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85" r:id="rId2"/>
    <p:sldId id="286" r:id="rId3"/>
    <p:sldId id="287" r:id="rId4"/>
    <p:sldId id="288" r:id="rId5"/>
    <p:sldId id="289"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2" d="100"/>
          <a:sy n="112" d="100"/>
        </p:scale>
        <p:origin x="372" y="102"/>
      </p:cViewPr>
      <p:guideLst>
        <p:guide orient="horz" pos="1620"/>
        <p:guide pos="2880"/>
      </p:guideLst>
    </p:cSldViewPr>
  </p:slideViewPr>
  <p:notesTextViewPr>
    <p:cViewPr>
      <p:scale>
        <a:sx n="100" d="100"/>
        <a:sy n="100" d="100"/>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CB3CA2-8227-4BCE-B67B-FFC5DC914470}"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0EEF4B-1F10-410F-986B-F2B71121153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aseline="-25000">
                <a:solidFill>
                  <a:schemeClr val="tx1"/>
                </a:solidFill>
                <a:latin typeface="Arial" panose="020B0604020202020204" pitchFamily="34" charset="0"/>
                <a:ea typeface="中國龍毛隸書" pitchFamily="49" charset="-120"/>
              </a:defRPr>
            </a:lvl1pPr>
            <a:lvl2pPr marL="742950" indent="-285750" eaLnBrk="0" hangingPunct="0">
              <a:defRPr sz="1600" baseline="-25000">
                <a:solidFill>
                  <a:schemeClr val="tx1"/>
                </a:solidFill>
                <a:latin typeface="Arial" panose="020B0604020202020204" pitchFamily="34" charset="0"/>
                <a:ea typeface="中國龍毛隸書" pitchFamily="49" charset="-120"/>
              </a:defRPr>
            </a:lvl2pPr>
            <a:lvl3pPr marL="1143000" indent="-228600" eaLnBrk="0" hangingPunct="0">
              <a:defRPr sz="1600" baseline="-25000">
                <a:solidFill>
                  <a:schemeClr val="tx1"/>
                </a:solidFill>
                <a:latin typeface="Arial" panose="020B0604020202020204" pitchFamily="34" charset="0"/>
                <a:ea typeface="中國龍毛隸書" pitchFamily="49" charset="-120"/>
              </a:defRPr>
            </a:lvl3pPr>
            <a:lvl4pPr marL="1600200" indent="-228600" eaLnBrk="0" hangingPunct="0">
              <a:defRPr sz="1600" baseline="-25000">
                <a:solidFill>
                  <a:schemeClr val="tx1"/>
                </a:solidFill>
                <a:latin typeface="Arial" panose="020B0604020202020204" pitchFamily="34" charset="0"/>
                <a:ea typeface="中國龍毛隸書" pitchFamily="49" charset="-120"/>
              </a:defRPr>
            </a:lvl4pPr>
            <a:lvl5pPr marL="2057400" indent="-228600" eaLnBrk="0" hangingPunct="0">
              <a:defRPr sz="1600" baseline="-25000">
                <a:solidFill>
                  <a:schemeClr val="tx1"/>
                </a:solidFill>
                <a:latin typeface="Arial" panose="020B0604020202020204" pitchFamily="34" charset="0"/>
                <a:ea typeface="中國龍毛隸書" pitchFamily="49" charset="-120"/>
              </a:defRPr>
            </a:lvl5pPr>
            <a:lvl6pPr marL="25146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6pPr>
            <a:lvl7pPr marL="29718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7pPr>
            <a:lvl8pPr marL="34290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8pPr>
            <a:lvl9pPr marL="38862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9pPr>
          </a:lstStyle>
          <a:p>
            <a:pPr eaLnBrk="1" hangingPunct="1"/>
            <a:fld id="{69598D16-00D1-454C-A291-3A626300A331}" type="slidenum">
              <a:rPr lang="zh-CN" altLang="en-US" sz="1200" baseline="0">
                <a:ea typeface="宋体" panose="02010600030101010101" pitchFamily="2" charset="-122"/>
              </a:rPr>
              <a:t>1</a:t>
            </a:fld>
            <a:endParaRPr lang="en-US" altLang="zh-CN" sz="1200" baseline="0">
              <a:ea typeface="宋体" panose="02010600030101010101" pitchFamily="2" charset="-122"/>
            </a:endParaRPr>
          </a:p>
        </p:txBody>
      </p:sp>
      <p:sp>
        <p:nvSpPr>
          <p:cNvPr id="25603" name="Rectangle 2"/>
          <p:cNvSpPr>
            <a:spLocks noGrp="1" noRot="1" noChangeAspect="1" noChangeArrowheads="1" noTextEdit="1"/>
          </p:cNvSpPr>
          <p:nvPr>
            <p:ph type="sldImg"/>
          </p:nvPr>
        </p:nvSpPr>
        <p:spPr/>
      </p:sp>
      <p:sp>
        <p:nvSpPr>
          <p:cNvPr id="256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aseline="-25000">
                <a:solidFill>
                  <a:schemeClr val="tx1"/>
                </a:solidFill>
                <a:latin typeface="Arial" panose="020B0604020202020204" pitchFamily="34" charset="0"/>
                <a:ea typeface="中國龍毛隸書" pitchFamily="49" charset="-120"/>
              </a:defRPr>
            </a:lvl1pPr>
            <a:lvl2pPr marL="742950" indent="-285750" eaLnBrk="0" hangingPunct="0">
              <a:defRPr sz="1600" baseline="-25000">
                <a:solidFill>
                  <a:schemeClr val="tx1"/>
                </a:solidFill>
                <a:latin typeface="Arial" panose="020B0604020202020204" pitchFamily="34" charset="0"/>
                <a:ea typeface="中國龍毛隸書" pitchFamily="49" charset="-120"/>
              </a:defRPr>
            </a:lvl2pPr>
            <a:lvl3pPr marL="1143000" indent="-228600" eaLnBrk="0" hangingPunct="0">
              <a:defRPr sz="1600" baseline="-25000">
                <a:solidFill>
                  <a:schemeClr val="tx1"/>
                </a:solidFill>
                <a:latin typeface="Arial" panose="020B0604020202020204" pitchFamily="34" charset="0"/>
                <a:ea typeface="中國龍毛隸書" pitchFamily="49" charset="-120"/>
              </a:defRPr>
            </a:lvl3pPr>
            <a:lvl4pPr marL="1600200" indent="-228600" eaLnBrk="0" hangingPunct="0">
              <a:defRPr sz="1600" baseline="-25000">
                <a:solidFill>
                  <a:schemeClr val="tx1"/>
                </a:solidFill>
                <a:latin typeface="Arial" panose="020B0604020202020204" pitchFamily="34" charset="0"/>
                <a:ea typeface="中國龍毛隸書" pitchFamily="49" charset="-120"/>
              </a:defRPr>
            </a:lvl4pPr>
            <a:lvl5pPr marL="2057400" indent="-228600" eaLnBrk="0" hangingPunct="0">
              <a:defRPr sz="1600" baseline="-25000">
                <a:solidFill>
                  <a:schemeClr val="tx1"/>
                </a:solidFill>
                <a:latin typeface="Arial" panose="020B0604020202020204" pitchFamily="34" charset="0"/>
                <a:ea typeface="中國龍毛隸書" pitchFamily="49" charset="-120"/>
              </a:defRPr>
            </a:lvl5pPr>
            <a:lvl6pPr marL="25146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6pPr>
            <a:lvl7pPr marL="29718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7pPr>
            <a:lvl8pPr marL="34290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8pPr>
            <a:lvl9pPr marL="38862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9pPr>
          </a:lstStyle>
          <a:p>
            <a:pPr eaLnBrk="1" hangingPunct="1"/>
            <a:fld id="{7E4F95AD-CE78-4BA0-9E7D-AAB957BDCD0B}" type="slidenum">
              <a:rPr lang="zh-CN" altLang="en-US" sz="1200" baseline="0">
                <a:ea typeface="宋体" panose="02010600030101010101" pitchFamily="2" charset="-122"/>
              </a:rPr>
              <a:t>10</a:t>
            </a:fld>
            <a:endParaRPr lang="en-US" altLang="zh-CN" sz="1200" baseline="0">
              <a:ea typeface="宋体" panose="02010600030101010101" pitchFamily="2" charset="-122"/>
            </a:endParaRPr>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aseline="-25000">
                <a:solidFill>
                  <a:schemeClr val="tx1"/>
                </a:solidFill>
                <a:latin typeface="Arial" panose="020B0604020202020204" pitchFamily="34" charset="0"/>
                <a:ea typeface="中國龍毛隸書" pitchFamily="49" charset="-120"/>
              </a:defRPr>
            </a:lvl1pPr>
            <a:lvl2pPr marL="742950" indent="-285750" eaLnBrk="0" hangingPunct="0">
              <a:defRPr sz="1600" baseline="-25000">
                <a:solidFill>
                  <a:schemeClr val="tx1"/>
                </a:solidFill>
                <a:latin typeface="Arial" panose="020B0604020202020204" pitchFamily="34" charset="0"/>
                <a:ea typeface="中國龍毛隸書" pitchFamily="49" charset="-120"/>
              </a:defRPr>
            </a:lvl2pPr>
            <a:lvl3pPr marL="1143000" indent="-228600" eaLnBrk="0" hangingPunct="0">
              <a:defRPr sz="1600" baseline="-25000">
                <a:solidFill>
                  <a:schemeClr val="tx1"/>
                </a:solidFill>
                <a:latin typeface="Arial" panose="020B0604020202020204" pitchFamily="34" charset="0"/>
                <a:ea typeface="中國龍毛隸書" pitchFamily="49" charset="-120"/>
              </a:defRPr>
            </a:lvl3pPr>
            <a:lvl4pPr marL="1600200" indent="-228600" eaLnBrk="0" hangingPunct="0">
              <a:defRPr sz="1600" baseline="-25000">
                <a:solidFill>
                  <a:schemeClr val="tx1"/>
                </a:solidFill>
                <a:latin typeface="Arial" panose="020B0604020202020204" pitchFamily="34" charset="0"/>
                <a:ea typeface="中國龍毛隸書" pitchFamily="49" charset="-120"/>
              </a:defRPr>
            </a:lvl4pPr>
            <a:lvl5pPr marL="2057400" indent="-228600" eaLnBrk="0" hangingPunct="0">
              <a:defRPr sz="1600" baseline="-25000">
                <a:solidFill>
                  <a:schemeClr val="tx1"/>
                </a:solidFill>
                <a:latin typeface="Arial" panose="020B0604020202020204" pitchFamily="34" charset="0"/>
                <a:ea typeface="中國龍毛隸書" pitchFamily="49" charset="-120"/>
              </a:defRPr>
            </a:lvl5pPr>
            <a:lvl6pPr marL="25146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6pPr>
            <a:lvl7pPr marL="29718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7pPr>
            <a:lvl8pPr marL="34290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8pPr>
            <a:lvl9pPr marL="38862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9pPr>
          </a:lstStyle>
          <a:p>
            <a:pPr eaLnBrk="1" hangingPunct="1"/>
            <a:fld id="{1C2AB4FA-1E4A-47CB-95D0-9EB06AFF39CE}" type="slidenum">
              <a:rPr lang="zh-CN" altLang="en-US" sz="1200" baseline="0">
                <a:ea typeface="宋体" panose="02010600030101010101" pitchFamily="2" charset="-122"/>
              </a:rPr>
              <a:t>11</a:t>
            </a:fld>
            <a:endParaRPr lang="en-US" altLang="zh-CN" sz="1200" baseline="0">
              <a:ea typeface="宋体" panose="02010600030101010101" pitchFamily="2" charset="-122"/>
            </a:endParaRPr>
          </a:p>
        </p:txBody>
      </p:sp>
      <p:sp>
        <p:nvSpPr>
          <p:cNvPr id="35843" name="Rectangle 2"/>
          <p:cNvSpPr>
            <a:spLocks noGrp="1" noRot="1" noChangeAspect="1" noChangeArrowheads="1" noTextEdit="1"/>
          </p:cNvSpPr>
          <p:nvPr>
            <p:ph type="sldImg"/>
          </p:nvPr>
        </p:nvSpPr>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aseline="-25000">
                <a:solidFill>
                  <a:schemeClr val="tx1"/>
                </a:solidFill>
                <a:latin typeface="Arial" panose="020B0604020202020204" pitchFamily="34" charset="0"/>
                <a:ea typeface="中國龍毛隸書" pitchFamily="49" charset="-120"/>
              </a:defRPr>
            </a:lvl1pPr>
            <a:lvl2pPr marL="742950" indent="-285750" eaLnBrk="0" hangingPunct="0">
              <a:defRPr sz="1600" baseline="-25000">
                <a:solidFill>
                  <a:schemeClr val="tx1"/>
                </a:solidFill>
                <a:latin typeface="Arial" panose="020B0604020202020204" pitchFamily="34" charset="0"/>
                <a:ea typeface="中國龍毛隸書" pitchFamily="49" charset="-120"/>
              </a:defRPr>
            </a:lvl2pPr>
            <a:lvl3pPr marL="1143000" indent="-228600" eaLnBrk="0" hangingPunct="0">
              <a:defRPr sz="1600" baseline="-25000">
                <a:solidFill>
                  <a:schemeClr val="tx1"/>
                </a:solidFill>
                <a:latin typeface="Arial" panose="020B0604020202020204" pitchFamily="34" charset="0"/>
                <a:ea typeface="中國龍毛隸書" pitchFamily="49" charset="-120"/>
              </a:defRPr>
            </a:lvl3pPr>
            <a:lvl4pPr marL="1600200" indent="-228600" eaLnBrk="0" hangingPunct="0">
              <a:defRPr sz="1600" baseline="-25000">
                <a:solidFill>
                  <a:schemeClr val="tx1"/>
                </a:solidFill>
                <a:latin typeface="Arial" panose="020B0604020202020204" pitchFamily="34" charset="0"/>
                <a:ea typeface="中國龍毛隸書" pitchFamily="49" charset="-120"/>
              </a:defRPr>
            </a:lvl4pPr>
            <a:lvl5pPr marL="2057400" indent="-228600" eaLnBrk="0" hangingPunct="0">
              <a:defRPr sz="1600" baseline="-25000">
                <a:solidFill>
                  <a:schemeClr val="tx1"/>
                </a:solidFill>
                <a:latin typeface="Arial" panose="020B0604020202020204" pitchFamily="34" charset="0"/>
                <a:ea typeface="中國龍毛隸書" pitchFamily="49" charset="-120"/>
              </a:defRPr>
            </a:lvl5pPr>
            <a:lvl6pPr marL="25146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6pPr>
            <a:lvl7pPr marL="29718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7pPr>
            <a:lvl8pPr marL="34290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8pPr>
            <a:lvl9pPr marL="38862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9pPr>
          </a:lstStyle>
          <a:p>
            <a:pPr eaLnBrk="1" hangingPunct="1"/>
            <a:fld id="{578F27A8-A28E-4A18-9AF2-1E633EFB9931}" type="slidenum">
              <a:rPr lang="zh-CN" altLang="en-US" sz="1200" baseline="0">
                <a:ea typeface="宋体" panose="02010600030101010101" pitchFamily="2" charset="-122"/>
              </a:rPr>
              <a:t>12</a:t>
            </a:fld>
            <a:endParaRPr lang="en-US" altLang="zh-CN" sz="1200" baseline="0">
              <a:ea typeface="宋体" panose="02010600030101010101" pitchFamily="2" charset="-122"/>
            </a:endParaRPr>
          </a:p>
        </p:txBody>
      </p:sp>
      <p:sp>
        <p:nvSpPr>
          <p:cNvPr id="36867" name="Rectangle 2"/>
          <p:cNvSpPr>
            <a:spLocks noGrp="1" noRot="1" noChangeAspect="1" noChangeArrowheads="1" noTextEdit="1"/>
          </p:cNvSpPr>
          <p:nvPr>
            <p:ph type="sldImg"/>
          </p:nvPr>
        </p:nvSpPr>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aseline="-25000">
                <a:solidFill>
                  <a:schemeClr val="tx1"/>
                </a:solidFill>
                <a:latin typeface="Arial" panose="020B0604020202020204" pitchFamily="34" charset="0"/>
                <a:ea typeface="中國龍毛隸書" pitchFamily="49" charset="-120"/>
              </a:defRPr>
            </a:lvl1pPr>
            <a:lvl2pPr marL="742950" indent="-285750" eaLnBrk="0" hangingPunct="0">
              <a:defRPr sz="1600" baseline="-25000">
                <a:solidFill>
                  <a:schemeClr val="tx1"/>
                </a:solidFill>
                <a:latin typeface="Arial" panose="020B0604020202020204" pitchFamily="34" charset="0"/>
                <a:ea typeface="中國龍毛隸書" pitchFamily="49" charset="-120"/>
              </a:defRPr>
            </a:lvl2pPr>
            <a:lvl3pPr marL="1143000" indent="-228600" eaLnBrk="0" hangingPunct="0">
              <a:defRPr sz="1600" baseline="-25000">
                <a:solidFill>
                  <a:schemeClr val="tx1"/>
                </a:solidFill>
                <a:latin typeface="Arial" panose="020B0604020202020204" pitchFamily="34" charset="0"/>
                <a:ea typeface="中國龍毛隸書" pitchFamily="49" charset="-120"/>
              </a:defRPr>
            </a:lvl3pPr>
            <a:lvl4pPr marL="1600200" indent="-228600" eaLnBrk="0" hangingPunct="0">
              <a:defRPr sz="1600" baseline="-25000">
                <a:solidFill>
                  <a:schemeClr val="tx1"/>
                </a:solidFill>
                <a:latin typeface="Arial" panose="020B0604020202020204" pitchFamily="34" charset="0"/>
                <a:ea typeface="中國龍毛隸書" pitchFamily="49" charset="-120"/>
              </a:defRPr>
            </a:lvl4pPr>
            <a:lvl5pPr marL="2057400" indent="-228600" eaLnBrk="0" hangingPunct="0">
              <a:defRPr sz="1600" baseline="-25000">
                <a:solidFill>
                  <a:schemeClr val="tx1"/>
                </a:solidFill>
                <a:latin typeface="Arial" panose="020B0604020202020204" pitchFamily="34" charset="0"/>
                <a:ea typeface="中國龍毛隸書" pitchFamily="49" charset="-120"/>
              </a:defRPr>
            </a:lvl5pPr>
            <a:lvl6pPr marL="25146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6pPr>
            <a:lvl7pPr marL="29718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7pPr>
            <a:lvl8pPr marL="34290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8pPr>
            <a:lvl9pPr marL="38862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9pPr>
          </a:lstStyle>
          <a:p>
            <a:pPr eaLnBrk="1" hangingPunct="1"/>
            <a:fld id="{0CD6867A-44A3-41D0-978F-CDC1DDB432BE}" type="slidenum">
              <a:rPr lang="zh-CN" altLang="en-US" sz="1200" baseline="0">
                <a:ea typeface="宋体" panose="02010600030101010101" pitchFamily="2" charset="-122"/>
              </a:rPr>
              <a:t>13</a:t>
            </a:fld>
            <a:endParaRPr lang="en-US" altLang="zh-CN" sz="1200" baseline="0">
              <a:ea typeface="宋体" panose="02010600030101010101" pitchFamily="2" charset="-122"/>
            </a:endParaRPr>
          </a:p>
        </p:txBody>
      </p:sp>
      <p:sp>
        <p:nvSpPr>
          <p:cNvPr id="37891" name="Rectangle 2"/>
          <p:cNvSpPr>
            <a:spLocks noGrp="1" noRot="1" noChangeAspect="1" noChangeArrowheads="1" noTextEdit="1"/>
          </p:cNvSpPr>
          <p:nvPr>
            <p:ph type="sldImg"/>
          </p:nvPr>
        </p:nvSpPr>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aseline="-25000">
                <a:solidFill>
                  <a:schemeClr val="tx1"/>
                </a:solidFill>
                <a:latin typeface="Arial" panose="020B0604020202020204" pitchFamily="34" charset="0"/>
                <a:ea typeface="中國龍毛隸書" pitchFamily="49" charset="-120"/>
              </a:defRPr>
            </a:lvl1pPr>
            <a:lvl2pPr marL="742950" indent="-285750" eaLnBrk="0" hangingPunct="0">
              <a:defRPr sz="1600" baseline="-25000">
                <a:solidFill>
                  <a:schemeClr val="tx1"/>
                </a:solidFill>
                <a:latin typeface="Arial" panose="020B0604020202020204" pitchFamily="34" charset="0"/>
                <a:ea typeface="中國龍毛隸書" pitchFamily="49" charset="-120"/>
              </a:defRPr>
            </a:lvl2pPr>
            <a:lvl3pPr marL="1143000" indent="-228600" eaLnBrk="0" hangingPunct="0">
              <a:defRPr sz="1600" baseline="-25000">
                <a:solidFill>
                  <a:schemeClr val="tx1"/>
                </a:solidFill>
                <a:latin typeface="Arial" panose="020B0604020202020204" pitchFamily="34" charset="0"/>
                <a:ea typeface="中國龍毛隸書" pitchFamily="49" charset="-120"/>
              </a:defRPr>
            </a:lvl3pPr>
            <a:lvl4pPr marL="1600200" indent="-228600" eaLnBrk="0" hangingPunct="0">
              <a:defRPr sz="1600" baseline="-25000">
                <a:solidFill>
                  <a:schemeClr val="tx1"/>
                </a:solidFill>
                <a:latin typeface="Arial" panose="020B0604020202020204" pitchFamily="34" charset="0"/>
                <a:ea typeface="中國龍毛隸書" pitchFamily="49" charset="-120"/>
              </a:defRPr>
            </a:lvl4pPr>
            <a:lvl5pPr marL="2057400" indent="-228600" eaLnBrk="0" hangingPunct="0">
              <a:defRPr sz="1600" baseline="-25000">
                <a:solidFill>
                  <a:schemeClr val="tx1"/>
                </a:solidFill>
                <a:latin typeface="Arial" panose="020B0604020202020204" pitchFamily="34" charset="0"/>
                <a:ea typeface="中國龍毛隸書" pitchFamily="49" charset="-120"/>
              </a:defRPr>
            </a:lvl5pPr>
            <a:lvl6pPr marL="25146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6pPr>
            <a:lvl7pPr marL="29718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7pPr>
            <a:lvl8pPr marL="34290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8pPr>
            <a:lvl9pPr marL="38862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9pPr>
          </a:lstStyle>
          <a:p>
            <a:pPr eaLnBrk="1" hangingPunct="1"/>
            <a:fld id="{71558AE8-1D14-4C72-9990-E8FFE5EEAAD5}" type="slidenum">
              <a:rPr lang="zh-CN" altLang="en-US" sz="1200" baseline="0">
                <a:ea typeface="宋体" panose="02010600030101010101" pitchFamily="2" charset="-122"/>
              </a:rPr>
              <a:t>14</a:t>
            </a:fld>
            <a:endParaRPr lang="en-US" altLang="zh-CN" sz="1200" baseline="0">
              <a:ea typeface="宋体" panose="02010600030101010101" pitchFamily="2" charset="-122"/>
            </a:endParaRPr>
          </a:p>
        </p:txBody>
      </p:sp>
      <p:sp>
        <p:nvSpPr>
          <p:cNvPr id="38915" name="Rectangle 2"/>
          <p:cNvSpPr>
            <a:spLocks noGrp="1" noRot="1" noChangeAspect="1" noChangeArrowheads="1" noTextEdit="1"/>
          </p:cNvSpPr>
          <p:nvPr>
            <p:ph type="sldImg"/>
          </p:nvPr>
        </p:nvSpPr>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aseline="-25000">
                <a:solidFill>
                  <a:schemeClr val="tx1"/>
                </a:solidFill>
                <a:latin typeface="Arial" panose="020B0604020202020204" pitchFamily="34" charset="0"/>
                <a:ea typeface="中國龍毛隸書" pitchFamily="49" charset="-120"/>
              </a:defRPr>
            </a:lvl1pPr>
            <a:lvl2pPr marL="742950" indent="-285750" eaLnBrk="0" hangingPunct="0">
              <a:defRPr sz="1600" baseline="-25000">
                <a:solidFill>
                  <a:schemeClr val="tx1"/>
                </a:solidFill>
                <a:latin typeface="Arial" panose="020B0604020202020204" pitchFamily="34" charset="0"/>
                <a:ea typeface="中國龍毛隸書" pitchFamily="49" charset="-120"/>
              </a:defRPr>
            </a:lvl2pPr>
            <a:lvl3pPr marL="1143000" indent="-228600" eaLnBrk="0" hangingPunct="0">
              <a:defRPr sz="1600" baseline="-25000">
                <a:solidFill>
                  <a:schemeClr val="tx1"/>
                </a:solidFill>
                <a:latin typeface="Arial" panose="020B0604020202020204" pitchFamily="34" charset="0"/>
                <a:ea typeface="中國龍毛隸書" pitchFamily="49" charset="-120"/>
              </a:defRPr>
            </a:lvl3pPr>
            <a:lvl4pPr marL="1600200" indent="-228600" eaLnBrk="0" hangingPunct="0">
              <a:defRPr sz="1600" baseline="-25000">
                <a:solidFill>
                  <a:schemeClr val="tx1"/>
                </a:solidFill>
                <a:latin typeface="Arial" panose="020B0604020202020204" pitchFamily="34" charset="0"/>
                <a:ea typeface="中國龍毛隸書" pitchFamily="49" charset="-120"/>
              </a:defRPr>
            </a:lvl4pPr>
            <a:lvl5pPr marL="2057400" indent="-228600" eaLnBrk="0" hangingPunct="0">
              <a:defRPr sz="1600" baseline="-25000">
                <a:solidFill>
                  <a:schemeClr val="tx1"/>
                </a:solidFill>
                <a:latin typeface="Arial" panose="020B0604020202020204" pitchFamily="34" charset="0"/>
                <a:ea typeface="中國龍毛隸書" pitchFamily="49" charset="-120"/>
              </a:defRPr>
            </a:lvl5pPr>
            <a:lvl6pPr marL="25146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6pPr>
            <a:lvl7pPr marL="29718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7pPr>
            <a:lvl8pPr marL="34290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8pPr>
            <a:lvl9pPr marL="38862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9pPr>
          </a:lstStyle>
          <a:p>
            <a:pPr eaLnBrk="1" hangingPunct="1"/>
            <a:fld id="{43E8B17F-BCFE-4468-A2EF-D2E9BEE7F6F0}" type="slidenum">
              <a:rPr lang="zh-CN" altLang="en-US" sz="1200" baseline="0">
                <a:ea typeface="宋体" panose="02010600030101010101" pitchFamily="2" charset="-122"/>
              </a:rPr>
              <a:t>15</a:t>
            </a:fld>
            <a:endParaRPr lang="en-US" altLang="zh-CN" sz="1200" baseline="0">
              <a:ea typeface="宋体" panose="02010600030101010101" pitchFamily="2" charset="-122"/>
            </a:endParaRPr>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aseline="-25000">
                <a:solidFill>
                  <a:schemeClr val="tx1"/>
                </a:solidFill>
                <a:latin typeface="Arial" panose="020B0604020202020204" pitchFamily="34" charset="0"/>
                <a:ea typeface="中國龍毛隸書" pitchFamily="49" charset="-120"/>
              </a:defRPr>
            </a:lvl1pPr>
            <a:lvl2pPr marL="742950" indent="-285750" eaLnBrk="0" hangingPunct="0">
              <a:defRPr sz="1600" baseline="-25000">
                <a:solidFill>
                  <a:schemeClr val="tx1"/>
                </a:solidFill>
                <a:latin typeface="Arial" panose="020B0604020202020204" pitchFamily="34" charset="0"/>
                <a:ea typeface="中國龍毛隸書" pitchFamily="49" charset="-120"/>
              </a:defRPr>
            </a:lvl2pPr>
            <a:lvl3pPr marL="1143000" indent="-228600" eaLnBrk="0" hangingPunct="0">
              <a:defRPr sz="1600" baseline="-25000">
                <a:solidFill>
                  <a:schemeClr val="tx1"/>
                </a:solidFill>
                <a:latin typeface="Arial" panose="020B0604020202020204" pitchFamily="34" charset="0"/>
                <a:ea typeface="中國龍毛隸書" pitchFamily="49" charset="-120"/>
              </a:defRPr>
            </a:lvl3pPr>
            <a:lvl4pPr marL="1600200" indent="-228600" eaLnBrk="0" hangingPunct="0">
              <a:defRPr sz="1600" baseline="-25000">
                <a:solidFill>
                  <a:schemeClr val="tx1"/>
                </a:solidFill>
                <a:latin typeface="Arial" panose="020B0604020202020204" pitchFamily="34" charset="0"/>
                <a:ea typeface="中國龍毛隸書" pitchFamily="49" charset="-120"/>
              </a:defRPr>
            </a:lvl4pPr>
            <a:lvl5pPr marL="2057400" indent="-228600" eaLnBrk="0" hangingPunct="0">
              <a:defRPr sz="1600" baseline="-25000">
                <a:solidFill>
                  <a:schemeClr val="tx1"/>
                </a:solidFill>
                <a:latin typeface="Arial" panose="020B0604020202020204" pitchFamily="34" charset="0"/>
                <a:ea typeface="中國龍毛隸書" pitchFamily="49" charset="-120"/>
              </a:defRPr>
            </a:lvl5pPr>
            <a:lvl6pPr marL="25146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6pPr>
            <a:lvl7pPr marL="29718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7pPr>
            <a:lvl8pPr marL="34290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8pPr>
            <a:lvl9pPr marL="38862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9pPr>
          </a:lstStyle>
          <a:p>
            <a:pPr eaLnBrk="1" hangingPunct="1"/>
            <a:fld id="{D32A9651-89B5-4756-9176-3DE8313692F2}" type="slidenum">
              <a:rPr lang="zh-CN" altLang="en-US" sz="1200" baseline="0">
                <a:ea typeface="宋体" panose="02010600030101010101" pitchFamily="2" charset="-122"/>
              </a:rPr>
              <a:t>16</a:t>
            </a:fld>
            <a:endParaRPr lang="en-US" altLang="zh-CN" sz="1200" baseline="0">
              <a:ea typeface="宋体" panose="02010600030101010101" pitchFamily="2" charset="-122"/>
            </a:endParaRPr>
          </a:p>
        </p:txBody>
      </p:sp>
      <p:sp>
        <p:nvSpPr>
          <p:cNvPr id="40963" name="Rectangle 2"/>
          <p:cNvSpPr>
            <a:spLocks noGrp="1" noRot="1" noChangeAspect="1" noChangeArrowheads="1" noTextEdit="1"/>
          </p:cNvSpPr>
          <p:nvPr>
            <p:ph type="sldImg"/>
          </p:nvPr>
        </p:nvSpPr>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aseline="-25000">
                <a:solidFill>
                  <a:schemeClr val="tx1"/>
                </a:solidFill>
                <a:latin typeface="Arial" panose="020B0604020202020204" pitchFamily="34" charset="0"/>
                <a:ea typeface="中國龍毛隸書" pitchFamily="49" charset="-120"/>
              </a:defRPr>
            </a:lvl1pPr>
            <a:lvl2pPr marL="742950" indent="-285750" eaLnBrk="0" hangingPunct="0">
              <a:defRPr sz="1600" baseline="-25000">
                <a:solidFill>
                  <a:schemeClr val="tx1"/>
                </a:solidFill>
                <a:latin typeface="Arial" panose="020B0604020202020204" pitchFamily="34" charset="0"/>
                <a:ea typeface="中國龍毛隸書" pitchFamily="49" charset="-120"/>
              </a:defRPr>
            </a:lvl2pPr>
            <a:lvl3pPr marL="1143000" indent="-228600" eaLnBrk="0" hangingPunct="0">
              <a:defRPr sz="1600" baseline="-25000">
                <a:solidFill>
                  <a:schemeClr val="tx1"/>
                </a:solidFill>
                <a:latin typeface="Arial" panose="020B0604020202020204" pitchFamily="34" charset="0"/>
                <a:ea typeface="中國龍毛隸書" pitchFamily="49" charset="-120"/>
              </a:defRPr>
            </a:lvl3pPr>
            <a:lvl4pPr marL="1600200" indent="-228600" eaLnBrk="0" hangingPunct="0">
              <a:defRPr sz="1600" baseline="-25000">
                <a:solidFill>
                  <a:schemeClr val="tx1"/>
                </a:solidFill>
                <a:latin typeface="Arial" panose="020B0604020202020204" pitchFamily="34" charset="0"/>
                <a:ea typeface="中國龍毛隸書" pitchFamily="49" charset="-120"/>
              </a:defRPr>
            </a:lvl4pPr>
            <a:lvl5pPr marL="2057400" indent="-228600" eaLnBrk="0" hangingPunct="0">
              <a:defRPr sz="1600" baseline="-25000">
                <a:solidFill>
                  <a:schemeClr val="tx1"/>
                </a:solidFill>
                <a:latin typeface="Arial" panose="020B0604020202020204" pitchFamily="34" charset="0"/>
                <a:ea typeface="中國龍毛隸書" pitchFamily="49" charset="-120"/>
              </a:defRPr>
            </a:lvl5pPr>
            <a:lvl6pPr marL="25146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6pPr>
            <a:lvl7pPr marL="29718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7pPr>
            <a:lvl8pPr marL="34290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8pPr>
            <a:lvl9pPr marL="38862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9pPr>
          </a:lstStyle>
          <a:p>
            <a:pPr eaLnBrk="1" hangingPunct="1"/>
            <a:fld id="{26A607C8-B42B-4527-B1E1-E8DBD0D6EAEF}" type="slidenum">
              <a:rPr lang="zh-CN" altLang="en-US" sz="1200" baseline="0">
                <a:ea typeface="宋体" panose="02010600030101010101" pitchFamily="2" charset="-122"/>
              </a:rPr>
              <a:t>17</a:t>
            </a:fld>
            <a:endParaRPr lang="en-US" altLang="zh-CN" sz="1200" baseline="0">
              <a:ea typeface="宋体" panose="02010600030101010101" pitchFamily="2" charset="-122"/>
            </a:endParaRPr>
          </a:p>
        </p:txBody>
      </p:sp>
      <p:sp>
        <p:nvSpPr>
          <p:cNvPr id="41987" name="Rectangle 2"/>
          <p:cNvSpPr>
            <a:spLocks noGrp="1" noRot="1" noChangeAspect="1" noChangeArrowheads="1" noTextEdit="1"/>
          </p:cNvSpPr>
          <p:nvPr>
            <p:ph type="sldImg"/>
          </p:nvPr>
        </p:nvSpPr>
        <p:spPr/>
      </p:sp>
      <p:sp>
        <p:nvSpPr>
          <p:cNvPr id="419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aseline="-25000">
                <a:solidFill>
                  <a:schemeClr val="tx1"/>
                </a:solidFill>
                <a:latin typeface="Arial" panose="020B0604020202020204" pitchFamily="34" charset="0"/>
                <a:ea typeface="中國龍毛隸書" pitchFamily="49" charset="-120"/>
              </a:defRPr>
            </a:lvl1pPr>
            <a:lvl2pPr marL="742950" indent="-285750" eaLnBrk="0" hangingPunct="0">
              <a:defRPr sz="1600" baseline="-25000">
                <a:solidFill>
                  <a:schemeClr val="tx1"/>
                </a:solidFill>
                <a:latin typeface="Arial" panose="020B0604020202020204" pitchFamily="34" charset="0"/>
                <a:ea typeface="中國龍毛隸書" pitchFamily="49" charset="-120"/>
              </a:defRPr>
            </a:lvl2pPr>
            <a:lvl3pPr marL="1143000" indent="-228600" eaLnBrk="0" hangingPunct="0">
              <a:defRPr sz="1600" baseline="-25000">
                <a:solidFill>
                  <a:schemeClr val="tx1"/>
                </a:solidFill>
                <a:latin typeface="Arial" panose="020B0604020202020204" pitchFamily="34" charset="0"/>
                <a:ea typeface="中國龍毛隸書" pitchFamily="49" charset="-120"/>
              </a:defRPr>
            </a:lvl3pPr>
            <a:lvl4pPr marL="1600200" indent="-228600" eaLnBrk="0" hangingPunct="0">
              <a:defRPr sz="1600" baseline="-25000">
                <a:solidFill>
                  <a:schemeClr val="tx1"/>
                </a:solidFill>
                <a:latin typeface="Arial" panose="020B0604020202020204" pitchFamily="34" charset="0"/>
                <a:ea typeface="中國龍毛隸書" pitchFamily="49" charset="-120"/>
              </a:defRPr>
            </a:lvl4pPr>
            <a:lvl5pPr marL="2057400" indent="-228600" eaLnBrk="0" hangingPunct="0">
              <a:defRPr sz="1600" baseline="-25000">
                <a:solidFill>
                  <a:schemeClr val="tx1"/>
                </a:solidFill>
                <a:latin typeface="Arial" panose="020B0604020202020204" pitchFamily="34" charset="0"/>
                <a:ea typeface="中國龍毛隸書" pitchFamily="49" charset="-120"/>
              </a:defRPr>
            </a:lvl5pPr>
            <a:lvl6pPr marL="25146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6pPr>
            <a:lvl7pPr marL="29718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7pPr>
            <a:lvl8pPr marL="34290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8pPr>
            <a:lvl9pPr marL="38862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9pPr>
          </a:lstStyle>
          <a:p>
            <a:pPr eaLnBrk="1" hangingPunct="1"/>
            <a:fld id="{A5FE6646-C7A8-4F9F-9FF3-3C66D6FF1DE9}" type="slidenum">
              <a:rPr lang="zh-CN" altLang="en-US" sz="1200" baseline="0">
                <a:ea typeface="宋体" panose="02010600030101010101" pitchFamily="2" charset="-122"/>
              </a:rPr>
              <a:t>18</a:t>
            </a:fld>
            <a:endParaRPr lang="en-US" altLang="zh-CN" sz="1200" baseline="0">
              <a:ea typeface="宋体" panose="02010600030101010101" pitchFamily="2" charset="-122"/>
            </a:endParaRPr>
          </a:p>
        </p:txBody>
      </p:sp>
      <p:sp>
        <p:nvSpPr>
          <p:cNvPr id="43011" name="Rectangle 2"/>
          <p:cNvSpPr>
            <a:spLocks noGrp="1" noRot="1" noChangeAspect="1" noChangeArrowheads="1" noTextEdit="1"/>
          </p:cNvSpPr>
          <p:nvPr>
            <p:ph type="sldImg"/>
          </p:nvPr>
        </p:nvSpPr>
        <p:spPr/>
      </p:sp>
      <p:sp>
        <p:nvSpPr>
          <p:cNvPr id="43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aseline="-25000">
                <a:solidFill>
                  <a:schemeClr val="tx1"/>
                </a:solidFill>
                <a:latin typeface="Arial" panose="020B0604020202020204" pitchFamily="34" charset="0"/>
                <a:ea typeface="中國龍毛隸書" pitchFamily="49" charset="-120"/>
              </a:defRPr>
            </a:lvl1pPr>
            <a:lvl2pPr marL="742950" indent="-285750" eaLnBrk="0" hangingPunct="0">
              <a:defRPr sz="1600" baseline="-25000">
                <a:solidFill>
                  <a:schemeClr val="tx1"/>
                </a:solidFill>
                <a:latin typeface="Arial" panose="020B0604020202020204" pitchFamily="34" charset="0"/>
                <a:ea typeface="中國龍毛隸書" pitchFamily="49" charset="-120"/>
              </a:defRPr>
            </a:lvl2pPr>
            <a:lvl3pPr marL="1143000" indent="-228600" eaLnBrk="0" hangingPunct="0">
              <a:defRPr sz="1600" baseline="-25000">
                <a:solidFill>
                  <a:schemeClr val="tx1"/>
                </a:solidFill>
                <a:latin typeface="Arial" panose="020B0604020202020204" pitchFamily="34" charset="0"/>
                <a:ea typeface="中國龍毛隸書" pitchFamily="49" charset="-120"/>
              </a:defRPr>
            </a:lvl3pPr>
            <a:lvl4pPr marL="1600200" indent="-228600" eaLnBrk="0" hangingPunct="0">
              <a:defRPr sz="1600" baseline="-25000">
                <a:solidFill>
                  <a:schemeClr val="tx1"/>
                </a:solidFill>
                <a:latin typeface="Arial" panose="020B0604020202020204" pitchFamily="34" charset="0"/>
                <a:ea typeface="中國龍毛隸書" pitchFamily="49" charset="-120"/>
              </a:defRPr>
            </a:lvl4pPr>
            <a:lvl5pPr marL="2057400" indent="-228600" eaLnBrk="0" hangingPunct="0">
              <a:defRPr sz="1600" baseline="-25000">
                <a:solidFill>
                  <a:schemeClr val="tx1"/>
                </a:solidFill>
                <a:latin typeface="Arial" panose="020B0604020202020204" pitchFamily="34" charset="0"/>
                <a:ea typeface="中國龍毛隸書" pitchFamily="49" charset="-120"/>
              </a:defRPr>
            </a:lvl5pPr>
            <a:lvl6pPr marL="25146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6pPr>
            <a:lvl7pPr marL="29718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7pPr>
            <a:lvl8pPr marL="34290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8pPr>
            <a:lvl9pPr marL="38862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9pPr>
          </a:lstStyle>
          <a:p>
            <a:pPr eaLnBrk="1" hangingPunct="1"/>
            <a:fld id="{829021BB-0FB3-4EB9-8E76-BF73D758434F}" type="slidenum">
              <a:rPr lang="zh-CN" altLang="en-US" sz="1200" baseline="0">
                <a:ea typeface="宋体" panose="02010600030101010101" pitchFamily="2" charset="-122"/>
              </a:rPr>
              <a:t>19</a:t>
            </a:fld>
            <a:endParaRPr lang="en-US" altLang="zh-CN" sz="1200" baseline="0">
              <a:ea typeface="宋体" panose="02010600030101010101" pitchFamily="2" charset="-122"/>
            </a:endParaRPr>
          </a:p>
        </p:txBody>
      </p:sp>
      <p:sp>
        <p:nvSpPr>
          <p:cNvPr id="44035" name="Rectangle 2"/>
          <p:cNvSpPr>
            <a:spLocks noGrp="1" noRot="1" noChangeAspect="1" noChangeArrowheads="1" noTextEdit="1"/>
          </p:cNvSpPr>
          <p:nvPr>
            <p:ph type="sldImg"/>
          </p:nvPr>
        </p:nvSpPr>
        <p:spPr/>
      </p:sp>
      <p:sp>
        <p:nvSpPr>
          <p:cNvPr id="44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aseline="-25000">
                <a:solidFill>
                  <a:schemeClr val="tx1"/>
                </a:solidFill>
                <a:latin typeface="Arial" panose="020B0604020202020204" pitchFamily="34" charset="0"/>
                <a:ea typeface="中國龍毛隸書" pitchFamily="49" charset="-120"/>
              </a:defRPr>
            </a:lvl1pPr>
            <a:lvl2pPr marL="742950" indent="-285750" eaLnBrk="0" hangingPunct="0">
              <a:defRPr sz="1600" baseline="-25000">
                <a:solidFill>
                  <a:schemeClr val="tx1"/>
                </a:solidFill>
                <a:latin typeface="Arial" panose="020B0604020202020204" pitchFamily="34" charset="0"/>
                <a:ea typeface="中國龍毛隸書" pitchFamily="49" charset="-120"/>
              </a:defRPr>
            </a:lvl2pPr>
            <a:lvl3pPr marL="1143000" indent="-228600" eaLnBrk="0" hangingPunct="0">
              <a:defRPr sz="1600" baseline="-25000">
                <a:solidFill>
                  <a:schemeClr val="tx1"/>
                </a:solidFill>
                <a:latin typeface="Arial" panose="020B0604020202020204" pitchFamily="34" charset="0"/>
                <a:ea typeface="中國龍毛隸書" pitchFamily="49" charset="-120"/>
              </a:defRPr>
            </a:lvl3pPr>
            <a:lvl4pPr marL="1600200" indent="-228600" eaLnBrk="0" hangingPunct="0">
              <a:defRPr sz="1600" baseline="-25000">
                <a:solidFill>
                  <a:schemeClr val="tx1"/>
                </a:solidFill>
                <a:latin typeface="Arial" panose="020B0604020202020204" pitchFamily="34" charset="0"/>
                <a:ea typeface="中國龍毛隸書" pitchFamily="49" charset="-120"/>
              </a:defRPr>
            </a:lvl4pPr>
            <a:lvl5pPr marL="2057400" indent="-228600" eaLnBrk="0" hangingPunct="0">
              <a:defRPr sz="1600" baseline="-25000">
                <a:solidFill>
                  <a:schemeClr val="tx1"/>
                </a:solidFill>
                <a:latin typeface="Arial" panose="020B0604020202020204" pitchFamily="34" charset="0"/>
                <a:ea typeface="中國龍毛隸書" pitchFamily="49" charset="-120"/>
              </a:defRPr>
            </a:lvl5pPr>
            <a:lvl6pPr marL="25146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6pPr>
            <a:lvl7pPr marL="29718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7pPr>
            <a:lvl8pPr marL="34290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8pPr>
            <a:lvl9pPr marL="38862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9pPr>
          </a:lstStyle>
          <a:p>
            <a:pPr eaLnBrk="1" hangingPunct="1"/>
            <a:fld id="{97BA712F-E68B-46D3-BF25-3274A18D3738}" type="slidenum">
              <a:rPr lang="zh-CN" altLang="en-US" sz="1200" baseline="0">
                <a:ea typeface="宋体" panose="02010600030101010101" pitchFamily="2" charset="-122"/>
              </a:rPr>
              <a:t>2</a:t>
            </a:fld>
            <a:endParaRPr lang="en-US" altLang="zh-CN" sz="1200" baseline="0">
              <a:ea typeface="宋体" panose="02010600030101010101" pitchFamily="2" charset="-122"/>
            </a:endParaRPr>
          </a:p>
        </p:txBody>
      </p:sp>
      <p:sp>
        <p:nvSpPr>
          <p:cNvPr id="26627" name="Rectangle 2"/>
          <p:cNvSpPr>
            <a:spLocks noGrp="1" noRot="1" noChangeAspect="1" noChangeArrowheads="1" noTextEdit="1"/>
          </p:cNvSpPr>
          <p:nvPr>
            <p:ph type="sldImg"/>
          </p:nvPr>
        </p:nvSpPr>
        <p:spPr/>
      </p:sp>
      <p:sp>
        <p:nvSpPr>
          <p:cNvPr id="266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aseline="-25000">
                <a:solidFill>
                  <a:schemeClr val="tx1"/>
                </a:solidFill>
                <a:latin typeface="Arial" panose="020B0604020202020204" pitchFamily="34" charset="0"/>
                <a:ea typeface="中國龍毛隸書" pitchFamily="49" charset="-120"/>
              </a:defRPr>
            </a:lvl1pPr>
            <a:lvl2pPr marL="742950" indent="-285750" eaLnBrk="0" hangingPunct="0">
              <a:defRPr sz="1600" baseline="-25000">
                <a:solidFill>
                  <a:schemeClr val="tx1"/>
                </a:solidFill>
                <a:latin typeface="Arial" panose="020B0604020202020204" pitchFamily="34" charset="0"/>
                <a:ea typeface="中國龍毛隸書" pitchFamily="49" charset="-120"/>
              </a:defRPr>
            </a:lvl2pPr>
            <a:lvl3pPr marL="1143000" indent="-228600" eaLnBrk="0" hangingPunct="0">
              <a:defRPr sz="1600" baseline="-25000">
                <a:solidFill>
                  <a:schemeClr val="tx1"/>
                </a:solidFill>
                <a:latin typeface="Arial" panose="020B0604020202020204" pitchFamily="34" charset="0"/>
                <a:ea typeface="中國龍毛隸書" pitchFamily="49" charset="-120"/>
              </a:defRPr>
            </a:lvl3pPr>
            <a:lvl4pPr marL="1600200" indent="-228600" eaLnBrk="0" hangingPunct="0">
              <a:defRPr sz="1600" baseline="-25000">
                <a:solidFill>
                  <a:schemeClr val="tx1"/>
                </a:solidFill>
                <a:latin typeface="Arial" panose="020B0604020202020204" pitchFamily="34" charset="0"/>
                <a:ea typeface="中國龍毛隸書" pitchFamily="49" charset="-120"/>
              </a:defRPr>
            </a:lvl4pPr>
            <a:lvl5pPr marL="2057400" indent="-228600" eaLnBrk="0" hangingPunct="0">
              <a:defRPr sz="1600" baseline="-25000">
                <a:solidFill>
                  <a:schemeClr val="tx1"/>
                </a:solidFill>
                <a:latin typeface="Arial" panose="020B0604020202020204" pitchFamily="34" charset="0"/>
                <a:ea typeface="中國龍毛隸書" pitchFamily="49" charset="-120"/>
              </a:defRPr>
            </a:lvl5pPr>
            <a:lvl6pPr marL="25146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6pPr>
            <a:lvl7pPr marL="29718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7pPr>
            <a:lvl8pPr marL="34290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8pPr>
            <a:lvl9pPr marL="38862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9pPr>
          </a:lstStyle>
          <a:p>
            <a:pPr eaLnBrk="1" hangingPunct="1"/>
            <a:fld id="{BD55591A-076D-4322-B0E6-70120D478389}" type="slidenum">
              <a:rPr lang="zh-CN" altLang="en-US" sz="1200" baseline="0">
                <a:ea typeface="宋体" panose="02010600030101010101" pitchFamily="2" charset="-122"/>
              </a:rPr>
              <a:t>20</a:t>
            </a:fld>
            <a:endParaRPr lang="en-US" altLang="zh-CN" sz="1200" baseline="0">
              <a:ea typeface="宋体" panose="02010600030101010101" pitchFamily="2" charset="-122"/>
            </a:endParaRPr>
          </a:p>
        </p:txBody>
      </p:sp>
      <p:sp>
        <p:nvSpPr>
          <p:cNvPr id="45059" name="Rectangle 2"/>
          <p:cNvSpPr>
            <a:spLocks noGrp="1" noRot="1" noChangeAspect="1" noChangeArrowheads="1" noTextEdit="1"/>
          </p:cNvSpPr>
          <p:nvPr>
            <p:ph type="sldImg"/>
          </p:nvPr>
        </p:nvSpPr>
        <p:spPr/>
      </p:sp>
      <p:sp>
        <p:nvSpPr>
          <p:cNvPr id="450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aseline="-25000">
                <a:solidFill>
                  <a:schemeClr val="tx1"/>
                </a:solidFill>
                <a:latin typeface="Arial" panose="020B0604020202020204" pitchFamily="34" charset="0"/>
                <a:ea typeface="中國龍毛隸書" pitchFamily="49" charset="-120"/>
              </a:defRPr>
            </a:lvl1pPr>
            <a:lvl2pPr marL="742950" indent="-285750" eaLnBrk="0" hangingPunct="0">
              <a:defRPr sz="1600" baseline="-25000">
                <a:solidFill>
                  <a:schemeClr val="tx1"/>
                </a:solidFill>
                <a:latin typeface="Arial" panose="020B0604020202020204" pitchFamily="34" charset="0"/>
                <a:ea typeface="中國龍毛隸書" pitchFamily="49" charset="-120"/>
              </a:defRPr>
            </a:lvl2pPr>
            <a:lvl3pPr marL="1143000" indent="-228600" eaLnBrk="0" hangingPunct="0">
              <a:defRPr sz="1600" baseline="-25000">
                <a:solidFill>
                  <a:schemeClr val="tx1"/>
                </a:solidFill>
                <a:latin typeface="Arial" panose="020B0604020202020204" pitchFamily="34" charset="0"/>
                <a:ea typeface="中國龍毛隸書" pitchFamily="49" charset="-120"/>
              </a:defRPr>
            </a:lvl3pPr>
            <a:lvl4pPr marL="1600200" indent="-228600" eaLnBrk="0" hangingPunct="0">
              <a:defRPr sz="1600" baseline="-25000">
                <a:solidFill>
                  <a:schemeClr val="tx1"/>
                </a:solidFill>
                <a:latin typeface="Arial" panose="020B0604020202020204" pitchFamily="34" charset="0"/>
                <a:ea typeface="中國龍毛隸書" pitchFamily="49" charset="-120"/>
              </a:defRPr>
            </a:lvl4pPr>
            <a:lvl5pPr marL="2057400" indent="-228600" eaLnBrk="0" hangingPunct="0">
              <a:defRPr sz="1600" baseline="-25000">
                <a:solidFill>
                  <a:schemeClr val="tx1"/>
                </a:solidFill>
                <a:latin typeface="Arial" panose="020B0604020202020204" pitchFamily="34" charset="0"/>
                <a:ea typeface="中國龍毛隸書" pitchFamily="49" charset="-120"/>
              </a:defRPr>
            </a:lvl5pPr>
            <a:lvl6pPr marL="25146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6pPr>
            <a:lvl7pPr marL="29718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7pPr>
            <a:lvl8pPr marL="34290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8pPr>
            <a:lvl9pPr marL="38862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9pPr>
          </a:lstStyle>
          <a:p>
            <a:pPr eaLnBrk="1" hangingPunct="1"/>
            <a:fld id="{69598D16-00D1-454C-A291-3A626300A331}" type="slidenum">
              <a:rPr lang="zh-CN" altLang="en-US" sz="1200" baseline="0">
                <a:solidFill>
                  <a:prstClr val="black"/>
                </a:solidFill>
                <a:ea typeface="宋体" panose="02010600030101010101" pitchFamily="2" charset="-122"/>
              </a:rPr>
              <a:t>21</a:t>
            </a:fld>
            <a:endParaRPr lang="en-US" altLang="zh-CN" sz="1200" baseline="0">
              <a:solidFill>
                <a:prstClr val="black"/>
              </a:solidFill>
              <a:ea typeface="宋体" panose="02010600030101010101" pitchFamily="2" charset="-122"/>
            </a:endParaRPr>
          </a:p>
        </p:txBody>
      </p:sp>
      <p:sp>
        <p:nvSpPr>
          <p:cNvPr id="25603" name="Rectangle 2"/>
          <p:cNvSpPr>
            <a:spLocks noGrp="1" noRot="1" noChangeAspect="1" noChangeArrowheads="1" noTextEdit="1"/>
          </p:cNvSpPr>
          <p:nvPr>
            <p:ph type="sldImg"/>
          </p:nvPr>
        </p:nvSpPr>
        <p:spPr/>
      </p:sp>
      <p:sp>
        <p:nvSpPr>
          <p:cNvPr id="256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0EEF4B-1F10-410F-986B-F2B71121153F}"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aseline="-25000">
                <a:solidFill>
                  <a:schemeClr val="tx1"/>
                </a:solidFill>
                <a:latin typeface="Arial" panose="020B0604020202020204" pitchFamily="34" charset="0"/>
                <a:ea typeface="中國龍毛隸書" pitchFamily="49" charset="-120"/>
              </a:defRPr>
            </a:lvl1pPr>
            <a:lvl2pPr marL="742950" indent="-285750" eaLnBrk="0" hangingPunct="0">
              <a:defRPr sz="1600" baseline="-25000">
                <a:solidFill>
                  <a:schemeClr val="tx1"/>
                </a:solidFill>
                <a:latin typeface="Arial" panose="020B0604020202020204" pitchFamily="34" charset="0"/>
                <a:ea typeface="中國龍毛隸書" pitchFamily="49" charset="-120"/>
              </a:defRPr>
            </a:lvl2pPr>
            <a:lvl3pPr marL="1143000" indent="-228600" eaLnBrk="0" hangingPunct="0">
              <a:defRPr sz="1600" baseline="-25000">
                <a:solidFill>
                  <a:schemeClr val="tx1"/>
                </a:solidFill>
                <a:latin typeface="Arial" panose="020B0604020202020204" pitchFamily="34" charset="0"/>
                <a:ea typeface="中國龍毛隸書" pitchFamily="49" charset="-120"/>
              </a:defRPr>
            </a:lvl3pPr>
            <a:lvl4pPr marL="1600200" indent="-228600" eaLnBrk="0" hangingPunct="0">
              <a:defRPr sz="1600" baseline="-25000">
                <a:solidFill>
                  <a:schemeClr val="tx1"/>
                </a:solidFill>
                <a:latin typeface="Arial" panose="020B0604020202020204" pitchFamily="34" charset="0"/>
                <a:ea typeface="中國龍毛隸書" pitchFamily="49" charset="-120"/>
              </a:defRPr>
            </a:lvl4pPr>
            <a:lvl5pPr marL="2057400" indent="-228600" eaLnBrk="0" hangingPunct="0">
              <a:defRPr sz="1600" baseline="-25000">
                <a:solidFill>
                  <a:schemeClr val="tx1"/>
                </a:solidFill>
                <a:latin typeface="Arial" panose="020B0604020202020204" pitchFamily="34" charset="0"/>
                <a:ea typeface="中國龍毛隸書" pitchFamily="49" charset="-120"/>
              </a:defRPr>
            </a:lvl5pPr>
            <a:lvl6pPr marL="25146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6pPr>
            <a:lvl7pPr marL="29718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7pPr>
            <a:lvl8pPr marL="34290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8pPr>
            <a:lvl9pPr marL="38862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9pPr>
          </a:lstStyle>
          <a:p>
            <a:pPr eaLnBrk="1" hangingPunct="1"/>
            <a:fld id="{2FB959AD-DF03-499A-8232-59F6663EA540}" type="slidenum">
              <a:rPr lang="zh-CN" altLang="en-US" sz="1200" baseline="0">
                <a:ea typeface="宋体" panose="02010600030101010101" pitchFamily="2" charset="-122"/>
              </a:rPr>
              <a:t>3</a:t>
            </a:fld>
            <a:endParaRPr lang="en-US" altLang="zh-CN" sz="1200" baseline="0">
              <a:ea typeface="宋体" panose="02010600030101010101" pitchFamily="2" charset="-122"/>
            </a:endParaRPr>
          </a:p>
        </p:txBody>
      </p:sp>
      <p:sp>
        <p:nvSpPr>
          <p:cNvPr id="27651" name="Rectangle 2"/>
          <p:cNvSpPr>
            <a:spLocks noGrp="1" noRot="1" noChangeAspect="1" noChangeArrowheads="1" noTextEdit="1"/>
          </p:cNvSpPr>
          <p:nvPr>
            <p:ph type="sldImg"/>
          </p:nvPr>
        </p:nvSpPr>
        <p:spPr/>
      </p:sp>
      <p:sp>
        <p:nvSpPr>
          <p:cNvPr id="276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aseline="-25000">
                <a:solidFill>
                  <a:schemeClr val="tx1"/>
                </a:solidFill>
                <a:latin typeface="Arial" panose="020B0604020202020204" pitchFamily="34" charset="0"/>
                <a:ea typeface="中國龍毛隸書" pitchFamily="49" charset="-120"/>
              </a:defRPr>
            </a:lvl1pPr>
            <a:lvl2pPr marL="742950" indent="-285750" eaLnBrk="0" hangingPunct="0">
              <a:defRPr sz="1600" baseline="-25000">
                <a:solidFill>
                  <a:schemeClr val="tx1"/>
                </a:solidFill>
                <a:latin typeface="Arial" panose="020B0604020202020204" pitchFamily="34" charset="0"/>
                <a:ea typeface="中國龍毛隸書" pitchFamily="49" charset="-120"/>
              </a:defRPr>
            </a:lvl2pPr>
            <a:lvl3pPr marL="1143000" indent="-228600" eaLnBrk="0" hangingPunct="0">
              <a:defRPr sz="1600" baseline="-25000">
                <a:solidFill>
                  <a:schemeClr val="tx1"/>
                </a:solidFill>
                <a:latin typeface="Arial" panose="020B0604020202020204" pitchFamily="34" charset="0"/>
                <a:ea typeface="中國龍毛隸書" pitchFamily="49" charset="-120"/>
              </a:defRPr>
            </a:lvl3pPr>
            <a:lvl4pPr marL="1600200" indent="-228600" eaLnBrk="0" hangingPunct="0">
              <a:defRPr sz="1600" baseline="-25000">
                <a:solidFill>
                  <a:schemeClr val="tx1"/>
                </a:solidFill>
                <a:latin typeface="Arial" panose="020B0604020202020204" pitchFamily="34" charset="0"/>
                <a:ea typeface="中國龍毛隸書" pitchFamily="49" charset="-120"/>
              </a:defRPr>
            </a:lvl4pPr>
            <a:lvl5pPr marL="2057400" indent="-228600" eaLnBrk="0" hangingPunct="0">
              <a:defRPr sz="1600" baseline="-25000">
                <a:solidFill>
                  <a:schemeClr val="tx1"/>
                </a:solidFill>
                <a:latin typeface="Arial" panose="020B0604020202020204" pitchFamily="34" charset="0"/>
                <a:ea typeface="中國龍毛隸書" pitchFamily="49" charset="-120"/>
              </a:defRPr>
            </a:lvl5pPr>
            <a:lvl6pPr marL="25146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6pPr>
            <a:lvl7pPr marL="29718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7pPr>
            <a:lvl8pPr marL="34290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8pPr>
            <a:lvl9pPr marL="38862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9pPr>
          </a:lstStyle>
          <a:p>
            <a:pPr eaLnBrk="1" hangingPunct="1"/>
            <a:fld id="{030C8E9F-7937-48C5-9333-8E4C8050AB6D}" type="slidenum">
              <a:rPr lang="zh-CN" altLang="en-US" sz="1200" baseline="0">
                <a:ea typeface="宋体" panose="02010600030101010101" pitchFamily="2" charset="-122"/>
              </a:rPr>
              <a:t>4</a:t>
            </a:fld>
            <a:endParaRPr lang="en-US" altLang="zh-CN" sz="1200" baseline="0">
              <a:ea typeface="宋体" panose="02010600030101010101" pitchFamily="2" charset="-122"/>
            </a:endParaRPr>
          </a:p>
        </p:txBody>
      </p:sp>
      <p:sp>
        <p:nvSpPr>
          <p:cNvPr id="28675" name="Rectangle 2"/>
          <p:cNvSpPr>
            <a:spLocks noGrp="1" noRot="1" noChangeAspect="1" noChangeArrowheads="1" noTextEdit="1"/>
          </p:cNvSpPr>
          <p:nvPr>
            <p:ph type="sldImg"/>
          </p:nvPr>
        </p:nvSpPr>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aseline="-25000">
                <a:solidFill>
                  <a:schemeClr val="tx1"/>
                </a:solidFill>
                <a:latin typeface="Arial" panose="020B0604020202020204" pitchFamily="34" charset="0"/>
                <a:ea typeface="中國龍毛隸書" pitchFamily="49" charset="-120"/>
              </a:defRPr>
            </a:lvl1pPr>
            <a:lvl2pPr marL="742950" indent="-285750" eaLnBrk="0" hangingPunct="0">
              <a:defRPr sz="1600" baseline="-25000">
                <a:solidFill>
                  <a:schemeClr val="tx1"/>
                </a:solidFill>
                <a:latin typeface="Arial" panose="020B0604020202020204" pitchFamily="34" charset="0"/>
                <a:ea typeface="中國龍毛隸書" pitchFamily="49" charset="-120"/>
              </a:defRPr>
            </a:lvl2pPr>
            <a:lvl3pPr marL="1143000" indent="-228600" eaLnBrk="0" hangingPunct="0">
              <a:defRPr sz="1600" baseline="-25000">
                <a:solidFill>
                  <a:schemeClr val="tx1"/>
                </a:solidFill>
                <a:latin typeface="Arial" panose="020B0604020202020204" pitchFamily="34" charset="0"/>
                <a:ea typeface="中國龍毛隸書" pitchFamily="49" charset="-120"/>
              </a:defRPr>
            </a:lvl3pPr>
            <a:lvl4pPr marL="1600200" indent="-228600" eaLnBrk="0" hangingPunct="0">
              <a:defRPr sz="1600" baseline="-25000">
                <a:solidFill>
                  <a:schemeClr val="tx1"/>
                </a:solidFill>
                <a:latin typeface="Arial" panose="020B0604020202020204" pitchFamily="34" charset="0"/>
                <a:ea typeface="中國龍毛隸書" pitchFamily="49" charset="-120"/>
              </a:defRPr>
            </a:lvl4pPr>
            <a:lvl5pPr marL="2057400" indent="-228600" eaLnBrk="0" hangingPunct="0">
              <a:defRPr sz="1600" baseline="-25000">
                <a:solidFill>
                  <a:schemeClr val="tx1"/>
                </a:solidFill>
                <a:latin typeface="Arial" panose="020B0604020202020204" pitchFamily="34" charset="0"/>
                <a:ea typeface="中國龍毛隸書" pitchFamily="49" charset="-120"/>
              </a:defRPr>
            </a:lvl5pPr>
            <a:lvl6pPr marL="25146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6pPr>
            <a:lvl7pPr marL="29718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7pPr>
            <a:lvl8pPr marL="34290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8pPr>
            <a:lvl9pPr marL="38862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9pPr>
          </a:lstStyle>
          <a:p>
            <a:pPr eaLnBrk="1" hangingPunct="1"/>
            <a:fld id="{7494A166-6990-45C4-BCD9-650BB0DDB55A}" type="slidenum">
              <a:rPr lang="zh-CN" altLang="en-US" sz="1200" baseline="0">
                <a:ea typeface="宋体" panose="02010600030101010101" pitchFamily="2" charset="-122"/>
              </a:rPr>
              <a:t>5</a:t>
            </a:fld>
            <a:endParaRPr lang="en-US" altLang="zh-CN" sz="1200" baseline="0">
              <a:ea typeface="宋体" panose="02010600030101010101" pitchFamily="2" charset="-122"/>
            </a:endParaRPr>
          </a:p>
        </p:txBody>
      </p:sp>
      <p:sp>
        <p:nvSpPr>
          <p:cNvPr id="29699" name="Rectangle 2"/>
          <p:cNvSpPr>
            <a:spLocks noGrp="1" noRot="1" noChangeAspect="1" noChangeArrowheads="1" noTextEdit="1"/>
          </p:cNvSpPr>
          <p:nvPr>
            <p:ph type="sldImg"/>
          </p:nvPr>
        </p:nvSpPr>
        <p:spPr/>
      </p:sp>
      <p:sp>
        <p:nvSpPr>
          <p:cNvPr id="297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aseline="-25000">
                <a:solidFill>
                  <a:schemeClr val="tx1"/>
                </a:solidFill>
                <a:latin typeface="Arial" panose="020B0604020202020204" pitchFamily="34" charset="0"/>
                <a:ea typeface="中國龍毛隸書" pitchFamily="49" charset="-120"/>
              </a:defRPr>
            </a:lvl1pPr>
            <a:lvl2pPr marL="742950" indent="-285750" eaLnBrk="0" hangingPunct="0">
              <a:defRPr sz="1600" baseline="-25000">
                <a:solidFill>
                  <a:schemeClr val="tx1"/>
                </a:solidFill>
                <a:latin typeface="Arial" panose="020B0604020202020204" pitchFamily="34" charset="0"/>
                <a:ea typeface="中國龍毛隸書" pitchFamily="49" charset="-120"/>
              </a:defRPr>
            </a:lvl2pPr>
            <a:lvl3pPr marL="1143000" indent="-228600" eaLnBrk="0" hangingPunct="0">
              <a:defRPr sz="1600" baseline="-25000">
                <a:solidFill>
                  <a:schemeClr val="tx1"/>
                </a:solidFill>
                <a:latin typeface="Arial" panose="020B0604020202020204" pitchFamily="34" charset="0"/>
                <a:ea typeface="中國龍毛隸書" pitchFamily="49" charset="-120"/>
              </a:defRPr>
            </a:lvl3pPr>
            <a:lvl4pPr marL="1600200" indent="-228600" eaLnBrk="0" hangingPunct="0">
              <a:defRPr sz="1600" baseline="-25000">
                <a:solidFill>
                  <a:schemeClr val="tx1"/>
                </a:solidFill>
                <a:latin typeface="Arial" panose="020B0604020202020204" pitchFamily="34" charset="0"/>
                <a:ea typeface="中國龍毛隸書" pitchFamily="49" charset="-120"/>
              </a:defRPr>
            </a:lvl4pPr>
            <a:lvl5pPr marL="2057400" indent="-228600" eaLnBrk="0" hangingPunct="0">
              <a:defRPr sz="1600" baseline="-25000">
                <a:solidFill>
                  <a:schemeClr val="tx1"/>
                </a:solidFill>
                <a:latin typeface="Arial" panose="020B0604020202020204" pitchFamily="34" charset="0"/>
                <a:ea typeface="中國龍毛隸書" pitchFamily="49" charset="-120"/>
              </a:defRPr>
            </a:lvl5pPr>
            <a:lvl6pPr marL="25146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6pPr>
            <a:lvl7pPr marL="29718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7pPr>
            <a:lvl8pPr marL="34290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8pPr>
            <a:lvl9pPr marL="38862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9pPr>
          </a:lstStyle>
          <a:p>
            <a:pPr eaLnBrk="1" hangingPunct="1"/>
            <a:fld id="{20201233-D861-41AF-961E-BBEF584735BC}" type="slidenum">
              <a:rPr lang="zh-CN" altLang="en-US" sz="1200" baseline="0">
                <a:ea typeface="宋体" panose="02010600030101010101" pitchFamily="2" charset="-122"/>
              </a:rPr>
              <a:t>6</a:t>
            </a:fld>
            <a:endParaRPr lang="en-US" altLang="zh-CN" sz="1200" baseline="0">
              <a:ea typeface="宋体" panose="02010600030101010101" pitchFamily="2" charset="-122"/>
            </a:endParaRPr>
          </a:p>
        </p:txBody>
      </p:sp>
      <p:sp>
        <p:nvSpPr>
          <p:cNvPr id="30723" name="Rectangle 2"/>
          <p:cNvSpPr>
            <a:spLocks noGrp="1" noRot="1" noChangeAspect="1" noChangeArrowheads="1" noTextEdit="1"/>
          </p:cNvSpPr>
          <p:nvPr>
            <p:ph type="sldImg"/>
          </p:nvPr>
        </p:nvSpPr>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aseline="-25000">
                <a:solidFill>
                  <a:schemeClr val="tx1"/>
                </a:solidFill>
                <a:latin typeface="Arial" panose="020B0604020202020204" pitchFamily="34" charset="0"/>
                <a:ea typeface="中國龍毛隸書" pitchFamily="49" charset="-120"/>
              </a:defRPr>
            </a:lvl1pPr>
            <a:lvl2pPr marL="742950" indent="-285750" eaLnBrk="0" hangingPunct="0">
              <a:defRPr sz="1600" baseline="-25000">
                <a:solidFill>
                  <a:schemeClr val="tx1"/>
                </a:solidFill>
                <a:latin typeface="Arial" panose="020B0604020202020204" pitchFamily="34" charset="0"/>
                <a:ea typeface="中國龍毛隸書" pitchFamily="49" charset="-120"/>
              </a:defRPr>
            </a:lvl2pPr>
            <a:lvl3pPr marL="1143000" indent="-228600" eaLnBrk="0" hangingPunct="0">
              <a:defRPr sz="1600" baseline="-25000">
                <a:solidFill>
                  <a:schemeClr val="tx1"/>
                </a:solidFill>
                <a:latin typeface="Arial" panose="020B0604020202020204" pitchFamily="34" charset="0"/>
                <a:ea typeface="中國龍毛隸書" pitchFamily="49" charset="-120"/>
              </a:defRPr>
            </a:lvl3pPr>
            <a:lvl4pPr marL="1600200" indent="-228600" eaLnBrk="0" hangingPunct="0">
              <a:defRPr sz="1600" baseline="-25000">
                <a:solidFill>
                  <a:schemeClr val="tx1"/>
                </a:solidFill>
                <a:latin typeface="Arial" panose="020B0604020202020204" pitchFamily="34" charset="0"/>
                <a:ea typeface="中國龍毛隸書" pitchFamily="49" charset="-120"/>
              </a:defRPr>
            </a:lvl4pPr>
            <a:lvl5pPr marL="2057400" indent="-228600" eaLnBrk="0" hangingPunct="0">
              <a:defRPr sz="1600" baseline="-25000">
                <a:solidFill>
                  <a:schemeClr val="tx1"/>
                </a:solidFill>
                <a:latin typeface="Arial" panose="020B0604020202020204" pitchFamily="34" charset="0"/>
                <a:ea typeface="中國龍毛隸書" pitchFamily="49" charset="-120"/>
              </a:defRPr>
            </a:lvl5pPr>
            <a:lvl6pPr marL="25146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6pPr>
            <a:lvl7pPr marL="29718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7pPr>
            <a:lvl8pPr marL="34290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8pPr>
            <a:lvl9pPr marL="38862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9pPr>
          </a:lstStyle>
          <a:p>
            <a:pPr eaLnBrk="1" hangingPunct="1"/>
            <a:fld id="{44E363D2-BB3C-436D-8D36-31A34855E848}" type="slidenum">
              <a:rPr lang="zh-CN" altLang="en-US" sz="1200" baseline="0">
                <a:ea typeface="宋体" panose="02010600030101010101" pitchFamily="2" charset="-122"/>
              </a:rPr>
              <a:t>7</a:t>
            </a:fld>
            <a:endParaRPr lang="en-US" altLang="zh-CN" sz="1200" baseline="0">
              <a:ea typeface="宋体" panose="02010600030101010101" pitchFamily="2" charset="-122"/>
            </a:endParaRPr>
          </a:p>
        </p:txBody>
      </p:sp>
      <p:sp>
        <p:nvSpPr>
          <p:cNvPr id="31747" name="Rectangle 2"/>
          <p:cNvSpPr>
            <a:spLocks noGrp="1" noRot="1" noChangeAspect="1" noChangeArrowheads="1" noTextEdit="1"/>
          </p:cNvSpPr>
          <p:nvPr>
            <p:ph type="sldImg"/>
          </p:nvPr>
        </p:nvSpPr>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aseline="-25000">
                <a:solidFill>
                  <a:schemeClr val="tx1"/>
                </a:solidFill>
                <a:latin typeface="Arial" panose="020B0604020202020204" pitchFamily="34" charset="0"/>
                <a:ea typeface="中國龍毛隸書" pitchFamily="49" charset="-120"/>
              </a:defRPr>
            </a:lvl1pPr>
            <a:lvl2pPr marL="742950" indent="-285750" eaLnBrk="0" hangingPunct="0">
              <a:defRPr sz="1600" baseline="-25000">
                <a:solidFill>
                  <a:schemeClr val="tx1"/>
                </a:solidFill>
                <a:latin typeface="Arial" panose="020B0604020202020204" pitchFamily="34" charset="0"/>
                <a:ea typeface="中國龍毛隸書" pitchFamily="49" charset="-120"/>
              </a:defRPr>
            </a:lvl2pPr>
            <a:lvl3pPr marL="1143000" indent="-228600" eaLnBrk="0" hangingPunct="0">
              <a:defRPr sz="1600" baseline="-25000">
                <a:solidFill>
                  <a:schemeClr val="tx1"/>
                </a:solidFill>
                <a:latin typeface="Arial" panose="020B0604020202020204" pitchFamily="34" charset="0"/>
                <a:ea typeface="中國龍毛隸書" pitchFamily="49" charset="-120"/>
              </a:defRPr>
            </a:lvl3pPr>
            <a:lvl4pPr marL="1600200" indent="-228600" eaLnBrk="0" hangingPunct="0">
              <a:defRPr sz="1600" baseline="-25000">
                <a:solidFill>
                  <a:schemeClr val="tx1"/>
                </a:solidFill>
                <a:latin typeface="Arial" panose="020B0604020202020204" pitchFamily="34" charset="0"/>
                <a:ea typeface="中國龍毛隸書" pitchFamily="49" charset="-120"/>
              </a:defRPr>
            </a:lvl4pPr>
            <a:lvl5pPr marL="2057400" indent="-228600" eaLnBrk="0" hangingPunct="0">
              <a:defRPr sz="1600" baseline="-25000">
                <a:solidFill>
                  <a:schemeClr val="tx1"/>
                </a:solidFill>
                <a:latin typeface="Arial" panose="020B0604020202020204" pitchFamily="34" charset="0"/>
                <a:ea typeface="中國龍毛隸書" pitchFamily="49" charset="-120"/>
              </a:defRPr>
            </a:lvl5pPr>
            <a:lvl6pPr marL="25146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6pPr>
            <a:lvl7pPr marL="29718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7pPr>
            <a:lvl8pPr marL="34290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8pPr>
            <a:lvl9pPr marL="38862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9pPr>
          </a:lstStyle>
          <a:p>
            <a:pPr eaLnBrk="1" hangingPunct="1"/>
            <a:fld id="{FF97B155-4C3F-4329-BCF9-B58973EB3D90}" type="slidenum">
              <a:rPr lang="zh-CN" altLang="en-US" sz="1200" baseline="0">
                <a:ea typeface="宋体" panose="02010600030101010101" pitchFamily="2" charset="-122"/>
              </a:rPr>
              <a:t>8</a:t>
            </a:fld>
            <a:endParaRPr lang="en-US" altLang="zh-CN" sz="1200" baseline="0">
              <a:ea typeface="宋体" panose="02010600030101010101" pitchFamily="2" charset="-122"/>
            </a:endParaRPr>
          </a:p>
        </p:txBody>
      </p:sp>
      <p:sp>
        <p:nvSpPr>
          <p:cNvPr id="32771" name="Rectangle 2"/>
          <p:cNvSpPr>
            <a:spLocks noGrp="1" noRot="1" noChangeAspect="1" noChangeArrowheads="1" noTextEdit="1"/>
          </p:cNvSpPr>
          <p:nvPr>
            <p:ph type="sldImg"/>
          </p:nvPr>
        </p:nvSpPr>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aseline="-25000">
                <a:solidFill>
                  <a:schemeClr val="tx1"/>
                </a:solidFill>
                <a:latin typeface="Arial" panose="020B0604020202020204" pitchFamily="34" charset="0"/>
                <a:ea typeface="中國龍毛隸書" pitchFamily="49" charset="-120"/>
              </a:defRPr>
            </a:lvl1pPr>
            <a:lvl2pPr marL="742950" indent="-285750" eaLnBrk="0" hangingPunct="0">
              <a:defRPr sz="1600" baseline="-25000">
                <a:solidFill>
                  <a:schemeClr val="tx1"/>
                </a:solidFill>
                <a:latin typeface="Arial" panose="020B0604020202020204" pitchFamily="34" charset="0"/>
                <a:ea typeface="中國龍毛隸書" pitchFamily="49" charset="-120"/>
              </a:defRPr>
            </a:lvl2pPr>
            <a:lvl3pPr marL="1143000" indent="-228600" eaLnBrk="0" hangingPunct="0">
              <a:defRPr sz="1600" baseline="-25000">
                <a:solidFill>
                  <a:schemeClr val="tx1"/>
                </a:solidFill>
                <a:latin typeface="Arial" panose="020B0604020202020204" pitchFamily="34" charset="0"/>
                <a:ea typeface="中國龍毛隸書" pitchFamily="49" charset="-120"/>
              </a:defRPr>
            </a:lvl3pPr>
            <a:lvl4pPr marL="1600200" indent="-228600" eaLnBrk="0" hangingPunct="0">
              <a:defRPr sz="1600" baseline="-25000">
                <a:solidFill>
                  <a:schemeClr val="tx1"/>
                </a:solidFill>
                <a:latin typeface="Arial" panose="020B0604020202020204" pitchFamily="34" charset="0"/>
                <a:ea typeface="中國龍毛隸書" pitchFamily="49" charset="-120"/>
              </a:defRPr>
            </a:lvl4pPr>
            <a:lvl5pPr marL="2057400" indent="-228600" eaLnBrk="0" hangingPunct="0">
              <a:defRPr sz="1600" baseline="-25000">
                <a:solidFill>
                  <a:schemeClr val="tx1"/>
                </a:solidFill>
                <a:latin typeface="Arial" panose="020B0604020202020204" pitchFamily="34" charset="0"/>
                <a:ea typeface="中國龍毛隸書" pitchFamily="49" charset="-120"/>
              </a:defRPr>
            </a:lvl5pPr>
            <a:lvl6pPr marL="25146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6pPr>
            <a:lvl7pPr marL="29718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7pPr>
            <a:lvl8pPr marL="34290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8pPr>
            <a:lvl9pPr marL="3886200" indent="-228600" algn="ctr"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9pPr>
          </a:lstStyle>
          <a:p>
            <a:pPr eaLnBrk="1" hangingPunct="1"/>
            <a:fld id="{1ED1B91B-EFF1-4F05-90FB-DA50A5E96747}" type="slidenum">
              <a:rPr lang="zh-CN" altLang="en-US" sz="1200" baseline="0">
                <a:ea typeface="宋体" panose="02010600030101010101" pitchFamily="2" charset="-122"/>
              </a:rPr>
              <a:t>9</a:t>
            </a:fld>
            <a:endParaRPr lang="en-US" altLang="zh-CN" sz="1200" baseline="0">
              <a:ea typeface="宋体" panose="02010600030101010101" pitchFamily="2" charset="-122"/>
            </a:endParaRPr>
          </a:p>
        </p:txBody>
      </p:sp>
      <p:sp>
        <p:nvSpPr>
          <p:cNvPr id="33795" name="Rectangle 2"/>
          <p:cNvSpPr>
            <a:spLocks noGrp="1" noRot="1" noChangeAspect="1" noChangeArrowheads="1" noTextEdit="1"/>
          </p:cNvSpPr>
          <p:nvPr>
            <p:ph type="sldImg"/>
          </p:nvPr>
        </p:nvSpPr>
        <p:spPr/>
      </p:sp>
      <p:sp>
        <p:nvSpPr>
          <p:cNvPr id="337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标题幻灯片">
    <p:bg>
      <p:bgPr>
        <a:blipFill dpi="0" rotWithShape="0">
          <a:blip r:embed="rId2" cstate="screen">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cstate="screen"/>
          <a:stretch>
            <a:fillRect/>
          </a:stretch>
        </p:blipFill>
        <p:spPr>
          <a:xfrm>
            <a:off x="-27518" y="-34354"/>
            <a:ext cx="1215142" cy="4550320"/>
          </a:xfrm>
          <a:prstGeom prst="rect">
            <a:avLst/>
          </a:prstGeom>
        </p:spPr>
      </p:pic>
      <p:pic>
        <p:nvPicPr>
          <p:cNvPr id="2" name="图片 1"/>
          <p:cNvPicPr>
            <a:picLocks noChangeAspect="1"/>
          </p:cNvPicPr>
          <p:nvPr userDrawn="1"/>
        </p:nvPicPr>
        <p:blipFill>
          <a:blip r:embed="rId4" cstate="screen"/>
          <a:stretch>
            <a:fillRect/>
          </a:stretch>
        </p:blipFill>
        <p:spPr>
          <a:xfrm>
            <a:off x="-35961" y="0"/>
            <a:ext cx="9144000" cy="627533"/>
          </a:xfrm>
          <a:prstGeom prst="rect">
            <a:avLst/>
          </a:prstGeom>
        </p:spPr>
      </p:pic>
      <p:pic>
        <p:nvPicPr>
          <p:cNvPr id="3" name="图片 2"/>
          <p:cNvPicPr>
            <a:picLocks noChangeAspect="1"/>
          </p:cNvPicPr>
          <p:nvPr userDrawn="1"/>
        </p:nvPicPr>
        <p:blipFill>
          <a:blip r:embed="rId5" cstate="screen"/>
          <a:stretch>
            <a:fillRect/>
          </a:stretch>
        </p:blipFill>
        <p:spPr>
          <a:xfrm>
            <a:off x="-47658" y="3790574"/>
            <a:ext cx="1926974" cy="974540"/>
          </a:xfrm>
          <a:prstGeom prst="rect">
            <a:avLst/>
          </a:prstGeom>
        </p:spPr>
      </p:pic>
      <p:pic>
        <p:nvPicPr>
          <p:cNvPr id="4" name="Picture 3" descr="E:\PPT\PPT中国风元素\梅花PNG免抠图素材\3299168202027027296.png"/>
          <p:cNvPicPr>
            <a:picLocks noChangeAspect="1" noChangeArrowheads="1"/>
          </p:cNvPicPr>
          <p:nvPr userDrawn="1"/>
        </p:nvPicPr>
        <p:blipFill>
          <a:blip r:embed="rId6">
            <a:biLevel thresh="50000"/>
          </a:blip>
          <a:srcRect/>
          <a:stretch>
            <a:fillRect/>
          </a:stretch>
        </p:blipFill>
        <p:spPr bwMode="auto">
          <a:xfrm>
            <a:off x="1587" y="-703839"/>
            <a:ext cx="3401787" cy="3401328"/>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userDrawn="1"/>
        </p:nvPicPr>
        <p:blipFill>
          <a:blip r:embed="rId7" cstate="screen"/>
          <a:stretch>
            <a:fillRect/>
          </a:stretch>
        </p:blipFill>
        <p:spPr>
          <a:xfrm>
            <a:off x="6622311" y="338486"/>
            <a:ext cx="2483768" cy="616216"/>
          </a:xfrm>
          <a:prstGeom prst="rect">
            <a:avLst/>
          </a:prstGeom>
        </p:spPr>
      </p:pic>
      <p:pic>
        <p:nvPicPr>
          <p:cNvPr id="8" name="图片 7"/>
          <p:cNvPicPr>
            <a:picLocks noChangeAspect="1"/>
          </p:cNvPicPr>
          <p:nvPr userDrawn="1"/>
        </p:nvPicPr>
        <p:blipFill>
          <a:blip r:embed="rId8" cstate="screen"/>
          <a:stretch>
            <a:fillRect/>
          </a:stretch>
        </p:blipFill>
        <p:spPr>
          <a:xfrm>
            <a:off x="4931122" y="3435847"/>
            <a:ext cx="4207036" cy="1329268"/>
          </a:xfrm>
          <a:prstGeom prst="rect">
            <a:avLst/>
          </a:prstGeom>
        </p:spPr>
      </p:pic>
      <p:pic>
        <p:nvPicPr>
          <p:cNvPr id="10" name="图片 9"/>
          <p:cNvPicPr>
            <a:picLocks noChangeAspect="1"/>
          </p:cNvPicPr>
          <p:nvPr userDrawn="1"/>
        </p:nvPicPr>
        <p:blipFill>
          <a:blip r:embed="rId9" cstate="screen"/>
          <a:stretch>
            <a:fillRect/>
          </a:stretch>
        </p:blipFill>
        <p:spPr>
          <a:xfrm>
            <a:off x="2771800" y="725627"/>
            <a:ext cx="1935193" cy="2736304"/>
          </a:xfrm>
          <a:prstGeom prst="rect">
            <a:avLst/>
          </a:prstGeom>
        </p:spPr>
      </p:pic>
      <p:pic>
        <p:nvPicPr>
          <p:cNvPr id="11" name="图片 10"/>
          <p:cNvPicPr>
            <a:picLocks noChangeAspect="1"/>
          </p:cNvPicPr>
          <p:nvPr userDrawn="1"/>
        </p:nvPicPr>
        <p:blipFill>
          <a:blip r:embed="rId10" cstate="screen"/>
          <a:stretch>
            <a:fillRect/>
          </a:stretch>
        </p:blipFill>
        <p:spPr>
          <a:xfrm>
            <a:off x="8136129" y="4333642"/>
            <a:ext cx="949564" cy="809858"/>
          </a:xfrm>
          <a:prstGeom prst="rect">
            <a:avLst/>
          </a:prstGeom>
        </p:spPr>
      </p:pic>
      <p:pic>
        <p:nvPicPr>
          <p:cNvPr id="12" name="图片 11"/>
          <p:cNvPicPr>
            <a:picLocks noChangeAspect="1"/>
          </p:cNvPicPr>
          <p:nvPr userDrawn="1"/>
        </p:nvPicPr>
        <p:blipFill>
          <a:blip r:embed="rId9" cstate="screen"/>
          <a:stretch>
            <a:fillRect/>
          </a:stretch>
        </p:blipFill>
        <p:spPr>
          <a:xfrm>
            <a:off x="2771800" y="1606257"/>
            <a:ext cx="1935193" cy="2736304"/>
          </a:xfrm>
          <a:prstGeom prst="rect">
            <a:avLst/>
          </a:prstGeom>
        </p:spPr>
      </p:pic>
      <p:pic>
        <p:nvPicPr>
          <p:cNvPr id="13" name="图片 12"/>
          <p:cNvPicPr>
            <a:picLocks noChangeAspect="1"/>
          </p:cNvPicPr>
          <p:nvPr userDrawn="1"/>
        </p:nvPicPr>
        <p:blipFill>
          <a:blip r:embed="rId9" cstate="screen"/>
          <a:stretch>
            <a:fillRect/>
          </a:stretch>
        </p:blipFill>
        <p:spPr>
          <a:xfrm>
            <a:off x="6675718" y="552793"/>
            <a:ext cx="1935193" cy="2736304"/>
          </a:xfrm>
          <a:prstGeom prst="rect">
            <a:avLst/>
          </a:prstGeom>
        </p:spPr>
      </p:pic>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par>
                                <p:cTn id="23" presetID="22" presetClass="entr" presetSubtype="2"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right)">
                                      <p:cBhvr>
                                        <p:cTn id="25" dur="500"/>
                                        <p:tgtEl>
                                          <p:spTgt spid="5"/>
                                        </p:tgtEl>
                                      </p:cBhvr>
                                    </p:animEffect>
                                  </p:childTnLst>
                                </p:cTn>
                              </p:par>
                            </p:childTnLst>
                          </p:cTn>
                        </p:par>
                        <p:par>
                          <p:cTn id="26" fill="hold">
                            <p:stCondLst>
                              <p:cond delay="1000"/>
                            </p:stCondLst>
                            <p:childTnLst>
                              <p:par>
                                <p:cTn id="27" presetID="22" presetClass="entr" presetSubtype="1"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up)">
                                      <p:cBhvr>
                                        <p:cTn id="29" dur="500"/>
                                        <p:tgtEl>
                                          <p:spTgt spid="7"/>
                                        </p:tgtEl>
                                      </p:cBhvr>
                                    </p:animEffect>
                                  </p:childTnLst>
                                </p:cTn>
                              </p:par>
                              <p:par>
                                <p:cTn id="30" presetID="22" presetClass="entr" presetSubtype="2"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righ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pic>
        <p:nvPicPr>
          <p:cNvPr id="38" name="Picture 2"/>
          <p:cNvPicPr>
            <a:picLocks noChangeAspect="1" noChangeArrowheads="1"/>
          </p:cNvPicPr>
          <p:nvPr userDrawn="1"/>
        </p:nvPicPr>
        <p:blipFill>
          <a:blip r:embed="rId2" cstate="email"/>
          <a:srcRect/>
          <a:stretch>
            <a:fillRect/>
          </a:stretch>
        </p:blipFill>
        <p:spPr bwMode="auto">
          <a:xfrm>
            <a:off x="0" y="0"/>
            <a:ext cx="9144000" cy="5143500"/>
          </a:xfrm>
          <a:prstGeom prst="rect">
            <a:avLst/>
          </a:prstGeom>
          <a:noFill/>
          <a:ln w="9525">
            <a:noFill/>
            <a:miter lim="800000"/>
            <a:headEnd/>
            <a:tailEnd/>
          </a:ln>
          <a:effectLst/>
        </p:spPr>
      </p:pic>
      <p:pic>
        <p:nvPicPr>
          <p:cNvPr id="39" name="Picture 5" descr="I:\我的模板\中国风模板\中国风模板05\页面3\青石板.png"/>
          <p:cNvPicPr>
            <a:picLocks noChangeAspect="1" noChangeArrowheads="1"/>
          </p:cNvPicPr>
          <p:nvPr userDrawn="1"/>
        </p:nvPicPr>
        <p:blipFill>
          <a:blip r:embed="rId3" cstate="screen"/>
          <a:srcRect/>
          <a:stretch>
            <a:fillRect/>
          </a:stretch>
        </p:blipFill>
        <p:spPr bwMode="auto">
          <a:xfrm>
            <a:off x="1588" y="2854225"/>
            <a:ext cx="9142412" cy="2309813"/>
          </a:xfrm>
          <a:prstGeom prst="rect">
            <a:avLst/>
          </a:prstGeom>
          <a:noFill/>
        </p:spPr>
      </p:pic>
      <p:pic>
        <p:nvPicPr>
          <p:cNvPr id="40" name="Picture 3" descr="I:\我的模板\中国风模板\中国风模板05\宽版\树叶\树叶01.png"/>
          <p:cNvPicPr>
            <a:picLocks noChangeAspect="1" noChangeArrowheads="1"/>
          </p:cNvPicPr>
          <p:nvPr userDrawn="1"/>
        </p:nvPicPr>
        <p:blipFill>
          <a:blip r:embed="rId4" cstate="screen"/>
          <a:srcRect/>
          <a:stretch>
            <a:fillRect/>
          </a:stretch>
        </p:blipFill>
        <p:spPr bwMode="auto">
          <a:xfrm>
            <a:off x="824180" y="-109538"/>
            <a:ext cx="142875" cy="21907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I:\我的模板\中国风模板\中国风模板05\宽版\树叶\树叶02.png"/>
          <p:cNvPicPr>
            <a:picLocks noChangeAspect="1" noChangeArrowheads="1"/>
          </p:cNvPicPr>
          <p:nvPr userDrawn="1"/>
        </p:nvPicPr>
        <p:blipFill>
          <a:blip r:embed="rId5" cstate="screen"/>
          <a:srcRect/>
          <a:stretch>
            <a:fillRect/>
          </a:stretch>
        </p:blipFill>
        <p:spPr bwMode="auto">
          <a:xfrm>
            <a:off x="251588" y="-176845"/>
            <a:ext cx="241300" cy="26511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5" descr="I:\我的模板\中国风模板\中国风模板05\宽版\树叶\树叶03.png"/>
          <p:cNvPicPr>
            <a:picLocks noChangeAspect="1" noChangeArrowheads="1"/>
          </p:cNvPicPr>
          <p:nvPr userDrawn="1"/>
        </p:nvPicPr>
        <p:blipFill>
          <a:blip r:embed="rId6" cstate="screen"/>
          <a:srcRect/>
          <a:stretch>
            <a:fillRect/>
          </a:stretch>
        </p:blipFill>
        <p:spPr bwMode="auto">
          <a:xfrm>
            <a:off x="-219284" y="113391"/>
            <a:ext cx="1714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I:\我的模板\中国风模板\中国风模板05\宽版\树叶\树叶04.png"/>
          <p:cNvPicPr>
            <a:picLocks noChangeAspect="1" noChangeArrowheads="1"/>
          </p:cNvPicPr>
          <p:nvPr userDrawn="1"/>
        </p:nvPicPr>
        <p:blipFill>
          <a:blip r:embed="rId7" cstate="screen"/>
          <a:srcRect/>
          <a:stretch>
            <a:fillRect/>
          </a:stretch>
        </p:blipFill>
        <p:spPr bwMode="auto">
          <a:xfrm>
            <a:off x="-339934" y="-109538"/>
            <a:ext cx="292100" cy="15557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I:\我的模板\中国风模板\中国风模板05\宽版\树叶\树叶04.png"/>
          <p:cNvPicPr>
            <a:picLocks noChangeAspect="1" noChangeArrowheads="1"/>
          </p:cNvPicPr>
          <p:nvPr userDrawn="1"/>
        </p:nvPicPr>
        <p:blipFill>
          <a:blip r:embed="rId7" cstate="screen"/>
          <a:srcRect/>
          <a:stretch>
            <a:fillRect/>
          </a:stretch>
        </p:blipFill>
        <p:spPr bwMode="auto">
          <a:xfrm rot="14413850">
            <a:off x="-308695" y="529615"/>
            <a:ext cx="292100" cy="15557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I:\我的模板\中国风模板\中国风模板05\宽版\页面2\切片\柳树.png"/>
          <p:cNvPicPr>
            <a:picLocks noChangeAspect="1" noChangeArrowheads="1"/>
          </p:cNvPicPr>
          <p:nvPr userDrawn="1"/>
        </p:nvPicPr>
        <p:blipFill>
          <a:blip r:embed="rId8" cstate="screen"/>
          <a:srcRect/>
          <a:stretch>
            <a:fillRect/>
          </a:stretch>
        </p:blipFill>
        <p:spPr bwMode="auto">
          <a:xfrm>
            <a:off x="0" y="285752"/>
            <a:ext cx="1047750" cy="1898650"/>
          </a:xfrm>
          <a:prstGeom prst="rect">
            <a:avLst/>
          </a:prstGeom>
          <a:noFill/>
        </p:spPr>
      </p:pic>
      <p:pic>
        <p:nvPicPr>
          <p:cNvPr id="46" name="Picture 3" descr="I:\我的模板\中国风模板\中国风模板05\宽版\页面2\切片\墨竹01.png"/>
          <p:cNvPicPr>
            <a:picLocks noChangeAspect="1" noChangeArrowheads="1"/>
          </p:cNvPicPr>
          <p:nvPr userDrawn="1"/>
        </p:nvPicPr>
        <p:blipFill>
          <a:blip r:embed="rId9" cstate="screen"/>
          <a:srcRect/>
          <a:stretch>
            <a:fillRect/>
          </a:stretch>
        </p:blipFill>
        <p:spPr bwMode="auto">
          <a:xfrm>
            <a:off x="0" y="0"/>
            <a:ext cx="1852613" cy="1862138"/>
          </a:xfrm>
          <a:prstGeom prst="rect">
            <a:avLst/>
          </a:prstGeom>
          <a:noFill/>
        </p:spPr>
      </p:pic>
      <p:pic>
        <p:nvPicPr>
          <p:cNvPr id="47" name="Picture 6" descr="I:\我的模板\中国风模板\中国风模板05\宽版\树叶\树叶04.png"/>
          <p:cNvPicPr>
            <a:picLocks noChangeAspect="1" noChangeArrowheads="1"/>
          </p:cNvPicPr>
          <p:nvPr userDrawn="1"/>
        </p:nvPicPr>
        <p:blipFill>
          <a:blip r:embed="rId10" cstate="screen"/>
          <a:srcRect/>
          <a:stretch>
            <a:fillRect/>
          </a:stretch>
        </p:blipFill>
        <p:spPr bwMode="auto">
          <a:xfrm rot="15828100" flipV="1">
            <a:off x="9106601" y="-241174"/>
            <a:ext cx="255295" cy="14896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6" descr="I:\我的模板\中国风模板\中国风模板05\宽版\树叶\树叶04.png"/>
          <p:cNvPicPr>
            <a:picLocks noChangeAspect="1" noChangeArrowheads="1"/>
          </p:cNvPicPr>
          <p:nvPr userDrawn="1"/>
        </p:nvPicPr>
        <p:blipFill>
          <a:blip r:embed="rId11" cstate="screen"/>
          <a:srcRect/>
          <a:stretch>
            <a:fillRect/>
          </a:stretch>
        </p:blipFill>
        <p:spPr bwMode="auto">
          <a:xfrm rot="18064902">
            <a:off x="7485841" y="-171568"/>
            <a:ext cx="232928" cy="12405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I:\我的模板\中国风模板\中国风模板05\宽版\树叶\树叶02.png"/>
          <p:cNvPicPr>
            <a:picLocks noChangeAspect="1" noChangeArrowheads="1"/>
          </p:cNvPicPr>
          <p:nvPr userDrawn="1"/>
        </p:nvPicPr>
        <p:blipFill>
          <a:blip r:embed="rId5" cstate="screen"/>
          <a:srcRect/>
          <a:stretch>
            <a:fillRect/>
          </a:stretch>
        </p:blipFill>
        <p:spPr bwMode="auto">
          <a:xfrm>
            <a:off x="8781122" y="-265113"/>
            <a:ext cx="241300" cy="26511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5" descr="I:\我的模板\中国风模板\中国风模板05\宽版\树叶\树叶03.png"/>
          <p:cNvPicPr>
            <a:picLocks noChangeAspect="1" noChangeArrowheads="1"/>
          </p:cNvPicPr>
          <p:nvPr userDrawn="1"/>
        </p:nvPicPr>
        <p:blipFill>
          <a:blip r:embed="rId6" cstate="screen"/>
          <a:srcRect/>
          <a:stretch>
            <a:fillRect/>
          </a:stretch>
        </p:blipFill>
        <p:spPr bwMode="auto">
          <a:xfrm flipH="1">
            <a:off x="8281144" y="-326703"/>
            <a:ext cx="171450" cy="21907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I:\我的模板\中国风模板\中国风模板05\宽版\页面2\切片\墨竹02.png"/>
          <p:cNvPicPr>
            <a:picLocks noChangeAspect="1" noChangeArrowheads="1"/>
          </p:cNvPicPr>
          <p:nvPr userDrawn="1"/>
        </p:nvPicPr>
        <p:blipFill>
          <a:blip r:embed="rId12" cstate="screen"/>
          <a:srcRect/>
          <a:stretch>
            <a:fillRect/>
          </a:stretch>
        </p:blipFill>
        <p:spPr bwMode="auto">
          <a:xfrm>
            <a:off x="6823884" y="0"/>
            <a:ext cx="2537605" cy="1290553"/>
          </a:xfrm>
          <a:prstGeom prst="rect">
            <a:avLst/>
          </a:prstGeom>
          <a:noFill/>
        </p:spPr>
      </p:pic>
      <p:sp>
        <p:nvSpPr>
          <p:cNvPr id="2" name="标题 1"/>
          <p:cNvSpPr>
            <a:spLocks noGrp="1"/>
          </p:cNvSpPr>
          <p:nvPr>
            <p:ph type="title"/>
          </p:nvPr>
        </p:nvSpPr>
        <p:spPr>
          <a:xfrm>
            <a:off x="457200" y="205979"/>
            <a:ext cx="8229600" cy="439297"/>
          </a:xfrm>
        </p:spPr>
        <p:txBody>
          <a:bodyPr>
            <a:noAutofit/>
          </a:bodyPr>
          <a:lstStyle>
            <a:lvl1pPr>
              <a:defRPr sz="3600">
                <a:latin typeface="华文隶书" panose="02010800040101010101" pitchFamily="2" charset="-122"/>
                <a:ea typeface="华文隶书" panose="02010800040101010101" pitchFamily="2" charset="-122"/>
              </a:defRPr>
            </a:lvl1pPr>
          </a:lstStyle>
          <a:p>
            <a:r>
              <a:rPr lang="zh-CN" altLang="en-US" dirty="0"/>
              <a:t>单击此处编辑母版标题样式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0"/>
                                        <p:tgtEl>
                                          <p:spTgt spid="46"/>
                                        </p:tgtEl>
                                      </p:cBhvr>
                                    </p:animEffect>
                                  </p:childTnLst>
                                </p:cTn>
                              </p:par>
                              <p:par>
                                <p:cTn id="8" presetID="14" presetClass="entr" presetSubtype="5" repeatCount="indefinite" fill="hold" nodeType="withEffect">
                                  <p:stCondLst>
                                    <p:cond delay="0"/>
                                  </p:stCondLst>
                                  <p:endCondLst>
                                    <p:cond evt="onNext" delay="0">
                                      <p:tgtEl>
                                        <p:sldTgt/>
                                      </p:tgtEl>
                                    </p:cond>
                                  </p:endCondLst>
                                  <p:childTnLst>
                                    <p:set>
                                      <p:cBhvr>
                                        <p:cTn id="9" dur="1" fill="hold">
                                          <p:stCondLst>
                                            <p:cond delay="0"/>
                                          </p:stCondLst>
                                        </p:cTn>
                                        <p:tgtEl>
                                          <p:spTgt spid="45"/>
                                        </p:tgtEl>
                                        <p:attrNameLst>
                                          <p:attrName>style.visibility</p:attrName>
                                        </p:attrNameLst>
                                      </p:cBhvr>
                                      <p:to>
                                        <p:strVal val="visible"/>
                                      </p:to>
                                    </p:set>
                                    <p:animEffect transition="in" filter="randombar(vertical)">
                                      <p:cBhvr>
                                        <p:cTn id="10" dur="3000"/>
                                        <p:tgtEl>
                                          <p:spTgt spid="45"/>
                                        </p:tgtEl>
                                      </p:cBhvr>
                                    </p:animEffect>
                                  </p:childTnLst>
                                </p:cTn>
                              </p:par>
                              <p:par>
                                <p:cTn id="11" presetID="10" presetClass="entr" presetSubtype="0" fill="hold" nodeType="withEffect">
                                  <p:stCondLst>
                                    <p:cond delay="100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0"/>
                                        <p:tgtEl>
                                          <p:spTgt spid="51"/>
                                        </p:tgtEl>
                                      </p:cBhvr>
                                    </p:animEffect>
                                  </p:childTnLst>
                                </p:cTn>
                              </p:par>
                              <p:par>
                                <p:cTn id="14" presetID="50" presetClass="entr" presetSubtype="0" decel="100000" fill="hold" nodeType="withEffect">
                                  <p:stCondLst>
                                    <p:cond delay="3000"/>
                                  </p:stCondLst>
                                  <p:childTnLst>
                                    <p:set>
                                      <p:cBhvr>
                                        <p:cTn id="15" dur="1" fill="hold">
                                          <p:stCondLst>
                                            <p:cond delay="0"/>
                                          </p:stCondLst>
                                        </p:cTn>
                                        <p:tgtEl>
                                          <p:spTgt spid="39"/>
                                        </p:tgtEl>
                                        <p:attrNameLst>
                                          <p:attrName>style.visibility</p:attrName>
                                        </p:attrNameLst>
                                      </p:cBhvr>
                                      <p:to>
                                        <p:strVal val="visible"/>
                                      </p:to>
                                    </p:set>
                                    <p:anim calcmode="lin" valueType="num">
                                      <p:cBhvr>
                                        <p:cTn id="16" dur="5000" fill="hold"/>
                                        <p:tgtEl>
                                          <p:spTgt spid="39"/>
                                        </p:tgtEl>
                                        <p:attrNameLst>
                                          <p:attrName>ppt_w</p:attrName>
                                        </p:attrNameLst>
                                      </p:cBhvr>
                                      <p:tavLst>
                                        <p:tav tm="0">
                                          <p:val>
                                            <p:strVal val="#ppt_w+.3"/>
                                          </p:val>
                                        </p:tav>
                                        <p:tav tm="100000">
                                          <p:val>
                                            <p:strVal val="#ppt_w"/>
                                          </p:val>
                                        </p:tav>
                                      </p:tavLst>
                                    </p:anim>
                                    <p:anim calcmode="lin" valueType="num">
                                      <p:cBhvr>
                                        <p:cTn id="17" dur="5000" fill="hold"/>
                                        <p:tgtEl>
                                          <p:spTgt spid="39"/>
                                        </p:tgtEl>
                                        <p:attrNameLst>
                                          <p:attrName>ppt_h</p:attrName>
                                        </p:attrNameLst>
                                      </p:cBhvr>
                                      <p:tavLst>
                                        <p:tav tm="0">
                                          <p:val>
                                            <p:strVal val="#ppt_h"/>
                                          </p:val>
                                        </p:tav>
                                        <p:tav tm="100000">
                                          <p:val>
                                            <p:strVal val="#ppt_h"/>
                                          </p:val>
                                        </p:tav>
                                      </p:tavLst>
                                    </p:anim>
                                    <p:animEffect transition="in" filter="fade">
                                      <p:cBhvr>
                                        <p:cTn id="18" dur="5000"/>
                                        <p:tgtEl>
                                          <p:spTgt spid="39"/>
                                        </p:tgtEl>
                                      </p:cBhvr>
                                    </p:animEffect>
                                  </p:childTnLst>
                                </p:cTn>
                              </p:par>
                              <p:par>
                                <p:cTn id="19" presetID="51" presetClass="path" presetSubtype="0" repeatCount="indefinite" accel="50000" decel="50000" fill="hold" nodeType="withEffect">
                                  <p:stCondLst>
                                    <p:cond delay="1000"/>
                                  </p:stCondLst>
                                  <p:childTnLst>
                                    <p:animMotion origin="layout" path="M -0.07802 -0.00706 C -0.07802 -0.00676 -0.00611 0.14588 0.01696 0.27765 C 0.04003 0.40882 -0.06174 0.54324 -0.05767 0.67294 C -0.0536 0.80235 -0.02239 0.88706 -0.11059 0.94588 " pathEditMode="relative" rAng="0" ptsTypes="fssf">
                                      <p:cBhvr>
                                        <p:cTn id="20" dur="5000" fill="hold"/>
                                        <p:tgtEl>
                                          <p:spTgt spid="40"/>
                                        </p:tgtEl>
                                        <p:attrNameLst>
                                          <p:attrName>ppt_x</p:attrName>
                                          <p:attrName>ppt_y</p:attrName>
                                        </p:attrNameLst>
                                      </p:cBhvr>
                                      <p:rCtr x="4274" y="47647"/>
                                    </p:animMotion>
                                  </p:childTnLst>
                                </p:cTn>
                              </p:par>
                              <p:par>
                                <p:cTn id="21" presetID="58" presetClass="path" presetSubtype="0" repeatCount="indefinite" accel="50000" decel="50000" fill="hold" nodeType="withEffect">
                                  <p:stCondLst>
                                    <p:cond delay="2000"/>
                                  </p:stCondLst>
                                  <p:childTnLst>
                                    <p:animMotion origin="layout" path="M -0.00034 1.17647E-6 C 0.00085 0.05088 -0.01391 0.19441 -0.00204 0.29 C 0.01051 0.38529 0.07479 0.48794 0.07293 0.5747 C 0.07123 0.66147 -0.03155 0.685 -0.01255 0.81 C 0.00644 0.935 0.1518 1.02029 0.19505 1.07588 " pathEditMode="relative" rAng="0" ptsTypes="fsasf">
                                      <p:cBhvr>
                                        <p:cTn id="22" dur="5000" fill="hold"/>
                                        <p:tgtEl>
                                          <p:spTgt spid="41"/>
                                        </p:tgtEl>
                                        <p:attrNameLst>
                                          <p:attrName>ppt_x</p:attrName>
                                          <p:attrName>ppt_y</p:attrName>
                                        </p:attrNameLst>
                                      </p:cBhvr>
                                      <p:rCtr x="8209" y="53794"/>
                                    </p:animMotion>
                                  </p:childTnLst>
                                </p:cTn>
                              </p:par>
                              <p:par>
                                <p:cTn id="23" presetID="51" presetClass="path" presetSubtype="0" repeatCount="indefinite" accel="50000" decel="50000" fill="hold" nodeType="withEffect">
                                  <p:stCondLst>
                                    <p:cond delay="2500"/>
                                  </p:stCondLst>
                                  <p:childTnLst>
                                    <p:animMotion origin="layout" path="M 0.01323 -0.14177 C 0.06106 -0.11589 0.22965 0.03382 0.2271 0.14294 C 0.22456 0.23911 -0.00509 0.34147 -0.0017 0.43529 C 0.0017 0.52882 0.22676 0.62411 0.24796 0.70353 C 0.26917 0.78294 0.15078 0.86882 0.12517 0.91235 " pathEditMode="relative" rAng="0" ptsTypes="faaaf">
                                      <p:cBhvr>
                                        <p:cTn id="24" dur="5000" fill="hold"/>
                                        <p:tgtEl>
                                          <p:spTgt spid="44"/>
                                        </p:tgtEl>
                                        <p:attrNameLst>
                                          <p:attrName>ppt_x</p:attrName>
                                          <p:attrName>ppt_y</p:attrName>
                                        </p:attrNameLst>
                                      </p:cBhvr>
                                      <p:rCtr x="11872" y="52706"/>
                                    </p:animMotion>
                                  </p:childTnLst>
                                </p:cTn>
                              </p:par>
                              <p:par>
                                <p:cTn id="25" presetID="58" presetClass="path" presetSubtype="0" repeatCount="indefinite" accel="50000" decel="50000" fill="hold" nodeType="withEffect">
                                  <p:stCondLst>
                                    <p:cond delay="3000"/>
                                  </p:stCondLst>
                                  <p:childTnLst>
                                    <p:animMotion origin="layout" path="M 0.03951 -0.03705 C 0.058 0.00589 0.1272 0.02883 0.12584 0.19589 C 0.12449 0.36295 0.03103 0.35177 0.02951 0.43589 C 0.03578 0.51471 0.13704 0.61971 0.11652 0.7 C 0.09599 0.7803 -0.05004 0.87324 -0.0938 0.91883 " pathEditMode="relative" rAng="0" ptsTypes="fsfaf">
                                      <p:cBhvr>
                                        <p:cTn id="26" dur="5000" fill="hold"/>
                                        <p:tgtEl>
                                          <p:spTgt spid="42"/>
                                        </p:tgtEl>
                                        <p:attrNameLst>
                                          <p:attrName>ppt_x</p:attrName>
                                          <p:attrName>ppt_y</p:attrName>
                                        </p:attrNameLst>
                                      </p:cBhvr>
                                      <p:rCtr x="-1798" y="47794"/>
                                    </p:animMotion>
                                  </p:childTnLst>
                                </p:cTn>
                              </p:par>
                              <p:par>
                                <p:cTn id="27" presetID="51" presetClass="path" presetSubtype="0" repeatCount="indefinite" accel="50000" decel="50000" fill="hold" nodeType="withEffect">
                                  <p:stCondLst>
                                    <p:cond delay="3500"/>
                                  </p:stCondLst>
                                  <p:childTnLst>
                                    <p:animMotion origin="layout" path="M 0.00017 2.35294E-6 C 0.02442 0.03 0.15366 0.11147 0.14552 0.18235 C 0.13738 0.25323 -0.05445 0.35147 -0.04851 0.4247 C -0.04257 0.49764 0.17792 0.55059 0.1808 0.62235 C 0.18368 0.69353 0.01323 0.8047 -0.03087 0.85264 " pathEditMode="relative" rAng="0" ptsTypes="faaaF">
                                      <p:cBhvr>
                                        <p:cTn id="28" dur="5000" fill="hold"/>
                                        <p:tgtEl>
                                          <p:spTgt spid="43"/>
                                        </p:tgtEl>
                                        <p:attrNameLst>
                                          <p:attrName>ppt_x</p:attrName>
                                          <p:attrName>ppt_y</p:attrName>
                                        </p:attrNameLst>
                                      </p:cBhvr>
                                      <p:rCtr x="6445" y="42618"/>
                                    </p:animMotion>
                                  </p:childTnLst>
                                </p:cTn>
                              </p:par>
                              <p:par>
                                <p:cTn id="29" presetID="58" presetClass="path" presetSubtype="0" repeatCount="indefinite" accel="50000" decel="50000" fill="hold" nodeType="withEffect">
                                  <p:stCondLst>
                                    <p:cond delay="3500"/>
                                  </p:stCondLst>
                                  <p:childTnLst>
                                    <p:animMotion origin="layout" path="M 2.15739E-6 4.11765E-6 C -0.02714 0.06264 -0.15333 0.18 -0.15706 0.25176 C -0.1479 0.33764 0.04851 0.42441 0.05393 0.51529 C 0.04901 0.58794 -0.1635 0.71294 -0.12568 0.79764 C -0.08769 0.87323 0.21235 0.93176 0.28036 0.96941 C 0.34871 1.00705 0.28205 1.01235 0.28273 1.02353 " pathEditMode="relative" rAng="0" ptsTypes="fafaaf">
                                      <p:cBhvr>
                                        <p:cTn id="30" dur="5000" fill="hold"/>
                                        <p:tgtEl>
                                          <p:spTgt spid="50"/>
                                        </p:tgtEl>
                                        <p:attrNameLst>
                                          <p:attrName>ppt_x</p:attrName>
                                          <p:attrName>ppt_y</p:attrName>
                                        </p:attrNameLst>
                                      </p:cBhvr>
                                      <p:rCtr x="9261" y="51176"/>
                                    </p:animMotion>
                                  </p:childTnLst>
                                </p:cTn>
                              </p:par>
                              <p:par>
                                <p:cTn id="31" presetID="51" presetClass="path" presetSubtype="0" repeatCount="indefinite" accel="50000" decel="50000" fill="hold" nodeType="withEffect">
                                  <p:stCondLst>
                                    <p:cond delay="2500"/>
                                  </p:stCondLst>
                                  <p:childTnLst>
                                    <p:animMotion origin="layout" path="M -3.71777E-6 1.76471E-6 C -0.01475 0.04588 -0.08497 0.19117 -0.08853 0.275 C -0.08582 0.37206 0.03172 0.48588 0.01646 0.58147 C 0.00119 0.67706 -0.17622 0.70912 -0.18029 0.84794 C -0.18436 0.98676 0.01595 0.98912 0.07616 1.03382 " pathEditMode="relative" rAng="0" ptsTypes="faasf">
                                      <p:cBhvr>
                                        <p:cTn id="32" dur="5000" fill="hold"/>
                                        <p:tgtEl>
                                          <p:spTgt spid="49"/>
                                        </p:tgtEl>
                                        <p:attrNameLst>
                                          <p:attrName>ppt_x</p:attrName>
                                          <p:attrName>ppt_y</p:attrName>
                                        </p:attrNameLst>
                                      </p:cBhvr>
                                      <p:rCtr x="-5410" y="51676"/>
                                    </p:animMotion>
                                  </p:childTnLst>
                                </p:cTn>
                              </p:par>
                              <p:par>
                                <p:cTn id="33" presetID="58" presetClass="path" presetSubtype="0" repeatCount="indefinite" accel="50000" decel="50000" fill="hold" nodeType="withEffect">
                                  <p:stCondLst>
                                    <p:cond delay="3000"/>
                                  </p:stCondLst>
                                  <p:childTnLst>
                                    <p:animMotion origin="layout" path="M -0.05677 0.03238 C -0.04201 0.08264 0.01528 0.23775 0.00295 0.31237 C -0.0092 0.3873 -0.12812 0.41474 -0.13003 0.48196 C -0.13177 0.54888 -0.00833 0.6346 -0.00781 0.71477 C -0.00729 0.79525 -0.10225 0.91212 -0.12725 0.96423 " pathEditMode="relative" rAng="0" ptsTypes="faaaf">
                                      <p:cBhvr>
                                        <p:cTn id="34" dur="5000" fill="hold"/>
                                        <p:tgtEl>
                                          <p:spTgt spid="47"/>
                                        </p:tgtEl>
                                        <p:attrNameLst>
                                          <p:attrName>ppt_x</p:attrName>
                                          <p:attrName>ppt_y</p:attrName>
                                        </p:attrNameLst>
                                      </p:cBhvr>
                                      <p:rCtr x="-156" y="46593"/>
                                    </p:animMotion>
                                  </p:childTnLst>
                                </p:cTn>
                              </p:par>
                              <p:par>
                                <p:cTn id="35" presetID="51" presetClass="path" presetSubtype="0" repeatCount="indefinite" accel="50000" decel="50000" fill="hold" nodeType="withEffect">
                                  <p:stCondLst>
                                    <p:cond delay="3500"/>
                                  </p:stCondLst>
                                  <p:childTnLst>
                                    <p:animMotion origin="layout" path="M 4.01628E-6 4.11765E-6 C 0.02459 0.04205 0.1523 0.18 0.14721 0.25323 C 0.14213 0.32647 -0.02799 0.36235 -0.03053 0.43911 C -0.03308 0.51588 0.12059 0.63941 0.13229 0.71441 C 0.14399 0.78941 0.05919 0.85235 0.04002 0.88853 " pathEditMode="relative" rAng="0" ptsTypes="faaaf">
                                      <p:cBhvr>
                                        <p:cTn id="36" dur="5000" fill="hold"/>
                                        <p:tgtEl>
                                          <p:spTgt spid="48"/>
                                        </p:tgtEl>
                                        <p:attrNameLst>
                                          <p:attrName>ppt_x</p:attrName>
                                          <p:attrName>ppt_y</p:attrName>
                                        </p:attrNameLst>
                                      </p:cBhvr>
                                      <p:rCtr x="5953" y="44412"/>
                                    </p:animMotion>
                                  </p:childTnLst>
                                </p:cTn>
                              </p:par>
                              <p:par>
                                <p:cTn id="37" presetID="10"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2021/1/4</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GIF"/><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54.png"/><Relationship Id="rId4" Type="http://schemas.openxmlformats.org/officeDocument/2006/relationships/image" Target="../media/image53.png"/></Relationships>
</file>

<file path=ppt/slides/_rels/slide1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56.png"/></Relationships>
</file>

<file path=ppt/slides/_rels/slide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58.png"/></Relationships>
</file>

<file path=ppt/slides/_rels/slide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4.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15.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1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77.png"/><Relationship Id="rId4" Type="http://schemas.openxmlformats.org/officeDocument/2006/relationships/image" Target="../media/image76.png"/></Relationships>
</file>

<file path=ppt/slides/_rels/slide1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18.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 Id="rId9" Type="http://schemas.openxmlformats.org/officeDocument/2006/relationships/image" Target="../media/image88.png"/></Relationships>
</file>

<file path=ppt/slides/_rels/slide19.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0.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 Id="rId9" Type="http://schemas.openxmlformats.org/officeDocument/2006/relationships/image" Target="../media/image101.png"/></Relationships>
</file>

<file path=ppt/slides/_rels/slide2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03.png"/></Relationships>
</file>

<file path=ppt/slides/_rels/slide22.xml.rels><?xml version="1.0" encoding="UTF-8" standalone="yes"?>
<Relationships xmlns="http://schemas.openxmlformats.org/package/2006/relationships"><Relationship Id="rId3" Type="http://schemas.openxmlformats.org/officeDocument/2006/relationships/image" Target="../media/image104.GIF"/><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GIF"/><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stretch>
            <a:fillRect/>
          </a:stretch>
        </p:blipFill>
        <p:spPr>
          <a:xfrm>
            <a:off x="2191473" y="232921"/>
            <a:ext cx="5692895" cy="3864800"/>
          </a:xfrm>
          <a:prstGeom prst="rect">
            <a:avLst/>
          </a:prstGeom>
        </p:spPr>
      </p:pic>
      <p:pic>
        <p:nvPicPr>
          <p:cNvPr id="145566" name="Picture 158" descr="200712419435657_1"/>
          <p:cNvPicPr>
            <a:picLocks noChangeAspect="1" noChangeArrowheads="1" noCrop="1"/>
          </p:cNvPicPr>
          <p:nvPr/>
        </p:nvPicPr>
        <p:blipFill>
          <a:blip r:embed="rId4" cstate="screen"/>
          <a:srcRect/>
          <a:stretch>
            <a:fillRect/>
          </a:stretch>
        </p:blipFill>
        <p:spPr bwMode="auto">
          <a:xfrm>
            <a:off x="-1044393" y="3486662"/>
            <a:ext cx="504737" cy="504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567" name="Picture 159" descr="10004015438746072987"/>
          <p:cNvPicPr>
            <a:picLocks noChangeAspect="1" noChangeArrowheads="1" noCrop="1"/>
          </p:cNvPicPr>
          <p:nvPr/>
        </p:nvPicPr>
        <p:blipFill>
          <a:blip r:embed="rId5"/>
          <a:srcRect/>
          <a:stretch>
            <a:fillRect/>
          </a:stretch>
        </p:blipFill>
        <p:spPr bwMode="auto">
          <a:xfrm flipH="1">
            <a:off x="9144000" y="3639015"/>
            <a:ext cx="992015" cy="991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568" name="Picture 160" descr="200712419435657_1"/>
          <p:cNvPicPr>
            <a:picLocks noChangeAspect="1" noChangeArrowheads="1" noCrop="1"/>
          </p:cNvPicPr>
          <p:nvPr/>
        </p:nvPicPr>
        <p:blipFill>
          <a:blip r:embed="rId6" cstate="screen"/>
          <a:srcRect/>
          <a:stretch>
            <a:fillRect/>
          </a:stretch>
        </p:blipFill>
        <p:spPr bwMode="auto">
          <a:xfrm>
            <a:off x="10362988" y="2342427"/>
            <a:ext cx="533307" cy="53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3524161" y="1595417"/>
            <a:ext cx="2505760" cy="276971"/>
          </a:xfrm>
          <a:prstGeom prst="rect">
            <a:avLst/>
          </a:prstGeom>
          <a:noFill/>
        </p:spPr>
        <p:txBody>
          <a:bodyPr wrap="none" lIns="91413" tIns="45706" rIns="91413" bIns="45706" rtlCol="0">
            <a:spAutoFit/>
          </a:bodyPr>
          <a:lstStyle/>
          <a:p>
            <a:pPr defTabSz="914400"/>
            <a:r>
              <a:rPr lang="en-US" altLang="zh-CN" sz="1200" dirty="0">
                <a:solidFill>
                  <a:srgbClr val="000000"/>
                </a:solidFill>
                <a:latin typeface="华文行楷" panose="02010800040101010101" pitchFamily="2" charset="-122"/>
                <a:ea typeface="华文行楷" panose="02010800040101010101" pitchFamily="2" charset="-122"/>
              </a:rPr>
              <a:t>----</a:t>
            </a:r>
            <a:r>
              <a:rPr lang="zh-CN" altLang="en-US" sz="1200" dirty="0">
                <a:solidFill>
                  <a:srgbClr val="000000"/>
                </a:solidFill>
                <a:latin typeface="华文行楷" panose="02010800040101010101" pitchFamily="2" charset="-122"/>
                <a:ea typeface="华文行楷" panose="02010800040101010101" pitchFamily="2" charset="-122"/>
              </a:rPr>
              <a:t>茶文化水墨文化艺术古典</a:t>
            </a:r>
            <a:r>
              <a:rPr lang="en-US" altLang="zh-CN" sz="1200" dirty="0">
                <a:solidFill>
                  <a:srgbClr val="000000"/>
                </a:solidFill>
                <a:latin typeface="华文行楷" panose="02010800040101010101" pitchFamily="2" charset="-122"/>
                <a:ea typeface="华文行楷" panose="02010800040101010101" pitchFamily="2" charset="-122"/>
              </a:rPr>
              <a:t>----</a:t>
            </a:r>
            <a:endParaRPr lang="zh-CN" altLang="en-US" sz="1200" dirty="0">
              <a:solidFill>
                <a:srgbClr val="000000"/>
              </a:solidFill>
              <a:latin typeface="华文行楷" panose="02010800040101010101" pitchFamily="2" charset="-122"/>
              <a:ea typeface="华文行楷" panose="02010800040101010101" pitchFamily="2" charset="-122"/>
            </a:endParaRPr>
          </a:p>
        </p:txBody>
      </p:sp>
      <p:sp>
        <p:nvSpPr>
          <p:cNvPr id="20" name="矩形 19"/>
          <p:cNvSpPr/>
          <p:nvPr/>
        </p:nvSpPr>
        <p:spPr>
          <a:xfrm>
            <a:off x="1764726" y="1040446"/>
            <a:ext cx="5975626" cy="523192"/>
          </a:xfrm>
          <a:prstGeom prst="rect">
            <a:avLst/>
          </a:prstGeom>
        </p:spPr>
        <p:txBody>
          <a:bodyPr wrap="square" lIns="91413" tIns="45706" rIns="91413" bIns="45706">
            <a:spAutoFit/>
          </a:bodyPr>
          <a:lstStyle/>
          <a:p>
            <a:pPr algn="ctr" defTabSz="914400"/>
            <a:r>
              <a:rPr lang="zh-CN" altLang="en-US" sz="2800" b="1" dirty="0">
                <a:solidFill>
                  <a:srgbClr val="000000"/>
                </a:solidFill>
                <a:latin typeface="华文行楷" panose="02010800040101010101" pitchFamily="2" charset="-122"/>
                <a:ea typeface="华文行楷" panose="02010800040101010101" pitchFamily="2" charset="-122"/>
              </a:rPr>
              <a:t>中国风水墨精品</a:t>
            </a:r>
            <a:r>
              <a:rPr lang="en-US" altLang="zh-CN" sz="2800" b="1" dirty="0" err="1">
                <a:solidFill>
                  <a:srgbClr val="000000"/>
                </a:solidFill>
                <a:latin typeface="华文行楷" panose="02010800040101010101" pitchFamily="2" charset="-122"/>
                <a:ea typeface="华文行楷" panose="02010800040101010101" pitchFamily="2" charset="-122"/>
              </a:rPr>
              <a:t>ppt</a:t>
            </a:r>
            <a:r>
              <a:rPr lang="zh-CN" altLang="en-US" sz="2800" b="1" dirty="0">
                <a:solidFill>
                  <a:srgbClr val="000000"/>
                </a:solidFill>
                <a:latin typeface="华文行楷" panose="02010800040101010101" pitchFamily="2" charset="-122"/>
                <a:ea typeface="华文行楷" panose="02010800040101010101" pitchFamily="2" charset="-122"/>
              </a:rPr>
              <a:t>模板</a:t>
            </a:r>
          </a:p>
        </p:txBody>
      </p:sp>
      <p:pic>
        <p:nvPicPr>
          <p:cNvPr id="9" name="图片 8"/>
          <p:cNvPicPr>
            <a:picLocks noChangeAspect="1"/>
          </p:cNvPicPr>
          <p:nvPr/>
        </p:nvPicPr>
        <p:blipFill>
          <a:blip r:embed="rId7" cstate="screen"/>
          <a:stretch>
            <a:fillRect/>
          </a:stretch>
        </p:blipFill>
        <p:spPr>
          <a:xfrm>
            <a:off x="5673541" y="3056350"/>
            <a:ext cx="1087957" cy="8606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4000"/>
                                  </p:iterate>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strVal val="4*#ppt_w"/>
                                          </p:val>
                                        </p:tav>
                                        <p:tav tm="100000">
                                          <p:val>
                                            <p:strVal val="#ppt_w"/>
                                          </p:val>
                                        </p:tav>
                                      </p:tavLst>
                                    </p:anim>
                                    <p:anim calcmode="lin" valueType="num">
                                      <p:cBhvr>
                                        <p:cTn id="8" dur="1000" fill="hold"/>
                                        <p:tgtEl>
                                          <p:spTgt spid="20"/>
                                        </p:tgtEl>
                                        <p:attrNameLst>
                                          <p:attrName>ppt_h</p:attrName>
                                        </p:attrNameLst>
                                      </p:cBhvr>
                                      <p:tavLst>
                                        <p:tav tm="0">
                                          <p:val>
                                            <p:strVal val="4*#ppt_h"/>
                                          </p:val>
                                        </p:tav>
                                        <p:tav tm="100000">
                                          <p:val>
                                            <p:strVal val="#ppt_h"/>
                                          </p:val>
                                        </p:tav>
                                      </p:tavLst>
                                    </p:anim>
                                  </p:childTnLst>
                                </p:cTn>
                              </p:par>
                              <p:par>
                                <p:cTn id="9" presetID="42"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31"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1000" fill="hold"/>
                                        <p:tgtEl>
                                          <p:spTgt spid="9"/>
                                        </p:tgtEl>
                                        <p:attrNameLst>
                                          <p:attrName>ppt_w</p:attrName>
                                        </p:attrNameLst>
                                      </p:cBhvr>
                                      <p:tavLst>
                                        <p:tav tm="0">
                                          <p:val>
                                            <p:fltVal val="0"/>
                                          </p:val>
                                        </p:tav>
                                        <p:tav tm="100000">
                                          <p:val>
                                            <p:strVal val="#ppt_w"/>
                                          </p:val>
                                        </p:tav>
                                      </p:tavLst>
                                    </p:anim>
                                    <p:anim calcmode="lin" valueType="num">
                                      <p:cBhvr>
                                        <p:cTn id="17" dur="1000" fill="hold"/>
                                        <p:tgtEl>
                                          <p:spTgt spid="9"/>
                                        </p:tgtEl>
                                        <p:attrNameLst>
                                          <p:attrName>ppt_h</p:attrName>
                                        </p:attrNameLst>
                                      </p:cBhvr>
                                      <p:tavLst>
                                        <p:tav tm="0">
                                          <p:val>
                                            <p:fltVal val="0"/>
                                          </p:val>
                                        </p:tav>
                                        <p:tav tm="100000">
                                          <p:val>
                                            <p:strVal val="#ppt_h"/>
                                          </p:val>
                                        </p:tav>
                                      </p:tavLst>
                                    </p:anim>
                                    <p:anim calcmode="lin" valueType="num">
                                      <p:cBhvr>
                                        <p:cTn id="18" dur="1000" fill="hold"/>
                                        <p:tgtEl>
                                          <p:spTgt spid="9"/>
                                        </p:tgtEl>
                                        <p:attrNameLst>
                                          <p:attrName>style.rotation</p:attrName>
                                        </p:attrNameLst>
                                      </p:cBhvr>
                                      <p:tavLst>
                                        <p:tav tm="0">
                                          <p:val>
                                            <p:fltVal val="90"/>
                                          </p:val>
                                        </p:tav>
                                        <p:tav tm="100000">
                                          <p:val>
                                            <p:fltVal val="0"/>
                                          </p:val>
                                        </p:tav>
                                      </p:tavLst>
                                    </p:anim>
                                    <p:animEffect transition="in" filter="fade">
                                      <p:cBhvr>
                                        <p:cTn id="19" dur="1000"/>
                                        <p:tgtEl>
                                          <p:spTgt spid="9"/>
                                        </p:tgtEl>
                                      </p:cBhvr>
                                    </p:animEffect>
                                  </p:childTnLst>
                                </p:cTn>
                              </p:par>
                            </p:childTnLst>
                          </p:cTn>
                        </p:par>
                        <p:par>
                          <p:cTn id="20" fill="hold">
                            <p:stCondLst>
                              <p:cond delay="1440"/>
                            </p:stCondLst>
                            <p:childTnLst>
                              <p:par>
                                <p:cTn id="21" presetID="53" presetClass="entr" presetSubtype="16"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par>
                                <p:cTn id="26" presetID="0" presetClass="path" presetSubtype="0" accel="50000" decel="50000" fill="hold" nodeType="withEffect">
                                  <p:stCondLst>
                                    <p:cond delay="3050"/>
                                  </p:stCondLst>
                                  <p:childTnLst>
                                    <p:animMotion origin="layout" path="M 1.94444E-6 -4.41458E-6 C 0.04479 -0.02162 0.08246 -0.08711 0.13073 -0.10781 C 0.17951 -0.12789 0.22552 -0.12573 0.29236 -0.12357 C 0.35937 -0.1214 0.45156 -0.08619 0.53264 -0.09515 C 0.61389 -0.1041 0.70469 -0.18134 0.77899 -0.17701 C 0.85312 -0.17269 0.93698 -0.09206 0.97847 -0.06981 " pathEditMode="relative" rAng="0" ptsTypes="aaaaaa">
                                      <p:cBhvr>
                                        <p:cTn id="27" dur="4500" fill="hold"/>
                                        <p:tgtEl>
                                          <p:spTgt spid="145566"/>
                                        </p:tgtEl>
                                        <p:attrNameLst>
                                          <p:attrName>ppt_x</p:attrName>
                                          <p:attrName>ppt_y</p:attrName>
                                        </p:attrNameLst>
                                      </p:cBhvr>
                                      <p:rCtr x="48924" y="-9082"/>
                                    </p:animMotion>
                                  </p:childTnLst>
                                </p:cTn>
                              </p:par>
                              <p:par>
                                <p:cTn id="28" presetID="0" presetClass="path" presetSubtype="0" accel="50000" decel="50000" fill="hold" nodeType="withEffect">
                                  <p:stCondLst>
                                    <p:cond delay="3050"/>
                                  </p:stCondLst>
                                  <p:childTnLst>
                                    <p:animMotion origin="layout" path="M -0.00017 2.59259E-6 C -0.02639 -0.01605 -0.10139 -0.0784 -0.15868 -0.0963 C -0.21597 -0.1142 -0.27083 -0.10926 -0.34375 -0.10741 C -0.41666 -0.10556 -0.52569 -0.10803 -0.596 -0.08519 C -0.66649 -0.06235 -0.68975 -0.00803 -0.76684 0.02963 C -0.84392 0.06728 -0.99774 0.11759 -1.0585 0.14074 " pathEditMode="relative" rAng="0" ptsTypes="aaaaaa">
                                      <p:cBhvr>
                                        <p:cTn id="29" dur="4900" fill="hold"/>
                                        <p:tgtEl>
                                          <p:spTgt spid="145568"/>
                                        </p:tgtEl>
                                        <p:attrNameLst>
                                          <p:attrName>ppt_x</p:attrName>
                                          <p:attrName>ppt_y</p:attrName>
                                        </p:attrNameLst>
                                      </p:cBhvr>
                                      <p:rCtr x="-52917" y="1327"/>
                                    </p:animMotion>
                                  </p:childTnLst>
                                </p:cTn>
                              </p:par>
                              <p:par>
                                <p:cTn id="30" presetID="0" presetClass="path" presetSubtype="0" accel="50000" decel="50000" fill="hold" nodeType="withEffect">
                                  <p:stCondLst>
                                    <p:cond delay="4450"/>
                                  </p:stCondLst>
                                  <p:childTnLst>
                                    <p:animMotion origin="layout" path="M 3.61111E-6 2.71605E-6 C -0.06302 -0.05556 -0.12604 -0.11111 -0.19375 -0.12222 C -0.26146 -0.13333 -0.3375 -0.06605 -0.40625 -0.06667 C -0.475 -0.06728 -0.54723 -0.1358 -0.60625 -0.12593 C -0.66528 -0.11605 -0.71285 -0.06173 -0.76042 -0.00741 " pathEditMode="relative" ptsTypes="aaaaA">
                                      <p:cBhvr>
                                        <p:cTn id="31" dur="5000" fill="hold"/>
                                        <p:tgtEl>
                                          <p:spTgt spid="14556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1411" name="Picture 51" descr="24"/>
          <p:cNvPicPr>
            <a:picLocks noChangeAspect="1" noChangeArrowheads="1"/>
          </p:cNvPicPr>
          <p:nvPr/>
        </p:nvPicPr>
        <p:blipFill>
          <a:blip r:embed="rId3" cstate="screen"/>
          <a:srcRect/>
          <a:stretch>
            <a:fillRect/>
          </a:stretch>
        </p:blipFill>
        <p:spPr bwMode="auto">
          <a:xfrm>
            <a:off x="1144390" y="1356894"/>
            <a:ext cx="2249096" cy="2118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412" name="Picture 52" descr="24"/>
          <p:cNvPicPr>
            <a:picLocks noChangeAspect="1" noChangeArrowheads="1"/>
          </p:cNvPicPr>
          <p:nvPr/>
        </p:nvPicPr>
        <p:blipFill>
          <a:blip r:embed="rId4" cstate="screen"/>
          <a:srcRect/>
          <a:stretch>
            <a:fillRect/>
          </a:stretch>
        </p:blipFill>
        <p:spPr bwMode="auto">
          <a:xfrm>
            <a:off x="3812513" y="1368003"/>
            <a:ext cx="2245923" cy="2118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413" name="Picture 53" descr="24"/>
          <p:cNvPicPr>
            <a:picLocks noChangeAspect="1" noChangeArrowheads="1"/>
          </p:cNvPicPr>
          <p:nvPr/>
        </p:nvPicPr>
        <p:blipFill>
          <a:blip r:embed="rId3" cstate="screen"/>
          <a:srcRect/>
          <a:stretch>
            <a:fillRect/>
          </a:stretch>
        </p:blipFill>
        <p:spPr bwMode="auto">
          <a:xfrm>
            <a:off x="6439370" y="1368003"/>
            <a:ext cx="2247510" cy="2118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416" name="Picture 56" descr="50"/>
          <p:cNvPicPr>
            <a:picLocks noChangeAspect="1" noChangeArrowheads="1"/>
          </p:cNvPicPr>
          <p:nvPr/>
        </p:nvPicPr>
        <p:blipFill>
          <a:blip r:embed="rId5" cstate="screen">
            <a:lum contrast="-42000"/>
          </a:blip>
          <a:srcRect/>
          <a:stretch>
            <a:fillRect/>
          </a:stretch>
        </p:blipFill>
        <p:spPr bwMode="auto">
          <a:xfrm>
            <a:off x="3203019" y="2042483"/>
            <a:ext cx="761868" cy="68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418" name="Picture 58" descr="50"/>
          <p:cNvPicPr>
            <a:picLocks noChangeAspect="1" noChangeArrowheads="1"/>
          </p:cNvPicPr>
          <p:nvPr/>
        </p:nvPicPr>
        <p:blipFill>
          <a:blip r:embed="rId5" cstate="screen">
            <a:lum contrast="-42000"/>
          </a:blip>
          <a:srcRect/>
          <a:stretch>
            <a:fillRect/>
          </a:stretch>
        </p:blipFill>
        <p:spPr bwMode="auto">
          <a:xfrm>
            <a:off x="5906062" y="2042483"/>
            <a:ext cx="761868" cy="68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1419" name="Text Box 59"/>
          <p:cNvSpPr txBox="1">
            <a:spLocks noChangeArrowheads="1"/>
          </p:cNvSpPr>
          <p:nvPr/>
        </p:nvSpPr>
        <p:spPr bwMode="auto">
          <a:xfrm>
            <a:off x="1753884" y="2129768"/>
            <a:ext cx="1220575" cy="631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spAutoFit/>
          </a:bodyPr>
          <a:lstStyle>
            <a:lvl1pPr defTabSz="815975" eaLnBrk="0" hangingPunct="0">
              <a:defRPr sz="1600" baseline="-25000">
                <a:solidFill>
                  <a:schemeClr val="tx1"/>
                </a:solidFill>
                <a:latin typeface="Arial" panose="020B0604020202020204" pitchFamily="34" charset="0"/>
                <a:ea typeface="中國龍毛隸書" pitchFamily="49" charset="-120"/>
              </a:defRPr>
            </a:lvl1pPr>
            <a:lvl2pPr marL="742950" indent="-285750" defTabSz="815975" eaLnBrk="0" hangingPunct="0">
              <a:defRPr sz="1600" baseline="-25000">
                <a:solidFill>
                  <a:schemeClr val="tx1"/>
                </a:solidFill>
                <a:latin typeface="Arial" panose="020B0604020202020204" pitchFamily="34" charset="0"/>
                <a:ea typeface="中國龍毛隸書" pitchFamily="49" charset="-120"/>
              </a:defRPr>
            </a:lvl2pPr>
            <a:lvl3pPr marL="1143000" indent="-228600" defTabSz="815975" eaLnBrk="0" hangingPunct="0">
              <a:defRPr sz="1600" baseline="-25000">
                <a:solidFill>
                  <a:schemeClr val="tx1"/>
                </a:solidFill>
                <a:latin typeface="Arial" panose="020B0604020202020204" pitchFamily="34" charset="0"/>
                <a:ea typeface="中國龍毛隸書" pitchFamily="49" charset="-120"/>
              </a:defRPr>
            </a:lvl3pPr>
            <a:lvl4pPr marL="1600200" indent="-228600" defTabSz="815975" eaLnBrk="0" hangingPunct="0">
              <a:defRPr sz="1600" baseline="-25000">
                <a:solidFill>
                  <a:schemeClr val="tx1"/>
                </a:solidFill>
                <a:latin typeface="Arial" panose="020B0604020202020204" pitchFamily="34" charset="0"/>
                <a:ea typeface="中國龍毛隸書" pitchFamily="49" charset="-120"/>
              </a:defRPr>
            </a:lvl4pPr>
            <a:lvl5pPr marL="2057400" indent="-228600" defTabSz="815975" eaLnBrk="0" hangingPunct="0">
              <a:defRPr sz="1600" baseline="-25000">
                <a:solidFill>
                  <a:schemeClr val="tx1"/>
                </a:solidFill>
                <a:latin typeface="Arial" panose="020B0604020202020204" pitchFamily="34" charset="0"/>
                <a:ea typeface="中國龍毛隸書" pitchFamily="49" charset="-120"/>
              </a:defRPr>
            </a:lvl5pPr>
            <a:lvl6pPr marL="25146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6pPr>
            <a:lvl7pPr marL="29718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7pPr>
            <a:lvl8pPr marL="34290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8pPr>
            <a:lvl9pPr marL="38862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9pPr>
          </a:lstStyle>
          <a:p>
            <a:pPr algn="l" eaLnBrk="1" hangingPunct="1">
              <a:spcBef>
                <a:spcPct val="50000"/>
              </a:spcBef>
            </a:pPr>
            <a:r>
              <a:rPr lang="zh-CN" altLang="en-US" sz="1800" b="1" baseline="0">
                <a:solidFill>
                  <a:srgbClr val="000000"/>
                </a:solidFill>
                <a:latin typeface="华文行楷" panose="02010800040101010101" pitchFamily="2" charset="-122"/>
                <a:ea typeface="华文行楷" panose="02010800040101010101" pitchFamily="2" charset="-122"/>
              </a:rPr>
              <a:t>点击输入文字内容</a:t>
            </a:r>
          </a:p>
        </p:txBody>
      </p:sp>
      <p:sp>
        <p:nvSpPr>
          <p:cNvPr id="271420" name="Text Box 60"/>
          <p:cNvSpPr txBox="1">
            <a:spLocks noChangeArrowheads="1"/>
          </p:cNvSpPr>
          <p:nvPr/>
        </p:nvSpPr>
        <p:spPr bwMode="auto">
          <a:xfrm>
            <a:off x="4458514" y="2140878"/>
            <a:ext cx="1218988" cy="631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spAutoFit/>
          </a:bodyPr>
          <a:lstStyle>
            <a:lvl1pPr defTabSz="815975" eaLnBrk="0" hangingPunct="0">
              <a:defRPr sz="1600" baseline="-25000">
                <a:solidFill>
                  <a:schemeClr val="tx1"/>
                </a:solidFill>
                <a:latin typeface="Arial" panose="020B0604020202020204" pitchFamily="34" charset="0"/>
                <a:ea typeface="中國龍毛隸書" pitchFamily="49" charset="-120"/>
              </a:defRPr>
            </a:lvl1pPr>
            <a:lvl2pPr marL="742950" indent="-285750" defTabSz="815975" eaLnBrk="0" hangingPunct="0">
              <a:defRPr sz="1600" baseline="-25000">
                <a:solidFill>
                  <a:schemeClr val="tx1"/>
                </a:solidFill>
                <a:latin typeface="Arial" panose="020B0604020202020204" pitchFamily="34" charset="0"/>
                <a:ea typeface="中國龍毛隸書" pitchFamily="49" charset="-120"/>
              </a:defRPr>
            </a:lvl2pPr>
            <a:lvl3pPr marL="1143000" indent="-228600" defTabSz="815975" eaLnBrk="0" hangingPunct="0">
              <a:defRPr sz="1600" baseline="-25000">
                <a:solidFill>
                  <a:schemeClr val="tx1"/>
                </a:solidFill>
                <a:latin typeface="Arial" panose="020B0604020202020204" pitchFamily="34" charset="0"/>
                <a:ea typeface="中國龍毛隸書" pitchFamily="49" charset="-120"/>
              </a:defRPr>
            </a:lvl3pPr>
            <a:lvl4pPr marL="1600200" indent="-228600" defTabSz="815975" eaLnBrk="0" hangingPunct="0">
              <a:defRPr sz="1600" baseline="-25000">
                <a:solidFill>
                  <a:schemeClr val="tx1"/>
                </a:solidFill>
                <a:latin typeface="Arial" panose="020B0604020202020204" pitchFamily="34" charset="0"/>
                <a:ea typeface="中國龍毛隸書" pitchFamily="49" charset="-120"/>
              </a:defRPr>
            </a:lvl4pPr>
            <a:lvl5pPr marL="2057400" indent="-228600" defTabSz="815975" eaLnBrk="0" hangingPunct="0">
              <a:defRPr sz="1600" baseline="-25000">
                <a:solidFill>
                  <a:schemeClr val="tx1"/>
                </a:solidFill>
                <a:latin typeface="Arial" panose="020B0604020202020204" pitchFamily="34" charset="0"/>
                <a:ea typeface="中國龍毛隸書" pitchFamily="49" charset="-120"/>
              </a:defRPr>
            </a:lvl5pPr>
            <a:lvl6pPr marL="25146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6pPr>
            <a:lvl7pPr marL="29718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7pPr>
            <a:lvl8pPr marL="34290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8pPr>
            <a:lvl9pPr marL="38862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9pPr>
          </a:lstStyle>
          <a:p>
            <a:pPr algn="l" eaLnBrk="1" hangingPunct="1">
              <a:spcBef>
                <a:spcPct val="50000"/>
              </a:spcBef>
            </a:pPr>
            <a:r>
              <a:rPr lang="zh-CN" altLang="en-US" sz="1800" b="1" baseline="0">
                <a:solidFill>
                  <a:srgbClr val="000000"/>
                </a:solidFill>
                <a:latin typeface="华文行楷" panose="02010800040101010101" pitchFamily="2" charset="-122"/>
                <a:ea typeface="华文行楷" panose="02010800040101010101" pitchFamily="2" charset="-122"/>
              </a:rPr>
              <a:t>点击输入文字内容</a:t>
            </a:r>
          </a:p>
        </p:txBody>
      </p:sp>
      <p:sp>
        <p:nvSpPr>
          <p:cNvPr id="271421" name="Text Box 61"/>
          <p:cNvSpPr txBox="1">
            <a:spLocks noChangeArrowheads="1"/>
          </p:cNvSpPr>
          <p:nvPr/>
        </p:nvSpPr>
        <p:spPr bwMode="auto">
          <a:xfrm>
            <a:off x="7048864" y="2140878"/>
            <a:ext cx="1218988" cy="631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spAutoFit/>
          </a:bodyPr>
          <a:lstStyle>
            <a:lvl1pPr defTabSz="815975" eaLnBrk="0" hangingPunct="0">
              <a:defRPr sz="1600" baseline="-25000">
                <a:solidFill>
                  <a:schemeClr val="tx1"/>
                </a:solidFill>
                <a:latin typeface="Arial" panose="020B0604020202020204" pitchFamily="34" charset="0"/>
                <a:ea typeface="中國龍毛隸書" pitchFamily="49" charset="-120"/>
              </a:defRPr>
            </a:lvl1pPr>
            <a:lvl2pPr marL="742950" indent="-285750" defTabSz="815975" eaLnBrk="0" hangingPunct="0">
              <a:defRPr sz="1600" baseline="-25000">
                <a:solidFill>
                  <a:schemeClr val="tx1"/>
                </a:solidFill>
                <a:latin typeface="Arial" panose="020B0604020202020204" pitchFamily="34" charset="0"/>
                <a:ea typeface="中國龍毛隸書" pitchFamily="49" charset="-120"/>
              </a:defRPr>
            </a:lvl2pPr>
            <a:lvl3pPr marL="1143000" indent="-228600" defTabSz="815975" eaLnBrk="0" hangingPunct="0">
              <a:defRPr sz="1600" baseline="-25000">
                <a:solidFill>
                  <a:schemeClr val="tx1"/>
                </a:solidFill>
                <a:latin typeface="Arial" panose="020B0604020202020204" pitchFamily="34" charset="0"/>
                <a:ea typeface="中國龍毛隸書" pitchFamily="49" charset="-120"/>
              </a:defRPr>
            </a:lvl3pPr>
            <a:lvl4pPr marL="1600200" indent="-228600" defTabSz="815975" eaLnBrk="0" hangingPunct="0">
              <a:defRPr sz="1600" baseline="-25000">
                <a:solidFill>
                  <a:schemeClr val="tx1"/>
                </a:solidFill>
                <a:latin typeface="Arial" panose="020B0604020202020204" pitchFamily="34" charset="0"/>
                <a:ea typeface="中國龍毛隸書" pitchFamily="49" charset="-120"/>
              </a:defRPr>
            </a:lvl4pPr>
            <a:lvl5pPr marL="2057400" indent="-228600" defTabSz="815975" eaLnBrk="0" hangingPunct="0">
              <a:defRPr sz="1600" baseline="-25000">
                <a:solidFill>
                  <a:schemeClr val="tx1"/>
                </a:solidFill>
                <a:latin typeface="Arial" panose="020B0604020202020204" pitchFamily="34" charset="0"/>
                <a:ea typeface="中國龍毛隸書" pitchFamily="49" charset="-120"/>
              </a:defRPr>
            </a:lvl5pPr>
            <a:lvl6pPr marL="25146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6pPr>
            <a:lvl7pPr marL="29718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7pPr>
            <a:lvl8pPr marL="34290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8pPr>
            <a:lvl9pPr marL="38862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9pPr>
          </a:lstStyle>
          <a:p>
            <a:pPr algn="l" eaLnBrk="1" hangingPunct="1">
              <a:spcBef>
                <a:spcPct val="50000"/>
              </a:spcBef>
            </a:pPr>
            <a:r>
              <a:rPr lang="zh-CN" altLang="en-US" sz="1800" b="1" baseline="0">
                <a:solidFill>
                  <a:srgbClr val="000000"/>
                </a:solidFill>
                <a:latin typeface="华文行楷" panose="02010800040101010101" pitchFamily="2" charset="-122"/>
                <a:ea typeface="华文行楷" panose="02010800040101010101" pitchFamily="2" charset="-122"/>
              </a:rPr>
              <a:t>点击输入文字内容</a:t>
            </a:r>
          </a:p>
        </p:txBody>
      </p:sp>
      <p:sp>
        <p:nvSpPr>
          <p:cNvPr id="271422" name="Rectangle 62"/>
          <p:cNvSpPr>
            <a:spLocks noChangeArrowheads="1"/>
          </p:cNvSpPr>
          <p:nvPr/>
        </p:nvSpPr>
        <p:spPr bwMode="auto">
          <a:xfrm>
            <a:off x="5182288" y="3562838"/>
            <a:ext cx="3277618" cy="93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defTabSz="815975">
              <a:lnSpc>
                <a:spcPct val="120000"/>
              </a:lnSpc>
            </a:pPr>
            <a:r>
              <a:rPr lang="zh-CN" altLang="en-US" sz="1700" b="1">
                <a:solidFill>
                  <a:srgbClr val="000000"/>
                </a:solidFill>
                <a:latin typeface="华文行楷" panose="02010800040101010101" pitchFamily="2" charset="-122"/>
                <a:ea typeface="华文行楷" panose="02010800040101010101" pitchFamily="2" charset="-122"/>
              </a:rPr>
              <a:t>点击输入你想输入的文字内容点击添加相关文字内容点击添加相关文字内容</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71411"/>
                                        </p:tgtEl>
                                        <p:attrNameLst>
                                          <p:attrName>style.visibility</p:attrName>
                                        </p:attrNameLst>
                                      </p:cBhvr>
                                      <p:to>
                                        <p:strVal val="visible"/>
                                      </p:to>
                                    </p:set>
                                    <p:anim calcmode="lin" valueType="num">
                                      <p:cBhvr>
                                        <p:cTn id="7" dur="2000" fill="hold"/>
                                        <p:tgtEl>
                                          <p:spTgt spid="271411"/>
                                        </p:tgtEl>
                                        <p:attrNameLst>
                                          <p:attrName>ppt_w</p:attrName>
                                        </p:attrNameLst>
                                      </p:cBhvr>
                                      <p:tavLst>
                                        <p:tav tm="0">
                                          <p:val>
                                            <p:fltVal val="0"/>
                                          </p:val>
                                        </p:tav>
                                        <p:tav tm="100000">
                                          <p:val>
                                            <p:strVal val="#ppt_w"/>
                                          </p:val>
                                        </p:tav>
                                      </p:tavLst>
                                    </p:anim>
                                    <p:anim calcmode="lin" valueType="num">
                                      <p:cBhvr>
                                        <p:cTn id="8" dur="2000" fill="hold"/>
                                        <p:tgtEl>
                                          <p:spTgt spid="271411"/>
                                        </p:tgtEl>
                                        <p:attrNameLst>
                                          <p:attrName>ppt_h</p:attrName>
                                        </p:attrNameLst>
                                      </p:cBhvr>
                                      <p:tavLst>
                                        <p:tav tm="0">
                                          <p:val>
                                            <p:fltVal val="0"/>
                                          </p:val>
                                        </p:tav>
                                        <p:tav tm="100000">
                                          <p:val>
                                            <p:strVal val="#ppt_h"/>
                                          </p:val>
                                        </p:tav>
                                      </p:tavLst>
                                    </p:anim>
                                    <p:anim calcmode="lin" valueType="num">
                                      <p:cBhvr>
                                        <p:cTn id="9" dur="2000" fill="hold"/>
                                        <p:tgtEl>
                                          <p:spTgt spid="271411"/>
                                        </p:tgtEl>
                                        <p:attrNameLst>
                                          <p:attrName>style.rotation</p:attrName>
                                        </p:attrNameLst>
                                      </p:cBhvr>
                                      <p:tavLst>
                                        <p:tav tm="0">
                                          <p:val>
                                            <p:fltVal val="360"/>
                                          </p:val>
                                        </p:tav>
                                        <p:tav tm="100000">
                                          <p:val>
                                            <p:fltVal val="0"/>
                                          </p:val>
                                        </p:tav>
                                      </p:tavLst>
                                    </p:anim>
                                    <p:animEffect transition="in" filter="fade">
                                      <p:cBhvr>
                                        <p:cTn id="10" dur="2000"/>
                                        <p:tgtEl>
                                          <p:spTgt spid="271411"/>
                                        </p:tgtEl>
                                      </p:cBhvr>
                                    </p:animEffect>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271419"/>
                                        </p:tgtEl>
                                        <p:attrNameLst>
                                          <p:attrName>style.visibility</p:attrName>
                                        </p:attrNameLst>
                                      </p:cBhvr>
                                      <p:to>
                                        <p:strVal val="visible"/>
                                      </p:to>
                                    </p:set>
                                    <p:animEffect transition="in" filter="wipe(left)">
                                      <p:cBhvr>
                                        <p:cTn id="14" dur="2000"/>
                                        <p:tgtEl>
                                          <p:spTgt spid="271419"/>
                                        </p:tgtEl>
                                      </p:cBhvr>
                                    </p:animEffect>
                                  </p:childTnLst>
                                </p:cTn>
                              </p:par>
                            </p:childTnLst>
                          </p:cTn>
                        </p:par>
                        <p:par>
                          <p:cTn id="15" fill="hold">
                            <p:stCondLst>
                              <p:cond delay="4000"/>
                            </p:stCondLst>
                            <p:childTnLst>
                              <p:par>
                                <p:cTn id="16" presetID="22" presetClass="entr" presetSubtype="8" fill="hold" nodeType="afterEffect">
                                  <p:stCondLst>
                                    <p:cond delay="0"/>
                                  </p:stCondLst>
                                  <p:childTnLst>
                                    <p:set>
                                      <p:cBhvr>
                                        <p:cTn id="17" dur="1" fill="hold">
                                          <p:stCondLst>
                                            <p:cond delay="0"/>
                                          </p:stCondLst>
                                        </p:cTn>
                                        <p:tgtEl>
                                          <p:spTgt spid="271416"/>
                                        </p:tgtEl>
                                        <p:attrNameLst>
                                          <p:attrName>style.visibility</p:attrName>
                                        </p:attrNameLst>
                                      </p:cBhvr>
                                      <p:to>
                                        <p:strVal val="visible"/>
                                      </p:to>
                                    </p:set>
                                    <p:animEffect transition="in" filter="wipe(left)">
                                      <p:cBhvr>
                                        <p:cTn id="18" dur="1000"/>
                                        <p:tgtEl>
                                          <p:spTgt spid="271416"/>
                                        </p:tgtEl>
                                      </p:cBhvr>
                                    </p:animEffect>
                                  </p:childTnLst>
                                </p:cTn>
                              </p:par>
                            </p:childTnLst>
                          </p:cTn>
                        </p:par>
                        <p:par>
                          <p:cTn id="19" fill="hold">
                            <p:stCondLst>
                              <p:cond delay="5000"/>
                            </p:stCondLst>
                            <p:childTnLst>
                              <p:par>
                                <p:cTn id="20" presetID="49" presetClass="entr" presetSubtype="0" decel="100000" fill="hold" nodeType="afterEffect">
                                  <p:stCondLst>
                                    <p:cond delay="0"/>
                                  </p:stCondLst>
                                  <p:childTnLst>
                                    <p:set>
                                      <p:cBhvr>
                                        <p:cTn id="21" dur="1" fill="hold">
                                          <p:stCondLst>
                                            <p:cond delay="0"/>
                                          </p:stCondLst>
                                        </p:cTn>
                                        <p:tgtEl>
                                          <p:spTgt spid="271412"/>
                                        </p:tgtEl>
                                        <p:attrNameLst>
                                          <p:attrName>style.visibility</p:attrName>
                                        </p:attrNameLst>
                                      </p:cBhvr>
                                      <p:to>
                                        <p:strVal val="visible"/>
                                      </p:to>
                                    </p:set>
                                    <p:anim calcmode="lin" valueType="num">
                                      <p:cBhvr>
                                        <p:cTn id="22" dur="2000" fill="hold"/>
                                        <p:tgtEl>
                                          <p:spTgt spid="271412"/>
                                        </p:tgtEl>
                                        <p:attrNameLst>
                                          <p:attrName>ppt_w</p:attrName>
                                        </p:attrNameLst>
                                      </p:cBhvr>
                                      <p:tavLst>
                                        <p:tav tm="0">
                                          <p:val>
                                            <p:fltVal val="0"/>
                                          </p:val>
                                        </p:tav>
                                        <p:tav tm="100000">
                                          <p:val>
                                            <p:strVal val="#ppt_w"/>
                                          </p:val>
                                        </p:tav>
                                      </p:tavLst>
                                    </p:anim>
                                    <p:anim calcmode="lin" valueType="num">
                                      <p:cBhvr>
                                        <p:cTn id="23" dur="2000" fill="hold"/>
                                        <p:tgtEl>
                                          <p:spTgt spid="271412"/>
                                        </p:tgtEl>
                                        <p:attrNameLst>
                                          <p:attrName>ppt_h</p:attrName>
                                        </p:attrNameLst>
                                      </p:cBhvr>
                                      <p:tavLst>
                                        <p:tav tm="0">
                                          <p:val>
                                            <p:fltVal val="0"/>
                                          </p:val>
                                        </p:tav>
                                        <p:tav tm="100000">
                                          <p:val>
                                            <p:strVal val="#ppt_h"/>
                                          </p:val>
                                        </p:tav>
                                      </p:tavLst>
                                    </p:anim>
                                    <p:anim calcmode="lin" valueType="num">
                                      <p:cBhvr>
                                        <p:cTn id="24" dur="2000" fill="hold"/>
                                        <p:tgtEl>
                                          <p:spTgt spid="271412"/>
                                        </p:tgtEl>
                                        <p:attrNameLst>
                                          <p:attrName>style.rotation</p:attrName>
                                        </p:attrNameLst>
                                      </p:cBhvr>
                                      <p:tavLst>
                                        <p:tav tm="0">
                                          <p:val>
                                            <p:fltVal val="360"/>
                                          </p:val>
                                        </p:tav>
                                        <p:tav tm="100000">
                                          <p:val>
                                            <p:fltVal val="0"/>
                                          </p:val>
                                        </p:tav>
                                      </p:tavLst>
                                    </p:anim>
                                    <p:animEffect transition="in" filter="fade">
                                      <p:cBhvr>
                                        <p:cTn id="25" dur="2000"/>
                                        <p:tgtEl>
                                          <p:spTgt spid="271412"/>
                                        </p:tgtEl>
                                      </p:cBhvr>
                                    </p:animEffect>
                                  </p:childTnLst>
                                </p:cTn>
                              </p:par>
                            </p:childTnLst>
                          </p:cTn>
                        </p:par>
                        <p:par>
                          <p:cTn id="26" fill="hold">
                            <p:stCondLst>
                              <p:cond delay="7000"/>
                            </p:stCondLst>
                            <p:childTnLst>
                              <p:par>
                                <p:cTn id="27" presetID="22" presetClass="entr" presetSubtype="8" fill="hold" grpId="0" nodeType="afterEffect">
                                  <p:stCondLst>
                                    <p:cond delay="0"/>
                                  </p:stCondLst>
                                  <p:childTnLst>
                                    <p:set>
                                      <p:cBhvr>
                                        <p:cTn id="28" dur="1" fill="hold">
                                          <p:stCondLst>
                                            <p:cond delay="0"/>
                                          </p:stCondLst>
                                        </p:cTn>
                                        <p:tgtEl>
                                          <p:spTgt spid="271420"/>
                                        </p:tgtEl>
                                        <p:attrNameLst>
                                          <p:attrName>style.visibility</p:attrName>
                                        </p:attrNameLst>
                                      </p:cBhvr>
                                      <p:to>
                                        <p:strVal val="visible"/>
                                      </p:to>
                                    </p:set>
                                    <p:animEffect transition="in" filter="wipe(left)">
                                      <p:cBhvr>
                                        <p:cTn id="29" dur="2000"/>
                                        <p:tgtEl>
                                          <p:spTgt spid="271420"/>
                                        </p:tgtEl>
                                      </p:cBhvr>
                                    </p:animEffect>
                                  </p:childTnLst>
                                </p:cTn>
                              </p:par>
                            </p:childTnLst>
                          </p:cTn>
                        </p:par>
                        <p:par>
                          <p:cTn id="30" fill="hold">
                            <p:stCondLst>
                              <p:cond delay="9000"/>
                            </p:stCondLst>
                            <p:childTnLst>
                              <p:par>
                                <p:cTn id="31" presetID="22" presetClass="entr" presetSubtype="8" fill="hold" nodeType="afterEffect">
                                  <p:stCondLst>
                                    <p:cond delay="0"/>
                                  </p:stCondLst>
                                  <p:childTnLst>
                                    <p:set>
                                      <p:cBhvr>
                                        <p:cTn id="32" dur="1" fill="hold">
                                          <p:stCondLst>
                                            <p:cond delay="0"/>
                                          </p:stCondLst>
                                        </p:cTn>
                                        <p:tgtEl>
                                          <p:spTgt spid="271418"/>
                                        </p:tgtEl>
                                        <p:attrNameLst>
                                          <p:attrName>style.visibility</p:attrName>
                                        </p:attrNameLst>
                                      </p:cBhvr>
                                      <p:to>
                                        <p:strVal val="visible"/>
                                      </p:to>
                                    </p:set>
                                    <p:animEffect transition="in" filter="wipe(left)">
                                      <p:cBhvr>
                                        <p:cTn id="33" dur="1000"/>
                                        <p:tgtEl>
                                          <p:spTgt spid="271418"/>
                                        </p:tgtEl>
                                      </p:cBhvr>
                                    </p:animEffect>
                                  </p:childTnLst>
                                </p:cTn>
                              </p:par>
                            </p:childTnLst>
                          </p:cTn>
                        </p:par>
                        <p:par>
                          <p:cTn id="34" fill="hold">
                            <p:stCondLst>
                              <p:cond delay="10000"/>
                            </p:stCondLst>
                            <p:childTnLst>
                              <p:par>
                                <p:cTn id="35" presetID="49" presetClass="entr" presetSubtype="0" decel="100000" fill="hold" nodeType="afterEffect">
                                  <p:stCondLst>
                                    <p:cond delay="0"/>
                                  </p:stCondLst>
                                  <p:childTnLst>
                                    <p:set>
                                      <p:cBhvr>
                                        <p:cTn id="36" dur="1" fill="hold">
                                          <p:stCondLst>
                                            <p:cond delay="0"/>
                                          </p:stCondLst>
                                        </p:cTn>
                                        <p:tgtEl>
                                          <p:spTgt spid="271413"/>
                                        </p:tgtEl>
                                        <p:attrNameLst>
                                          <p:attrName>style.visibility</p:attrName>
                                        </p:attrNameLst>
                                      </p:cBhvr>
                                      <p:to>
                                        <p:strVal val="visible"/>
                                      </p:to>
                                    </p:set>
                                    <p:anim calcmode="lin" valueType="num">
                                      <p:cBhvr>
                                        <p:cTn id="37" dur="2000" fill="hold"/>
                                        <p:tgtEl>
                                          <p:spTgt spid="271413"/>
                                        </p:tgtEl>
                                        <p:attrNameLst>
                                          <p:attrName>ppt_w</p:attrName>
                                        </p:attrNameLst>
                                      </p:cBhvr>
                                      <p:tavLst>
                                        <p:tav tm="0">
                                          <p:val>
                                            <p:fltVal val="0"/>
                                          </p:val>
                                        </p:tav>
                                        <p:tav tm="100000">
                                          <p:val>
                                            <p:strVal val="#ppt_w"/>
                                          </p:val>
                                        </p:tav>
                                      </p:tavLst>
                                    </p:anim>
                                    <p:anim calcmode="lin" valueType="num">
                                      <p:cBhvr>
                                        <p:cTn id="38" dur="2000" fill="hold"/>
                                        <p:tgtEl>
                                          <p:spTgt spid="271413"/>
                                        </p:tgtEl>
                                        <p:attrNameLst>
                                          <p:attrName>ppt_h</p:attrName>
                                        </p:attrNameLst>
                                      </p:cBhvr>
                                      <p:tavLst>
                                        <p:tav tm="0">
                                          <p:val>
                                            <p:fltVal val="0"/>
                                          </p:val>
                                        </p:tav>
                                        <p:tav tm="100000">
                                          <p:val>
                                            <p:strVal val="#ppt_h"/>
                                          </p:val>
                                        </p:tav>
                                      </p:tavLst>
                                    </p:anim>
                                    <p:anim calcmode="lin" valueType="num">
                                      <p:cBhvr>
                                        <p:cTn id="39" dur="2000" fill="hold"/>
                                        <p:tgtEl>
                                          <p:spTgt spid="271413"/>
                                        </p:tgtEl>
                                        <p:attrNameLst>
                                          <p:attrName>style.rotation</p:attrName>
                                        </p:attrNameLst>
                                      </p:cBhvr>
                                      <p:tavLst>
                                        <p:tav tm="0">
                                          <p:val>
                                            <p:fltVal val="360"/>
                                          </p:val>
                                        </p:tav>
                                        <p:tav tm="100000">
                                          <p:val>
                                            <p:fltVal val="0"/>
                                          </p:val>
                                        </p:tav>
                                      </p:tavLst>
                                    </p:anim>
                                    <p:animEffect transition="in" filter="fade">
                                      <p:cBhvr>
                                        <p:cTn id="40" dur="2000"/>
                                        <p:tgtEl>
                                          <p:spTgt spid="271413"/>
                                        </p:tgtEl>
                                      </p:cBhvr>
                                    </p:animEffect>
                                  </p:childTnLst>
                                </p:cTn>
                              </p:par>
                            </p:childTnLst>
                          </p:cTn>
                        </p:par>
                        <p:par>
                          <p:cTn id="41" fill="hold">
                            <p:stCondLst>
                              <p:cond delay="12000"/>
                            </p:stCondLst>
                            <p:childTnLst>
                              <p:par>
                                <p:cTn id="42" presetID="22" presetClass="entr" presetSubtype="8" fill="hold" grpId="0" nodeType="afterEffect">
                                  <p:stCondLst>
                                    <p:cond delay="0"/>
                                  </p:stCondLst>
                                  <p:childTnLst>
                                    <p:set>
                                      <p:cBhvr>
                                        <p:cTn id="43" dur="1" fill="hold">
                                          <p:stCondLst>
                                            <p:cond delay="0"/>
                                          </p:stCondLst>
                                        </p:cTn>
                                        <p:tgtEl>
                                          <p:spTgt spid="271421"/>
                                        </p:tgtEl>
                                        <p:attrNameLst>
                                          <p:attrName>style.visibility</p:attrName>
                                        </p:attrNameLst>
                                      </p:cBhvr>
                                      <p:to>
                                        <p:strVal val="visible"/>
                                      </p:to>
                                    </p:set>
                                    <p:animEffect transition="in" filter="wipe(left)">
                                      <p:cBhvr>
                                        <p:cTn id="44" dur="2000"/>
                                        <p:tgtEl>
                                          <p:spTgt spid="271421"/>
                                        </p:tgtEl>
                                      </p:cBhvr>
                                    </p:animEffect>
                                  </p:childTnLst>
                                </p:cTn>
                              </p:par>
                            </p:childTnLst>
                          </p:cTn>
                        </p:par>
                        <p:par>
                          <p:cTn id="45" fill="hold">
                            <p:stCondLst>
                              <p:cond delay="14000"/>
                            </p:stCondLst>
                            <p:childTnLst>
                              <p:par>
                                <p:cTn id="46" presetID="6" presetClass="entr" presetSubtype="16" fill="hold" grpId="0" nodeType="afterEffect">
                                  <p:stCondLst>
                                    <p:cond delay="0"/>
                                  </p:stCondLst>
                                  <p:childTnLst>
                                    <p:set>
                                      <p:cBhvr>
                                        <p:cTn id="47" dur="1" fill="hold">
                                          <p:stCondLst>
                                            <p:cond delay="0"/>
                                          </p:stCondLst>
                                        </p:cTn>
                                        <p:tgtEl>
                                          <p:spTgt spid="271422"/>
                                        </p:tgtEl>
                                        <p:attrNameLst>
                                          <p:attrName>style.visibility</p:attrName>
                                        </p:attrNameLst>
                                      </p:cBhvr>
                                      <p:to>
                                        <p:strVal val="visible"/>
                                      </p:to>
                                    </p:set>
                                    <p:animEffect transition="in" filter="circle(in)">
                                      <p:cBhvr>
                                        <p:cTn id="48" dur="2000"/>
                                        <p:tgtEl>
                                          <p:spTgt spid="271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419" grpId="0"/>
      <p:bldP spid="271420" grpId="0"/>
      <p:bldP spid="271421" grpId="0"/>
      <p:bldP spid="27142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41710" name="Picture 46" descr="48"/>
          <p:cNvPicPr>
            <a:picLocks noChangeAspect="1" noChangeArrowheads="1"/>
          </p:cNvPicPr>
          <p:nvPr/>
        </p:nvPicPr>
        <p:blipFill>
          <a:blip r:embed="rId3" cstate="screen"/>
          <a:srcRect/>
          <a:stretch>
            <a:fillRect/>
          </a:stretch>
        </p:blipFill>
        <p:spPr bwMode="auto">
          <a:xfrm>
            <a:off x="1220576" y="1360068"/>
            <a:ext cx="3885525" cy="304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711" name="Picture 47" descr="06"/>
          <p:cNvPicPr>
            <a:picLocks noChangeAspect="1" noChangeArrowheads="1"/>
          </p:cNvPicPr>
          <p:nvPr/>
        </p:nvPicPr>
        <p:blipFill>
          <a:blip r:embed="rId4" cstate="screen"/>
          <a:srcRect/>
          <a:stretch>
            <a:fillRect/>
          </a:stretch>
        </p:blipFill>
        <p:spPr bwMode="auto">
          <a:xfrm>
            <a:off x="4877541" y="1683819"/>
            <a:ext cx="3656965" cy="458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714" name="Picture 50" descr="06"/>
          <p:cNvPicPr>
            <a:picLocks noChangeAspect="1" noChangeArrowheads="1"/>
          </p:cNvPicPr>
          <p:nvPr/>
        </p:nvPicPr>
        <p:blipFill>
          <a:blip r:embed="rId4" cstate="screen"/>
          <a:srcRect/>
          <a:stretch>
            <a:fillRect/>
          </a:stretch>
        </p:blipFill>
        <p:spPr bwMode="auto">
          <a:xfrm>
            <a:off x="4877541" y="2426540"/>
            <a:ext cx="3656965" cy="458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1715" name="Picture 51" descr="06"/>
          <p:cNvPicPr>
            <a:picLocks noChangeAspect="1" noChangeArrowheads="1"/>
          </p:cNvPicPr>
          <p:nvPr/>
        </p:nvPicPr>
        <p:blipFill>
          <a:blip r:embed="rId4" cstate="screen"/>
          <a:srcRect/>
          <a:stretch>
            <a:fillRect/>
          </a:stretch>
        </p:blipFill>
        <p:spPr bwMode="auto">
          <a:xfrm>
            <a:off x="4877541" y="3169260"/>
            <a:ext cx="3656965" cy="458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716" name="Rectangle 52"/>
          <p:cNvSpPr>
            <a:spLocks noChangeArrowheads="1"/>
          </p:cNvSpPr>
          <p:nvPr/>
        </p:nvSpPr>
        <p:spPr bwMode="auto">
          <a:xfrm>
            <a:off x="5182288" y="1344198"/>
            <a:ext cx="3047471" cy="35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nchor="ctr">
            <a:spAutoFit/>
          </a:bodyPr>
          <a:lstStyle/>
          <a:p>
            <a:pPr defTabSz="815975">
              <a:lnSpc>
                <a:spcPct val="120000"/>
              </a:lnSpc>
            </a:pPr>
            <a:r>
              <a:rPr lang="zh-CN" altLang="en-US" sz="1500" b="1">
                <a:solidFill>
                  <a:srgbClr val="000000"/>
                </a:solidFill>
                <a:latin typeface="华文行楷" panose="02010800040101010101" pitchFamily="2" charset="-122"/>
                <a:ea typeface="华文行楷" panose="02010800040101010101" pitchFamily="2" charset="-122"/>
              </a:rPr>
              <a:t>点击输入你想输入的文字内容</a:t>
            </a:r>
          </a:p>
        </p:txBody>
      </p:sp>
      <p:sp>
        <p:nvSpPr>
          <p:cNvPr id="241717" name="Rectangle 53"/>
          <p:cNvSpPr>
            <a:spLocks noChangeArrowheads="1"/>
          </p:cNvSpPr>
          <p:nvPr/>
        </p:nvSpPr>
        <p:spPr bwMode="auto">
          <a:xfrm>
            <a:off x="5182288" y="2144051"/>
            <a:ext cx="3047471" cy="35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nchor="ctr">
            <a:spAutoFit/>
          </a:bodyPr>
          <a:lstStyle/>
          <a:p>
            <a:pPr defTabSz="815975">
              <a:lnSpc>
                <a:spcPct val="120000"/>
              </a:lnSpc>
            </a:pPr>
            <a:r>
              <a:rPr lang="zh-CN" altLang="en-US" sz="1500" b="1">
                <a:solidFill>
                  <a:srgbClr val="000000"/>
                </a:solidFill>
                <a:latin typeface="华文行楷" panose="02010800040101010101" pitchFamily="2" charset="-122"/>
                <a:ea typeface="华文行楷" panose="02010800040101010101" pitchFamily="2" charset="-122"/>
              </a:rPr>
              <a:t>点击输入你想输入的文字内容</a:t>
            </a:r>
          </a:p>
        </p:txBody>
      </p:sp>
      <p:sp>
        <p:nvSpPr>
          <p:cNvPr id="241718" name="Rectangle 54"/>
          <p:cNvSpPr>
            <a:spLocks noChangeArrowheads="1"/>
          </p:cNvSpPr>
          <p:nvPr/>
        </p:nvSpPr>
        <p:spPr bwMode="auto">
          <a:xfrm>
            <a:off x="5182288" y="2888358"/>
            <a:ext cx="3047471" cy="35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nchor="ctr">
            <a:spAutoFit/>
          </a:bodyPr>
          <a:lstStyle/>
          <a:p>
            <a:pPr defTabSz="815975">
              <a:lnSpc>
                <a:spcPct val="120000"/>
              </a:lnSpc>
            </a:pPr>
            <a:r>
              <a:rPr lang="zh-CN" altLang="en-US" sz="1500" b="1">
                <a:solidFill>
                  <a:srgbClr val="000000"/>
                </a:solidFill>
                <a:latin typeface="华文行楷" panose="02010800040101010101" pitchFamily="2" charset="-122"/>
                <a:ea typeface="华文行楷" panose="02010800040101010101" pitchFamily="2" charset="-122"/>
              </a:rPr>
              <a:t>点击输入你想输入的文字内容</a:t>
            </a:r>
          </a:p>
        </p:txBody>
      </p:sp>
      <p:pic>
        <p:nvPicPr>
          <p:cNvPr id="241719" name="Picture 55" descr="06"/>
          <p:cNvPicPr>
            <a:picLocks noChangeAspect="1" noChangeArrowheads="1"/>
          </p:cNvPicPr>
          <p:nvPr/>
        </p:nvPicPr>
        <p:blipFill>
          <a:blip r:embed="rId4" cstate="screen"/>
          <a:srcRect/>
          <a:stretch>
            <a:fillRect/>
          </a:stretch>
        </p:blipFill>
        <p:spPr bwMode="auto">
          <a:xfrm>
            <a:off x="4877541" y="3969113"/>
            <a:ext cx="3656965" cy="458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720" name="Rectangle 56"/>
          <p:cNvSpPr>
            <a:spLocks noChangeArrowheads="1"/>
          </p:cNvSpPr>
          <p:nvPr/>
        </p:nvSpPr>
        <p:spPr bwMode="auto">
          <a:xfrm>
            <a:off x="5182288" y="3688211"/>
            <a:ext cx="3047471" cy="35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nchor="ctr">
            <a:spAutoFit/>
          </a:bodyPr>
          <a:lstStyle/>
          <a:p>
            <a:pPr defTabSz="815975">
              <a:lnSpc>
                <a:spcPct val="120000"/>
              </a:lnSpc>
            </a:pPr>
            <a:r>
              <a:rPr lang="zh-CN" altLang="en-US" sz="1500" b="1">
                <a:solidFill>
                  <a:srgbClr val="000000"/>
                </a:solidFill>
                <a:latin typeface="华文行楷" panose="02010800040101010101" pitchFamily="2" charset="-122"/>
                <a:ea typeface="华文行楷" panose="02010800040101010101" pitchFamily="2" charset="-122"/>
              </a:rPr>
              <a:t>点击输入你想输入的文字内容</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41710"/>
                                        </p:tgtEl>
                                        <p:attrNameLst>
                                          <p:attrName>style.visibility</p:attrName>
                                        </p:attrNameLst>
                                      </p:cBhvr>
                                      <p:to>
                                        <p:strVal val="visible"/>
                                      </p:to>
                                    </p:set>
                                    <p:animEffect transition="in" filter="wheel(1)">
                                      <p:cBhvr>
                                        <p:cTn id="7" dur="2000"/>
                                        <p:tgtEl>
                                          <p:spTgt spid="241710"/>
                                        </p:tgtEl>
                                      </p:cBhvr>
                                    </p:animEffect>
                                  </p:childTnLst>
                                </p:cTn>
                              </p:par>
                            </p:childTnLst>
                          </p:cTn>
                        </p:par>
                        <p:par>
                          <p:cTn id="8" fill="hold">
                            <p:stCondLst>
                              <p:cond delay="2000"/>
                            </p:stCondLst>
                            <p:childTnLst>
                              <p:par>
                                <p:cTn id="9" presetID="29" presetClass="entr" presetSubtype="0" fill="hold" nodeType="afterEffect">
                                  <p:stCondLst>
                                    <p:cond delay="0"/>
                                  </p:stCondLst>
                                  <p:childTnLst>
                                    <p:set>
                                      <p:cBhvr>
                                        <p:cTn id="10" dur="1" fill="hold">
                                          <p:stCondLst>
                                            <p:cond delay="0"/>
                                          </p:stCondLst>
                                        </p:cTn>
                                        <p:tgtEl>
                                          <p:spTgt spid="241711"/>
                                        </p:tgtEl>
                                        <p:attrNameLst>
                                          <p:attrName>style.visibility</p:attrName>
                                        </p:attrNameLst>
                                      </p:cBhvr>
                                      <p:to>
                                        <p:strVal val="visible"/>
                                      </p:to>
                                    </p:set>
                                    <p:anim calcmode="lin" valueType="num">
                                      <p:cBhvr>
                                        <p:cTn id="11" dur="1000" fill="hold"/>
                                        <p:tgtEl>
                                          <p:spTgt spid="241711"/>
                                        </p:tgtEl>
                                        <p:attrNameLst>
                                          <p:attrName>ppt_x</p:attrName>
                                        </p:attrNameLst>
                                      </p:cBhvr>
                                      <p:tavLst>
                                        <p:tav tm="0">
                                          <p:val>
                                            <p:strVal val="#ppt_x-.2"/>
                                          </p:val>
                                        </p:tav>
                                        <p:tav tm="100000">
                                          <p:val>
                                            <p:strVal val="#ppt_x"/>
                                          </p:val>
                                        </p:tav>
                                      </p:tavLst>
                                    </p:anim>
                                    <p:anim calcmode="lin" valueType="num">
                                      <p:cBhvr>
                                        <p:cTn id="12" dur="1000" fill="hold"/>
                                        <p:tgtEl>
                                          <p:spTgt spid="241711"/>
                                        </p:tgtEl>
                                        <p:attrNameLst>
                                          <p:attrName>ppt_y</p:attrName>
                                        </p:attrNameLst>
                                      </p:cBhvr>
                                      <p:tavLst>
                                        <p:tav tm="0">
                                          <p:val>
                                            <p:strVal val="#ppt_y"/>
                                          </p:val>
                                        </p:tav>
                                        <p:tav tm="100000">
                                          <p:val>
                                            <p:strVal val="#ppt_y"/>
                                          </p:val>
                                        </p:tav>
                                      </p:tavLst>
                                    </p:anim>
                                    <p:animEffect transition="in" filter="wipe(right)" prLst="gradientSize: 0.1">
                                      <p:cBhvr>
                                        <p:cTn id="13" dur="1000"/>
                                        <p:tgtEl>
                                          <p:spTgt spid="241711"/>
                                        </p:tgtEl>
                                      </p:cBhvr>
                                    </p:animEffect>
                                  </p:childTnLst>
                                </p:cTn>
                              </p:par>
                            </p:childTnLst>
                          </p:cTn>
                        </p:par>
                        <p:par>
                          <p:cTn id="14" fill="hold">
                            <p:stCondLst>
                              <p:cond delay="3000"/>
                            </p:stCondLst>
                            <p:childTnLst>
                              <p:par>
                                <p:cTn id="15" presetID="45" presetClass="entr" presetSubtype="0" fill="hold" grpId="0" nodeType="afterEffect">
                                  <p:stCondLst>
                                    <p:cond delay="0"/>
                                  </p:stCondLst>
                                  <p:iterate type="lt">
                                    <p:tmPct val="10000"/>
                                  </p:iterate>
                                  <p:childTnLst>
                                    <p:set>
                                      <p:cBhvr>
                                        <p:cTn id="16" dur="1" fill="hold">
                                          <p:stCondLst>
                                            <p:cond delay="0"/>
                                          </p:stCondLst>
                                        </p:cTn>
                                        <p:tgtEl>
                                          <p:spTgt spid="241716"/>
                                        </p:tgtEl>
                                        <p:attrNameLst>
                                          <p:attrName>style.visibility</p:attrName>
                                        </p:attrNameLst>
                                      </p:cBhvr>
                                      <p:to>
                                        <p:strVal val="visible"/>
                                      </p:to>
                                    </p:set>
                                    <p:animEffect transition="in" filter="fade">
                                      <p:cBhvr>
                                        <p:cTn id="17" dur="1000"/>
                                        <p:tgtEl>
                                          <p:spTgt spid="241716"/>
                                        </p:tgtEl>
                                      </p:cBhvr>
                                    </p:animEffect>
                                    <p:anim calcmode="lin" valueType="num">
                                      <p:cBhvr>
                                        <p:cTn id="18" dur="1000" fill="hold"/>
                                        <p:tgtEl>
                                          <p:spTgt spid="241716"/>
                                        </p:tgtEl>
                                        <p:attrNameLst>
                                          <p:attrName>ppt_w</p:attrName>
                                        </p:attrNameLst>
                                      </p:cBhvr>
                                      <p:tavLst>
                                        <p:tav tm="0" fmla="#ppt_w*sin(2.5*pi*$)">
                                          <p:val>
                                            <p:fltVal val="0"/>
                                          </p:val>
                                        </p:tav>
                                        <p:tav tm="100000">
                                          <p:val>
                                            <p:fltVal val="1"/>
                                          </p:val>
                                        </p:tav>
                                      </p:tavLst>
                                    </p:anim>
                                    <p:anim calcmode="lin" valueType="num">
                                      <p:cBhvr>
                                        <p:cTn id="19" dur="1000" fill="hold"/>
                                        <p:tgtEl>
                                          <p:spTgt spid="241716"/>
                                        </p:tgtEl>
                                        <p:attrNameLst>
                                          <p:attrName>ppt_h</p:attrName>
                                        </p:attrNameLst>
                                      </p:cBhvr>
                                      <p:tavLst>
                                        <p:tav tm="0">
                                          <p:val>
                                            <p:strVal val="#ppt_h"/>
                                          </p:val>
                                        </p:tav>
                                        <p:tav tm="100000">
                                          <p:val>
                                            <p:strVal val="#ppt_h"/>
                                          </p:val>
                                        </p:tav>
                                      </p:tavLst>
                                    </p:anim>
                                  </p:childTnLst>
                                </p:cTn>
                              </p:par>
                            </p:childTnLst>
                          </p:cTn>
                        </p:par>
                        <p:par>
                          <p:cTn id="20" fill="hold">
                            <p:stCondLst>
                              <p:cond delay="5199"/>
                            </p:stCondLst>
                            <p:childTnLst>
                              <p:par>
                                <p:cTn id="21" presetID="29" presetClass="entr" presetSubtype="0" fill="hold" nodeType="afterEffect">
                                  <p:stCondLst>
                                    <p:cond delay="0"/>
                                  </p:stCondLst>
                                  <p:childTnLst>
                                    <p:set>
                                      <p:cBhvr>
                                        <p:cTn id="22" dur="1" fill="hold">
                                          <p:stCondLst>
                                            <p:cond delay="0"/>
                                          </p:stCondLst>
                                        </p:cTn>
                                        <p:tgtEl>
                                          <p:spTgt spid="241714"/>
                                        </p:tgtEl>
                                        <p:attrNameLst>
                                          <p:attrName>style.visibility</p:attrName>
                                        </p:attrNameLst>
                                      </p:cBhvr>
                                      <p:to>
                                        <p:strVal val="visible"/>
                                      </p:to>
                                    </p:set>
                                    <p:anim calcmode="lin" valueType="num">
                                      <p:cBhvr>
                                        <p:cTn id="23" dur="1000" fill="hold"/>
                                        <p:tgtEl>
                                          <p:spTgt spid="241714"/>
                                        </p:tgtEl>
                                        <p:attrNameLst>
                                          <p:attrName>ppt_x</p:attrName>
                                        </p:attrNameLst>
                                      </p:cBhvr>
                                      <p:tavLst>
                                        <p:tav tm="0">
                                          <p:val>
                                            <p:strVal val="#ppt_x-.2"/>
                                          </p:val>
                                        </p:tav>
                                        <p:tav tm="100000">
                                          <p:val>
                                            <p:strVal val="#ppt_x"/>
                                          </p:val>
                                        </p:tav>
                                      </p:tavLst>
                                    </p:anim>
                                    <p:anim calcmode="lin" valueType="num">
                                      <p:cBhvr>
                                        <p:cTn id="24" dur="1000" fill="hold"/>
                                        <p:tgtEl>
                                          <p:spTgt spid="241714"/>
                                        </p:tgtEl>
                                        <p:attrNameLst>
                                          <p:attrName>ppt_y</p:attrName>
                                        </p:attrNameLst>
                                      </p:cBhvr>
                                      <p:tavLst>
                                        <p:tav tm="0">
                                          <p:val>
                                            <p:strVal val="#ppt_y"/>
                                          </p:val>
                                        </p:tav>
                                        <p:tav tm="100000">
                                          <p:val>
                                            <p:strVal val="#ppt_y"/>
                                          </p:val>
                                        </p:tav>
                                      </p:tavLst>
                                    </p:anim>
                                    <p:animEffect transition="in" filter="wipe(right)" prLst="gradientSize: 0.1">
                                      <p:cBhvr>
                                        <p:cTn id="25" dur="1000"/>
                                        <p:tgtEl>
                                          <p:spTgt spid="241714"/>
                                        </p:tgtEl>
                                      </p:cBhvr>
                                    </p:animEffect>
                                  </p:childTnLst>
                                </p:cTn>
                              </p:par>
                            </p:childTnLst>
                          </p:cTn>
                        </p:par>
                        <p:par>
                          <p:cTn id="26" fill="hold">
                            <p:stCondLst>
                              <p:cond delay="6199"/>
                            </p:stCondLst>
                            <p:childTnLst>
                              <p:par>
                                <p:cTn id="27" presetID="45" presetClass="entr" presetSubtype="0" fill="hold" nodeType="afterEffect">
                                  <p:stCondLst>
                                    <p:cond delay="0"/>
                                  </p:stCondLst>
                                  <p:iterate type="lt">
                                    <p:tmPct val="10000"/>
                                  </p:iterate>
                                  <p:childTnLst>
                                    <p:set>
                                      <p:cBhvr>
                                        <p:cTn id="28" dur="1" fill="hold">
                                          <p:stCondLst>
                                            <p:cond delay="0"/>
                                          </p:stCondLst>
                                        </p:cTn>
                                        <p:tgtEl>
                                          <p:spTgt spid="241717">
                                            <p:txEl>
                                              <p:pRg st="0" end="0"/>
                                            </p:txEl>
                                          </p:spTgt>
                                        </p:tgtEl>
                                        <p:attrNameLst>
                                          <p:attrName>style.visibility</p:attrName>
                                        </p:attrNameLst>
                                      </p:cBhvr>
                                      <p:to>
                                        <p:strVal val="visible"/>
                                      </p:to>
                                    </p:set>
                                    <p:animEffect transition="in" filter="fade">
                                      <p:cBhvr>
                                        <p:cTn id="29" dur="1000"/>
                                        <p:tgtEl>
                                          <p:spTgt spid="241717">
                                            <p:txEl>
                                              <p:pRg st="0" end="0"/>
                                            </p:txEl>
                                          </p:spTgt>
                                        </p:tgtEl>
                                      </p:cBhvr>
                                    </p:animEffect>
                                    <p:anim calcmode="lin" valueType="num">
                                      <p:cBhvr>
                                        <p:cTn id="30" dur="1000" fill="hold"/>
                                        <p:tgtEl>
                                          <p:spTgt spid="241717">
                                            <p:txEl>
                                              <p:pRg st="0" end="0"/>
                                            </p:txEl>
                                          </p:spTgt>
                                        </p:tgtEl>
                                        <p:attrNameLst>
                                          <p:attrName>ppt_w</p:attrName>
                                        </p:attrNameLst>
                                      </p:cBhvr>
                                      <p:tavLst>
                                        <p:tav tm="0" fmla="#ppt_w*sin(2.5*pi*$)">
                                          <p:val>
                                            <p:fltVal val="0"/>
                                          </p:val>
                                        </p:tav>
                                        <p:tav tm="100000">
                                          <p:val>
                                            <p:fltVal val="1"/>
                                          </p:val>
                                        </p:tav>
                                      </p:tavLst>
                                    </p:anim>
                                    <p:anim calcmode="lin" valueType="num">
                                      <p:cBhvr>
                                        <p:cTn id="31" dur="1000" fill="hold"/>
                                        <p:tgtEl>
                                          <p:spTgt spid="241717">
                                            <p:txEl>
                                              <p:pRg st="0" end="0"/>
                                            </p:txEl>
                                          </p:spTgt>
                                        </p:tgtEl>
                                        <p:attrNameLst>
                                          <p:attrName>ppt_h</p:attrName>
                                        </p:attrNameLst>
                                      </p:cBhvr>
                                      <p:tavLst>
                                        <p:tav tm="0">
                                          <p:val>
                                            <p:strVal val="#ppt_h"/>
                                          </p:val>
                                        </p:tav>
                                        <p:tav tm="100000">
                                          <p:val>
                                            <p:strVal val="#ppt_h"/>
                                          </p:val>
                                        </p:tav>
                                      </p:tavLst>
                                    </p:anim>
                                  </p:childTnLst>
                                </p:cTn>
                              </p:par>
                            </p:childTnLst>
                          </p:cTn>
                        </p:par>
                        <p:par>
                          <p:cTn id="32" fill="hold">
                            <p:stCondLst>
                              <p:cond delay="8399"/>
                            </p:stCondLst>
                            <p:childTnLst>
                              <p:par>
                                <p:cTn id="33" presetID="29" presetClass="entr" presetSubtype="0" fill="hold" nodeType="afterEffect">
                                  <p:stCondLst>
                                    <p:cond delay="0"/>
                                  </p:stCondLst>
                                  <p:childTnLst>
                                    <p:set>
                                      <p:cBhvr>
                                        <p:cTn id="34" dur="1" fill="hold">
                                          <p:stCondLst>
                                            <p:cond delay="0"/>
                                          </p:stCondLst>
                                        </p:cTn>
                                        <p:tgtEl>
                                          <p:spTgt spid="241715"/>
                                        </p:tgtEl>
                                        <p:attrNameLst>
                                          <p:attrName>style.visibility</p:attrName>
                                        </p:attrNameLst>
                                      </p:cBhvr>
                                      <p:to>
                                        <p:strVal val="visible"/>
                                      </p:to>
                                    </p:set>
                                    <p:anim calcmode="lin" valueType="num">
                                      <p:cBhvr>
                                        <p:cTn id="35" dur="1000" fill="hold"/>
                                        <p:tgtEl>
                                          <p:spTgt spid="241715"/>
                                        </p:tgtEl>
                                        <p:attrNameLst>
                                          <p:attrName>ppt_x</p:attrName>
                                        </p:attrNameLst>
                                      </p:cBhvr>
                                      <p:tavLst>
                                        <p:tav tm="0">
                                          <p:val>
                                            <p:strVal val="#ppt_x-.2"/>
                                          </p:val>
                                        </p:tav>
                                        <p:tav tm="100000">
                                          <p:val>
                                            <p:strVal val="#ppt_x"/>
                                          </p:val>
                                        </p:tav>
                                      </p:tavLst>
                                    </p:anim>
                                    <p:anim calcmode="lin" valueType="num">
                                      <p:cBhvr>
                                        <p:cTn id="36" dur="1000" fill="hold"/>
                                        <p:tgtEl>
                                          <p:spTgt spid="241715"/>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41715"/>
                                        </p:tgtEl>
                                      </p:cBhvr>
                                    </p:animEffect>
                                  </p:childTnLst>
                                </p:cTn>
                              </p:par>
                            </p:childTnLst>
                          </p:cTn>
                        </p:par>
                        <p:par>
                          <p:cTn id="38" fill="hold">
                            <p:stCondLst>
                              <p:cond delay="9399"/>
                            </p:stCondLst>
                            <p:childTnLst>
                              <p:par>
                                <p:cTn id="39" presetID="45" presetClass="entr" presetSubtype="0" fill="hold" nodeType="afterEffect">
                                  <p:stCondLst>
                                    <p:cond delay="0"/>
                                  </p:stCondLst>
                                  <p:iterate type="lt">
                                    <p:tmPct val="10000"/>
                                  </p:iterate>
                                  <p:childTnLst>
                                    <p:set>
                                      <p:cBhvr>
                                        <p:cTn id="40" dur="1" fill="hold">
                                          <p:stCondLst>
                                            <p:cond delay="0"/>
                                          </p:stCondLst>
                                        </p:cTn>
                                        <p:tgtEl>
                                          <p:spTgt spid="241718">
                                            <p:txEl>
                                              <p:pRg st="0" end="0"/>
                                            </p:txEl>
                                          </p:spTgt>
                                        </p:tgtEl>
                                        <p:attrNameLst>
                                          <p:attrName>style.visibility</p:attrName>
                                        </p:attrNameLst>
                                      </p:cBhvr>
                                      <p:to>
                                        <p:strVal val="visible"/>
                                      </p:to>
                                    </p:set>
                                    <p:animEffect transition="in" filter="fade">
                                      <p:cBhvr>
                                        <p:cTn id="41" dur="1000"/>
                                        <p:tgtEl>
                                          <p:spTgt spid="241718">
                                            <p:txEl>
                                              <p:pRg st="0" end="0"/>
                                            </p:txEl>
                                          </p:spTgt>
                                        </p:tgtEl>
                                      </p:cBhvr>
                                    </p:animEffect>
                                    <p:anim calcmode="lin" valueType="num">
                                      <p:cBhvr>
                                        <p:cTn id="42" dur="1000" fill="hold"/>
                                        <p:tgtEl>
                                          <p:spTgt spid="241718">
                                            <p:txEl>
                                              <p:pRg st="0" end="0"/>
                                            </p:txEl>
                                          </p:spTgt>
                                        </p:tgtEl>
                                        <p:attrNameLst>
                                          <p:attrName>ppt_w</p:attrName>
                                        </p:attrNameLst>
                                      </p:cBhvr>
                                      <p:tavLst>
                                        <p:tav tm="0" fmla="#ppt_w*sin(2.5*pi*$)">
                                          <p:val>
                                            <p:fltVal val="0"/>
                                          </p:val>
                                        </p:tav>
                                        <p:tav tm="100000">
                                          <p:val>
                                            <p:fltVal val="1"/>
                                          </p:val>
                                        </p:tav>
                                      </p:tavLst>
                                    </p:anim>
                                    <p:anim calcmode="lin" valueType="num">
                                      <p:cBhvr>
                                        <p:cTn id="43" dur="1000" fill="hold"/>
                                        <p:tgtEl>
                                          <p:spTgt spid="241718">
                                            <p:txEl>
                                              <p:pRg st="0" end="0"/>
                                            </p:txEl>
                                          </p:spTgt>
                                        </p:tgtEl>
                                        <p:attrNameLst>
                                          <p:attrName>ppt_h</p:attrName>
                                        </p:attrNameLst>
                                      </p:cBhvr>
                                      <p:tavLst>
                                        <p:tav tm="0">
                                          <p:val>
                                            <p:strVal val="#ppt_h"/>
                                          </p:val>
                                        </p:tav>
                                        <p:tav tm="100000">
                                          <p:val>
                                            <p:strVal val="#ppt_h"/>
                                          </p:val>
                                        </p:tav>
                                      </p:tavLst>
                                    </p:anim>
                                  </p:childTnLst>
                                </p:cTn>
                              </p:par>
                            </p:childTnLst>
                          </p:cTn>
                        </p:par>
                        <p:par>
                          <p:cTn id="44" fill="hold">
                            <p:stCondLst>
                              <p:cond delay="11600"/>
                            </p:stCondLst>
                            <p:childTnLst>
                              <p:par>
                                <p:cTn id="45" presetID="29" presetClass="entr" presetSubtype="0" fill="hold" nodeType="afterEffect">
                                  <p:stCondLst>
                                    <p:cond delay="0"/>
                                  </p:stCondLst>
                                  <p:childTnLst>
                                    <p:set>
                                      <p:cBhvr>
                                        <p:cTn id="46" dur="1" fill="hold">
                                          <p:stCondLst>
                                            <p:cond delay="0"/>
                                          </p:stCondLst>
                                        </p:cTn>
                                        <p:tgtEl>
                                          <p:spTgt spid="241719"/>
                                        </p:tgtEl>
                                        <p:attrNameLst>
                                          <p:attrName>style.visibility</p:attrName>
                                        </p:attrNameLst>
                                      </p:cBhvr>
                                      <p:to>
                                        <p:strVal val="visible"/>
                                      </p:to>
                                    </p:set>
                                    <p:anim calcmode="lin" valueType="num">
                                      <p:cBhvr>
                                        <p:cTn id="47" dur="1000" fill="hold"/>
                                        <p:tgtEl>
                                          <p:spTgt spid="241719"/>
                                        </p:tgtEl>
                                        <p:attrNameLst>
                                          <p:attrName>ppt_x</p:attrName>
                                        </p:attrNameLst>
                                      </p:cBhvr>
                                      <p:tavLst>
                                        <p:tav tm="0">
                                          <p:val>
                                            <p:strVal val="#ppt_x-.2"/>
                                          </p:val>
                                        </p:tav>
                                        <p:tav tm="100000">
                                          <p:val>
                                            <p:strVal val="#ppt_x"/>
                                          </p:val>
                                        </p:tav>
                                      </p:tavLst>
                                    </p:anim>
                                    <p:anim calcmode="lin" valueType="num">
                                      <p:cBhvr>
                                        <p:cTn id="48" dur="1000" fill="hold"/>
                                        <p:tgtEl>
                                          <p:spTgt spid="241719"/>
                                        </p:tgtEl>
                                        <p:attrNameLst>
                                          <p:attrName>ppt_y</p:attrName>
                                        </p:attrNameLst>
                                      </p:cBhvr>
                                      <p:tavLst>
                                        <p:tav tm="0">
                                          <p:val>
                                            <p:strVal val="#ppt_y"/>
                                          </p:val>
                                        </p:tav>
                                        <p:tav tm="100000">
                                          <p:val>
                                            <p:strVal val="#ppt_y"/>
                                          </p:val>
                                        </p:tav>
                                      </p:tavLst>
                                    </p:anim>
                                    <p:animEffect transition="in" filter="wipe(right)" prLst="gradientSize: 0.1">
                                      <p:cBhvr>
                                        <p:cTn id="49" dur="1000"/>
                                        <p:tgtEl>
                                          <p:spTgt spid="241719"/>
                                        </p:tgtEl>
                                      </p:cBhvr>
                                    </p:animEffect>
                                  </p:childTnLst>
                                </p:cTn>
                              </p:par>
                            </p:childTnLst>
                          </p:cTn>
                        </p:par>
                        <p:par>
                          <p:cTn id="50" fill="hold">
                            <p:stCondLst>
                              <p:cond delay="12600"/>
                            </p:stCondLst>
                            <p:childTnLst>
                              <p:par>
                                <p:cTn id="51" presetID="45" presetClass="entr" presetSubtype="0" fill="hold" nodeType="afterEffect">
                                  <p:stCondLst>
                                    <p:cond delay="0"/>
                                  </p:stCondLst>
                                  <p:iterate type="lt">
                                    <p:tmPct val="10000"/>
                                  </p:iterate>
                                  <p:childTnLst>
                                    <p:set>
                                      <p:cBhvr>
                                        <p:cTn id="52" dur="1" fill="hold">
                                          <p:stCondLst>
                                            <p:cond delay="0"/>
                                          </p:stCondLst>
                                        </p:cTn>
                                        <p:tgtEl>
                                          <p:spTgt spid="241720">
                                            <p:txEl>
                                              <p:pRg st="0" end="0"/>
                                            </p:txEl>
                                          </p:spTgt>
                                        </p:tgtEl>
                                        <p:attrNameLst>
                                          <p:attrName>style.visibility</p:attrName>
                                        </p:attrNameLst>
                                      </p:cBhvr>
                                      <p:to>
                                        <p:strVal val="visible"/>
                                      </p:to>
                                    </p:set>
                                    <p:animEffect transition="in" filter="fade">
                                      <p:cBhvr>
                                        <p:cTn id="53" dur="1000"/>
                                        <p:tgtEl>
                                          <p:spTgt spid="241720">
                                            <p:txEl>
                                              <p:pRg st="0" end="0"/>
                                            </p:txEl>
                                          </p:spTgt>
                                        </p:tgtEl>
                                      </p:cBhvr>
                                    </p:animEffect>
                                    <p:anim calcmode="lin" valueType="num">
                                      <p:cBhvr>
                                        <p:cTn id="54" dur="1000" fill="hold"/>
                                        <p:tgtEl>
                                          <p:spTgt spid="241720">
                                            <p:txEl>
                                              <p:pRg st="0" end="0"/>
                                            </p:txEl>
                                          </p:spTgt>
                                        </p:tgtEl>
                                        <p:attrNameLst>
                                          <p:attrName>ppt_w</p:attrName>
                                        </p:attrNameLst>
                                      </p:cBhvr>
                                      <p:tavLst>
                                        <p:tav tm="0" fmla="#ppt_w*sin(2.5*pi*$)">
                                          <p:val>
                                            <p:fltVal val="0"/>
                                          </p:val>
                                        </p:tav>
                                        <p:tav tm="100000">
                                          <p:val>
                                            <p:fltVal val="1"/>
                                          </p:val>
                                        </p:tav>
                                      </p:tavLst>
                                    </p:anim>
                                    <p:anim calcmode="lin" valueType="num">
                                      <p:cBhvr>
                                        <p:cTn id="55" dur="1000" fill="hold"/>
                                        <p:tgtEl>
                                          <p:spTgt spid="241720">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71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2193" name="Line 49"/>
          <p:cNvSpPr>
            <a:spLocks noChangeShapeType="1"/>
          </p:cNvSpPr>
          <p:nvPr/>
        </p:nvSpPr>
        <p:spPr bwMode="auto">
          <a:xfrm>
            <a:off x="2895097" y="2586826"/>
            <a:ext cx="687269" cy="742721"/>
          </a:xfrm>
          <a:prstGeom prst="line">
            <a:avLst/>
          </a:prstGeom>
          <a:noFill/>
          <a:ln w="50800" cap="rnd">
            <a:solidFill>
              <a:srgbClr val="000000"/>
            </a:solidFill>
            <a:prstDash val="sysDot"/>
            <a:round/>
          </a:ln>
          <a:extLst>
            <a:ext uri="{909E8E84-426E-40DD-AFC4-6F175D3DCCD1}">
              <a14:hiddenFill xmlns:a14="http://schemas.microsoft.com/office/drawing/2010/main">
                <a:noFill/>
              </a14:hiddenFill>
            </a:ext>
          </a:extLst>
        </p:spPr>
        <p:txBody>
          <a:bodyPr wrap="none" lIns="91413" tIns="45706" rIns="91413" bIns="45706" anchor="ctr"/>
          <a:lstStyle/>
          <a:p>
            <a:endParaRPr lang="zh-CN" altLang="en-US">
              <a:latin typeface="华文行楷" panose="02010800040101010101" pitchFamily="2" charset="-122"/>
              <a:ea typeface="华文行楷" panose="02010800040101010101" pitchFamily="2" charset="-122"/>
            </a:endParaRPr>
          </a:p>
        </p:txBody>
      </p:sp>
      <p:sp>
        <p:nvSpPr>
          <p:cNvPr id="262194" name="Line 50"/>
          <p:cNvSpPr>
            <a:spLocks noChangeShapeType="1"/>
          </p:cNvSpPr>
          <p:nvPr/>
        </p:nvSpPr>
        <p:spPr bwMode="auto">
          <a:xfrm flipH="1">
            <a:off x="4306140" y="2802660"/>
            <a:ext cx="914241" cy="422145"/>
          </a:xfrm>
          <a:prstGeom prst="line">
            <a:avLst/>
          </a:prstGeom>
          <a:noFill/>
          <a:ln w="50800" cap="rnd">
            <a:solidFill>
              <a:srgbClr val="000000"/>
            </a:solidFill>
            <a:prstDash val="sysDot"/>
            <a:round/>
          </a:ln>
          <a:extLst>
            <a:ext uri="{909E8E84-426E-40DD-AFC4-6F175D3DCCD1}">
              <a14:hiddenFill xmlns:a14="http://schemas.microsoft.com/office/drawing/2010/main">
                <a:noFill/>
              </a14:hiddenFill>
            </a:ext>
          </a:extLst>
        </p:spPr>
        <p:txBody>
          <a:bodyPr wrap="none" lIns="91413" tIns="45706" rIns="91413" bIns="45706" anchor="ctr"/>
          <a:lstStyle/>
          <a:p>
            <a:endParaRPr lang="zh-CN" altLang="en-US">
              <a:latin typeface="华文行楷" panose="02010800040101010101" pitchFamily="2" charset="-122"/>
              <a:ea typeface="华文行楷" panose="02010800040101010101" pitchFamily="2" charset="-122"/>
            </a:endParaRPr>
          </a:p>
        </p:txBody>
      </p:sp>
      <p:sp>
        <p:nvSpPr>
          <p:cNvPr id="262195" name="Line 51"/>
          <p:cNvSpPr>
            <a:spLocks noChangeShapeType="1"/>
          </p:cNvSpPr>
          <p:nvPr/>
        </p:nvSpPr>
        <p:spPr bwMode="auto">
          <a:xfrm flipH="1">
            <a:off x="6210810" y="1831409"/>
            <a:ext cx="1218988" cy="571324"/>
          </a:xfrm>
          <a:prstGeom prst="line">
            <a:avLst/>
          </a:prstGeom>
          <a:noFill/>
          <a:ln w="50800" cap="rnd">
            <a:solidFill>
              <a:srgbClr val="000000"/>
            </a:solidFill>
            <a:prstDash val="sysDot"/>
            <a:round/>
          </a:ln>
          <a:extLst>
            <a:ext uri="{909E8E84-426E-40DD-AFC4-6F175D3DCCD1}">
              <a14:hiddenFill xmlns:a14="http://schemas.microsoft.com/office/drawing/2010/main">
                <a:noFill/>
              </a14:hiddenFill>
            </a:ext>
          </a:extLst>
        </p:spPr>
        <p:txBody>
          <a:bodyPr wrap="none" lIns="91413" tIns="45706" rIns="91413" bIns="45706" anchor="ctr"/>
          <a:lstStyle/>
          <a:p>
            <a:endParaRPr lang="zh-CN" altLang="en-US">
              <a:latin typeface="华文行楷" panose="02010800040101010101" pitchFamily="2" charset="-122"/>
              <a:ea typeface="华文行楷" panose="02010800040101010101" pitchFamily="2" charset="-122"/>
            </a:endParaRPr>
          </a:p>
        </p:txBody>
      </p:sp>
      <p:sp>
        <p:nvSpPr>
          <p:cNvPr id="262198" name="Text Box 54"/>
          <p:cNvSpPr txBox="1">
            <a:spLocks noChangeArrowheads="1"/>
          </p:cNvSpPr>
          <p:nvPr/>
        </p:nvSpPr>
        <p:spPr bwMode="auto">
          <a:xfrm>
            <a:off x="1447548" y="2747115"/>
            <a:ext cx="1447549" cy="587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81616" tIns="40808" rIns="81616" bIns="40808">
            <a:spAutoFit/>
          </a:bodyPr>
          <a:lstStyle>
            <a:lvl1pPr defTabSz="815975" eaLnBrk="0" hangingPunct="0">
              <a:defRPr sz="1600" baseline="-25000">
                <a:solidFill>
                  <a:schemeClr val="tx1"/>
                </a:solidFill>
                <a:latin typeface="Arial" panose="020B0604020202020204" pitchFamily="34" charset="0"/>
                <a:ea typeface="中國龍毛隸書" pitchFamily="49" charset="-120"/>
              </a:defRPr>
            </a:lvl1pPr>
            <a:lvl2pPr marL="742950" indent="-285750" defTabSz="815975" eaLnBrk="0" hangingPunct="0">
              <a:defRPr sz="1600" baseline="-25000">
                <a:solidFill>
                  <a:schemeClr val="tx1"/>
                </a:solidFill>
                <a:latin typeface="Arial" panose="020B0604020202020204" pitchFamily="34" charset="0"/>
                <a:ea typeface="中國龍毛隸書" pitchFamily="49" charset="-120"/>
              </a:defRPr>
            </a:lvl2pPr>
            <a:lvl3pPr marL="1143000" indent="-228600" defTabSz="815975" eaLnBrk="0" hangingPunct="0">
              <a:defRPr sz="1600" baseline="-25000">
                <a:solidFill>
                  <a:schemeClr val="tx1"/>
                </a:solidFill>
                <a:latin typeface="Arial" panose="020B0604020202020204" pitchFamily="34" charset="0"/>
                <a:ea typeface="中國龍毛隸書" pitchFamily="49" charset="-120"/>
              </a:defRPr>
            </a:lvl3pPr>
            <a:lvl4pPr marL="1600200" indent="-228600" defTabSz="815975" eaLnBrk="0" hangingPunct="0">
              <a:defRPr sz="1600" baseline="-25000">
                <a:solidFill>
                  <a:schemeClr val="tx1"/>
                </a:solidFill>
                <a:latin typeface="Arial" panose="020B0604020202020204" pitchFamily="34" charset="0"/>
                <a:ea typeface="中國龍毛隸書" pitchFamily="49" charset="-120"/>
              </a:defRPr>
            </a:lvl4pPr>
            <a:lvl5pPr marL="2057400" indent="-228600" defTabSz="815975" eaLnBrk="0" hangingPunct="0">
              <a:defRPr sz="1600" baseline="-25000">
                <a:solidFill>
                  <a:schemeClr val="tx1"/>
                </a:solidFill>
                <a:latin typeface="Arial" panose="020B0604020202020204" pitchFamily="34" charset="0"/>
                <a:ea typeface="中國龍毛隸書" pitchFamily="49" charset="-120"/>
              </a:defRPr>
            </a:lvl5pPr>
            <a:lvl6pPr marL="25146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6pPr>
            <a:lvl7pPr marL="29718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7pPr>
            <a:lvl8pPr marL="34290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8pPr>
            <a:lvl9pPr marL="38862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9pPr>
          </a:lstStyle>
          <a:p>
            <a:pPr algn="l" eaLnBrk="1" hangingPunct="1">
              <a:spcBef>
                <a:spcPct val="50000"/>
              </a:spcBef>
            </a:pPr>
            <a:r>
              <a:rPr lang="zh-CN" altLang="en-US" sz="1100" baseline="0" dirty="0">
                <a:solidFill>
                  <a:srgbClr val="000000"/>
                </a:solidFill>
                <a:latin typeface="华文行楷" panose="02010800040101010101" pitchFamily="2" charset="-122"/>
                <a:ea typeface="华文行楷" panose="02010800040101010101" pitchFamily="2" charset="-122"/>
              </a:rPr>
              <a:t>点击输入文字点击输入文字点击输入文字点击输入文字</a:t>
            </a:r>
          </a:p>
        </p:txBody>
      </p:sp>
      <p:sp>
        <p:nvSpPr>
          <p:cNvPr id="262199" name="Text Box 55"/>
          <p:cNvSpPr txBox="1">
            <a:spLocks noChangeArrowheads="1"/>
          </p:cNvSpPr>
          <p:nvPr/>
        </p:nvSpPr>
        <p:spPr bwMode="auto">
          <a:xfrm>
            <a:off x="3087152" y="4118292"/>
            <a:ext cx="1447549" cy="587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81616" tIns="40808" rIns="81616" bIns="40808">
            <a:spAutoFit/>
          </a:bodyPr>
          <a:lstStyle>
            <a:lvl1pPr defTabSz="815975" eaLnBrk="0" hangingPunct="0">
              <a:defRPr sz="1600" baseline="-25000">
                <a:solidFill>
                  <a:schemeClr val="tx1"/>
                </a:solidFill>
                <a:latin typeface="Arial" panose="020B0604020202020204" pitchFamily="34" charset="0"/>
                <a:ea typeface="中國龍毛隸書" pitchFamily="49" charset="-120"/>
              </a:defRPr>
            </a:lvl1pPr>
            <a:lvl2pPr marL="742950" indent="-285750" defTabSz="815975" eaLnBrk="0" hangingPunct="0">
              <a:defRPr sz="1600" baseline="-25000">
                <a:solidFill>
                  <a:schemeClr val="tx1"/>
                </a:solidFill>
                <a:latin typeface="Arial" panose="020B0604020202020204" pitchFamily="34" charset="0"/>
                <a:ea typeface="中國龍毛隸書" pitchFamily="49" charset="-120"/>
              </a:defRPr>
            </a:lvl2pPr>
            <a:lvl3pPr marL="1143000" indent="-228600" defTabSz="815975" eaLnBrk="0" hangingPunct="0">
              <a:defRPr sz="1600" baseline="-25000">
                <a:solidFill>
                  <a:schemeClr val="tx1"/>
                </a:solidFill>
                <a:latin typeface="Arial" panose="020B0604020202020204" pitchFamily="34" charset="0"/>
                <a:ea typeface="中國龍毛隸書" pitchFamily="49" charset="-120"/>
              </a:defRPr>
            </a:lvl3pPr>
            <a:lvl4pPr marL="1600200" indent="-228600" defTabSz="815975" eaLnBrk="0" hangingPunct="0">
              <a:defRPr sz="1600" baseline="-25000">
                <a:solidFill>
                  <a:schemeClr val="tx1"/>
                </a:solidFill>
                <a:latin typeface="Arial" panose="020B0604020202020204" pitchFamily="34" charset="0"/>
                <a:ea typeface="中國龍毛隸書" pitchFamily="49" charset="-120"/>
              </a:defRPr>
            </a:lvl4pPr>
            <a:lvl5pPr marL="2057400" indent="-228600" defTabSz="815975" eaLnBrk="0" hangingPunct="0">
              <a:defRPr sz="1600" baseline="-25000">
                <a:solidFill>
                  <a:schemeClr val="tx1"/>
                </a:solidFill>
                <a:latin typeface="Arial" panose="020B0604020202020204" pitchFamily="34" charset="0"/>
                <a:ea typeface="中國龍毛隸書" pitchFamily="49" charset="-120"/>
              </a:defRPr>
            </a:lvl5pPr>
            <a:lvl6pPr marL="25146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6pPr>
            <a:lvl7pPr marL="29718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7pPr>
            <a:lvl8pPr marL="34290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8pPr>
            <a:lvl9pPr marL="38862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9pPr>
          </a:lstStyle>
          <a:p>
            <a:pPr algn="l" eaLnBrk="1" hangingPunct="1">
              <a:spcBef>
                <a:spcPct val="50000"/>
              </a:spcBef>
            </a:pPr>
            <a:r>
              <a:rPr lang="zh-CN" altLang="en-US" sz="1100" baseline="0">
                <a:solidFill>
                  <a:srgbClr val="000000"/>
                </a:solidFill>
                <a:latin typeface="华文行楷" panose="02010800040101010101" pitchFamily="2" charset="-122"/>
                <a:ea typeface="华文行楷" panose="02010800040101010101" pitchFamily="2" charset="-122"/>
              </a:rPr>
              <a:t>点击输入文字点击输入文字点击输入文字点击输入文字</a:t>
            </a:r>
          </a:p>
        </p:txBody>
      </p:sp>
      <p:sp>
        <p:nvSpPr>
          <p:cNvPr id="262200" name="Text Box 56"/>
          <p:cNvSpPr txBox="1">
            <a:spLocks noChangeArrowheads="1"/>
          </p:cNvSpPr>
          <p:nvPr/>
        </p:nvSpPr>
        <p:spPr bwMode="auto">
          <a:xfrm>
            <a:off x="4991821" y="3202587"/>
            <a:ext cx="1447549" cy="587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81616" tIns="40808" rIns="81616" bIns="40808">
            <a:spAutoFit/>
          </a:bodyPr>
          <a:lstStyle>
            <a:lvl1pPr defTabSz="815975" eaLnBrk="0" hangingPunct="0">
              <a:defRPr sz="1600" baseline="-25000">
                <a:solidFill>
                  <a:schemeClr val="tx1"/>
                </a:solidFill>
                <a:latin typeface="Arial" panose="020B0604020202020204" pitchFamily="34" charset="0"/>
                <a:ea typeface="中國龍毛隸書" pitchFamily="49" charset="-120"/>
              </a:defRPr>
            </a:lvl1pPr>
            <a:lvl2pPr marL="742950" indent="-285750" defTabSz="815975" eaLnBrk="0" hangingPunct="0">
              <a:defRPr sz="1600" baseline="-25000">
                <a:solidFill>
                  <a:schemeClr val="tx1"/>
                </a:solidFill>
                <a:latin typeface="Arial" panose="020B0604020202020204" pitchFamily="34" charset="0"/>
                <a:ea typeface="中國龍毛隸書" pitchFamily="49" charset="-120"/>
              </a:defRPr>
            </a:lvl2pPr>
            <a:lvl3pPr marL="1143000" indent="-228600" defTabSz="815975" eaLnBrk="0" hangingPunct="0">
              <a:defRPr sz="1600" baseline="-25000">
                <a:solidFill>
                  <a:schemeClr val="tx1"/>
                </a:solidFill>
                <a:latin typeface="Arial" panose="020B0604020202020204" pitchFamily="34" charset="0"/>
                <a:ea typeface="中國龍毛隸書" pitchFamily="49" charset="-120"/>
              </a:defRPr>
            </a:lvl3pPr>
            <a:lvl4pPr marL="1600200" indent="-228600" defTabSz="815975" eaLnBrk="0" hangingPunct="0">
              <a:defRPr sz="1600" baseline="-25000">
                <a:solidFill>
                  <a:schemeClr val="tx1"/>
                </a:solidFill>
                <a:latin typeface="Arial" panose="020B0604020202020204" pitchFamily="34" charset="0"/>
                <a:ea typeface="中國龍毛隸書" pitchFamily="49" charset="-120"/>
              </a:defRPr>
            </a:lvl4pPr>
            <a:lvl5pPr marL="2057400" indent="-228600" defTabSz="815975" eaLnBrk="0" hangingPunct="0">
              <a:defRPr sz="1600" baseline="-25000">
                <a:solidFill>
                  <a:schemeClr val="tx1"/>
                </a:solidFill>
                <a:latin typeface="Arial" panose="020B0604020202020204" pitchFamily="34" charset="0"/>
                <a:ea typeface="中國龍毛隸書" pitchFamily="49" charset="-120"/>
              </a:defRPr>
            </a:lvl5pPr>
            <a:lvl6pPr marL="25146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6pPr>
            <a:lvl7pPr marL="29718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7pPr>
            <a:lvl8pPr marL="34290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8pPr>
            <a:lvl9pPr marL="38862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9pPr>
          </a:lstStyle>
          <a:p>
            <a:pPr algn="l" eaLnBrk="1" hangingPunct="1">
              <a:spcBef>
                <a:spcPct val="50000"/>
              </a:spcBef>
            </a:pPr>
            <a:r>
              <a:rPr lang="zh-CN" altLang="en-US" sz="1100" baseline="0">
                <a:solidFill>
                  <a:srgbClr val="000000"/>
                </a:solidFill>
                <a:latin typeface="华文行楷" panose="02010800040101010101" pitchFamily="2" charset="-122"/>
                <a:ea typeface="华文行楷" panose="02010800040101010101" pitchFamily="2" charset="-122"/>
              </a:rPr>
              <a:t>点击输入文字点击输入文字点击输入文字点击输入文字</a:t>
            </a:r>
          </a:p>
        </p:txBody>
      </p:sp>
      <p:sp>
        <p:nvSpPr>
          <p:cNvPr id="262201" name="Text Box 57"/>
          <p:cNvSpPr txBox="1">
            <a:spLocks noChangeArrowheads="1"/>
          </p:cNvSpPr>
          <p:nvPr/>
        </p:nvSpPr>
        <p:spPr bwMode="auto">
          <a:xfrm>
            <a:off x="7010770" y="2213880"/>
            <a:ext cx="1447549" cy="587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81616" tIns="40808" rIns="81616" bIns="40808">
            <a:spAutoFit/>
          </a:bodyPr>
          <a:lstStyle>
            <a:lvl1pPr defTabSz="815975" eaLnBrk="0" hangingPunct="0">
              <a:defRPr sz="1600" baseline="-25000">
                <a:solidFill>
                  <a:schemeClr val="tx1"/>
                </a:solidFill>
                <a:latin typeface="Arial" panose="020B0604020202020204" pitchFamily="34" charset="0"/>
                <a:ea typeface="中國龍毛隸書" pitchFamily="49" charset="-120"/>
              </a:defRPr>
            </a:lvl1pPr>
            <a:lvl2pPr marL="742950" indent="-285750" defTabSz="815975" eaLnBrk="0" hangingPunct="0">
              <a:defRPr sz="1600" baseline="-25000">
                <a:solidFill>
                  <a:schemeClr val="tx1"/>
                </a:solidFill>
                <a:latin typeface="Arial" panose="020B0604020202020204" pitchFamily="34" charset="0"/>
                <a:ea typeface="中國龍毛隸書" pitchFamily="49" charset="-120"/>
              </a:defRPr>
            </a:lvl2pPr>
            <a:lvl3pPr marL="1143000" indent="-228600" defTabSz="815975" eaLnBrk="0" hangingPunct="0">
              <a:defRPr sz="1600" baseline="-25000">
                <a:solidFill>
                  <a:schemeClr val="tx1"/>
                </a:solidFill>
                <a:latin typeface="Arial" panose="020B0604020202020204" pitchFamily="34" charset="0"/>
                <a:ea typeface="中國龍毛隸書" pitchFamily="49" charset="-120"/>
              </a:defRPr>
            </a:lvl3pPr>
            <a:lvl4pPr marL="1600200" indent="-228600" defTabSz="815975" eaLnBrk="0" hangingPunct="0">
              <a:defRPr sz="1600" baseline="-25000">
                <a:solidFill>
                  <a:schemeClr val="tx1"/>
                </a:solidFill>
                <a:latin typeface="Arial" panose="020B0604020202020204" pitchFamily="34" charset="0"/>
                <a:ea typeface="中國龍毛隸書" pitchFamily="49" charset="-120"/>
              </a:defRPr>
            </a:lvl4pPr>
            <a:lvl5pPr marL="2057400" indent="-228600" defTabSz="815975" eaLnBrk="0" hangingPunct="0">
              <a:defRPr sz="1600" baseline="-25000">
                <a:solidFill>
                  <a:schemeClr val="tx1"/>
                </a:solidFill>
                <a:latin typeface="Arial" panose="020B0604020202020204" pitchFamily="34" charset="0"/>
                <a:ea typeface="中國龍毛隸書" pitchFamily="49" charset="-120"/>
              </a:defRPr>
            </a:lvl5pPr>
            <a:lvl6pPr marL="25146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6pPr>
            <a:lvl7pPr marL="29718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7pPr>
            <a:lvl8pPr marL="34290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8pPr>
            <a:lvl9pPr marL="38862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9pPr>
          </a:lstStyle>
          <a:p>
            <a:pPr algn="l" eaLnBrk="1" hangingPunct="1">
              <a:spcBef>
                <a:spcPct val="50000"/>
              </a:spcBef>
            </a:pPr>
            <a:r>
              <a:rPr lang="zh-CN" altLang="en-US" sz="1100" baseline="0">
                <a:solidFill>
                  <a:srgbClr val="000000"/>
                </a:solidFill>
                <a:latin typeface="华文行楷" panose="02010800040101010101" pitchFamily="2" charset="-122"/>
                <a:ea typeface="华文行楷" panose="02010800040101010101" pitchFamily="2" charset="-122"/>
              </a:rPr>
              <a:t>点击输入文字点击输入文字点击输入文字点击输入文字</a:t>
            </a:r>
          </a:p>
        </p:txBody>
      </p:sp>
      <p:pic>
        <p:nvPicPr>
          <p:cNvPr id="262207" name="Picture 63" descr="笔墨"/>
          <p:cNvPicPr>
            <a:picLocks noChangeAspect="1" noChangeArrowheads="1"/>
          </p:cNvPicPr>
          <p:nvPr/>
        </p:nvPicPr>
        <p:blipFill>
          <a:blip r:embed="rId3"/>
          <a:srcRect/>
          <a:stretch>
            <a:fillRect/>
          </a:stretch>
        </p:blipFill>
        <p:spPr bwMode="auto">
          <a:xfrm>
            <a:off x="6401276" y="3194652"/>
            <a:ext cx="2742724" cy="1948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190" name="Picture 46" descr="60"/>
          <p:cNvPicPr>
            <a:picLocks noChangeAspect="1" noChangeArrowheads="1"/>
          </p:cNvPicPr>
          <p:nvPr/>
        </p:nvPicPr>
        <p:blipFill>
          <a:blip r:embed="rId4" cstate="screen">
            <a:lum contrast="48000"/>
          </a:blip>
          <a:srcRect/>
          <a:stretch>
            <a:fillRect/>
          </a:stretch>
        </p:blipFill>
        <p:spPr bwMode="auto">
          <a:xfrm>
            <a:off x="1752296" y="1196606"/>
            <a:ext cx="1791977" cy="167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192" name="Picture 48" descr="60"/>
          <p:cNvPicPr>
            <a:picLocks noChangeAspect="1" noChangeArrowheads="1"/>
          </p:cNvPicPr>
          <p:nvPr/>
        </p:nvPicPr>
        <p:blipFill>
          <a:blip r:embed="rId4" cstate="screen">
            <a:lum contrast="48000"/>
          </a:blip>
          <a:srcRect/>
          <a:stretch>
            <a:fillRect/>
          </a:stretch>
        </p:blipFill>
        <p:spPr bwMode="auto">
          <a:xfrm>
            <a:off x="2934778" y="2612219"/>
            <a:ext cx="1790389" cy="167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196" name="Picture 52" descr="60"/>
          <p:cNvPicPr>
            <a:picLocks noChangeAspect="1" noChangeArrowheads="1"/>
          </p:cNvPicPr>
          <p:nvPr/>
        </p:nvPicPr>
        <p:blipFill>
          <a:blip r:embed="rId4" cstate="screen">
            <a:lum contrast="48000"/>
          </a:blip>
          <a:srcRect/>
          <a:stretch>
            <a:fillRect/>
          </a:stretch>
        </p:blipFill>
        <p:spPr bwMode="auto">
          <a:xfrm>
            <a:off x="4877541" y="1672709"/>
            <a:ext cx="1790389" cy="1672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197" name="Picture 53" descr="60"/>
          <p:cNvPicPr>
            <a:picLocks noChangeAspect="1" noChangeArrowheads="1"/>
          </p:cNvPicPr>
          <p:nvPr/>
        </p:nvPicPr>
        <p:blipFill>
          <a:blip r:embed="rId4" cstate="screen">
            <a:lum bright="-2000" contrast="48000"/>
          </a:blip>
          <a:srcRect/>
          <a:stretch>
            <a:fillRect/>
          </a:stretch>
        </p:blipFill>
        <p:spPr bwMode="auto">
          <a:xfrm>
            <a:off x="6858397" y="682415"/>
            <a:ext cx="1790389" cy="167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2202" name="Text Box 58"/>
          <p:cNvSpPr txBox="1">
            <a:spLocks noChangeArrowheads="1"/>
          </p:cNvSpPr>
          <p:nvPr/>
        </p:nvSpPr>
        <p:spPr bwMode="auto">
          <a:xfrm>
            <a:off x="2285603" y="1861564"/>
            <a:ext cx="915829" cy="35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81616" tIns="40808" rIns="81616" bIns="40808">
            <a:spAutoFit/>
          </a:bodyPr>
          <a:lstStyle>
            <a:lvl1pPr defTabSz="815975" eaLnBrk="0" hangingPunct="0">
              <a:defRPr sz="1600" baseline="-25000">
                <a:solidFill>
                  <a:schemeClr val="tx1"/>
                </a:solidFill>
                <a:latin typeface="Arial" panose="020B0604020202020204" pitchFamily="34" charset="0"/>
                <a:ea typeface="中國龍毛隸書" pitchFamily="49" charset="-120"/>
              </a:defRPr>
            </a:lvl1pPr>
            <a:lvl2pPr marL="742950" indent="-285750" defTabSz="815975" eaLnBrk="0" hangingPunct="0">
              <a:defRPr sz="1600" baseline="-25000">
                <a:solidFill>
                  <a:schemeClr val="tx1"/>
                </a:solidFill>
                <a:latin typeface="Arial" panose="020B0604020202020204" pitchFamily="34" charset="0"/>
                <a:ea typeface="中國龍毛隸書" pitchFamily="49" charset="-120"/>
              </a:defRPr>
            </a:lvl2pPr>
            <a:lvl3pPr marL="1143000" indent="-228600" defTabSz="815975" eaLnBrk="0" hangingPunct="0">
              <a:defRPr sz="1600" baseline="-25000">
                <a:solidFill>
                  <a:schemeClr val="tx1"/>
                </a:solidFill>
                <a:latin typeface="Arial" panose="020B0604020202020204" pitchFamily="34" charset="0"/>
                <a:ea typeface="中國龍毛隸書" pitchFamily="49" charset="-120"/>
              </a:defRPr>
            </a:lvl3pPr>
            <a:lvl4pPr marL="1600200" indent="-228600" defTabSz="815975" eaLnBrk="0" hangingPunct="0">
              <a:defRPr sz="1600" baseline="-25000">
                <a:solidFill>
                  <a:schemeClr val="tx1"/>
                </a:solidFill>
                <a:latin typeface="Arial" panose="020B0604020202020204" pitchFamily="34" charset="0"/>
                <a:ea typeface="中國龍毛隸書" pitchFamily="49" charset="-120"/>
              </a:defRPr>
            </a:lvl4pPr>
            <a:lvl5pPr marL="2057400" indent="-228600" defTabSz="815975" eaLnBrk="0" hangingPunct="0">
              <a:defRPr sz="1600" baseline="-25000">
                <a:solidFill>
                  <a:schemeClr val="tx1"/>
                </a:solidFill>
                <a:latin typeface="Arial" panose="020B0604020202020204" pitchFamily="34" charset="0"/>
                <a:ea typeface="中國龍毛隸書" pitchFamily="49" charset="-120"/>
              </a:defRPr>
            </a:lvl5pPr>
            <a:lvl6pPr marL="25146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6pPr>
            <a:lvl7pPr marL="29718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7pPr>
            <a:lvl8pPr marL="34290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8pPr>
            <a:lvl9pPr marL="38862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9pPr>
          </a:lstStyle>
          <a:p>
            <a:pPr algn="l" eaLnBrk="1" hangingPunct="1">
              <a:spcBef>
                <a:spcPct val="50000"/>
              </a:spcBef>
            </a:pPr>
            <a:r>
              <a:rPr lang="en-US" altLang="zh-CN" sz="1800" baseline="0" dirty="0">
                <a:solidFill>
                  <a:srgbClr val="FFFFFF"/>
                </a:solidFill>
                <a:latin typeface="华文行楷" panose="02010800040101010101" pitchFamily="2" charset="-122"/>
                <a:ea typeface="华文行楷" panose="02010800040101010101" pitchFamily="2" charset="-122"/>
              </a:rPr>
              <a:t>2013</a:t>
            </a:r>
          </a:p>
        </p:txBody>
      </p:sp>
      <p:sp>
        <p:nvSpPr>
          <p:cNvPr id="262203" name="Text Box 59"/>
          <p:cNvSpPr txBox="1">
            <a:spLocks noChangeArrowheads="1"/>
          </p:cNvSpPr>
          <p:nvPr/>
        </p:nvSpPr>
        <p:spPr bwMode="auto">
          <a:xfrm>
            <a:off x="3468086" y="3348591"/>
            <a:ext cx="914241" cy="35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81616" tIns="40808" rIns="81616" bIns="40808">
            <a:spAutoFit/>
          </a:bodyPr>
          <a:lstStyle>
            <a:lvl1pPr defTabSz="815975" eaLnBrk="0" hangingPunct="0">
              <a:defRPr sz="1600" baseline="-25000">
                <a:solidFill>
                  <a:schemeClr val="tx1"/>
                </a:solidFill>
                <a:latin typeface="Arial" panose="020B0604020202020204" pitchFamily="34" charset="0"/>
                <a:ea typeface="中國龍毛隸書" pitchFamily="49" charset="-120"/>
              </a:defRPr>
            </a:lvl1pPr>
            <a:lvl2pPr marL="742950" indent="-285750" defTabSz="815975" eaLnBrk="0" hangingPunct="0">
              <a:defRPr sz="1600" baseline="-25000">
                <a:solidFill>
                  <a:schemeClr val="tx1"/>
                </a:solidFill>
                <a:latin typeface="Arial" panose="020B0604020202020204" pitchFamily="34" charset="0"/>
                <a:ea typeface="中國龍毛隸書" pitchFamily="49" charset="-120"/>
              </a:defRPr>
            </a:lvl2pPr>
            <a:lvl3pPr marL="1143000" indent="-228600" defTabSz="815975" eaLnBrk="0" hangingPunct="0">
              <a:defRPr sz="1600" baseline="-25000">
                <a:solidFill>
                  <a:schemeClr val="tx1"/>
                </a:solidFill>
                <a:latin typeface="Arial" panose="020B0604020202020204" pitchFamily="34" charset="0"/>
                <a:ea typeface="中國龍毛隸書" pitchFamily="49" charset="-120"/>
              </a:defRPr>
            </a:lvl3pPr>
            <a:lvl4pPr marL="1600200" indent="-228600" defTabSz="815975" eaLnBrk="0" hangingPunct="0">
              <a:defRPr sz="1600" baseline="-25000">
                <a:solidFill>
                  <a:schemeClr val="tx1"/>
                </a:solidFill>
                <a:latin typeface="Arial" panose="020B0604020202020204" pitchFamily="34" charset="0"/>
                <a:ea typeface="中國龍毛隸書" pitchFamily="49" charset="-120"/>
              </a:defRPr>
            </a:lvl4pPr>
            <a:lvl5pPr marL="2057400" indent="-228600" defTabSz="815975" eaLnBrk="0" hangingPunct="0">
              <a:defRPr sz="1600" baseline="-25000">
                <a:solidFill>
                  <a:schemeClr val="tx1"/>
                </a:solidFill>
                <a:latin typeface="Arial" panose="020B0604020202020204" pitchFamily="34" charset="0"/>
                <a:ea typeface="中國龍毛隸書" pitchFamily="49" charset="-120"/>
              </a:defRPr>
            </a:lvl5pPr>
            <a:lvl6pPr marL="25146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6pPr>
            <a:lvl7pPr marL="29718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7pPr>
            <a:lvl8pPr marL="34290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8pPr>
            <a:lvl9pPr marL="38862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9pPr>
          </a:lstStyle>
          <a:p>
            <a:pPr algn="l" eaLnBrk="1" hangingPunct="1">
              <a:spcBef>
                <a:spcPct val="50000"/>
              </a:spcBef>
            </a:pPr>
            <a:r>
              <a:rPr lang="en-US" altLang="zh-CN" sz="1800" baseline="0" dirty="0">
                <a:solidFill>
                  <a:srgbClr val="FFFFFF"/>
                </a:solidFill>
                <a:latin typeface="华文行楷" panose="02010800040101010101" pitchFamily="2" charset="-122"/>
                <a:ea typeface="华文行楷" panose="02010800040101010101" pitchFamily="2" charset="-122"/>
              </a:rPr>
              <a:t>2014</a:t>
            </a:r>
          </a:p>
        </p:txBody>
      </p:sp>
      <p:sp>
        <p:nvSpPr>
          <p:cNvPr id="262204" name="Text Box 60"/>
          <p:cNvSpPr txBox="1">
            <a:spLocks noChangeArrowheads="1"/>
          </p:cNvSpPr>
          <p:nvPr/>
        </p:nvSpPr>
        <p:spPr bwMode="auto">
          <a:xfrm>
            <a:off x="5372755" y="2372581"/>
            <a:ext cx="914241" cy="35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81616" tIns="40808" rIns="81616" bIns="40808">
            <a:spAutoFit/>
          </a:bodyPr>
          <a:lstStyle>
            <a:lvl1pPr defTabSz="815975" eaLnBrk="0" hangingPunct="0">
              <a:defRPr sz="1600" baseline="-25000">
                <a:solidFill>
                  <a:schemeClr val="tx1"/>
                </a:solidFill>
                <a:latin typeface="Arial" panose="020B0604020202020204" pitchFamily="34" charset="0"/>
                <a:ea typeface="中國龍毛隸書" pitchFamily="49" charset="-120"/>
              </a:defRPr>
            </a:lvl1pPr>
            <a:lvl2pPr marL="742950" indent="-285750" defTabSz="815975" eaLnBrk="0" hangingPunct="0">
              <a:defRPr sz="1600" baseline="-25000">
                <a:solidFill>
                  <a:schemeClr val="tx1"/>
                </a:solidFill>
                <a:latin typeface="Arial" panose="020B0604020202020204" pitchFamily="34" charset="0"/>
                <a:ea typeface="中國龍毛隸書" pitchFamily="49" charset="-120"/>
              </a:defRPr>
            </a:lvl2pPr>
            <a:lvl3pPr marL="1143000" indent="-228600" defTabSz="815975" eaLnBrk="0" hangingPunct="0">
              <a:defRPr sz="1600" baseline="-25000">
                <a:solidFill>
                  <a:schemeClr val="tx1"/>
                </a:solidFill>
                <a:latin typeface="Arial" panose="020B0604020202020204" pitchFamily="34" charset="0"/>
                <a:ea typeface="中國龍毛隸書" pitchFamily="49" charset="-120"/>
              </a:defRPr>
            </a:lvl3pPr>
            <a:lvl4pPr marL="1600200" indent="-228600" defTabSz="815975" eaLnBrk="0" hangingPunct="0">
              <a:defRPr sz="1600" baseline="-25000">
                <a:solidFill>
                  <a:schemeClr val="tx1"/>
                </a:solidFill>
                <a:latin typeface="Arial" panose="020B0604020202020204" pitchFamily="34" charset="0"/>
                <a:ea typeface="中國龍毛隸書" pitchFamily="49" charset="-120"/>
              </a:defRPr>
            </a:lvl4pPr>
            <a:lvl5pPr marL="2057400" indent="-228600" defTabSz="815975" eaLnBrk="0" hangingPunct="0">
              <a:defRPr sz="1600" baseline="-25000">
                <a:solidFill>
                  <a:schemeClr val="tx1"/>
                </a:solidFill>
                <a:latin typeface="Arial" panose="020B0604020202020204" pitchFamily="34" charset="0"/>
                <a:ea typeface="中國龍毛隸書" pitchFamily="49" charset="-120"/>
              </a:defRPr>
            </a:lvl5pPr>
            <a:lvl6pPr marL="25146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6pPr>
            <a:lvl7pPr marL="29718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7pPr>
            <a:lvl8pPr marL="34290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8pPr>
            <a:lvl9pPr marL="38862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9pPr>
          </a:lstStyle>
          <a:p>
            <a:pPr algn="l" eaLnBrk="1" hangingPunct="1">
              <a:spcBef>
                <a:spcPct val="50000"/>
              </a:spcBef>
            </a:pPr>
            <a:r>
              <a:rPr lang="en-US" altLang="zh-CN" sz="1800" baseline="0" dirty="0">
                <a:solidFill>
                  <a:srgbClr val="FFFFFF"/>
                </a:solidFill>
                <a:latin typeface="华文行楷" panose="02010800040101010101" pitchFamily="2" charset="-122"/>
                <a:ea typeface="华文行楷" panose="02010800040101010101" pitchFamily="2" charset="-122"/>
              </a:rPr>
              <a:t>2015</a:t>
            </a:r>
          </a:p>
        </p:txBody>
      </p:sp>
      <p:sp>
        <p:nvSpPr>
          <p:cNvPr id="262205" name="Text Box 61"/>
          <p:cNvSpPr txBox="1">
            <a:spLocks noChangeArrowheads="1"/>
          </p:cNvSpPr>
          <p:nvPr/>
        </p:nvSpPr>
        <p:spPr bwMode="auto">
          <a:xfrm>
            <a:off x="7391704" y="1347372"/>
            <a:ext cx="914241" cy="35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lIns="81616" tIns="40808" rIns="81616" bIns="40808">
            <a:spAutoFit/>
          </a:bodyPr>
          <a:lstStyle>
            <a:lvl1pPr defTabSz="815975" eaLnBrk="0" hangingPunct="0">
              <a:defRPr sz="1600" baseline="-25000">
                <a:solidFill>
                  <a:schemeClr val="tx1"/>
                </a:solidFill>
                <a:latin typeface="Arial" panose="020B0604020202020204" pitchFamily="34" charset="0"/>
                <a:ea typeface="中國龍毛隸書" pitchFamily="49" charset="-120"/>
              </a:defRPr>
            </a:lvl1pPr>
            <a:lvl2pPr marL="742950" indent="-285750" defTabSz="815975" eaLnBrk="0" hangingPunct="0">
              <a:defRPr sz="1600" baseline="-25000">
                <a:solidFill>
                  <a:schemeClr val="tx1"/>
                </a:solidFill>
                <a:latin typeface="Arial" panose="020B0604020202020204" pitchFamily="34" charset="0"/>
                <a:ea typeface="中國龍毛隸書" pitchFamily="49" charset="-120"/>
              </a:defRPr>
            </a:lvl2pPr>
            <a:lvl3pPr marL="1143000" indent="-228600" defTabSz="815975" eaLnBrk="0" hangingPunct="0">
              <a:defRPr sz="1600" baseline="-25000">
                <a:solidFill>
                  <a:schemeClr val="tx1"/>
                </a:solidFill>
                <a:latin typeface="Arial" panose="020B0604020202020204" pitchFamily="34" charset="0"/>
                <a:ea typeface="中國龍毛隸書" pitchFamily="49" charset="-120"/>
              </a:defRPr>
            </a:lvl3pPr>
            <a:lvl4pPr marL="1600200" indent="-228600" defTabSz="815975" eaLnBrk="0" hangingPunct="0">
              <a:defRPr sz="1600" baseline="-25000">
                <a:solidFill>
                  <a:schemeClr val="tx1"/>
                </a:solidFill>
                <a:latin typeface="Arial" panose="020B0604020202020204" pitchFamily="34" charset="0"/>
                <a:ea typeface="中國龍毛隸書" pitchFamily="49" charset="-120"/>
              </a:defRPr>
            </a:lvl4pPr>
            <a:lvl5pPr marL="2057400" indent="-228600" defTabSz="815975" eaLnBrk="0" hangingPunct="0">
              <a:defRPr sz="1600" baseline="-25000">
                <a:solidFill>
                  <a:schemeClr val="tx1"/>
                </a:solidFill>
                <a:latin typeface="Arial" panose="020B0604020202020204" pitchFamily="34" charset="0"/>
                <a:ea typeface="中國龍毛隸書" pitchFamily="49" charset="-120"/>
              </a:defRPr>
            </a:lvl5pPr>
            <a:lvl6pPr marL="25146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6pPr>
            <a:lvl7pPr marL="29718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7pPr>
            <a:lvl8pPr marL="34290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8pPr>
            <a:lvl9pPr marL="38862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9pPr>
          </a:lstStyle>
          <a:p>
            <a:pPr algn="l" eaLnBrk="1" hangingPunct="1">
              <a:spcBef>
                <a:spcPct val="50000"/>
              </a:spcBef>
            </a:pPr>
            <a:r>
              <a:rPr lang="en-US" altLang="zh-CN" sz="1800" baseline="0" dirty="0">
                <a:solidFill>
                  <a:srgbClr val="FFFFFF"/>
                </a:solidFill>
                <a:latin typeface="华文行楷" panose="02010800040101010101" pitchFamily="2" charset="-122"/>
                <a:ea typeface="华文行楷" panose="02010800040101010101" pitchFamily="2" charset="-122"/>
              </a:rPr>
              <a:t>2016</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2190"/>
                                        </p:tgtEl>
                                        <p:attrNameLst>
                                          <p:attrName>style.visibility</p:attrName>
                                        </p:attrNameLst>
                                      </p:cBhvr>
                                      <p:to>
                                        <p:strVal val="visible"/>
                                      </p:to>
                                    </p:set>
                                    <p:animEffect transition="in" filter="fade">
                                      <p:cBhvr>
                                        <p:cTn id="7" dur="2000"/>
                                        <p:tgtEl>
                                          <p:spTgt spid="262190"/>
                                        </p:tgtEl>
                                      </p:cBhvr>
                                    </p:animEffect>
                                  </p:childTnLst>
                                </p:cTn>
                              </p:par>
                            </p:childTnLst>
                          </p:cTn>
                        </p:par>
                        <p:par>
                          <p:cTn id="8" fill="hold">
                            <p:stCondLst>
                              <p:cond delay="20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62202"/>
                                        </p:tgtEl>
                                        <p:attrNameLst>
                                          <p:attrName>style.visibility</p:attrName>
                                        </p:attrNameLst>
                                      </p:cBhvr>
                                      <p:to>
                                        <p:strVal val="visible"/>
                                      </p:to>
                                    </p:set>
                                    <p:anim calcmode="lin" valueType="num">
                                      <p:cBhvr>
                                        <p:cTn id="11" dur="500" fill="hold"/>
                                        <p:tgtEl>
                                          <p:spTgt spid="26220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62202"/>
                                        </p:tgtEl>
                                        <p:attrNameLst>
                                          <p:attrName>ppt_y</p:attrName>
                                        </p:attrNameLst>
                                      </p:cBhvr>
                                      <p:tavLst>
                                        <p:tav tm="0">
                                          <p:val>
                                            <p:strVal val="#ppt_y"/>
                                          </p:val>
                                        </p:tav>
                                        <p:tav tm="100000">
                                          <p:val>
                                            <p:strVal val="#ppt_y"/>
                                          </p:val>
                                        </p:tav>
                                      </p:tavLst>
                                    </p:anim>
                                    <p:anim calcmode="lin" valueType="num">
                                      <p:cBhvr>
                                        <p:cTn id="13" dur="500" fill="hold"/>
                                        <p:tgtEl>
                                          <p:spTgt spid="26220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6220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62202"/>
                                        </p:tgtEl>
                                      </p:cBhvr>
                                    </p:animEffect>
                                  </p:childTnLst>
                                </p:cTn>
                              </p:par>
                            </p:childTnLst>
                          </p:cTn>
                        </p:par>
                        <p:par>
                          <p:cTn id="16" fill="hold">
                            <p:stCondLst>
                              <p:cond delay="2650"/>
                            </p:stCondLst>
                            <p:childTnLst>
                              <p:par>
                                <p:cTn id="17" presetID="47" presetClass="entr" presetSubtype="0" fill="hold" grpId="0" nodeType="afterEffect">
                                  <p:stCondLst>
                                    <p:cond delay="0"/>
                                  </p:stCondLst>
                                  <p:childTnLst>
                                    <p:set>
                                      <p:cBhvr>
                                        <p:cTn id="18" dur="1" fill="hold">
                                          <p:stCondLst>
                                            <p:cond delay="0"/>
                                          </p:stCondLst>
                                        </p:cTn>
                                        <p:tgtEl>
                                          <p:spTgt spid="262198"/>
                                        </p:tgtEl>
                                        <p:attrNameLst>
                                          <p:attrName>style.visibility</p:attrName>
                                        </p:attrNameLst>
                                      </p:cBhvr>
                                      <p:to>
                                        <p:strVal val="visible"/>
                                      </p:to>
                                    </p:set>
                                    <p:animEffect transition="in" filter="fade">
                                      <p:cBhvr>
                                        <p:cTn id="19" dur="1000"/>
                                        <p:tgtEl>
                                          <p:spTgt spid="262198"/>
                                        </p:tgtEl>
                                      </p:cBhvr>
                                    </p:animEffect>
                                    <p:anim calcmode="lin" valueType="num">
                                      <p:cBhvr>
                                        <p:cTn id="20" dur="1000" fill="hold"/>
                                        <p:tgtEl>
                                          <p:spTgt spid="262198"/>
                                        </p:tgtEl>
                                        <p:attrNameLst>
                                          <p:attrName>ppt_x</p:attrName>
                                        </p:attrNameLst>
                                      </p:cBhvr>
                                      <p:tavLst>
                                        <p:tav tm="0">
                                          <p:val>
                                            <p:strVal val="#ppt_x"/>
                                          </p:val>
                                        </p:tav>
                                        <p:tav tm="100000">
                                          <p:val>
                                            <p:strVal val="#ppt_x"/>
                                          </p:val>
                                        </p:tav>
                                      </p:tavLst>
                                    </p:anim>
                                    <p:anim calcmode="lin" valueType="num">
                                      <p:cBhvr>
                                        <p:cTn id="21" dur="1000" fill="hold"/>
                                        <p:tgtEl>
                                          <p:spTgt spid="262198"/>
                                        </p:tgtEl>
                                        <p:attrNameLst>
                                          <p:attrName>ppt_y</p:attrName>
                                        </p:attrNameLst>
                                      </p:cBhvr>
                                      <p:tavLst>
                                        <p:tav tm="0">
                                          <p:val>
                                            <p:strVal val="#ppt_y-.1"/>
                                          </p:val>
                                        </p:tav>
                                        <p:tav tm="100000">
                                          <p:val>
                                            <p:strVal val="#ppt_y"/>
                                          </p:val>
                                        </p:tav>
                                      </p:tavLst>
                                    </p:anim>
                                  </p:childTnLst>
                                </p:cTn>
                              </p:par>
                            </p:childTnLst>
                          </p:cTn>
                        </p:par>
                        <p:par>
                          <p:cTn id="22" fill="hold">
                            <p:stCondLst>
                              <p:cond delay="3650"/>
                            </p:stCondLst>
                            <p:childTnLst>
                              <p:par>
                                <p:cTn id="23" presetID="22" presetClass="entr" presetSubtype="8" fill="hold" grpId="0" nodeType="afterEffect">
                                  <p:stCondLst>
                                    <p:cond delay="0"/>
                                  </p:stCondLst>
                                  <p:childTnLst>
                                    <p:set>
                                      <p:cBhvr>
                                        <p:cTn id="24" dur="1" fill="hold">
                                          <p:stCondLst>
                                            <p:cond delay="0"/>
                                          </p:stCondLst>
                                        </p:cTn>
                                        <p:tgtEl>
                                          <p:spTgt spid="262193"/>
                                        </p:tgtEl>
                                        <p:attrNameLst>
                                          <p:attrName>style.visibility</p:attrName>
                                        </p:attrNameLst>
                                      </p:cBhvr>
                                      <p:to>
                                        <p:strVal val="visible"/>
                                      </p:to>
                                    </p:set>
                                    <p:animEffect transition="in" filter="wipe(left)">
                                      <p:cBhvr>
                                        <p:cTn id="25" dur="1000"/>
                                        <p:tgtEl>
                                          <p:spTgt spid="262193"/>
                                        </p:tgtEl>
                                      </p:cBhvr>
                                    </p:animEffect>
                                  </p:childTnLst>
                                </p:cTn>
                              </p:par>
                            </p:childTnLst>
                          </p:cTn>
                        </p:par>
                        <p:par>
                          <p:cTn id="26" fill="hold">
                            <p:stCondLst>
                              <p:cond delay="4650"/>
                            </p:stCondLst>
                            <p:childTnLst>
                              <p:par>
                                <p:cTn id="27" presetID="10" presetClass="entr" presetSubtype="0" fill="hold" nodeType="afterEffect">
                                  <p:stCondLst>
                                    <p:cond delay="0"/>
                                  </p:stCondLst>
                                  <p:childTnLst>
                                    <p:set>
                                      <p:cBhvr>
                                        <p:cTn id="28" dur="1" fill="hold">
                                          <p:stCondLst>
                                            <p:cond delay="0"/>
                                          </p:stCondLst>
                                        </p:cTn>
                                        <p:tgtEl>
                                          <p:spTgt spid="262192"/>
                                        </p:tgtEl>
                                        <p:attrNameLst>
                                          <p:attrName>style.visibility</p:attrName>
                                        </p:attrNameLst>
                                      </p:cBhvr>
                                      <p:to>
                                        <p:strVal val="visible"/>
                                      </p:to>
                                    </p:set>
                                    <p:animEffect transition="in" filter="fade">
                                      <p:cBhvr>
                                        <p:cTn id="29" dur="2000"/>
                                        <p:tgtEl>
                                          <p:spTgt spid="262192"/>
                                        </p:tgtEl>
                                      </p:cBhvr>
                                    </p:animEffect>
                                  </p:childTnLst>
                                </p:cTn>
                              </p:par>
                            </p:childTnLst>
                          </p:cTn>
                        </p:par>
                        <p:par>
                          <p:cTn id="30" fill="hold">
                            <p:stCondLst>
                              <p:cond delay="665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262203"/>
                                        </p:tgtEl>
                                        <p:attrNameLst>
                                          <p:attrName>style.visibility</p:attrName>
                                        </p:attrNameLst>
                                      </p:cBhvr>
                                      <p:to>
                                        <p:strVal val="visible"/>
                                      </p:to>
                                    </p:set>
                                    <p:anim calcmode="lin" valueType="num">
                                      <p:cBhvr>
                                        <p:cTn id="33" dur="500" fill="hold"/>
                                        <p:tgtEl>
                                          <p:spTgt spid="262203"/>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262203"/>
                                        </p:tgtEl>
                                        <p:attrNameLst>
                                          <p:attrName>ppt_y</p:attrName>
                                        </p:attrNameLst>
                                      </p:cBhvr>
                                      <p:tavLst>
                                        <p:tav tm="0">
                                          <p:val>
                                            <p:strVal val="#ppt_y"/>
                                          </p:val>
                                        </p:tav>
                                        <p:tav tm="100000">
                                          <p:val>
                                            <p:strVal val="#ppt_y"/>
                                          </p:val>
                                        </p:tav>
                                      </p:tavLst>
                                    </p:anim>
                                    <p:anim calcmode="lin" valueType="num">
                                      <p:cBhvr>
                                        <p:cTn id="35" dur="500" fill="hold"/>
                                        <p:tgtEl>
                                          <p:spTgt spid="262203"/>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262203"/>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262203"/>
                                        </p:tgtEl>
                                      </p:cBhvr>
                                    </p:animEffect>
                                  </p:childTnLst>
                                </p:cTn>
                              </p:par>
                            </p:childTnLst>
                          </p:cTn>
                        </p:par>
                        <p:par>
                          <p:cTn id="38" fill="hold">
                            <p:stCondLst>
                              <p:cond delay="7300"/>
                            </p:stCondLst>
                            <p:childTnLst>
                              <p:par>
                                <p:cTn id="39" presetID="47" presetClass="entr" presetSubtype="0" fill="hold" grpId="0" nodeType="afterEffect">
                                  <p:stCondLst>
                                    <p:cond delay="0"/>
                                  </p:stCondLst>
                                  <p:childTnLst>
                                    <p:set>
                                      <p:cBhvr>
                                        <p:cTn id="40" dur="1" fill="hold">
                                          <p:stCondLst>
                                            <p:cond delay="0"/>
                                          </p:stCondLst>
                                        </p:cTn>
                                        <p:tgtEl>
                                          <p:spTgt spid="262199"/>
                                        </p:tgtEl>
                                        <p:attrNameLst>
                                          <p:attrName>style.visibility</p:attrName>
                                        </p:attrNameLst>
                                      </p:cBhvr>
                                      <p:to>
                                        <p:strVal val="visible"/>
                                      </p:to>
                                    </p:set>
                                    <p:animEffect transition="in" filter="fade">
                                      <p:cBhvr>
                                        <p:cTn id="41" dur="1000"/>
                                        <p:tgtEl>
                                          <p:spTgt spid="262199"/>
                                        </p:tgtEl>
                                      </p:cBhvr>
                                    </p:animEffect>
                                    <p:anim calcmode="lin" valueType="num">
                                      <p:cBhvr>
                                        <p:cTn id="42" dur="1000" fill="hold"/>
                                        <p:tgtEl>
                                          <p:spTgt spid="262199"/>
                                        </p:tgtEl>
                                        <p:attrNameLst>
                                          <p:attrName>ppt_x</p:attrName>
                                        </p:attrNameLst>
                                      </p:cBhvr>
                                      <p:tavLst>
                                        <p:tav tm="0">
                                          <p:val>
                                            <p:strVal val="#ppt_x"/>
                                          </p:val>
                                        </p:tav>
                                        <p:tav tm="100000">
                                          <p:val>
                                            <p:strVal val="#ppt_x"/>
                                          </p:val>
                                        </p:tav>
                                      </p:tavLst>
                                    </p:anim>
                                    <p:anim calcmode="lin" valueType="num">
                                      <p:cBhvr>
                                        <p:cTn id="43" dur="1000" fill="hold"/>
                                        <p:tgtEl>
                                          <p:spTgt spid="262199"/>
                                        </p:tgtEl>
                                        <p:attrNameLst>
                                          <p:attrName>ppt_y</p:attrName>
                                        </p:attrNameLst>
                                      </p:cBhvr>
                                      <p:tavLst>
                                        <p:tav tm="0">
                                          <p:val>
                                            <p:strVal val="#ppt_y-.1"/>
                                          </p:val>
                                        </p:tav>
                                        <p:tav tm="100000">
                                          <p:val>
                                            <p:strVal val="#ppt_y"/>
                                          </p:val>
                                        </p:tav>
                                      </p:tavLst>
                                    </p:anim>
                                  </p:childTnLst>
                                </p:cTn>
                              </p:par>
                            </p:childTnLst>
                          </p:cTn>
                        </p:par>
                        <p:par>
                          <p:cTn id="44" fill="hold">
                            <p:stCondLst>
                              <p:cond delay="8300"/>
                            </p:stCondLst>
                            <p:childTnLst>
                              <p:par>
                                <p:cTn id="45" presetID="22" presetClass="entr" presetSubtype="4" fill="hold" grpId="0" nodeType="afterEffect">
                                  <p:stCondLst>
                                    <p:cond delay="0"/>
                                  </p:stCondLst>
                                  <p:childTnLst>
                                    <p:set>
                                      <p:cBhvr>
                                        <p:cTn id="46" dur="1" fill="hold">
                                          <p:stCondLst>
                                            <p:cond delay="0"/>
                                          </p:stCondLst>
                                        </p:cTn>
                                        <p:tgtEl>
                                          <p:spTgt spid="262194"/>
                                        </p:tgtEl>
                                        <p:attrNameLst>
                                          <p:attrName>style.visibility</p:attrName>
                                        </p:attrNameLst>
                                      </p:cBhvr>
                                      <p:to>
                                        <p:strVal val="visible"/>
                                      </p:to>
                                    </p:set>
                                    <p:animEffect transition="in" filter="wipe(down)">
                                      <p:cBhvr>
                                        <p:cTn id="47" dur="1000"/>
                                        <p:tgtEl>
                                          <p:spTgt spid="262194"/>
                                        </p:tgtEl>
                                      </p:cBhvr>
                                    </p:animEffect>
                                  </p:childTnLst>
                                </p:cTn>
                              </p:par>
                            </p:childTnLst>
                          </p:cTn>
                        </p:par>
                        <p:par>
                          <p:cTn id="48" fill="hold">
                            <p:stCondLst>
                              <p:cond delay="9300"/>
                            </p:stCondLst>
                            <p:childTnLst>
                              <p:par>
                                <p:cTn id="49" presetID="10" presetClass="entr" presetSubtype="0" fill="hold" nodeType="afterEffect">
                                  <p:stCondLst>
                                    <p:cond delay="0"/>
                                  </p:stCondLst>
                                  <p:childTnLst>
                                    <p:set>
                                      <p:cBhvr>
                                        <p:cTn id="50" dur="1" fill="hold">
                                          <p:stCondLst>
                                            <p:cond delay="0"/>
                                          </p:stCondLst>
                                        </p:cTn>
                                        <p:tgtEl>
                                          <p:spTgt spid="262196"/>
                                        </p:tgtEl>
                                        <p:attrNameLst>
                                          <p:attrName>style.visibility</p:attrName>
                                        </p:attrNameLst>
                                      </p:cBhvr>
                                      <p:to>
                                        <p:strVal val="visible"/>
                                      </p:to>
                                    </p:set>
                                    <p:animEffect transition="in" filter="fade">
                                      <p:cBhvr>
                                        <p:cTn id="51" dur="2000"/>
                                        <p:tgtEl>
                                          <p:spTgt spid="262196"/>
                                        </p:tgtEl>
                                      </p:cBhvr>
                                    </p:animEffect>
                                  </p:childTnLst>
                                </p:cTn>
                              </p:par>
                            </p:childTnLst>
                          </p:cTn>
                        </p:par>
                        <p:par>
                          <p:cTn id="52" fill="hold">
                            <p:stCondLst>
                              <p:cond delay="1130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262204"/>
                                        </p:tgtEl>
                                        <p:attrNameLst>
                                          <p:attrName>style.visibility</p:attrName>
                                        </p:attrNameLst>
                                      </p:cBhvr>
                                      <p:to>
                                        <p:strVal val="visible"/>
                                      </p:to>
                                    </p:set>
                                    <p:anim calcmode="lin" valueType="num">
                                      <p:cBhvr>
                                        <p:cTn id="55" dur="500" fill="hold"/>
                                        <p:tgtEl>
                                          <p:spTgt spid="262204"/>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262204"/>
                                        </p:tgtEl>
                                        <p:attrNameLst>
                                          <p:attrName>ppt_y</p:attrName>
                                        </p:attrNameLst>
                                      </p:cBhvr>
                                      <p:tavLst>
                                        <p:tav tm="0">
                                          <p:val>
                                            <p:strVal val="#ppt_y"/>
                                          </p:val>
                                        </p:tav>
                                        <p:tav tm="100000">
                                          <p:val>
                                            <p:strVal val="#ppt_y"/>
                                          </p:val>
                                        </p:tav>
                                      </p:tavLst>
                                    </p:anim>
                                    <p:anim calcmode="lin" valueType="num">
                                      <p:cBhvr>
                                        <p:cTn id="57" dur="500" fill="hold"/>
                                        <p:tgtEl>
                                          <p:spTgt spid="262204"/>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262204"/>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262204"/>
                                        </p:tgtEl>
                                      </p:cBhvr>
                                    </p:animEffect>
                                  </p:childTnLst>
                                </p:cTn>
                              </p:par>
                            </p:childTnLst>
                          </p:cTn>
                        </p:par>
                        <p:par>
                          <p:cTn id="60" fill="hold">
                            <p:stCondLst>
                              <p:cond delay="11949"/>
                            </p:stCondLst>
                            <p:childTnLst>
                              <p:par>
                                <p:cTn id="61" presetID="47" presetClass="entr" presetSubtype="0" fill="hold" grpId="0" nodeType="afterEffect">
                                  <p:stCondLst>
                                    <p:cond delay="0"/>
                                  </p:stCondLst>
                                  <p:childTnLst>
                                    <p:set>
                                      <p:cBhvr>
                                        <p:cTn id="62" dur="1" fill="hold">
                                          <p:stCondLst>
                                            <p:cond delay="0"/>
                                          </p:stCondLst>
                                        </p:cTn>
                                        <p:tgtEl>
                                          <p:spTgt spid="262200"/>
                                        </p:tgtEl>
                                        <p:attrNameLst>
                                          <p:attrName>style.visibility</p:attrName>
                                        </p:attrNameLst>
                                      </p:cBhvr>
                                      <p:to>
                                        <p:strVal val="visible"/>
                                      </p:to>
                                    </p:set>
                                    <p:animEffect transition="in" filter="fade">
                                      <p:cBhvr>
                                        <p:cTn id="63" dur="1000"/>
                                        <p:tgtEl>
                                          <p:spTgt spid="262200"/>
                                        </p:tgtEl>
                                      </p:cBhvr>
                                    </p:animEffect>
                                    <p:anim calcmode="lin" valueType="num">
                                      <p:cBhvr>
                                        <p:cTn id="64" dur="1000" fill="hold"/>
                                        <p:tgtEl>
                                          <p:spTgt spid="262200"/>
                                        </p:tgtEl>
                                        <p:attrNameLst>
                                          <p:attrName>ppt_x</p:attrName>
                                        </p:attrNameLst>
                                      </p:cBhvr>
                                      <p:tavLst>
                                        <p:tav tm="0">
                                          <p:val>
                                            <p:strVal val="#ppt_x"/>
                                          </p:val>
                                        </p:tav>
                                        <p:tav tm="100000">
                                          <p:val>
                                            <p:strVal val="#ppt_x"/>
                                          </p:val>
                                        </p:tav>
                                      </p:tavLst>
                                    </p:anim>
                                    <p:anim calcmode="lin" valueType="num">
                                      <p:cBhvr>
                                        <p:cTn id="65" dur="1000" fill="hold"/>
                                        <p:tgtEl>
                                          <p:spTgt spid="262200"/>
                                        </p:tgtEl>
                                        <p:attrNameLst>
                                          <p:attrName>ppt_y</p:attrName>
                                        </p:attrNameLst>
                                      </p:cBhvr>
                                      <p:tavLst>
                                        <p:tav tm="0">
                                          <p:val>
                                            <p:strVal val="#ppt_y-.1"/>
                                          </p:val>
                                        </p:tav>
                                        <p:tav tm="100000">
                                          <p:val>
                                            <p:strVal val="#ppt_y"/>
                                          </p:val>
                                        </p:tav>
                                      </p:tavLst>
                                    </p:anim>
                                  </p:childTnLst>
                                </p:cTn>
                              </p:par>
                            </p:childTnLst>
                          </p:cTn>
                        </p:par>
                        <p:par>
                          <p:cTn id="66" fill="hold">
                            <p:stCondLst>
                              <p:cond delay="12949"/>
                            </p:stCondLst>
                            <p:childTnLst>
                              <p:par>
                                <p:cTn id="67" presetID="22" presetClass="entr" presetSubtype="4" fill="hold" grpId="0" nodeType="afterEffect">
                                  <p:stCondLst>
                                    <p:cond delay="0"/>
                                  </p:stCondLst>
                                  <p:childTnLst>
                                    <p:set>
                                      <p:cBhvr>
                                        <p:cTn id="68" dur="1" fill="hold">
                                          <p:stCondLst>
                                            <p:cond delay="0"/>
                                          </p:stCondLst>
                                        </p:cTn>
                                        <p:tgtEl>
                                          <p:spTgt spid="262195"/>
                                        </p:tgtEl>
                                        <p:attrNameLst>
                                          <p:attrName>style.visibility</p:attrName>
                                        </p:attrNameLst>
                                      </p:cBhvr>
                                      <p:to>
                                        <p:strVal val="visible"/>
                                      </p:to>
                                    </p:set>
                                    <p:animEffect transition="in" filter="wipe(down)">
                                      <p:cBhvr>
                                        <p:cTn id="69" dur="1000"/>
                                        <p:tgtEl>
                                          <p:spTgt spid="262195"/>
                                        </p:tgtEl>
                                      </p:cBhvr>
                                    </p:animEffect>
                                  </p:childTnLst>
                                </p:cTn>
                              </p:par>
                            </p:childTnLst>
                          </p:cTn>
                        </p:par>
                        <p:par>
                          <p:cTn id="70" fill="hold">
                            <p:stCondLst>
                              <p:cond delay="13949"/>
                            </p:stCondLst>
                            <p:childTnLst>
                              <p:par>
                                <p:cTn id="71" presetID="10" presetClass="entr" presetSubtype="0" fill="hold" nodeType="afterEffect">
                                  <p:stCondLst>
                                    <p:cond delay="0"/>
                                  </p:stCondLst>
                                  <p:childTnLst>
                                    <p:set>
                                      <p:cBhvr>
                                        <p:cTn id="72" dur="1" fill="hold">
                                          <p:stCondLst>
                                            <p:cond delay="0"/>
                                          </p:stCondLst>
                                        </p:cTn>
                                        <p:tgtEl>
                                          <p:spTgt spid="262197"/>
                                        </p:tgtEl>
                                        <p:attrNameLst>
                                          <p:attrName>style.visibility</p:attrName>
                                        </p:attrNameLst>
                                      </p:cBhvr>
                                      <p:to>
                                        <p:strVal val="visible"/>
                                      </p:to>
                                    </p:set>
                                    <p:animEffect transition="in" filter="fade">
                                      <p:cBhvr>
                                        <p:cTn id="73" dur="2000"/>
                                        <p:tgtEl>
                                          <p:spTgt spid="262197"/>
                                        </p:tgtEl>
                                      </p:cBhvr>
                                    </p:animEffect>
                                  </p:childTnLst>
                                </p:cTn>
                              </p:par>
                            </p:childTnLst>
                          </p:cTn>
                        </p:par>
                        <p:par>
                          <p:cTn id="74" fill="hold">
                            <p:stCondLst>
                              <p:cond delay="15949"/>
                            </p:stCondLst>
                            <p:childTnLst>
                              <p:par>
                                <p:cTn id="75" presetID="41" presetClass="entr" presetSubtype="0" fill="hold" grpId="0" nodeType="afterEffect">
                                  <p:stCondLst>
                                    <p:cond delay="0"/>
                                  </p:stCondLst>
                                  <p:iterate type="lt">
                                    <p:tmPct val="10000"/>
                                  </p:iterate>
                                  <p:childTnLst>
                                    <p:set>
                                      <p:cBhvr>
                                        <p:cTn id="76" dur="1" fill="hold">
                                          <p:stCondLst>
                                            <p:cond delay="0"/>
                                          </p:stCondLst>
                                        </p:cTn>
                                        <p:tgtEl>
                                          <p:spTgt spid="262205"/>
                                        </p:tgtEl>
                                        <p:attrNameLst>
                                          <p:attrName>style.visibility</p:attrName>
                                        </p:attrNameLst>
                                      </p:cBhvr>
                                      <p:to>
                                        <p:strVal val="visible"/>
                                      </p:to>
                                    </p:set>
                                    <p:anim calcmode="lin" valueType="num">
                                      <p:cBhvr>
                                        <p:cTn id="77" dur="500" fill="hold"/>
                                        <p:tgtEl>
                                          <p:spTgt spid="262205"/>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262205"/>
                                        </p:tgtEl>
                                        <p:attrNameLst>
                                          <p:attrName>ppt_y</p:attrName>
                                        </p:attrNameLst>
                                      </p:cBhvr>
                                      <p:tavLst>
                                        <p:tav tm="0">
                                          <p:val>
                                            <p:strVal val="#ppt_y"/>
                                          </p:val>
                                        </p:tav>
                                        <p:tav tm="100000">
                                          <p:val>
                                            <p:strVal val="#ppt_y"/>
                                          </p:val>
                                        </p:tav>
                                      </p:tavLst>
                                    </p:anim>
                                    <p:anim calcmode="lin" valueType="num">
                                      <p:cBhvr>
                                        <p:cTn id="79" dur="500" fill="hold"/>
                                        <p:tgtEl>
                                          <p:spTgt spid="262205"/>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262205"/>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tmFilter="0,0; .5, 1; 1, 1"/>
                                        <p:tgtEl>
                                          <p:spTgt spid="262205"/>
                                        </p:tgtEl>
                                      </p:cBhvr>
                                    </p:animEffect>
                                  </p:childTnLst>
                                </p:cTn>
                              </p:par>
                            </p:childTnLst>
                          </p:cTn>
                        </p:par>
                        <p:par>
                          <p:cTn id="82" fill="hold">
                            <p:stCondLst>
                              <p:cond delay="16599"/>
                            </p:stCondLst>
                            <p:childTnLst>
                              <p:par>
                                <p:cTn id="83" presetID="47" presetClass="entr" presetSubtype="0" fill="hold" grpId="0" nodeType="afterEffect">
                                  <p:stCondLst>
                                    <p:cond delay="0"/>
                                  </p:stCondLst>
                                  <p:childTnLst>
                                    <p:set>
                                      <p:cBhvr>
                                        <p:cTn id="84" dur="1" fill="hold">
                                          <p:stCondLst>
                                            <p:cond delay="0"/>
                                          </p:stCondLst>
                                        </p:cTn>
                                        <p:tgtEl>
                                          <p:spTgt spid="262201"/>
                                        </p:tgtEl>
                                        <p:attrNameLst>
                                          <p:attrName>style.visibility</p:attrName>
                                        </p:attrNameLst>
                                      </p:cBhvr>
                                      <p:to>
                                        <p:strVal val="visible"/>
                                      </p:to>
                                    </p:set>
                                    <p:animEffect transition="in" filter="fade">
                                      <p:cBhvr>
                                        <p:cTn id="85" dur="1000"/>
                                        <p:tgtEl>
                                          <p:spTgt spid="262201"/>
                                        </p:tgtEl>
                                      </p:cBhvr>
                                    </p:animEffect>
                                    <p:anim calcmode="lin" valueType="num">
                                      <p:cBhvr>
                                        <p:cTn id="86" dur="1000" fill="hold"/>
                                        <p:tgtEl>
                                          <p:spTgt spid="262201"/>
                                        </p:tgtEl>
                                        <p:attrNameLst>
                                          <p:attrName>ppt_x</p:attrName>
                                        </p:attrNameLst>
                                      </p:cBhvr>
                                      <p:tavLst>
                                        <p:tav tm="0">
                                          <p:val>
                                            <p:strVal val="#ppt_x"/>
                                          </p:val>
                                        </p:tav>
                                        <p:tav tm="100000">
                                          <p:val>
                                            <p:strVal val="#ppt_x"/>
                                          </p:val>
                                        </p:tav>
                                      </p:tavLst>
                                    </p:anim>
                                    <p:anim calcmode="lin" valueType="num">
                                      <p:cBhvr>
                                        <p:cTn id="87" dur="1000" fill="hold"/>
                                        <p:tgtEl>
                                          <p:spTgt spid="262201"/>
                                        </p:tgtEl>
                                        <p:attrNameLst>
                                          <p:attrName>ppt_y</p:attrName>
                                        </p:attrNameLst>
                                      </p:cBhvr>
                                      <p:tavLst>
                                        <p:tav tm="0">
                                          <p:val>
                                            <p:strVal val="#ppt_y-.1"/>
                                          </p:val>
                                        </p:tav>
                                        <p:tav tm="100000">
                                          <p:val>
                                            <p:strVal val="#ppt_y"/>
                                          </p:val>
                                        </p:tav>
                                      </p:tavLst>
                                    </p:anim>
                                  </p:childTnLst>
                                </p:cTn>
                              </p:par>
                            </p:childTnLst>
                          </p:cTn>
                        </p:par>
                        <p:par>
                          <p:cTn id="88" fill="hold">
                            <p:stCondLst>
                              <p:cond delay="17599"/>
                            </p:stCondLst>
                            <p:childTnLst>
                              <p:par>
                                <p:cTn id="89" presetID="31" presetClass="entr" presetSubtype="0" fill="hold" nodeType="afterEffect">
                                  <p:stCondLst>
                                    <p:cond delay="0"/>
                                  </p:stCondLst>
                                  <p:iterate type="lt">
                                    <p:tmPct val="5000"/>
                                  </p:iterate>
                                  <p:childTnLst>
                                    <p:set>
                                      <p:cBhvr>
                                        <p:cTn id="90" dur="1" fill="hold">
                                          <p:stCondLst>
                                            <p:cond delay="0"/>
                                          </p:stCondLst>
                                        </p:cTn>
                                        <p:tgtEl>
                                          <p:spTgt spid="262207"/>
                                        </p:tgtEl>
                                        <p:attrNameLst>
                                          <p:attrName>style.visibility</p:attrName>
                                        </p:attrNameLst>
                                      </p:cBhvr>
                                      <p:to>
                                        <p:strVal val="visible"/>
                                      </p:to>
                                    </p:set>
                                    <p:anim calcmode="lin" valueType="num">
                                      <p:cBhvr>
                                        <p:cTn id="91" dur="1000" fill="hold"/>
                                        <p:tgtEl>
                                          <p:spTgt spid="262207"/>
                                        </p:tgtEl>
                                        <p:attrNameLst>
                                          <p:attrName>ppt_w</p:attrName>
                                        </p:attrNameLst>
                                      </p:cBhvr>
                                      <p:tavLst>
                                        <p:tav tm="0">
                                          <p:val>
                                            <p:fltVal val="0"/>
                                          </p:val>
                                        </p:tav>
                                        <p:tav tm="100000">
                                          <p:val>
                                            <p:strVal val="#ppt_w"/>
                                          </p:val>
                                        </p:tav>
                                      </p:tavLst>
                                    </p:anim>
                                    <p:anim calcmode="lin" valueType="num">
                                      <p:cBhvr>
                                        <p:cTn id="92" dur="1000" fill="hold"/>
                                        <p:tgtEl>
                                          <p:spTgt spid="262207"/>
                                        </p:tgtEl>
                                        <p:attrNameLst>
                                          <p:attrName>ppt_h</p:attrName>
                                        </p:attrNameLst>
                                      </p:cBhvr>
                                      <p:tavLst>
                                        <p:tav tm="0">
                                          <p:val>
                                            <p:fltVal val="0"/>
                                          </p:val>
                                        </p:tav>
                                        <p:tav tm="100000">
                                          <p:val>
                                            <p:strVal val="#ppt_h"/>
                                          </p:val>
                                        </p:tav>
                                      </p:tavLst>
                                    </p:anim>
                                    <p:anim calcmode="lin" valueType="num">
                                      <p:cBhvr>
                                        <p:cTn id="93" dur="1000" fill="hold"/>
                                        <p:tgtEl>
                                          <p:spTgt spid="262207"/>
                                        </p:tgtEl>
                                        <p:attrNameLst>
                                          <p:attrName>style.rotation</p:attrName>
                                        </p:attrNameLst>
                                      </p:cBhvr>
                                      <p:tavLst>
                                        <p:tav tm="0">
                                          <p:val>
                                            <p:fltVal val="90"/>
                                          </p:val>
                                        </p:tav>
                                        <p:tav tm="100000">
                                          <p:val>
                                            <p:fltVal val="0"/>
                                          </p:val>
                                        </p:tav>
                                      </p:tavLst>
                                    </p:anim>
                                    <p:animEffect transition="in" filter="fade">
                                      <p:cBhvr>
                                        <p:cTn id="94" dur="1000"/>
                                        <p:tgtEl>
                                          <p:spTgt spid="262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93" grpId="0" animBg="1"/>
      <p:bldP spid="262194" grpId="0" animBg="1"/>
      <p:bldP spid="262195" grpId="0" animBg="1"/>
      <p:bldP spid="262198" grpId="0"/>
      <p:bldP spid="262199" grpId="0"/>
      <p:bldP spid="262200" grpId="0"/>
      <p:bldP spid="262201" grpId="0"/>
      <p:bldP spid="262202" grpId="0"/>
      <p:bldP spid="262203" grpId="0"/>
      <p:bldP spid="262204" grpId="0"/>
      <p:bldP spid="26220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632" name="Picture 8" descr="22"/>
          <p:cNvPicPr>
            <a:picLocks noChangeAspect="1" noChangeArrowheads="1"/>
          </p:cNvPicPr>
          <p:nvPr/>
        </p:nvPicPr>
        <p:blipFill>
          <a:blip r:embed="rId3" cstate="screen"/>
          <a:srcRect/>
          <a:stretch>
            <a:fillRect/>
          </a:stretch>
        </p:blipFill>
        <p:spPr bwMode="auto">
          <a:xfrm>
            <a:off x="2667331" y="970458"/>
            <a:ext cx="3771245" cy="334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636" name="Picture 12" descr="44"/>
          <p:cNvPicPr>
            <a:picLocks noChangeAspect="1" noChangeArrowheads="1"/>
          </p:cNvPicPr>
          <p:nvPr/>
        </p:nvPicPr>
        <p:blipFill>
          <a:blip r:embed="rId4" cstate="screen"/>
          <a:srcRect/>
          <a:stretch>
            <a:fillRect/>
          </a:stretch>
        </p:blipFill>
        <p:spPr bwMode="auto">
          <a:xfrm>
            <a:off x="2938746" y="1500519"/>
            <a:ext cx="3309363" cy="231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2640" name="Text Box 16"/>
          <p:cNvSpPr txBox="1">
            <a:spLocks noChangeArrowheads="1"/>
          </p:cNvSpPr>
          <p:nvPr/>
        </p:nvSpPr>
        <p:spPr bwMode="auto">
          <a:xfrm>
            <a:off x="3695852" y="2441615"/>
            <a:ext cx="1904669" cy="493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spAutoFit/>
          </a:bodyPr>
          <a:lstStyle>
            <a:lvl1pPr defTabSz="815975" eaLnBrk="0" hangingPunct="0">
              <a:defRPr sz="1600" baseline="-25000">
                <a:solidFill>
                  <a:schemeClr val="tx1"/>
                </a:solidFill>
                <a:latin typeface="Arial" panose="020B0604020202020204" pitchFamily="34" charset="0"/>
                <a:ea typeface="中國龍毛隸書" pitchFamily="49" charset="-120"/>
              </a:defRPr>
            </a:lvl1pPr>
            <a:lvl2pPr marL="742950" indent="-285750" defTabSz="815975" eaLnBrk="0" hangingPunct="0">
              <a:defRPr sz="1600" baseline="-25000">
                <a:solidFill>
                  <a:schemeClr val="tx1"/>
                </a:solidFill>
                <a:latin typeface="Arial" panose="020B0604020202020204" pitchFamily="34" charset="0"/>
                <a:ea typeface="中國龍毛隸書" pitchFamily="49" charset="-120"/>
              </a:defRPr>
            </a:lvl2pPr>
            <a:lvl3pPr marL="1143000" indent="-228600" defTabSz="815975" eaLnBrk="0" hangingPunct="0">
              <a:defRPr sz="1600" baseline="-25000">
                <a:solidFill>
                  <a:schemeClr val="tx1"/>
                </a:solidFill>
                <a:latin typeface="Arial" panose="020B0604020202020204" pitchFamily="34" charset="0"/>
                <a:ea typeface="中國龍毛隸書" pitchFamily="49" charset="-120"/>
              </a:defRPr>
            </a:lvl3pPr>
            <a:lvl4pPr marL="1600200" indent="-228600" defTabSz="815975" eaLnBrk="0" hangingPunct="0">
              <a:defRPr sz="1600" baseline="-25000">
                <a:solidFill>
                  <a:schemeClr val="tx1"/>
                </a:solidFill>
                <a:latin typeface="Arial" panose="020B0604020202020204" pitchFamily="34" charset="0"/>
                <a:ea typeface="中國龍毛隸書" pitchFamily="49" charset="-120"/>
              </a:defRPr>
            </a:lvl4pPr>
            <a:lvl5pPr marL="2057400" indent="-228600" defTabSz="815975" eaLnBrk="0" hangingPunct="0">
              <a:defRPr sz="1600" baseline="-25000">
                <a:solidFill>
                  <a:schemeClr val="tx1"/>
                </a:solidFill>
                <a:latin typeface="Arial" panose="020B0604020202020204" pitchFamily="34" charset="0"/>
                <a:ea typeface="中國龍毛隸書" pitchFamily="49" charset="-120"/>
              </a:defRPr>
            </a:lvl5pPr>
            <a:lvl6pPr marL="25146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6pPr>
            <a:lvl7pPr marL="29718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7pPr>
            <a:lvl8pPr marL="34290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8pPr>
            <a:lvl9pPr marL="38862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9pPr>
          </a:lstStyle>
          <a:p>
            <a:pPr algn="l" eaLnBrk="1" hangingPunct="1">
              <a:spcBef>
                <a:spcPct val="50000"/>
              </a:spcBef>
            </a:pPr>
            <a:r>
              <a:rPr lang="zh-CN" altLang="en-US" sz="2700" b="1" baseline="0">
                <a:solidFill>
                  <a:srgbClr val="000000"/>
                </a:solidFill>
                <a:latin typeface="华文行楷" panose="02010800040101010101" pitchFamily="2" charset="-122"/>
                <a:ea typeface="华文行楷" panose="02010800040101010101" pitchFamily="2" charset="-122"/>
              </a:rPr>
              <a:t>文字标题</a:t>
            </a:r>
          </a:p>
        </p:txBody>
      </p:sp>
      <p:pic>
        <p:nvPicPr>
          <p:cNvPr id="282628" name="Picture 4" descr="61"/>
          <p:cNvPicPr>
            <a:picLocks noChangeAspect="1" noChangeArrowheads="1"/>
          </p:cNvPicPr>
          <p:nvPr/>
        </p:nvPicPr>
        <p:blipFill>
          <a:blip r:embed="rId5" cstate="screen"/>
          <a:srcRect/>
          <a:stretch>
            <a:fillRect/>
          </a:stretch>
        </p:blipFill>
        <p:spPr bwMode="auto">
          <a:xfrm>
            <a:off x="3430786" y="438809"/>
            <a:ext cx="2053868" cy="1839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629" name="Picture 5" descr="61"/>
          <p:cNvPicPr>
            <a:picLocks noChangeAspect="1" noChangeArrowheads="1"/>
          </p:cNvPicPr>
          <p:nvPr/>
        </p:nvPicPr>
        <p:blipFill>
          <a:blip r:embed="rId6" cstate="screen"/>
          <a:srcRect/>
          <a:stretch>
            <a:fillRect/>
          </a:stretch>
        </p:blipFill>
        <p:spPr bwMode="auto">
          <a:xfrm>
            <a:off x="1753089" y="2497161"/>
            <a:ext cx="2057043" cy="1837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630" name="Picture 6" descr="61"/>
          <p:cNvPicPr>
            <a:picLocks noChangeAspect="1" noChangeArrowheads="1"/>
          </p:cNvPicPr>
          <p:nvPr/>
        </p:nvPicPr>
        <p:blipFill>
          <a:blip r:embed="rId6" cstate="screen"/>
          <a:srcRect/>
          <a:stretch>
            <a:fillRect/>
          </a:stretch>
        </p:blipFill>
        <p:spPr bwMode="auto">
          <a:xfrm>
            <a:off x="5029120" y="2435267"/>
            <a:ext cx="2057043" cy="1837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2637" name="Text Box 13"/>
          <p:cNvSpPr txBox="1">
            <a:spLocks noChangeArrowheads="1"/>
          </p:cNvSpPr>
          <p:nvPr/>
        </p:nvSpPr>
        <p:spPr bwMode="auto">
          <a:xfrm>
            <a:off x="3924413" y="1067265"/>
            <a:ext cx="1218988" cy="631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spAutoFit/>
          </a:bodyPr>
          <a:lstStyle>
            <a:lvl1pPr defTabSz="815975" eaLnBrk="0" hangingPunct="0">
              <a:defRPr sz="1600" baseline="-25000">
                <a:solidFill>
                  <a:schemeClr val="tx1"/>
                </a:solidFill>
                <a:latin typeface="Arial" panose="020B0604020202020204" pitchFamily="34" charset="0"/>
                <a:ea typeface="中國龍毛隸書" pitchFamily="49" charset="-120"/>
              </a:defRPr>
            </a:lvl1pPr>
            <a:lvl2pPr marL="742950" indent="-285750" defTabSz="815975" eaLnBrk="0" hangingPunct="0">
              <a:defRPr sz="1600" baseline="-25000">
                <a:solidFill>
                  <a:schemeClr val="tx1"/>
                </a:solidFill>
                <a:latin typeface="Arial" panose="020B0604020202020204" pitchFamily="34" charset="0"/>
                <a:ea typeface="中國龍毛隸書" pitchFamily="49" charset="-120"/>
              </a:defRPr>
            </a:lvl2pPr>
            <a:lvl3pPr marL="1143000" indent="-228600" defTabSz="815975" eaLnBrk="0" hangingPunct="0">
              <a:defRPr sz="1600" baseline="-25000">
                <a:solidFill>
                  <a:schemeClr val="tx1"/>
                </a:solidFill>
                <a:latin typeface="Arial" panose="020B0604020202020204" pitchFamily="34" charset="0"/>
                <a:ea typeface="中國龍毛隸書" pitchFamily="49" charset="-120"/>
              </a:defRPr>
            </a:lvl3pPr>
            <a:lvl4pPr marL="1600200" indent="-228600" defTabSz="815975" eaLnBrk="0" hangingPunct="0">
              <a:defRPr sz="1600" baseline="-25000">
                <a:solidFill>
                  <a:schemeClr val="tx1"/>
                </a:solidFill>
                <a:latin typeface="Arial" panose="020B0604020202020204" pitchFamily="34" charset="0"/>
                <a:ea typeface="中國龍毛隸書" pitchFamily="49" charset="-120"/>
              </a:defRPr>
            </a:lvl4pPr>
            <a:lvl5pPr marL="2057400" indent="-228600" defTabSz="815975" eaLnBrk="0" hangingPunct="0">
              <a:defRPr sz="1600" baseline="-25000">
                <a:solidFill>
                  <a:schemeClr val="tx1"/>
                </a:solidFill>
                <a:latin typeface="Arial" panose="020B0604020202020204" pitchFamily="34" charset="0"/>
                <a:ea typeface="中國龍毛隸書" pitchFamily="49" charset="-120"/>
              </a:defRPr>
            </a:lvl5pPr>
            <a:lvl6pPr marL="25146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6pPr>
            <a:lvl7pPr marL="29718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7pPr>
            <a:lvl8pPr marL="34290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8pPr>
            <a:lvl9pPr marL="38862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9pPr>
          </a:lstStyle>
          <a:p>
            <a:pPr algn="l" eaLnBrk="1" hangingPunct="1">
              <a:spcBef>
                <a:spcPct val="50000"/>
              </a:spcBef>
            </a:pPr>
            <a:r>
              <a:rPr lang="zh-CN" altLang="en-US" sz="1800" b="1" baseline="0">
                <a:solidFill>
                  <a:srgbClr val="FFFFFF"/>
                </a:solidFill>
                <a:latin typeface="华文行楷" panose="02010800040101010101" pitchFamily="2" charset="-122"/>
                <a:ea typeface="华文行楷" panose="02010800040101010101" pitchFamily="2" charset="-122"/>
              </a:rPr>
              <a:t>点击输入文字内容</a:t>
            </a:r>
          </a:p>
        </p:txBody>
      </p:sp>
      <p:sp>
        <p:nvSpPr>
          <p:cNvPr id="282638" name="Text Box 14"/>
          <p:cNvSpPr txBox="1">
            <a:spLocks noChangeArrowheads="1"/>
          </p:cNvSpPr>
          <p:nvPr/>
        </p:nvSpPr>
        <p:spPr bwMode="auto">
          <a:xfrm>
            <a:off x="2248304" y="3111334"/>
            <a:ext cx="1218988" cy="631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spAutoFit/>
          </a:bodyPr>
          <a:lstStyle>
            <a:lvl1pPr defTabSz="815975" eaLnBrk="0" hangingPunct="0">
              <a:defRPr sz="1600" baseline="-25000">
                <a:solidFill>
                  <a:schemeClr val="tx1"/>
                </a:solidFill>
                <a:latin typeface="Arial" panose="020B0604020202020204" pitchFamily="34" charset="0"/>
                <a:ea typeface="中國龍毛隸書" pitchFamily="49" charset="-120"/>
              </a:defRPr>
            </a:lvl1pPr>
            <a:lvl2pPr marL="742950" indent="-285750" defTabSz="815975" eaLnBrk="0" hangingPunct="0">
              <a:defRPr sz="1600" baseline="-25000">
                <a:solidFill>
                  <a:schemeClr val="tx1"/>
                </a:solidFill>
                <a:latin typeface="Arial" panose="020B0604020202020204" pitchFamily="34" charset="0"/>
                <a:ea typeface="中國龍毛隸書" pitchFamily="49" charset="-120"/>
              </a:defRPr>
            </a:lvl2pPr>
            <a:lvl3pPr marL="1143000" indent="-228600" defTabSz="815975" eaLnBrk="0" hangingPunct="0">
              <a:defRPr sz="1600" baseline="-25000">
                <a:solidFill>
                  <a:schemeClr val="tx1"/>
                </a:solidFill>
                <a:latin typeface="Arial" panose="020B0604020202020204" pitchFamily="34" charset="0"/>
                <a:ea typeface="中國龍毛隸書" pitchFamily="49" charset="-120"/>
              </a:defRPr>
            </a:lvl3pPr>
            <a:lvl4pPr marL="1600200" indent="-228600" defTabSz="815975" eaLnBrk="0" hangingPunct="0">
              <a:defRPr sz="1600" baseline="-25000">
                <a:solidFill>
                  <a:schemeClr val="tx1"/>
                </a:solidFill>
                <a:latin typeface="Arial" panose="020B0604020202020204" pitchFamily="34" charset="0"/>
                <a:ea typeface="中國龍毛隸書" pitchFamily="49" charset="-120"/>
              </a:defRPr>
            </a:lvl4pPr>
            <a:lvl5pPr marL="2057400" indent="-228600" defTabSz="815975" eaLnBrk="0" hangingPunct="0">
              <a:defRPr sz="1600" baseline="-25000">
                <a:solidFill>
                  <a:schemeClr val="tx1"/>
                </a:solidFill>
                <a:latin typeface="Arial" panose="020B0604020202020204" pitchFamily="34" charset="0"/>
                <a:ea typeface="中國龍毛隸書" pitchFamily="49" charset="-120"/>
              </a:defRPr>
            </a:lvl5pPr>
            <a:lvl6pPr marL="25146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6pPr>
            <a:lvl7pPr marL="29718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7pPr>
            <a:lvl8pPr marL="34290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8pPr>
            <a:lvl9pPr marL="38862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9pPr>
          </a:lstStyle>
          <a:p>
            <a:pPr algn="l" eaLnBrk="1" hangingPunct="1">
              <a:spcBef>
                <a:spcPct val="50000"/>
              </a:spcBef>
            </a:pPr>
            <a:r>
              <a:rPr lang="zh-CN" altLang="en-US" sz="1800" b="1" baseline="0" dirty="0">
                <a:solidFill>
                  <a:srgbClr val="FFFFFF"/>
                </a:solidFill>
                <a:latin typeface="华文行楷" panose="02010800040101010101" pitchFamily="2" charset="-122"/>
                <a:ea typeface="华文行楷" panose="02010800040101010101" pitchFamily="2" charset="-122"/>
              </a:rPr>
              <a:t>点击输入文字内容</a:t>
            </a:r>
          </a:p>
        </p:txBody>
      </p:sp>
      <p:sp>
        <p:nvSpPr>
          <p:cNvPr id="282639" name="Text Box 15"/>
          <p:cNvSpPr txBox="1">
            <a:spLocks noChangeArrowheads="1"/>
          </p:cNvSpPr>
          <p:nvPr/>
        </p:nvSpPr>
        <p:spPr bwMode="auto">
          <a:xfrm>
            <a:off x="5600522" y="3011353"/>
            <a:ext cx="1218988" cy="631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spAutoFit/>
          </a:bodyPr>
          <a:lstStyle>
            <a:lvl1pPr defTabSz="815975" eaLnBrk="0" hangingPunct="0">
              <a:defRPr sz="1600" baseline="-25000">
                <a:solidFill>
                  <a:schemeClr val="tx1"/>
                </a:solidFill>
                <a:latin typeface="Arial" panose="020B0604020202020204" pitchFamily="34" charset="0"/>
                <a:ea typeface="中國龍毛隸書" pitchFamily="49" charset="-120"/>
              </a:defRPr>
            </a:lvl1pPr>
            <a:lvl2pPr marL="742950" indent="-285750" defTabSz="815975" eaLnBrk="0" hangingPunct="0">
              <a:defRPr sz="1600" baseline="-25000">
                <a:solidFill>
                  <a:schemeClr val="tx1"/>
                </a:solidFill>
                <a:latin typeface="Arial" panose="020B0604020202020204" pitchFamily="34" charset="0"/>
                <a:ea typeface="中國龍毛隸書" pitchFamily="49" charset="-120"/>
              </a:defRPr>
            </a:lvl2pPr>
            <a:lvl3pPr marL="1143000" indent="-228600" defTabSz="815975" eaLnBrk="0" hangingPunct="0">
              <a:defRPr sz="1600" baseline="-25000">
                <a:solidFill>
                  <a:schemeClr val="tx1"/>
                </a:solidFill>
                <a:latin typeface="Arial" panose="020B0604020202020204" pitchFamily="34" charset="0"/>
                <a:ea typeface="中國龍毛隸書" pitchFamily="49" charset="-120"/>
              </a:defRPr>
            </a:lvl3pPr>
            <a:lvl4pPr marL="1600200" indent="-228600" defTabSz="815975" eaLnBrk="0" hangingPunct="0">
              <a:defRPr sz="1600" baseline="-25000">
                <a:solidFill>
                  <a:schemeClr val="tx1"/>
                </a:solidFill>
                <a:latin typeface="Arial" panose="020B0604020202020204" pitchFamily="34" charset="0"/>
                <a:ea typeface="中國龍毛隸書" pitchFamily="49" charset="-120"/>
              </a:defRPr>
            </a:lvl4pPr>
            <a:lvl5pPr marL="2057400" indent="-228600" defTabSz="815975" eaLnBrk="0" hangingPunct="0">
              <a:defRPr sz="1600" baseline="-25000">
                <a:solidFill>
                  <a:schemeClr val="tx1"/>
                </a:solidFill>
                <a:latin typeface="Arial" panose="020B0604020202020204" pitchFamily="34" charset="0"/>
                <a:ea typeface="中國龍毛隸書" pitchFamily="49" charset="-120"/>
              </a:defRPr>
            </a:lvl5pPr>
            <a:lvl6pPr marL="25146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6pPr>
            <a:lvl7pPr marL="29718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7pPr>
            <a:lvl8pPr marL="34290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8pPr>
            <a:lvl9pPr marL="38862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9pPr>
          </a:lstStyle>
          <a:p>
            <a:pPr algn="l" eaLnBrk="1" hangingPunct="1">
              <a:spcBef>
                <a:spcPct val="50000"/>
              </a:spcBef>
            </a:pPr>
            <a:r>
              <a:rPr lang="zh-CN" altLang="en-US" sz="1800" b="1" baseline="0">
                <a:solidFill>
                  <a:srgbClr val="FFFFFF"/>
                </a:solidFill>
                <a:latin typeface="华文行楷" panose="02010800040101010101" pitchFamily="2" charset="-122"/>
                <a:ea typeface="华文行楷" panose="02010800040101010101" pitchFamily="2" charset="-122"/>
              </a:rPr>
              <a:t>点击输入文字内容</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nodeType="withEffect">
                                  <p:stCondLst>
                                    <p:cond delay="0"/>
                                  </p:stCondLst>
                                  <p:childTnLst>
                                    <p:set>
                                      <p:cBhvr>
                                        <p:cTn id="6" dur="1" fill="hold">
                                          <p:stCondLst>
                                            <p:cond delay="0"/>
                                          </p:stCondLst>
                                        </p:cTn>
                                        <p:tgtEl>
                                          <p:spTgt spid="282636"/>
                                        </p:tgtEl>
                                        <p:attrNameLst>
                                          <p:attrName>style.visibility</p:attrName>
                                        </p:attrNameLst>
                                      </p:cBhvr>
                                      <p:to>
                                        <p:strVal val="visible"/>
                                      </p:to>
                                    </p:set>
                                    <p:anim calcmode="lin" valueType="num">
                                      <p:cBhvr additive="base">
                                        <p:cTn id="7" dur="5000" fill="hold"/>
                                        <p:tgtEl>
                                          <p:spTgt spid="282636"/>
                                        </p:tgtEl>
                                        <p:attrNameLst>
                                          <p:attrName>ppt_x</p:attrName>
                                        </p:attrNameLst>
                                      </p:cBhvr>
                                      <p:tavLst>
                                        <p:tav tm="0">
                                          <p:val>
                                            <p:strVal val="1+#ppt_w/2"/>
                                          </p:val>
                                        </p:tav>
                                        <p:tav tm="100000">
                                          <p:val>
                                            <p:strVal val="#ppt_x"/>
                                          </p:val>
                                        </p:tav>
                                      </p:tavLst>
                                    </p:anim>
                                    <p:anim calcmode="lin" valueType="num">
                                      <p:cBhvr additive="base">
                                        <p:cTn id="8" dur="5000" fill="hold"/>
                                        <p:tgtEl>
                                          <p:spTgt spid="282636"/>
                                        </p:tgtEl>
                                        <p:attrNameLst>
                                          <p:attrName>ppt_y</p:attrName>
                                        </p:attrNameLst>
                                      </p:cBhvr>
                                      <p:tavLst>
                                        <p:tav tm="0">
                                          <p:val>
                                            <p:strVal val="#ppt_y"/>
                                          </p:val>
                                        </p:tav>
                                        <p:tav tm="100000">
                                          <p:val>
                                            <p:strVal val="#ppt_y"/>
                                          </p:val>
                                        </p:tav>
                                      </p:tavLst>
                                    </p:anim>
                                  </p:childTnLst>
                                </p:cTn>
                              </p:par>
                            </p:childTnLst>
                          </p:cTn>
                        </p:par>
                        <p:par>
                          <p:cTn id="9" fill="hold">
                            <p:stCondLst>
                              <p:cond delay="5000"/>
                            </p:stCondLst>
                            <p:childTnLst>
                              <p:par>
                                <p:cTn id="10" presetID="23" presetClass="entr" presetSubtype="16" fill="hold" nodeType="afterEffect">
                                  <p:stCondLst>
                                    <p:cond delay="0"/>
                                  </p:stCondLst>
                                  <p:childTnLst>
                                    <p:set>
                                      <p:cBhvr>
                                        <p:cTn id="11" dur="1" fill="hold">
                                          <p:stCondLst>
                                            <p:cond delay="0"/>
                                          </p:stCondLst>
                                        </p:cTn>
                                        <p:tgtEl>
                                          <p:spTgt spid="282632"/>
                                        </p:tgtEl>
                                        <p:attrNameLst>
                                          <p:attrName>style.visibility</p:attrName>
                                        </p:attrNameLst>
                                      </p:cBhvr>
                                      <p:to>
                                        <p:strVal val="visible"/>
                                      </p:to>
                                    </p:set>
                                    <p:anim calcmode="lin" valueType="num">
                                      <p:cBhvr>
                                        <p:cTn id="12" dur="1000" fill="hold"/>
                                        <p:tgtEl>
                                          <p:spTgt spid="282632"/>
                                        </p:tgtEl>
                                        <p:attrNameLst>
                                          <p:attrName>ppt_w</p:attrName>
                                        </p:attrNameLst>
                                      </p:cBhvr>
                                      <p:tavLst>
                                        <p:tav tm="0">
                                          <p:val>
                                            <p:fltVal val="0"/>
                                          </p:val>
                                        </p:tav>
                                        <p:tav tm="100000">
                                          <p:val>
                                            <p:strVal val="#ppt_w"/>
                                          </p:val>
                                        </p:tav>
                                      </p:tavLst>
                                    </p:anim>
                                    <p:anim calcmode="lin" valueType="num">
                                      <p:cBhvr>
                                        <p:cTn id="13" dur="1000" fill="hold"/>
                                        <p:tgtEl>
                                          <p:spTgt spid="282632"/>
                                        </p:tgtEl>
                                        <p:attrNameLst>
                                          <p:attrName>ppt_h</p:attrName>
                                        </p:attrNameLst>
                                      </p:cBhvr>
                                      <p:tavLst>
                                        <p:tav tm="0">
                                          <p:val>
                                            <p:fltVal val="0"/>
                                          </p:val>
                                        </p:tav>
                                        <p:tav tm="100000">
                                          <p:val>
                                            <p:strVal val="#ppt_h"/>
                                          </p:val>
                                        </p:tav>
                                      </p:tavLst>
                                    </p:anim>
                                  </p:childTnLst>
                                </p:cTn>
                              </p:par>
                            </p:childTnLst>
                          </p:cTn>
                        </p:par>
                        <p:par>
                          <p:cTn id="14" fill="hold">
                            <p:stCondLst>
                              <p:cond delay="6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282640"/>
                                        </p:tgtEl>
                                        <p:attrNameLst>
                                          <p:attrName>style.visibility</p:attrName>
                                        </p:attrNameLst>
                                      </p:cBhvr>
                                      <p:to>
                                        <p:strVal val="visible"/>
                                      </p:to>
                                    </p:set>
                                    <p:anim by="(-#ppt_w*2)" calcmode="lin" valueType="num">
                                      <p:cBhvr rctx="PPT">
                                        <p:cTn id="17" dur="500" autoRev="1" fill="hold">
                                          <p:stCondLst>
                                            <p:cond delay="0"/>
                                          </p:stCondLst>
                                        </p:cTn>
                                        <p:tgtEl>
                                          <p:spTgt spid="282640"/>
                                        </p:tgtEl>
                                        <p:attrNameLst>
                                          <p:attrName>ppt_w</p:attrName>
                                        </p:attrNameLst>
                                      </p:cBhvr>
                                    </p:anim>
                                    <p:anim by="(#ppt_w*0.50)" calcmode="lin" valueType="num">
                                      <p:cBhvr>
                                        <p:cTn id="18" dur="500" decel="50000" autoRev="1" fill="hold">
                                          <p:stCondLst>
                                            <p:cond delay="0"/>
                                          </p:stCondLst>
                                        </p:cTn>
                                        <p:tgtEl>
                                          <p:spTgt spid="282640"/>
                                        </p:tgtEl>
                                        <p:attrNameLst>
                                          <p:attrName>ppt_x</p:attrName>
                                        </p:attrNameLst>
                                      </p:cBhvr>
                                    </p:anim>
                                    <p:anim from="(-#ppt_h/2)" to="(#ppt_y)" calcmode="lin" valueType="num">
                                      <p:cBhvr>
                                        <p:cTn id="19" dur="1000" fill="hold">
                                          <p:stCondLst>
                                            <p:cond delay="0"/>
                                          </p:stCondLst>
                                        </p:cTn>
                                        <p:tgtEl>
                                          <p:spTgt spid="282640"/>
                                        </p:tgtEl>
                                        <p:attrNameLst>
                                          <p:attrName>ppt_y</p:attrName>
                                        </p:attrNameLst>
                                      </p:cBhvr>
                                    </p:anim>
                                    <p:animRot by="21600000">
                                      <p:cBhvr>
                                        <p:cTn id="20" dur="1000" fill="hold">
                                          <p:stCondLst>
                                            <p:cond delay="0"/>
                                          </p:stCondLst>
                                        </p:cTn>
                                        <p:tgtEl>
                                          <p:spTgt spid="282640"/>
                                        </p:tgtEl>
                                        <p:attrNameLst>
                                          <p:attrName>r</p:attrName>
                                        </p:attrNameLst>
                                      </p:cBhvr>
                                    </p:animRot>
                                  </p:childTnLst>
                                </p:cTn>
                              </p:par>
                            </p:childTnLst>
                          </p:cTn>
                        </p:par>
                        <p:par>
                          <p:cTn id="21" fill="hold">
                            <p:stCondLst>
                              <p:cond delay="2299"/>
                            </p:stCondLst>
                            <p:childTnLst>
                              <p:par>
                                <p:cTn id="22" presetID="9" presetClass="entr" presetSubtype="0" fill="hold" nodeType="afterEffect">
                                  <p:stCondLst>
                                    <p:cond delay="0"/>
                                  </p:stCondLst>
                                  <p:childTnLst>
                                    <p:set>
                                      <p:cBhvr>
                                        <p:cTn id="23" dur="1" fill="hold">
                                          <p:stCondLst>
                                            <p:cond delay="0"/>
                                          </p:stCondLst>
                                        </p:cTn>
                                        <p:tgtEl>
                                          <p:spTgt spid="282628"/>
                                        </p:tgtEl>
                                        <p:attrNameLst>
                                          <p:attrName>style.visibility</p:attrName>
                                        </p:attrNameLst>
                                      </p:cBhvr>
                                      <p:to>
                                        <p:strVal val="visible"/>
                                      </p:to>
                                    </p:set>
                                    <p:animEffect transition="in" filter="dissolve">
                                      <p:cBhvr>
                                        <p:cTn id="24" dur="500"/>
                                        <p:tgtEl>
                                          <p:spTgt spid="282628"/>
                                        </p:tgtEl>
                                      </p:cBhvr>
                                    </p:animEffect>
                                  </p:childTnLst>
                                </p:cTn>
                              </p:par>
                            </p:childTnLst>
                          </p:cTn>
                        </p:par>
                        <p:par>
                          <p:cTn id="25" fill="hold">
                            <p:stCondLst>
                              <p:cond delay="2799"/>
                            </p:stCondLst>
                            <p:childTnLst>
                              <p:par>
                                <p:cTn id="26" presetID="22" presetClass="entr" presetSubtype="8" fill="hold" grpId="0" nodeType="afterEffect">
                                  <p:stCondLst>
                                    <p:cond delay="0"/>
                                  </p:stCondLst>
                                  <p:childTnLst>
                                    <p:set>
                                      <p:cBhvr>
                                        <p:cTn id="27" dur="1" fill="hold">
                                          <p:stCondLst>
                                            <p:cond delay="0"/>
                                          </p:stCondLst>
                                        </p:cTn>
                                        <p:tgtEl>
                                          <p:spTgt spid="282637"/>
                                        </p:tgtEl>
                                        <p:attrNameLst>
                                          <p:attrName>style.visibility</p:attrName>
                                        </p:attrNameLst>
                                      </p:cBhvr>
                                      <p:to>
                                        <p:strVal val="visible"/>
                                      </p:to>
                                    </p:set>
                                    <p:animEffect transition="in" filter="wipe(left)">
                                      <p:cBhvr>
                                        <p:cTn id="28" dur="2000"/>
                                        <p:tgtEl>
                                          <p:spTgt spid="282637"/>
                                        </p:tgtEl>
                                      </p:cBhvr>
                                    </p:animEffect>
                                  </p:childTnLst>
                                </p:cTn>
                              </p:par>
                            </p:childTnLst>
                          </p:cTn>
                        </p:par>
                        <p:par>
                          <p:cTn id="29" fill="hold">
                            <p:stCondLst>
                              <p:cond delay="4799"/>
                            </p:stCondLst>
                            <p:childTnLst>
                              <p:par>
                                <p:cTn id="30" presetID="9" presetClass="entr" presetSubtype="0" fill="hold" nodeType="afterEffect">
                                  <p:stCondLst>
                                    <p:cond delay="0"/>
                                  </p:stCondLst>
                                  <p:childTnLst>
                                    <p:set>
                                      <p:cBhvr>
                                        <p:cTn id="31" dur="1" fill="hold">
                                          <p:stCondLst>
                                            <p:cond delay="0"/>
                                          </p:stCondLst>
                                        </p:cTn>
                                        <p:tgtEl>
                                          <p:spTgt spid="282629"/>
                                        </p:tgtEl>
                                        <p:attrNameLst>
                                          <p:attrName>style.visibility</p:attrName>
                                        </p:attrNameLst>
                                      </p:cBhvr>
                                      <p:to>
                                        <p:strVal val="visible"/>
                                      </p:to>
                                    </p:set>
                                    <p:animEffect transition="in" filter="dissolve">
                                      <p:cBhvr>
                                        <p:cTn id="32" dur="500"/>
                                        <p:tgtEl>
                                          <p:spTgt spid="282629"/>
                                        </p:tgtEl>
                                      </p:cBhvr>
                                    </p:animEffect>
                                  </p:childTnLst>
                                </p:cTn>
                              </p:par>
                            </p:childTnLst>
                          </p:cTn>
                        </p:par>
                        <p:par>
                          <p:cTn id="33" fill="hold">
                            <p:stCondLst>
                              <p:cond delay="5299"/>
                            </p:stCondLst>
                            <p:childTnLst>
                              <p:par>
                                <p:cTn id="34" presetID="22" presetClass="entr" presetSubtype="8" fill="hold" grpId="0" nodeType="afterEffect">
                                  <p:stCondLst>
                                    <p:cond delay="0"/>
                                  </p:stCondLst>
                                  <p:childTnLst>
                                    <p:set>
                                      <p:cBhvr>
                                        <p:cTn id="35" dur="1" fill="hold">
                                          <p:stCondLst>
                                            <p:cond delay="0"/>
                                          </p:stCondLst>
                                        </p:cTn>
                                        <p:tgtEl>
                                          <p:spTgt spid="282638"/>
                                        </p:tgtEl>
                                        <p:attrNameLst>
                                          <p:attrName>style.visibility</p:attrName>
                                        </p:attrNameLst>
                                      </p:cBhvr>
                                      <p:to>
                                        <p:strVal val="visible"/>
                                      </p:to>
                                    </p:set>
                                    <p:animEffect transition="in" filter="wipe(left)">
                                      <p:cBhvr>
                                        <p:cTn id="36" dur="2000"/>
                                        <p:tgtEl>
                                          <p:spTgt spid="282638"/>
                                        </p:tgtEl>
                                      </p:cBhvr>
                                    </p:animEffect>
                                  </p:childTnLst>
                                </p:cTn>
                              </p:par>
                            </p:childTnLst>
                          </p:cTn>
                        </p:par>
                        <p:par>
                          <p:cTn id="37" fill="hold">
                            <p:stCondLst>
                              <p:cond delay="7299"/>
                            </p:stCondLst>
                            <p:childTnLst>
                              <p:par>
                                <p:cTn id="38" presetID="9" presetClass="entr" presetSubtype="0" fill="hold" nodeType="afterEffect">
                                  <p:stCondLst>
                                    <p:cond delay="0"/>
                                  </p:stCondLst>
                                  <p:childTnLst>
                                    <p:set>
                                      <p:cBhvr>
                                        <p:cTn id="39" dur="1" fill="hold">
                                          <p:stCondLst>
                                            <p:cond delay="0"/>
                                          </p:stCondLst>
                                        </p:cTn>
                                        <p:tgtEl>
                                          <p:spTgt spid="282630"/>
                                        </p:tgtEl>
                                        <p:attrNameLst>
                                          <p:attrName>style.visibility</p:attrName>
                                        </p:attrNameLst>
                                      </p:cBhvr>
                                      <p:to>
                                        <p:strVal val="visible"/>
                                      </p:to>
                                    </p:set>
                                    <p:animEffect transition="in" filter="dissolve">
                                      <p:cBhvr>
                                        <p:cTn id="40" dur="500"/>
                                        <p:tgtEl>
                                          <p:spTgt spid="282630"/>
                                        </p:tgtEl>
                                      </p:cBhvr>
                                    </p:animEffect>
                                  </p:childTnLst>
                                </p:cTn>
                              </p:par>
                            </p:childTnLst>
                          </p:cTn>
                        </p:par>
                        <p:par>
                          <p:cTn id="41" fill="hold">
                            <p:stCondLst>
                              <p:cond delay="7799"/>
                            </p:stCondLst>
                            <p:childTnLst>
                              <p:par>
                                <p:cTn id="42" presetID="22" presetClass="entr" presetSubtype="8" fill="hold" grpId="0" nodeType="afterEffect">
                                  <p:stCondLst>
                                    <p:cond delay="0"/>
                                  </p:stCondLst>
                                  <p:childTnLst>
                                    <p:set>
                                      <p:cBhvr>
                                        <p:cTn id="43" dur="1" fill="hold">
                                          <p:stCondLst>
                                            <p:cond delay="0"/>
                                          </p:stCondLst>
                                        </p:cTn>
                                        <p:tgtEl>
                                          <p:spTgt spid="282639"/>
                                        </p:tgtEl>
                                        <p:attrNameLst>
                                          <p:attrName>style.visibility</p:attrName>
                                        </p:attrNameLst>
                                      </p:cBhvr>
                                      <p:to>
                                        <p:strVal val="visible"/>
                                      </p:to>
                                    </p:set>
                                    <p:animEffect transition="in" filter="wipe(left)">
                                      <p:cBhvr>
                                        <p:cTn id="44" dur="2000"/>
                                        <p:tgtEl>
                                          <p:spTgt spid="282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40" grpId="0"/>
      <p:bldP spid="282637" grpId="0"/>
      <p:bldP spid="282638" grpId="0"/>
      <p:bldP spid="2826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53" name="Picture 5" descr="62"/>
          <p:cNvPicPr>
            <a:picLocks noChangeAspect="1" noChangeArrowheads="1"/>
          </p:cNvPicPr>
          <p:nvPr/>
        </p:nvPicPr>
        <p:blipFill>
          <a:blip r:embed="rId3" cstate="screen"/>
          <a:srcRect/>
          <a:stretch>
            <a:fillRect/>
          </a:stretch>
        </p:blipFill>
        <p:spPr bwMode="auto">
          <a:xfrm>
            <a:off x="1255496" y="845876"/>
            <a:ext cx="2268143" cy="185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654" name="Picture 6" descr="62"/>
          <p:cNvPicPr>
            <a:picLocks noChangeAspect="1" noChangeArrowheads="1"/>
          </p:cNvPicPr>
          <p:nvPr/>
        </p:nvPicPr>
        <p:blipFill>
          <a:blip r:embed="rId4" cstate="screen"/>
          <a:srcRect/>
          <a:stretch>
            <a:fillRect/>
          </a:stretch>
        </p:blipFill>
        <p:spPr bwMode="auto">
          <a:xfrm>
            <a:off x="3515703" y="845876"/>
            <a:ext cx="2266556" cy="185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655" name="Picture 7" descr="62"/>
          <p:cNvPicPr>
            <a:picLocks noChangeAspect="1" noChangeArrowheads="1"/>
          </p:cNvPicPr>
          <p:nvPr/>
        </p:nvPicPr>
        <p:blipFill>
          <a:blip r:embed="rId4" cstate="screen"/>
          <a:srcRect/>
          <a:stretch>
            <a:fillRect/>
          </a:stretch>
        </p:blipFill>
        <p:spPr bwMode="auto">
          <a:xfrm>
            <a:off x="5744166" y="845876"/>
            <a:ext cx="2266556" cy="185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656" name="Picture 8" descr="49"/>
          <p:cNvPicPr>
            <a:picLocks noChangeAspect="1" noChangeArrowheads="1"/>
          </p:cNvPicPr>
          <p:nvPr/>
        </p:nvPicPr>
        <p:blipFill>
          <a:blip r:embed="rId5" cstate="screen"/>
          <a:srcRect/>
          <a:stretch>
            <a:fillRect/>
          </a:stretch>
        </p:blipFill>
        <p:spPr bwMode="auto">
          <a:xfrm rot="14577341">
            <a:off x="2331732" y="2505825"/>
            <a:ext cx="1467985" cy="95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657" name="Picture 9" descr="49"/>
          <p:cNvPicPr>
            <a:picLocks noChangeAspect="1" noChangeArrowheads="1"/>
          </p:cNvPicPr>
          <p:nvPr/>
        </p:nvPicPr>
        <p:blipFill>
          <a:blip r:embed="rId6" cstate="screen"/>
          <a:srcRect/>
          <a:stretch>
            <a:fillRect/>
          </a:stretch>
        </p:blipFill>
        <p:spPr bwMode="auto">
          <a:xfrm rot="17986527">
            <a:off x="5306195" y="2470907"/>
            <a:ext cx="1525117" cy="99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660" name="Picture 12" descr="49"/>
          <p:cNvPicPr>
            <a:picLocks noChangeAspect="1" noChangeArrowheads="1"/>
          </p:cNvPicPr>
          <p:nvPr/>
        </p:nvPicPr>
        <p:blipFill>
          <a:blip r:embed="rId7" cstate="screen"/>
          <a:srcRect/>
          <a:stretch>
            <a:fillRect/>
          </a:stretch>
        </p:blipFill>
        <p:spPr bwMode="auto">
          <a:xfrm rot="16074809">
            <a:off x="3900692" y="2493919"/>
            <a:ext cx="1288652" cy="99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0"/>
          <p:cNvGrpSpPr/>
          <p:nvPr/>
        </p:nvGrpSpPr>
        <p:grpSpPr bwMode="auto">
          <a:xfrm>
            <a:off x="1906257" y="3588230"/>
            <a:ext cx="6755227" cy="1345785"/>
            <a:chOff x="720" y="2998"/>
            <a:chExt cx="4734" cy="1130"/>
          </a:xfrm>
        </p:grpSpPr>
        <p:pic>
          <p:nvPicPr>
            <p:cNvPr id="16397" name="Picture 19" descr="64"/>
            <p:cNvPicPr>
              <a:picLocks noChangeAspect="1" noChangeArrowheads="1"/>
            </p:cNvPicPr>
            <p:nvPr/>
          </p:nvPicPr>
          <p:blipFill>
            <a:blip r:embed="rId8" cstate="screen">
              <a:lum bright="-100000" contrast="-100000"/>
            </a:blip>
            <a:srcRect/>
            <a:stretch>
              <a:fillRect/>
            </a:stretch>
          </p:blipFill>
          <p:spPr bwMode="auto">
            <a:xfrm>
              <a:off x="720" y="2998"/>
              <a:ext cx="4734"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Picture 14" descr="64"/>
            <p:cNvPicPr>
              <a:picLocks noChangeAspect="1" noChangeArrowheads="1"/>
            </p:cNvPicPr>
            <p:nvPr/>
          </p:nvPicPr>
          <p:blipFill>
            <a:blip r:embed="rId8" cstate="screen">
              <a:lum bright="-100000" contrast="-100000"/>
            </a:blip>
            <a:srcRect/>
            <a:stretch>
              <a:fillRect/>
            </a:stretch>
          </p:blipFill>
          <p:spPr bwMode="auto">
            <a:xfrm>
              <a:off x="720" y="2998"/>
              <a:ext cx="4734"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3663" name="Text Box 15"/>
          <p:cNvSpPr txBox="1">
            <a:spLocks noChangeArrowheads="1"/>
          </p:cNvSpPr>
          <p:nvPr/>
        </p:nvSpPr>
        <p:spPr bwMode="auto">
          <a:xfrm>
            <a:off x="1941176" y="1493376"/>
            <a:ext cx="1220575" cy="631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spAutoFit/>
          </a:bodyPr>
          <a:lstStyle>
            <a:lvl1pPr defTabSz="815975" eaLnBrk="0" hangingPunct="0">
              <a:defRPr sz="1600" baseline="-25000">
                <a:solidFill>
                  <a:schemeClr val="tx1"/>
                </a:solidFill>
                <a:latin typeface="Arial" panose="020B0604020202020204" pitchFamily="34" charset="0"/>
                <a:ea typeface="中國龍毛隸書" pitchFamily="49" charset="-120"/>
              </a:defRPr>
            </a:lvl1pPr>
            <a:lvl2pPr marL="742950" indent="-285750" defTabSz="815975" eaLnBrk="0" hangingPunct="0">
              <a:defRPr sz="1600" baseline="-25000">
                <a:solidFill>
                  <a:schemeClr val="tx1"/>
                </a:solidFill>
                <a:latin typeface="Arial" panose="020B0604020202020204" pitchFamily="34" charset="0"/>
                <a:ea typeface="中國龍毛隸書" pitchFamily="49" charset="-120"/>
              </a:defRPr>
            </a:lvl2pPr>
            <a:lvl3pPr marL="1143000" indent="-228600" defTabSz="815975" eaLnBrk="0" hangingPunct="0">
              <a:defRPr sz="1600" baseline="-25000">
                <a:solidFill>
                  <a:schemeClr val="tx1"/>
                </a:solidFill>
                <a:latin typeface="Arial" panose="020B0604020202020204" pitchFamily="34" charset="0"/>
                <a:ea typeface="中國龍毛隸書" pitchFamily="49" charset="-120"/>
              </a:defRPr>
            </a:lvl3pPr>
            <a:lvl4pPr marL="1600200" indent="-228600" defTabSz="815975" eaLnBrk="0" hangingPunct="0">
              <a:defRPr sz="1600" baseline="-25000">
                <a:solidFill>
                  <a:schemeClr val="tx1"/>
                </a:solidFill>
                <a:latin typeface="Arial" panose="020B0604020202020204" pitchFamily="34" charset="0"/>
                <a:ea typeface="中國龍毛隸書" pitchFamily="49" charset="-120"/>
              </a:defRPr>
            </a:lvl4pPr>
            <a:lvl5pPr marL="2057400" indent="-228600" defTabSz="815975" eaLnBrk="0" hangingPunct="0">
              <a:defRPr sz="1600" baseline="-25000">
                <a:solidFill>
                  <a:schemeClr val="tx1"/>
                </a:solidFill>
                <a:latin typeface="Arial" panose="020B0604020202020204" pitchFamily="34" charset="0"/>
                <a:ea typeface="中國龍毛隸書" pitchFamily="49" charset="-120"/>
              </a:defRPr>
            </a:lvl5pPr>
            <a:lvl6pPr marL="25146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6pPr>
            <a:lvl7pPr marL="29718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7pPr>
            <a:lvl8pPr marL="34290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8pPr>
            <a:lvl9pPr marL="38862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9pPr>
          </a:lstStyle>
          <a:p>
            <a:pPr algn="l" eaLnBrk="1" hangingPunct="1">
              <a:spcBef>
                <a:spcPct val="50000"/>
              </a:spcBef>
            </a:pPr>
            <a:r>
              <a:rPr lang="zh-CN" altLang="en-US" sz="1800" b="1" baseline="0">
                <a:solidFill>
                  <a:srgbClr val="000000"/>
                </a:solidFill>
                <a:latin typeface="华文行楷" panose="02010800040101010101" pitchFamily="2" charset="-122"/>
                <a:ea typeface="华文行楷" panose="02010800040101010101" pitchFamily="2" charset="-122"/>
              </a:rPr>
              <a:t>点击输入文字内容</a:t>
            </a:r>
          </a:p>
        </p:txBody>
      </p:sp>
      <p:sp>
        <p:nvSpPr>
          <p:cNvPr id="283664" name="Text Box 16"/>
          <p:cNvSpPr txBox="1">
            <a:spLocks noChangeArrowheads="1"/>
          </p:cNvSpPr>
          <p:nvPr/>
        </p:nvSpPr>
        <p:spPr bwMode="auto">
          <a:xfrm>
            <a:off x="4201384" y="1493376"/>
            <a:ext cx="1218988" cy="631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spAutoFit/>
          </a:bodyPr>
          <a:lstStyle>
            <a:lvl1pPr defTabSz="815975" eaLnBrk="0" hangingPunct="0">
              <a:defRPr sz="1600" baseline="-25000">
                <a:solidFill>
                  <a:schemeClr val="tx1"/>
                </a:solidFill>
                <a:latin typeface="Arial" panose="020B0604020202020204" pitchFamily="34" charset="0"/>
                <a:ea typeface="中國龍毛隸書" pitchFamily="49" charset="-120"/>
              </a:defRPr>
            </a:lvl1pPr>
            <a:lvl2pPr marL="742950" indent="-285750" defTabSz="815975" eaLnBrk="0" hangingPunct="0">
              <a:defRPr sz="1600" baseline="-25000">
                <a:solidFill>
                  <a:schemeClr val="tx1"/>
                </a:solidFill>
                <a:latin typeface="Arial" panose="020B0604020202020204" pitchFamily="34" charset="0"/>
                <a:ea typeface="中國龍毛隸書" pitchFamily="49" charset="-120"/>
              </a:defRPr>
            </a:lvl2pPr>
            <a:lvl3pPr marL="1143000" indent="-228600" defTabSz="815975" eaLnBrk="0" hangingPunct="0">
              <a:defRPr sz="1600" baseline="-25000">
                <a:solidFill>
                  <a:schemeClr val="tx1"/>
                </a:solidFill>
                <a:latin typeface="Arial" panose="020B0604020202020204" pitchFamily="34" charset="0"/>
                <a:ea typeface="中國龍毛隸書" pitchFamily="49" charset="-120"/>
              </a:defRPr>
            </a:lvl3pPr>
            <a:lvl4pPr marL="1600200" indent="-228600" defTabSz="815975" eaLnBrk="0" hangingPunct="0">
              <a:defRPr sz="1600" baseline="-25000">
                <a:solidFill>
                  <a:schemeClr val="tx1"/>
                </a:solidFill>
                <a:latin typeface="Arial" panose="020B0604020202020204" pitchFamily="34" charset="0"/>
                <a:ea typeface="中國龍毛隸書" pitchFamily="49" charset="-120"/>
              </a:defRPr>
            </a:lvl4pPr>
            <a:lvl5pPr marL="2057400" indent="-228600" defTabSz="815975" eaLnBrk="0" hangingPunct="0">
              <a:defRPr sz="1600" baseline="-25000">
                <a:solidFill>
                  <a:schemeClr val="tx1"/>
                </a:solidFill>
                <a:latin typeface="Arial" panose="020B0604020202020204" pitchFamily="34" charset="0"/>
                <a:ea typeface="中國龍毛隸書" pitchFamily="49" charset="-120"/>
              </a:defRPr>
            </a:lvl5pPr>
            <a:lvl6pPr marL="25146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6pPr>
            <a:lvl7pPr marL="29718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7pPr>
            <a:lvl8pPr marL="34290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8pPr>
            <a:lvl9pPr marL="38862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9pPr>
          </a:lstStyle>
          <a:p>
            <a:pPr algn="l" eaLnBrk="1" hangingPunct="1">
              <a:spcBef>
                <a:spcPct val="50000"/>
              </a:spcBef>
            </a:pPr>
            <a:r>
              <a:rPr lang="zh-CN" altLang="en-US" sz="1800" b="1" baseline="0">
                <a:solidFill>
                  <a:srgbClr val="000000"/>
                </a:solidFill>
                <a:latin typeface="华文行楷" panose="02010800040101010101" pitchFamily="2" charset="-122"/>
                <a:ea typeface="华文行楷" panose="02010800040101010101" pitchFamily="2" charset="-122"/>
              </a:rPr>
              <a:t>点击输入文字内容</a:t>
            </a:r>
          </a:p>
        </p:txBody>
      </p:sp>
      <p:sp>
        <p:nvSpPr>
          <p:cNvPr id="283665" name="Text Box 17"/>
          <p:cNvSpPr txBox="1">
            <a:spLocks noChangeArrowheads="1"/>
          </p:cNvSpPr>
          <p:nvPr/>
        </p:nvSpPr>
        <p:spPr bwMode="auto">
          <a:xfrm>
            <a:off x="6409212" y="1518769"/>
            <a:ext cx="1220576" cy="631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spAutoFit/>
          </a:bodyPr>
          <a:lstStyle>
            <a:lvl1pPr defTabSz="815975" eaLnBrk="0" hangingPunct="0">
              <a:defRPr sz="1600" baseline="-25000">
                <a:solidFill>
                  <a:schemeClr val="tx1"/>
                </a:solidFill>
                <a:latin typeface="Arial" panose="020B0604020202020204" pitchFamily="34" charset="0"/>
                <a:ea typeface="中國龍毛隸書" pitchFamily="49" charset="-120"/>
              </a:defRPr>
            </a:lvl1pPr>
            <a:lvl2pPr marL="742950" indent="-285750" defTabSz="815975" eaLnBrk="0" hangingPunct="0">
              <a:defRPr sz="1600" baseline="-25000">
                <a:solidFill>
                  <a:schemeClr val="tx1"/>
                </a:solidFill>
                <a:latin typeface="Arial" panose="020B0604020202020204" pitchFamily="34" charset="0"/>
                <a:ea typeface="中國龍毛隸書" pitchFamily="49" charset="-120"/>
              </a:defRPr>
            </a:lvl2pPr>
            <a:lvl3pPr marL="1143000" indent="-228600" defTabSz="815975" eaLnBrk="0" hangingPunct="0">
              <a:defRPr sz="1600" baseline="-25000">
                <a:solidFill>
                  <a:schemeClr val="tx1"/>
                </a:solidFill>
                <a:latin typeface="Arial" panose="020B0604020202020204" pitchFamily="34" charset="0"/>
                <a:ea typeface="中國龍毛隸書" pitchFamily="49" charset="-120"/>
              </a:defRPr>
            </a:lvl3pPr>
            <a:lvl4pPr marL="1600200" indent="-228600" defTabSz="815975" eaLnBrk="0" hangingPunct="0">
              <a:defRPr sz="1600" baseline="-25000">
                <a:solidFill>
                  <a:schemeClr val="tx1"/>
                </a:solidFill>
                <a:latin typeface="Arial" panose="020B0604020202020204" pitchFamily="34" charset="0"/>
                <a:ea typeface="中國龍毛隸書" pitchFamily="49" charset="-120"/>
              </a:defRPr>
            </a:lvl4pPr>
            <a:lvl5pPr marL="2057400" indent="-228600" defTabSz="815975" eaLnBrk="0" hangingPunct="0">
              <a:defRPr sz="1600" baseline="-25000">
                <a:solidFill>
                  <a:schemeClr val="tx1"/>
                </a:solidFill>
                <a:latin typeface="Arial" panose="020B0604020202020204" pitchFamily="34" charset="0"/>
                <a:ea typeface="中國龍毛隸書" pitchFamily="49" charset="-120"/>
              </a:defRPr>
            </a:lvl5pPr>
            <a:lvl6pPr marL="25146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6pPr>
            <a:lvl7pPr marL="29718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7pPr>
            <a:lvl8pPr marL="34290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8pPr>
            <a:lvl9pPr marL="38862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9pPr>
          </a:lstStyle>
          <a:p>
            <a:pPr algn="l" eaLnBrk="1" hangingPunct="1">
              <a:spcBef>
                <a:spcPct val="50000"/>
              </a:spcBef>
            </a:pPr>
            <a:r>
              <a:rPr lang="zh-CN" altLang="en-US" sz="1800" b="1" baseline="0">
                <a:solidFill>
                  <a:srgbClr val="000000"/>
                </a:solidFill>
                <a:latin typeface="华文行楷" panose="02010800040101010101" pitchFamily="2" charset="-122"/>
                <a:ea typeface="华文行楷" panose="02010800040101010101" pitchFamily="2" charset="-122"/>
              </a:rPr>
              <a:t>点击输入文字内容</a:t>
            </a:r>
          </a:p>
        </p:txBody>
      </p:sp>
      <p:sp>
        <p:nvSpPr>
          <p:cNvPr id="283666" name="Text Box 18"/>
          <p:cNvSpPr txBox="1">
            <a:spLocks noChangeArrowheads="1"/>
          </p:cNvSpPr>
          <p:nvPr/>
        </p:nvSpPr>
        <p:spPr bwMode="auto">
          <a:xfrm>
            <a:off x="2169736" y="3993026"/>
            <a:ext cx="5334661" cy="387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spAutoFit/>
          </a:bodyPr>
          <a:lstStyle>
            <a:lvl1pPr defTabSz="815975" eaLnBrk="0" hangingPunct="0">
              <a:defRPr sz="1600" baseline="-25000">
                <a:solidFill>
                  <a:schemeClr val="tx1"/>
                </a:solidFill>
                <a:latin typeface="Arial" panose="020B0604020202020204" pitchFamily="34" charset="0"/>
                <a:ea typeface="中國龍毛隸書" pitchFamily="49" charset="-120"/>
              </a:defRPr>
            </a:lvl1pPr>
            <a:lvl2pPr marL="742950" indent="-285750" defTabSz="815975" eaLnBrk="0" hangingPunct="0">
              <a:defRPr sz="1600" baseline="-25000">
                <a:solidFill>
                  <a:schemeClr val="tx1"/>
                </a:solidFill>
                <a:latin typeface="Arial" panose="020B0604020202020204" pitchFamily="34" charset="0"/>
                <a:ea typeface="中國龍毛隸書" pitchFamily="49" charset="-120"/>
              </a:defRPr>
            </a:lvl2pPr>
            <a:lvl3pPr marL="1143000" indent="-228600" defTabSz="815975" eaLnBrk="0" hangingPunct="0">
              <a:defRPr sz="1600" baseline="-25000">
                <a:solidFill>
                  <a:schemeClr val="tx1"/>
                </a:solidFill>
                <a:latin typeface="Arial" panose="020B0604020202020204" pitchFamily="34" charset="0"/>
                <a:ea typeface="中國龍毛隸書" pitchFamily="49" charset="-120"/>
              </a:defRPr>
            </a:lvl3pPr>
            <a:lvl4pPr marL="1600200" indent="-228600" defTabSz="815975" eaLnBrk="0" hangingPunct="0">
              <a:defRPr sz="1600" baseline="-25000">
                <a:solidFill>
                  <a:schemeClr val="tx1"/>
                </a:solidFill>
                <a:latin typeface="Arial" panose="020B0604020202020204" pitchFamily="34" charset="0"/>
                <a:ea typeface="中國龍毛隸書" pitchFamily="49" charset="-120"/>
              </a:defRPr>
            </a:lvl4pPr>
            <a:lvl5pPr marL="2057400" indent="-228600" defTabSz="815975" eaLnBrk="0" hangingPunct="0">
              <a:defRPr sz="1600" baseline="-25000">
                <a:solidFill>
                  <a:schemeClr val="tx1"/>
                </a:solidFill>
                <a:latin typeface="Arial" panose="020B0604020202020204" pitchFamily="34" charset="0"/>
                <a:ea typeface="中國龍毛隸書" pitchFamily="49" charset="-120"/>
              </a:defRPr>
            </a:lvl5pPr>
            <a:lvl6pPr marL="25146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6pPr>
            <a:lvl7pPr marL="29718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7pPr>
            <a:lvl8pPr marL="34290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8pPr>
            <a:lvl9pPr marL="38862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9pPr>
          </a:lstStyle>
          <a:p>
            <a:pPr algn="l" eaLnBrk="1" hangingPunct="1">
              <a:spcBef>
                <a:spcPct val="50000"/>
              </a:spcBef>
            </a:pPr>
            <a:r>
              <a:rPr lang="zh-CN" altLang="en-US" sz="2000" b="1" baseline="0">
                <a:solidFill>
                  <a:srgbClr val="FFFFFF"/>
                </a:solidFill>
                <a:latin typeface="华文行楷" panose="02010800040101010101" pitchFamily="2" charset="-122"/>
                <a:ea typeface="华文行楷" panose="02010800040101010101" pitchFamily="2" charset="-122"/>
              </a:rPr>
              <a:t>点击输入文字内容点击输入文字内容</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83653"/>
                                        </p:tgtEl>
                                        <p:attrNameLst>
                                          <p:attrName>style.visibility</p:attrName>
                                        </p:attrNameLst>
                                      </p:cBhvr>
                                      <p:to>
                                        <p:strVal val="visible"/>
                                      </p:to>
                                    </p:set>
                                    <p:anim calcmode="lin" valueType="num">
                                      <p:cBhvr>
                                        <p:cTn id="7" dur="1000" fill="hold"/>
                                        <p:tgtEl>
                                          <p:spTgt spid="283653"/>
                                        </p:tgtEl>
                                        <p:attrNameLst>
                                          <p:attrName>ppt_w</p:attrName>
                                        </p:attrNameLst>
                                      </p:cBhvr>
                                      <p:tavLst>
                                        <p:tav tm="0">
                                          <p:val>
                                            <p:fltVal val="0"/>
                                          </p:val>
                                        </p:tav>
                                        <p:tav tm="100000">
                                          <p:val>
                                            <p:strVal val="#ppt_w"/>
                                          </p:val>
                                        </p:tav>
                                      </p:tavLst>
                                    </p:anim>
                                    <p:anim calcmode="lin" valueType="num">
                                      <p:cBhvr>
                                        <p:cTn id="8" dur="1000" fill="hold"/>
                                        <p:tgtEl>
                                          <p:spTgt spid="283653"/>
                                        </p:tgtEl>
                                        <p:attrNameLst>
                                          <p:attrName>ppt_h</p:attrName>
                                        </p:attrNameLst>
                                      </p:cBhvr>
                                      <p:tavLst>
                                        <p:tav tm="0">
                                          <p:val>
                                            <p:fltVal val="0"/>
                                          </p:val>
                                        </p:tav>
                                        <p:tav tm="100000">
                                          <p:val>
                                            <p:strVal val="#ppt_h"/>
                                          </p:val>
                                        </p:tav>
                                      </p:tavLst>
                                    </p:anim>
                                    <p:anim calcmode="lin" valueType="num">
                                      <p:cBhvr>
                                        <p:cTn id="9" dur="1000" fill="hold"/>
                                        <p:tgtEl>
                                          <p:spTgt spid="283653"/>
                                        </p:tgtEl>
                                        <p:attrNameLst>
                                          <p:attrName>style.rotation</p:attrName>
                                        </p:attrNameLst>
                                      </p:cBhvr>
                                      <p:tavLst>
                                        <p:tav tm="0">
                                          <p:val>
                                            <p:fltVal val="90"/>
                                          </p:val>
                                        </p:tav>
                                        <p:tav tm="100000">
                                          <p:val>
                                            <p:fltVal val="0"/>
                                          </p:val>
                                        </p:tav>
                                      </p:tavLst>
                                    </p:anim>
                                    <p:animEffect transition="in" filter="fade">
                                      <p:cBhvr>
                                        <p:cTn id="10" dur="1000"/>
                                        <p:tgtEl>
                                          <p:spTgt spid="283653"/>
                                        </p:tgtEl>
                                      </p:cBhvr>
                                    </p:animEffect>
                                  </p:childTnLst>
                                </p:cTn>
                              </p:par>
                            </p:childTnLst>
                          </p:cTn>
                        </p:par>
                        <p:par>
                          <p:cTn id="11" fill="hold">
                            <p:stCondLst>
                              <p:cond delay="1000"/>
                            </p:stCondLst>
                            <p:childTnLst>
                              <p:par>
                                <p:cTn id="12" presetID="6" presetClass="entr" presetSubtype="16" fill="hold" grpId="0" nodeType="afterEffect">
                                  <p:stCondLst>
                                    <p:cond delay="0"/>
                                  </p:stCondLst>
                                  <p:childTnLst>
                                    <p:set>
                                      <p:cBhvr>
                                        <p:cTn id="13" dur="1" fill="hold">
                                          <p:stCondLst>
                                            <p:cond delay="0"/>
                                          </p:stCondLst>
                                        </p:cTn>
                                        <p:tgtEl>
                                          <p:spTgt spid="283663"/>
                                        </p:tgtEl>
                                        <p:attrNameLst>
                                          <p:attrName>style.visibility</p:attrName>
                                        </p:attrNameLst>
                                      </p:cBhvr>
                                      <p:to>
                                        <p:strVal val="visible"/>
                                      </p:to>
                                    </p:set>
                                    <p:animEffect transition="in" filter="circle(in)">
                                      <p:cBhvr>
                                        <p:cTn id="14" dur="2000"/>
                                        <p:tgtEl>
                                          <p:spTgt spid="283663"/>
                                        </p:tgtEl>
                                      </p:cBhvr>
                                    </p:animEffect>
                                  </p:childTnLst>
                                </p:cTn>
                              </p:par>
                            </p:childTnLst>
                          </p:cTn>
                        </p:par>
                        <p:par>
                          <p:cTn id="15" fill="hold">
                            <p:stCondLst>
                              <p:cond delay="3000"/>
                            </p:stCondLst>
                            <p:childTnLst>
                              <p:par>
                                <p:cTn id="16" presetID="31" presetClass="entr" presetSubtype="0" fill="hold" nodeType="afterEffect">
                                  <p:stCondLst>
                                    <p:cond delay="0"/>
                                  </p:stCondLst>
                                  <p:iterate type="lt">
                                    <p:tmPct val="5000"/>
                                  </p:iterate>
                                  <p:childTnLst>
                                    <p:set>
                                      <p:cBhvr>
                                        <p:cTn id="17" dur="1" fill="hold">
                                          <p:stCondLst>
                                            <p:cond delay="0"/>
                                          </p:stCondLst>
                                        </p:cTn>
                                        <p:tgtEl>
                                          <p:spTgt spid="283654"/>
                                        </p:tgtEl>
                                        <p:attrNameLst>
                                          <p:attrName>style.visibility</p:attrName>
                                        </p:attrNameLst>
                                      </p:cBhvr>
                                      <p:to>
                                        <p:strVal val="visible"/>
                                      </p:to>
                                    </p:set>
                                    <p:anim calcmode="lin" valueType="num">
                                      <p:cBhvr>
                                        <p:cTn id="18" dur="1000" fill="hold"/>
                                        <p:tgtEl>
                                          <p:spTgt spid="283654"/>
                                        </p:tgtEl>
                                        <p:attrNameLst>
                                          <p:attrName>ppt_w</p:attrName>
                                        </p:attrNameLst>
                                      </p:cBhvr>
                                      <p:tavLst>
                                        <p:tav tm="0">
                                          <p:val>
                                            <p:fltVal val="0"/>
                                          </p:val>
                                        </p:tav>
                                        <p:tav tm="100000">
                                          <p:val>
                                            <p:strVal val="#ppt_w"/>
                                          </p:val>
                                        </p:tav>
                                      </p:tavLst>
                                    </p:anim>
                                    <p:anim calcmode="lin" valueType="num">
                                      <p:cBhvr>
                                        <p:cTn id="19" dur="1000" fill="hold"/>
                                        <p:tgtEl>
                                          <p:spTgt spid="283654"/>
                                        </p:tgtEl>
                                        <p:attrNameLst>
                                          <p:attrName>ppt_h</p:attrName>
                                        </p:attrNameLst>
                                      </p:cBhvr>
                                      <p:tavLst>
                                        <p:tav tm="0">
                                          <p:val>
                                            <p:fltVal val="0"/>
                                          </p:val>
                                        </p:tav>
                                        <p:tav tm="100000">
                                          <p:val>
                                            <p:strVal val="#ppt_h"/>
                                          </p:val>
                                        </p:tav>
                                      </p:tavLst>
                                    </p:anim>
                                    <p:anim calcmode="lin" valueType="num">
                                      <p:cBhvr>
                                        <p:cTn id="20" dur="1000" fill="hold"/>
                                        <p:tgtEl>
                                          <p:spTgt spid="283654"/>
                                        </p:tgtEl>
                                        <p:attrNameLst>
                                          <p:attrName>style.rotation</p:attrName>
                                        </p:attrNameLst>
                                      </p:cBhvr>
                                      <p:tavLst>
                                        <p:tav tm="0">
                                          <p:val>
                                            <p:fltVal val="90"/>
                                          </p:val>
                                        </p:tav>
                                        <p:tav tm="100000">
                                          <p:val>
                                            <p:fltVal val="0"/>
                                          </p:val>
                                        </p:tav>
                                      </p:tavLst>
                                    </p:anim>
                                    <p:animEffect transition="in" filter="fade">
                                      <p:cBhvr>
                                        <p:cTn id="21" dur="1000"/>
                                        <p:tgtEl>
                                          <p:spTgt spid="283654"/>
                                        </p:tgtEl>
                                      </p:cBhvr>
                                    </p:animEffect>
                                  </p:childTnLst>
                                </p:cTn>
                              </p:par>
                            </p:childTnLst>
                          </p:cTn>
                        </p:par>
                        <p:par>
                          <p:cTn id="22" fill="hold">
                            <p:stCondLst>
                              <p:cond delay="4000"/>
                            </p:stCondLst>
                            <p:childTnLst>
                              <p:par>
                                <p:cTn id="23" presetID="6" presetClass="entr" presetSubtype="16" fill="hold" grpId="0" nodeType="afterEffect">
                                  <p:stCondLst>
                                    <p:cond delay="0"/>
                                  </p:stCondLst>
                                  <p:childTnLst>
                                    <p:set>
                                      <p:cBhvr>
                                        <p:cTn id="24" dur="1" fill="hold">
                                          <p:stCondLst>
                                            <p:cond delay="0"/>
                                          </p:stCondLst>
                                        </p:cTn>
                                        <p:tgtEl>
                                          <p:spTgt spid="283664"/>
                                        </p:tgtEl>
                                        <p:attrNameLst>
                                          <p:attrName>style.visibility</p:attrName>
                                        </p:attrNameLst>
                                      </p:cBhvr>
                                      <p:to>
                                        <p:strVal val="visible"/>
                                      </p:to>
                                    </p:set>
                                    <p:animEffect transition="in" filter="circle(in)">
                                      <p:cBhvr>
                                        <p:cTn id="25" dur="2000"/>
                                        <p:tgtEl>
                                          <p:spTgt spid="283664"/>
                                        </p:tgtEl>
                                      </p:cBhvr>
                                    </p:animEffect>
                                  </p:childTnLst>
                                </p:cTn>
                              </p:par>
                            </p:childTnLst>
                          </p:cTn>
                        </p:par>
                        <p:par>
                          <p:cTn id="26" fill="hold">
                            <p:stCondLst>
                              <p:cond delay="6000"/>
                            </p:stCondLst>
                            <p:childTnLst>
                              <p:par>
                                <p:cTn id="27" presetID="31" presetClass="entr" presetSubtype="0" fill="hold" nodeType="afterEffect">
                                  <p:stCondLst>
                                    <p:cond delay="0"/>
                                  </p:stCondLst>
                                  <p:iterate type="lt">
                                    <p:tmPct val="5000"/>
                                  </p:iterate>
                                  <p:childTnLst>
                                    <p:set>
                                      <p:cBhvr>
                                        <p:cTn id="28" dur="1" fill="hold">
                                          <p:stCondLst>
                                            <p:cond delay="0"/>
                                          </p:stCondLst>
                                        </p:cTn>
                                        <p:tgtEl>
                                          <p:spTgt spid="283655"/>
                                        </p:tgtEl>
                                        <p:attrNameLst>
                                          <p:attrName>style.visibility</p:attrName>
                                        </p:attrNameLst>
                                      </p:cBhvr>
                                      <p:to>
                                        <p:strVal val="visible"/>
                                      </p:to>
                                    </p:set>
                                    <p:anim calcmode="lin" valueType="num">
                                      <p:cBhvr>
                                        <p:cTn id="29" dur="1000" fill="hold"/>
                                        <p:tgtEl>
                                          <p:spTgt spid="283655"/>
                                        </p:tgtEl>
                                        <p:attrNameLst>
                                          <p:attrName>ppt_w</p:attrName>
                                        </p:attrNameLst>
                                      </p:cBhvr>
                                      <p:tavLst>
                                        <p:tav tm="0">
                                          <p:val>
                                            <p:fltVal val="0"/>
                                          </p:val>
                                        </p:tav>
                                        <p:tav tm="100000">
                                          <p:val>
                                            <p:strVal val="#ppt_w"/>
                                          </p:val>
                                        </p:tav>
                                      </p:tavLst>
                                    </p:anim>
                                    <p:anim calcmode="lin" valueType="num">
                                      <p:cBhvr>
                                        <p:cTn id="30" dur="1000" fill="hold"/>
                                        <p:tgtEl>
                                          <p:spTgt spid="283655"/>
                                        </p:tgtEl>
                                        <p:attrNameLst>
                                          <p:attrName>ppt_h</p:attrName>
                                        </p:attrNameLst>
                                      </p:cBhvr>
                                      <p:tavLst>
                                        <p:tav tm="0">
                                          <p:val>
                                            <p:fltVal val="0"/>
                                          </p:val>
                                        </p:tav>
                                        <p:tav tm="100000">
                                          <p:val>
                                            <p:strVal val="#ppt_h"/>
                                          </p:val>
                                        </p:tav>
                                      </p:tavLst>
                                    </p:anim>
                                    <p:anim calcmode="lin" valueType="num">
                                      <p:cBhvr>
                                        <p:cTn id="31" dur="1000" fill="hold"/>
                                        <p:tgtEl>
                                          <p:spTgt spid="283655"/>
                                        </p:tgtEl>
                                        <p:attrNameLst>
                                          <p:attrName>style.rotation</p:attrName>
                                        </p:attrNameLst>
                                      </p:cBhvr>
                                      <p:tavLst>
                                        <p:tav tm="0">
                                          <p:val>
                                            <p:fltVal val="90"/>
                                          </p:val>
                                        </p:tav>
                                        <p:tav tm="100000">
                                          <p:val>
                                            <p:fltVal val="0"/>
                                          </p:val>
                                        </p:tav>
                                      </p:tavLst>
                                    </p:anim>
                                    <p:animEffect transition="in" filter="fade">
                                      <p:cBhvr>
                                        <p:cTn id="32" dur="1000"/>
                                        <p:tgtEl>
                                          <p:spTgt spid="283655"/>
                                        </p:tgtEl>
                                      </p:cBhvr>
                                    </p:animEffect>
                                  </p:childTnLst>
                                </p:cTn>
                              </p:par>
                            </p:childTnLst>
                          </p:cTn>
                        </p:par>
                        <p:par>
                          <p:cTn id="33" fill="hold">
                            <p:stCondLst>
                              <p:cond delay="7000"/>
                            </p:stCondLst>
                            <p:childTnLst>
                              <p:par>
                                <p:cTn id="34" presetID="6" presetClass="entr" presetSubtype="16" fill="hold" grpId="0" nodeType="afterEffect">
                                  <p:stCondLst>
                                    <p:cond delay="0"/>
                                  </p:stCondLst>
                                  <p:childTnLst>
                                    <p:set>
                                      <p:cBhvr>
                                        <p:cTn id="35" dur="1" fill="hold">
                                          <p:stCondLst>
                                            <p:cond delay="0"/>
                                          </p:stCondLst>
                                        </p:cTn>
                                        <p:tgtEl>
                                          <p:spTgt spid="283665"/>
                                        </p:tgtEl>
                                        <p:attrNameLst>
                                          <p:attrName>style.visibility</p:attrName>
                                        </p:attrNameLst>
                                      </p:cBhvr>
                                      <p:to>
                                        <p:strVal val="visible"/>
                                      </p:to>
                                    </p:set>
                                    <p:animEffect transition="in" filter="circle(in)">
                                      <p:cBhvr>
                                        <p:cTn id="36" dur="2000"/>
                                        <p:tgtEl>
                                          <p:spTgt spid="283665"/>
                                        </p:tgtEl>
                                      </p:cBhvr>
                                    </p:animEffect>
                                  </p:childTnLst>
                                </p:cTn>
                              </p:par>
                            </p:childTnLst>
                          </p:cTn>
                        </p:par>
                        <p:par>
                          <p:cTn id="37" fill="hold">
                            <p:stCondLst>
                              <p:cond delay="9000"/>
                            </p:stCondLst>
                            <p:childTnLst>
                              <p:par>
                                <p:cTn id="38" presetID="22" presetClass="entr" presetSubtype="1" fill="hold" nodeType="afterEffect">
                                  <p:stCondLst>
                                    <p:cond delay="0"/>
                                  </p:stCondLst>
                                  <p:childTnLst>
                                    <p:set>
                                      <p:cBhvr>
                                        <p:cTn id="39" dur="1" fill="hold">
                                          <p:stCondLst>
                                            <p:cond delay="0"/>
                                          </p:stCondLst>
                                        </p:cTn>
                                        <p:tgtEl>
                                          <p:spTgt spid="283656"/>
                                        </p:tgtEl>
                                        <p:attrNameLst>
                                          <p:attrName>style.visibility</p:attrName>
                                        </p:attrNameLst>
                                      </p:cBhvr>
                                      <p:to>
                                        <p:strVal val="visible"/>
                                      </p:to>
                                    </p:set>
                                    <p:animEffect transition="in" filter="wipe(up)">
                                      <p:cBhvr>
                                        <p:cTn id="40" dur="500"/>
                                        <p:tgtEl>
                                          <p:spTgt spid="283656"/>
                                        </p:tgtEl>
                                      </p:cBhvr>
                                    </p:animEffect>
                                  </p:childTnLst>
                                </p:cTn>
                              </p:par>
                              <p:par>
                                <p:cTn id="41" presetID="22" presetClass="entr" presetSubtype="1" fill="hold" nodeType="withEffect">
                                  <p:stCondLst>
                                    <p:cond delay="0"/>
                                  </p:stCondLst>
                                  <p:childTnLst>
                                    <p:set>
                                      <p:cBhvr>
                                        <p:cTn id="42" dur="1" fill="hold">
                                          <p:stCondLst>
                                            <p:cond delay="0"/>
                                          </p:stCondLst>
                                        </p:cTn>
                                        <p:tgtEl>
                                          <p:spTgt spid="283660"/>
                                        </p:tgtEl>
                                        <p:attrNameLst>
                                          <p:attrName>style.visibility</p:attrName>
                                        </p:attrNameLst>
                                      </p:cBhvr>
                                      <p:to>
                                        <p:strVal val="visible"/>
                                      </p:to>
                                    </p:set>
                                    <p:animEffect transition="in" filter="wipe(up)">
                                      <p:cBhvr>
                                        <p:cTn id="43" dur="500"/>
                                        <p:tgtEl>
                                          <p:spTgt spid="283660"/>
                                        </p:tgtEl>
                                      </p:cBhvr>
                                    </p:animEffect>
                                  </p:childTnLst>
                                </p:cTn>
                              </p:par>
                              <p:par>
                                <p:cTn id="44" presetID="22" presetClass="entr" presetSubtype="1" fill="hold" nodeType="withEffect">
                                  <p:stCondLst>
                                    <p:cond delay="0"/>
                                  </p:stCondLst>
                                  <p:childTnLst>
                                    <p:set>
                                      <p:cBhvr>
                                        <p:cTn id="45" dur="1" fill="hold">
                                          <p:stCondLst>
                                            <p:cond delay="0"/>
                                          </p:stCondLst>
                                        </p:cTn>
                                        <p:tgtEl>
                                          <p:spTgt spid="283657"/>
                                        </p:tgtEl>
                                        <p:attrNameLst>
                                          <p:attrName>style.visibility</p:attrName>
                                        </p:attrNameLst>
                                      </p:cBhvr>
                                      <p:to>
                                        <p:strVal val="visible"/>
                                      </p:to>
                                    </p:set>
                                    <p:animEffect transition="in" filter="wipe(up)">
                                      <p:cBhvr>
                                        <p:cTn id="46" dur="500"/>
                                        <p:tgtEl>
                                          <p:spTgt spid="283657"/>
                                        </p:tgtEl>
                                      </p:cBhvr>
                                    </p:animEffect>
                                  </p:childTnLst>
                                </p:cTn>
                              </p:par>
                            </p:childTnLst>
                          </p:cTn>
                        </p:par>
                        <p:par>
                          <p:cTn id="47" fill="hold">
                            <p:stCondLst>
                              <p:cond delay="950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000"/>
                                        <p:tgtEl>
                                          <p:spTgt spid="2"/>
                                        </p:tgtEl>
                                      </p:cBhvr>
                                    </p:animEffect>
                                  </p:childTnLst>
                                </p:cTn>
                              </p:par>
                            </p:childTnLst>
                          </p:cTn>
                        </p:par>
                        <p:par>
                          <p:cTn id="51" fill="hold">
                            <p:stCondLst>
                              <p:cond delay="10500"/>
                            </p:stCondLst>
                            <p:childTnLst>
                              <p:par>
                                <p:cTn id="52" presetID="50" presetClass="entr" presetSubtype="0" decel="100000" fill="hold" grpId="0" nodeType="afterEffect">
                                  <p:stCondLst>
                                    <p:cond delay="0"/>
                                  </p:stCondLst>
                                  <p:childTnLst>
                                    <p:set>
                                      <p:cBhvr>
                                        <p:cTn id="53" dur="1" fill="hold">
                                          <p:stCondLst>
                                            <p:cond delay="0"/>
                                          </p:stCondLst>
                                        </p:cTn>
                                        <p:tgtEl>
                                          <p:spTgt spid="283666"/>
                                        </p:tgtEl>
                                        <p:attrNameLst>
                                          <p:attrName>style.visibility</p:attrName>
                                        </p:attrNameLst>
                                      </p:cBhvr>
                                      <p:to>
                                        <p:strVal val="visible"/>
                                      </p:to>
                                    </p:set>
                                    <p:anim calcmode="lin" valueType="num">
                                      <p:cBhvr>
                                        <p:cTn id="54" dur="1000" fill="hold"/>
                                        <p:tgtEl>
                                          <p:spTgt spid="283666"/>
                                        </p:tgtEl>
                                        <p:attrNameLst>
                                          <p:attrName>ppt_w</p:attrName>
                                        </p:attrNameLst>
                                      </p:cBhvr>
                                      <p:tavLst>
                                        <p:tav tm="0">
                                          <p:val>
                                            <p:strVal val="#ppt_w+.3"/>
                                          </p:val>
                                        </p:tav>
                                        <p:tav tm="100000">
                                          <p:val>
                                            <p:strVal val="#ppt_w"/>
                                          </p:val>
                                        </p:tav>
                                      </p:tavLst>
                                    </p:anim>
                                    <p:anim calcmode="lin" valueType="num">
                                      <p:cBhvr>
                                        <p:cTn id="55" dur="1000" fill="hold"/>
                                        <p:tgtEl>
                                          <p:spTgt spid="283666"/>
                                        </p:tgtEl>
                                        <p:attrNameLst>
                                          <p:attrName>ppt_h</p:attrName>
                                        </p:attrNameLst>
                                      </p:cBhvr>
                                      <p:tavLst>
                                        <p:tav tm="0">
                                          <p:val>
                                            <p:strVal val="#ppt_h"/>
                                          </p:val>
                                        </p:tav>
                                        <p:tav tm="100000">
                                          <p:val>
                                            <p:strVal val="#ppt_h"/>
                                          </p:val>
                                        </p:tav>
                                      </p:tavLst>
                                    </p:anim>
                                    <p:animEffect transition="in" filter="fade">
                                      <p:cBhvr>
                                        <p:cTn id="56" dur="1000"/>
                                        <p:tgtEl>
                                          <p:spTgt spid="283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63" grpId="0"/>
      <p:bldP spid="283664" grpId="0"/>
      <p:bldP spid="283665" grpId="0"/>
      <p:bldP spid="28366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7424" name="Picture 160" descr="13"/>
          <p:cNvPicPr>
            <a:picLocks noChangeAspect="1" noChangeArrowheads="1"/>
          </p:cNvPicPr>
          <p:nvPr/>
        </p:nvPicPr>
        <p:blipFill>
          <a:blip r:embed="rId3" cstate="screen"/>
          <a:srcRect/>
          <a:stretch>
            <a:fillRect/>
          </a:stretch>
        </p:blipFill>
        <p:spPr bwMode="auto">
          <a:xfrm>
            <a:off x="1601510" y="896661"/>
            <a:ext cx="3580778" cy="2456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436" name="Picture 172" descr="鱼1"/>
          <p:cNvPicPr>
            <a:picLocks noChangeAspect="1" noChangeArrowheads="1"/>
          </p:cNvPicPr>
          <p:nvPr/>
        </p:nvPicPr>
        <p:blipFill>
          <a:blip r:embed="rId4" cstate="screen">
            <a:lum contrast="20000"/>
          </a:blip>
          <a:srcRect/>
          <a:stretch>
            <a:fillRect/>
          </a:stretch>
        </p:blipFill>
        <p:spPr bwMode="auto">
          <a:xfrm>
            <a:off x="2725265" y="3486661"/>
            <a:ext cx="733298" cy="914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437" name="Picture 173" descr="鱼2"/>
          <p:cNvPicPr>
            <a:picLocks noChangeAspect="1" noChangeArrowheads="1"/>
          </p:cNvPicPr>
          <p:nvPr/>
        </p:nvPicPr>
        <p:blipFill>
          <a:blip r:embed="rId5" cstate="screen">
            <a:lum contrast="12000"/>
          </a:blip>
          <a:srcRect/>
          <a:stretch>
            <a:fillRect/>
          </a:stretch>
        </p:blipFill>
        <p:spPr bwMode="auto">
          <a:xfrm rot="890613" flipH="1">
            <a:off x="4268047" y="3448573"/>
            <a:ext cx="626953" cy="799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438" name="Picture 174" descr="鱼1"/>
          <p:cNvPicPr>
            <a:picLocks noChangeAspect="1" noChangeArrowheads="1"/>
          </p:cNvPicPr>
          <p:nvPr/>
        </p:nvPicPr>
        <p:blipFill>
          <a:blip r:embed="rId6" cstate="screen">
            <a:lum contrast="20000"/>
          </a:blip>
          <a:srcRect/>
          <a:stretch>
            <a:fillRect/>
          </a:stretch>
        </p:blipFill>
        <p:spPr bwMode="auto">
          <a:xfrm>
            <a:off x="3585541" y="3208935"/>
            <a:ext cx="360299" cy="44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87"/>
          <p:cNvGrpSpPr/>
          <p:nvPr/>
        </p:nvGrpSpPr>
        <p:grpSpPr bwMode="auto">
          <a:xfrm>
            <a:off x="7166319" y="628456"/>
            <a:ext cx="1674521" cy="4857838"/>
            <a:chOff x="4225" y="672"/>
            <a:chExt cx="1055" cy="4080"/>
          </a:xfrm>
        </p:grpSpPr>
        <p:pic>
          <p:nvPicPr>
            <p:cNvPr id="17424" name="Picture 188" descr="66"/>
            <p:cNvPicPr>
              <a:picLocks noChangeAspect="1" noChangeArrowheads="1"/>
            </p:cNvPicPr>
            <p:nvPr/>
          </p:nvPicPr>
          <p:blipFill>
            <a:blip r:embed="rId7" cstate="screen"/>
            <a:srcRect/>
            <a:stretch>
              <a:fillRect/>
            </a:stretch>
          </p:blipFill>
          <p:spPr bwMode="auto">
            <a:xfrm>
              <a:off x="4225" y="864"/>
              <a:ext cx="1055" cy="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Picture 189" descr="59"/>
            <p:cNvPicPr>
              <a:picLocks noChangeAspect="1" noChangeArrowheads="1"/>
            </p:cNvPicPr>
            <p:nvPr/>
          </p:nvPicPr>
          <p:blipFill>
            <a:blip r:embed="rId8" cstate="screen"/>
            <a:srcRect/>
            <a:stretch>
              <a:fillRect/>
            </a:stretch>
          </p:blipFill>
          <p:spPr bwMode="auto">
            <a:xfrm>
              <a:off x="4310" y="672"/>
              <a:ext cx="935" cy="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7454" name="Text Box 190"/>
          <p:cNvSpPr txBox="1">
            <a:spLocks noChangeArrowheads="1"/>
          </p:cNvSpPr>
          <p:nvPr/>
        </p:nvSpPr>
        <p:spPr bwMode="auto">
          <a:xfrm>
            <a:off x="7698038" y="1314044"/>
            <a:ext cx="609494" cy="1485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spAutoFit/>
          </a:bodyPr>
          <a:lstStyle>
            <a:lvl1pPr defTabSz="815975" eaLnBrk="0" hangingPunct="0">
              <a:defRPr sz="1600" baseline="-25000">
                <a:solidFill>
                  <a:schemeClr val="tx1"/>
                </a:solidFill>
                <a:latin typeface="Arial" panose="020B0604020202020204" pitchFamily="34" charset="0"/>
                <a:ea typeface="中國龍毛隸書" pitchFamily="49" charset="-120"/>
              </a:defRPr>
            </a:lvl1pPr>
            <a:lvl2pPr marL="742950" indent="-285750" defTabSz="815975" eaLnBrk="0" hangingPunct="0">
              <a:defRPr sz="1600" baseline="-25000">
                <a:solidFill>
                  <a:schemeClr val="tx1"/>
                </a:solidFill>
                <a:latin typeface="Arial" panose="020B0604020202020204" pitchFamily="34" charset="0"/>
                <a:ea typeface="中國龍毛隸書" pitchFamily="49" charset="-120"/>
              </a:defRPr>
            </a:lvl2pPr>
            <a:lvl3pPr marL="1143000" indent="-228600" defTabSz="815975" eaLnBrk="0" hangingPunct="0">
              <a:defRPr sz="1600" baseline="-25000">
                <a:solidFill>
                  <a:schemeClr val="tx1"/>
                </a:solidFill>
                <a:latin typeface="Arial" panose="020B0604020202020204" pitchFamily="34" charset="0"/>
                <a:ea typeface="中國龍毛隸書" pitchFamily="49" charset="-120"/>
              </a:defRPr>
            </a:lvl3pPr>
            <a:lvl4pPr marL="1600200" indent="-228600" defTabSz="815975" eaLnBrk="0" hangingPunct="0">
              <a:defRPr sz="1600" baseline="-25000">
                <a:solidFill>
                  <a:schemeClr val="tx1"/>
                </a:solidFill>
                <a:latin typeface="Arial" panose="020B0604020202020204" pitchFamily="34" charset="0"/>
                <a:ea typeface="中國龍毛隸書" pitchFamily="49" charset="-120"/>
              </a:defRPr>
            </a:lvl4pPr>
            <a:lvl5pPr marL="2057400" indent="-228600" defTabSz="815975" eaLnBrk="0" hangingPunct="0">
              <a:defRPr sz="1600" baseline="-25000">
                <a:solidFill>
                  <a:schemeClr val="tx1"/>
                </a:solidFill>
                <a:latin typeface="Arial" panose="020B0604020202020204" pitchFamily="34" charset="0"/>
                <a:ea typeface="中國龍毛隸書" pitchFamily="49" charset="-120"/>
              </a:defRPr>
            </a:lvl5pPr>
            <a:lvl6pPr marL="25146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6pPr>
            <a:lvl7pPr marL="29718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7pPr>
            <a:lvl8pPr marL="34290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8pPr>
            <a:lvl9pPr marL="38862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9pPr>
          </a:lstStyle>
          <a:p>
            <a:pPr algn="l" eaLnBrk="1" hangingPunct="1">
              <a:spcBef>
                <a:spcPct val="50000"/>
              </a:spcBef>
            </a:pPr>
            <a:r>
              <a:rPr lang="zh-CN" altLang="en-US" sz="2300" b="1" baseline="0">
                <a:solidFill>
                  <a:srgbClr val="FFFFFF"/>
                </a:solidFill>
                <a:latin typeface="华文行楷" panose="02010800040101010101" pitchFamily="2" charset="-122"/>
                <a:ea typeface="华文行楷" panose="02010800040101010101" pitchFamily="2" charset="-122"/>
              </a:rPr>
              <a:t>文字标题</a:t>
            </a:r>
          </a:p>
        </p:txBody>
      </p:sp>
      <p:grpSp>
        <p:nvGrpSpPr>
          <p:cNvPr id="3" name="Group 208"/>
          <p:cNvGrpSpPr/>
          <p:nvPr/>
        </p:nvGrpSpPr>
        <p:grpSpPr bwMode="auto">
          <a:xfrm>
            <a:off x="4955314" y="1169627"/>
            <a:ext cx="2285603" cy="3102604"/>
            <a:chOff x="3024" y="983"/>
            <a:chExt cx="1440" cy="2606"/>
          </a:xfrm>
        </p:grpSpPr>
        <p:sp>
          <p:nvSpPr>
            <p:cNvPr id="17417" name="Line 192"/>
            <p:cNvSpPr>
              <a:spLocks noChangeShapeType="1"/>
            </p:cNvSpPr>
            <p:nvPr/>
          </p:nvSpPr>
          <p:spPr bwMode="auto">
            <a:xfrm>
              <a:off x="4032" y="1200"/>
              <a:ext cx="0" cy="2160"/>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wrap="none" anchor="ctr"/>
            <a:lstStyle/>
            <a:p>
              <a:endParaRPr lang="zh-CN" altLang="en-US">
                <a:latin typeface="华文行楷" panose="02010800040101010101" pitchFamily="2" charset="-122"/>
                <a:ea typeface="华文行楷" panose="02010800040101010101" pitchFamily="2" charset="-122"/>
              </a:endParaRPr>
            </a:p>
          </p:txBody>
        </p:sp>
        <p:sp>
          <p:nvSpPr>
            <p:cNvPr id="17418" name="Line 193"/>
            <p:cNvSpPr>
              <a:spLocks noChangeShapeType="1"/>
            </p:cNvSpPr>
            <p:nvPr/>
          </p:nvSpPr>
          <p:spPr bwMode="auto">
            <a:xfrm>
              <a:off x="3648" y="1200"/>
              <a:ext cx="0" cy="2160"/>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wrap="none" anchor="ctr"/>
            <a:lstStyle/>
            <a:p>
              <a:endParaRPr lang="zh-CN" altLang="en-US">
                <a:latin typeface="华文行楷" panose="02010800040101010101" pitchFamily="2" charset="-122"/>
                <a:ea typeface="华文行楷" panose="02010800040101010101" pitchFamily="2" charset="-122"/>
              </a:endParaRPr>
            </a:p>
          </p:txBody>
        </p:sp>
        <p:sp>
          <p:nvSpPr>
            <p:cNvPr id="17419" name="Line 194"/>
            <p:cNvSpPr>
              <a:spLocks noChangeShapeType="1"/>
            </p:cNvSpPr>
            <p:nvPr/>
          </p:nvSpPr>
          <p:spPr bwMode="auto">
            <a:xfrm>
              <a:off x="3312" y="1200"/>
              <a:ext cx="0" cy="2160"/>
            </a:xfrm>
            <a:prstGeom prst="line">
              <a:avLst/>
            </a:prstGeom>
            <a:noFill/>
            <a:ln w="19050">
              <a:solidFill>
                <a:srgbClr val="000000"/>
              </a:solidFill>
              <a:round/>
            </a:ln>
            <a:extLst>
              <a:ext uri="{909E8E84-426E-40DD-AFC4-6F175D3DCCD1}">
                <a14:hiddenFill xmlns:a14="http://schemas.microsoft.com/office/drawing/2010/main">
                  <a:noFill/>
                </a14:hiddenFill>
              </a:ext>
            </a:extLst>
          </p:spPr>
          <p:txBody>
            <a:bodyPr wrap="none" anchor="ctr"/>
            <a:lstStyle/>
            <a:p>
              <a:endParaRPr lang="zh-CN" altLang="en-US">
                <a:latin typeface="华文行楷" panose="02010800040101010101" pitchFamily="2" charset="-122"/>
                <a:ea typeface="华文行楷" panose="02010800040101010101" pitchFamily="2" charset="-122"/>
              </a:endParaRPr>
            </a:p>
          </p:txBody>
        </p:sp>
        <p:sp>
          <p:nvSpPr>
            <p:cNvPr id="17420" name="Rectangle 195"/>
            <p:cNvSpPr>
              <a:spLocks noChangeArrowheads="1"/>
            </p:cNvSpPr>
            <p:nvPr/>
          </p:nvSpPr>
          <p:spPr bwMode="auto">
            <a:xfrm>
              <a:off x="4080" y="983"/>
              <a:ext cx="384" cy="2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0" tIns="40820" rIns="81640" bIns="40820" anchor="ctr">
              <a:spAutoFit/>
            </a:bodyPr>
            <a:lstStyle/>
            <a:p>
              <a:pPr defTabSz="815975"/>
              <a:r>
                <a:rPr lang="zh-CN" altLang="en-US">
                  <a:solidFill>
                    <a:srgbClr val="000000"/>
                  </a:solidFill>
                  <a:latin typeface="华文行楷" panose="02010800040101010101" pitchFamily="2" charset="-122"/>
                  <a:ea typeface="华文行楷" panose="02010800040101010101" pitchFamily="2" charset="-122"/>
                </a:rPr>
                <a:t>点击添加相关的文字内容</a:t>
              </a:r>
              <a:endParaRPr lang="en-US" altLang="zh-CN">
                <a:solidFill>
                  <a:srgbClr val="000000"/>
                </a:solidFill>
                <a:latin typeface="华文行楷" panose="02010800040101010101" pitchFamily="2" charset="-122"/>
                <a:ea typeface="华文行楷" panose="02010800040101010101" pitchFamily="2" charset="-122"/>
              </a:endParaRPr>
            </a:p>
          </p:txBody>
        </p:sp>
        <p:sp>
          <p:nvSpPr>
            <p:cNvPr id="17421" name="Rectangle 205"/>
            <p:cNvSpPr>
              <a:spLocks noChangeArrowheads="1"/>
            </p:cNvSpPr>
            <p:nvPr/>
          </p:nvSpPr>
          <p:spPr bwMode="auto">
            <a:xfrm>
              <a:off x="3696" y="983"/>
              <a:ext cx="384" cy="2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0" tIns="40820" rIns="81640" bIns="40820" anchor="ctr">
              <a:spAutoFit/>
            </a:bodyPr>
            <a:lstStyle/>
            <a:p>
              <a:pPr defTabSz="815975"/>
              <a:r>
                <a:rPr lang="zh-CN" altLang="en-US">
                  <a:solidFill>
                    <a:srgbClr val="000000"/>
                  </a:solidFill>
                  <a:latin typeface="华文行楷" panose="02010800040101010101" pitchFamily="2" charset="-122"/>
                  <a:ea typeface="华文行楷" panose="02010800040101010101" pitchFamily="2" charset="-122"/>
                </a:rPr>
                <a:t>点击添加相关的文字内容</a:t>
              </a:r>
              <a:endParaRPr lang="en-US" altLang="zh-CN">
                <a:solidFill>
                  <a:srgbClr val="000000"/>
                </a:solidFill>
                <a:latin typeface="华文行楷" panose="02010800040101010101" pitchFamily="2" charset="-122"/>
                <a:ea typeface="华文行楷" panose="02010800040101010101" pitchFamily="2" charset="-122"/>
              </a:endParaRPr>
            </a:p>
          </p:txBody>
        </p:sp>
        <p:sp>
          <p:nvSpPr>
            <p:cNvPr id="17422" name="Rectangle 206"/>
            <p:cNvSpPr>
              <a:spLocks noChangeArrowheads="1"/>
            </p:cNvSpPr>
            <p:nvPr/>
          </p:nvSpPr>
          <p:spPr bwMode="auto">
            <a:xfrm>
              <a:off x="3360" y="983"/>
              <a:ext cx="384" cy="2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0" tIns="40820" rIns="81640" bIns="40820" anchor="ctr">
              <a:spAutoFit/>
            </a:bodyPr>
            <a:lstStyle/>
            <a:p>
              <a:pPr defTabSz="815975"/>
              <a:r>
                <a:rPr lang="zh-CN" altLang="en-US">
                  <a:solidFill>
                    <a:srgbClr val="000000"/>
                  </a:solidFill>
                  <a:latin typeface="华文行楷" panose="02010800040101010101" pitchFamily="2" charset="-122"/>
                  <a:ea typeface="华文行楷" panose="02010800040101010101" pitchFamily="2" charset="-122"/>
                </a:rPr>
                <a:t>点击添加相关的文字内容</a:t>
              </a:r>
              <a:endParaRPr lang="en-US" altLang="zh-CN">
                <a:solidFill>
                  <a:srgbClr val="000000"/>
                </a:solidFill>
                <a:latin typeface="华文行楷" panose="02010800040101010101" pitchFamily="2" charset="-122"/>
                <a:ea typeface="华文行楷" panose="02010800040101010101" pitchFamily="2" charset="-122"/>
              </a:endParaRPr>
            </a:p>
          </p:txBody>
        </p:sp>
        <p:sp>
          <p:nvSpPr>
            <p:cNvPr id="17423" name="Rectangle 207"/>
            <p:cNvSpPr>
              <a:spLocks noChangeArrowheads="1"/>
            </p:cNvSpPr>
            <p:nvPr/>
          </p:nvSpPr>
          <p:spPr bwMode="auto">
            <a:xfrm>
              <a:off x="3024" y="1118"/>
              <a:ext cx="384" cy="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0" tIns="40820" rIns="81640" bIns="40820" anchor="ctr">
              <a:spAutoFit/>
            </a:bodyPr>
            <a:lstStyle/>
            <a:p>
              <a:pPr defTabSz="815975"/>
              <a:r>
                <a:rPr lang="zh-CN" altLang="en-US">
                  <a:solidFill>
                    <a:srgbClr val="000000"/>
                  </a:solidFill>
                  <a:latin typeface="华文行楷" panose="02010800040101010101" pitchFamily="2" charset="-122"/>
                  <a:ea typeface="华文行楷" panose="02010800040101010101" pitchFamily="2" charset="-122"/>
                </a:rPr>
                <a:t>文字内容</a:t>
              </a:r>
              <a:endParaRPr lang="en-US" altLang="zh-CN">
                <a:solidFill>
                  <a:srgbClr val="000000"/>
                </a:solidFill>
                <a:latin typeface="华文行楷" panose="02010800040101010101" pitchFamily="2" charset="-122"/>
                <a:ea typeface="华文行楷" panose="0201080004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67424"/>
                                        </p:tgtEl>
                                        <p:attrNameLst>
                                          <p:attrName>style.visibility</p:attrName>
                                        </p:attrNameLst>
                                      </p:cBhvr>
                                      <p:to>
                                        <p:strVal val="visible"/>
                                      </p:to>
                                    </p:set>
                                    <p:anim calcmode="lin" valueType="num">
                                      <p:cBhvr>
                                        <p:cTn id="7" dur="1000" fill="hold"/>
                                        <p:tgtEl>
                                          <p:spTgt spid="267424"/>
                                        </p:tgtEl>
                                        <p:attrNameLst>
                                          <p:attrName>ppt_w</p:attrName>
                                        </p:attrNameLst>
                                      </p:cBhvr>
                                      <p:tavLst>
                                        <p:tav tm="0">
                                          <p:val>
                                            <p:strVal val="#ppt_w*0.70"/>
                                          </p:val>
                                        </p:tav>
                                        <p:tav tm="100000">
                                          <p:val>
                                            <p:strVal val="#ppt_w"/>
                                          </p:val>
                                        </p:tav>
                                      </p:tavLst>
                                    </p:anim>
                                    <p:anim calcmode="lin" valueType="num">
                                      <p:cBhvr>
                                        <p:cTn id="8" dur="1000" fill="hold"/>
                                        <p:tgtEl>
                                          <p:spTgt spid="267424"/>
                                        </p:tgtEl>
                                        <p:attrNameLst>
                                          <p:attrName>ppt_h</p:attrName>
                                        </p:attrNameLst>
                                      </p:cBhvr>
                                      <p:tavLst>
                                        <p:tav tm="0">
                                          <p:val>
                                            <p:strVal val="#ppt_h"/>
                                          </p:val>
                                        </p:tav>
                                        <p:tav tm="100000">
                                          <p:val>
                                            <p:strVal val="#ppt_h"/>
                                          </p:val>
                                        </p:tav>
                                      </p:tavLst>
                                    </p:anim>
                                    <p:animEffect transition="in" filter="fade">
                                      <p:cBhvr>
                                        <p:cTn id="9" dur="1000"/>
                                        <p:tgtEl>
                                          <p:spTgt spid="267424"/>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67436"/>
                                        </p:tgtEl>
                                        <p:attrNameLst>
                                          <p:attrName>style.visibility</p:attrName>
                                        </p:attrNameLst>
                                      </p:cBhvr>
                                      <p:to>
                                        <p:strVal val="visible"/>
                                      </p:to>
                                    </p:set>
                                    <p:animEffect transition="in" filter="fade">
                                      <p:cBhvr>
                                        <p:cTn id="13" dur="2000"/>
                                        <p:tgtEl>
                                          <p:spTgt spid="267436"/>
                                        </p:tgtEl>
                                      </p:cBhvr>
                                    </p:animEffect>
                                  </p:childTnLst>
                                </p:cTn>
                              </p:par>
                              <p:par>
                                <p:cTn id="14" presetID="0" presetClass="path" presetSubtype="0" accel="50000" decel="50000" fill="hold" nodeType="withEffect">
                                  <p:stCondLst>
                                    <p:cond delay="0"/>
                                  </p:stCondLst>
                                  <p:childTnLst>
                                    <p:animMotion origin="layout" path="M -0.01111 -0.275 C -0.04236 -0.25278 -0.07361 -0.23033 -0.0875 -0.19653 C -0.10139 -0.16274 -0.10902 -0.1051 -0.09444 -0.07246 C -0.07986 -0.03959 -0.02014 -0.01088 -2.77778E-6 4.44444E-6 " pathEditMode="relative" rAng="0" ptsTypes="aaaA">
                                      <p:cBhvr>
                                        <p:cTn id="15" dur="2000" fill="hold"/>
                                        <p:tgtEl>
                                          <p:spTgt spid="267436"/>
                                        </p:tgtEl>
                                        <p:attrNameLst>
                                          <p:attrName>ppt_x</p:attrName>
                                          <p:attrName>ppt_y</p:attrName>
                                        </p:attrNameLst>
                                      </p:cBhvr>
                                      <p:rCtr x="-4340" y="13750"/>
                                    </p:animMotion>
                                  </p:childTnLst>
                                </p:cTn>
                              </p:par>
                              <p:par>
                                <p:cTn id="16" presetID="10" presetClass="entr" presetSubtype="0" fill="hold" nodeType="withEffect">
                                  <p:stCondLst>
                                    <p:cond delay="1000"/>
                                  </p:stCondLst>
                                  <p:childTnLst>
                                    <p:set>
                                      <p:cBhvr>
                                        <p:cTn id="17" dur="1" fill="hold">
                                          <p:stCondLst>
                                            <p:cond delay="0"/>
                                          </p:stCondLst>
                                        </p:cTn>
                                        <p:tgtEl>
                                          <p:spTgt spid="267438"/>
                                        </p:tgtEl>
                                        <p:attrNameLst>
                                          <p:attrName>style.visibility</p:attrName>
                                        </p:attrNameLst>
                                      </p:cBhvr>
                                      <p:to>
                                        <p:strVal val="visible"/>
                                      </p:to>
                                    </p:set>
                                    <p:animEffect transition="in" filter="fade">
                                      <p:cBhvr>
                                        <p:cTn id="18" dur="2000"/>
                                        <p:tgtEl>
                                          <p:spTgt spid="267438"/>
                                        </p:tgtEl>
                                      </p:cBhvr>
                                    </p:animEffect>
                                  </p:childTnLst>
                                </p:cTn>
                              </p:par>
                              <p:par>
                                <p:cTn id="19" presetID="0" presetClass="path" presetSubtype="0" accel="50000" decel="50000" fill="hold" nodeType="withEffect">
                                  <p:stCondLst>
                                    <p:cond delay="1000"/>
                                  </p:stCondLst>
                                  <p:childTnLst>
                                    <p:animMotion origin="layout" path="M -0.21302 -0.17824 C -0.12431 -0.15162 -0.03559 -0.12477 0.00781 -0.09121 C 0.05121 -0.05764 0.04896 -0.00857 0.04809 0.02361 C 0.04722 0.05578 0.00764 0.09143 0.00225 0.10139 " pathEditMode="relative" ptsTypes="aaaA">
                                      <p:cBhvr>
                                        <p:cTn id="20" dur="2000" fill="hold"/>
                                        <p:tgtEl>
                                          <p:spTgt spid="267438"/>
                                        </p:tgtEl>
                                        <p:attrNameLst>
                                          <p:attrName>ppt_x</p:attrName>
                                          <p:attrName>ppt_y</p:attrName>
                                        </p:attrNameLst>
                                      </p:cBhvr>
                                    </p:animMotion>
                                  </p:childTnLst>
                                </p:cTn>
                              </p:par>
                              <p:par>
                                <p:cTn id="21" presetID="10" presetClass="entr" presetSubtype="0" fill="hold" nodeType="withEffect">
                                  <p:stCondLst>
                                    <p:cond delay="2000"/>
                                  </p:stCondLst>
                                  <p:childTnLst>
                                    <p:set>
                                      <p:cBhvr>
                                        <p:cTn id="22" dur="1" fill="hold">
                                          <p:stCondLst>
                                            <p:cond delay="0"/>
                                          </p:stCondLst>
                                        </p:cTn>
                                        <p:tgtEl>
                                          <p:spTgt spid="267437"/>
                                        </p:tgtEl>
                                        <p:attrNameLst>
                                          <p:attrName>style.visibility</p:attrName>
                                        </p:attrNameLst>
                                      </p:cBhvr>
                                      <p:to>
                                        <p:strVal val="visible"/>
                                      </p:to>
                                    </p:set>
                                    <p:animEffect transition="in" filter="fade">
                                      <p:cBhvr>
                                        <p:cTn id="23" dur="2000"/>
                                        <p:tgtEl>
                                          <p:spTgt spid="267437"/>
                                        </p:tgtEl>
                                      </p:cBhvr>
                                    </p:animEffect>
                                  </p:childTnLst>
                                </p:cTn>
                              </p:par>
                              <p:par>
                                <p:cTn id="24" presetID="0" presetClass="path" presetSubtype="0" accel="50000" decel="50000" fill="hold" nodeType="withEffect">
                                  <p:stCondLst>
                                    <p:cond delay="2000"/>
                                  </p:stCondLst>
                                  <p:childTnLst>
                                    <p:animMotion origin="layout" path="M 0.19844 -0.19838 C 0.14323 -0.1669 0.08819 -0.13518 0.05347 -0.08727 C 0.01875 -0.03958 0.00104 0.05903 -0.0092 0.08889 " pathEditMode="relative" rAng="0" ptsTypes="aaA">
                                      <p:cBhvr>
                                        <p:cTn id="25" dur="2000" fill="hold"/>
                                        <p:tgtEl>
                                          <p:spTgt spid="267437"/>
                                        </p:tgtEl>
                                        <p:attrNameLst>
                                          <p:attrName>ppt_x</p:attrName>
                                          <p:attrName>ppt_y</p:attrName>
                                        </p:attrNameLst>
                                      </p:cBhvr>
                                      <p:rCtr x="-10382" y="14352"/>
                                    </p:animMotion>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2000"/>
                                        <p:tgtEl>
                                          <p:spTgt spid="2"/>
                                        </p:tgtEl>
                                      </p:cBhvr>
                                    </p:animEffect>
                                  </p:childTnLst>
                                </p:cTn>
                              </p:par>
                            </p:childTnLst>
                          </p:cTn>
                        </p:par>
                        <p:par>
                          <p:cTn id="30" fill="hold">
                            <p:stCondLst>
                              <p:cond delay="5000"/>
                            </p:stCondLst>
                            <p:childTnLst>
                              <p:par>
                                <p:cTn id="31" presetID="56" presetClass="entr" presetSubtype="0" fill="hold" grpId="0" nodeType="afterEffect">
                                  <p:stCondLst>
                                    <p:cond delay="0"/>
                                  </p:stCondLst>
                                  <p:iterate type="lt">
                                    <p:tmPct val="10000"/>
                                  </p:iterate>
                                  <p:childTnLst>
                                    <p:set>
                                      <p:cBhvr>
                                        <p:cTn id="32" dur="1" fill="hold">
                                          <p:stCondLst>
                                            <p:cond delay="0"/>
                                          </p:stCondLst>
                                        </p:cTn>
                                        <p:tgtEl>
                                          <p:spTgt spid="267454"/>
                                        </p:tgtEl>
                                        <p:attrNameLst>
                                          <p:attrName>style.visibility</p:attrName>
                                        </p:attrNameLst>
                                      </p:cBhvr>
                                      <p:to>
                                        <p:strVal val="visible"/>
                                      </p:to>
                                    </p:set>
                                    <p:anim by="(-#ppt_w*2)" calcmode="lin" valueType="num">
                                      <p:cBhvr rctx="PPT">
                                        <p:cTn id="33" dur="500" autoRev="1" fill="hold">
                                          <p:stCondLst>
                                            <p:cond delay="0"/>
                                          </p:stCondLst>
                                        </p:cTn>
                                        <p:tgtEl>
                                          <p:spTgt spid="267454"/>
                                        </p:tgtEl>
                                        <p:attrNameLst>
                                          <p:attrName>ppt_w</p:attrName>
                                        </p:attrNameLst>
                                      </p:cBhvr>
                                    </p:anim>
                                    <p:anim by="(#ppt_w*0.50)" calcmode="lin" valueType="num">
                                      <p:cBhvr>
                                        <p:cTn id="34" dur="500" decel="50000" autoRev="1" fill="hold">
                                          <p:stCondLst>
                                            <p:cond delay="0"/>
                                          </p:stCondLst>
                                        </p:cTn>
                                        <p:tgtEl>
                                          <p:spTgt spid="267454"/>
                                        </p:tgtEl>
                                        <p:attrNameLst>
                                          <p:attrName>ppt_x</p:attrName>
                                        </p:attrNameLst>
                                      </p:cBhvr>
                                    </p:anim>
                                    <p:anim from="(-#ppt_h/2)" to="(#ppt_y)" calcmode="lin" valueType="num">
                                      <p:cBhvr>
                                        <p:cTn id="35" dur="1000" fill="hold">
                                          <p:stCondLst>
                                            <p:cond delay="0"/>
                                          </p:stCondLst>
                                        </p:cTn>
                                        <p:tgtEl>
                                          <p:spTgt spid="267454"/>
                                        </p:tgtEl>
                                        <p:attrNameLst>
                                          <p:attrName>ppt_y</p:attrName>
                                        </p:attrNameLst>
                                      </p:cBhvr>
                                    </p:anim>
                                    <p:animRot by="21600000">
                                      <p:cBhvr>
                                        <p:cTn id="36" dur="1000" fill="hold">
                                          <p:stCondLst>
                                            <p:cond delay="0"/>
                                          </p:stCondLst>
                                        </p:cTn>
                                        <p:tgtEl>
                                          <p:spTgt spid="267454"/>
                                        </p:tgtEl>
                                        <p:attrNameLst>
                                          <p:attrName>r</p:attrName>
                                        </p:attrNameLst>
                                      </p:cBhvr>
                                    </p:animRot>
                                  </p:childTnLst>
                                </p:cTn>
                              </p:par>
                            </p:childTnLst>
                          </p:cTn>
                        </p:par>
                        <p:par>
                          <p:cTn id="37" fill="hold">
                            <p:stCondLst>
                              <p:cond delay="8300"/>
                            </p:stCondLst>
                            <p:childTnLst>
                              <p:par>
                                <p:cTn id="38" presetID="12" presetClass="entr" presetSubtype="2"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slide(fromRight)">
                                      <p:cBhvr>
                                        <p:cTn id="4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45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676" name="Picture 4" descr="18"/>
          <p:cNvPicPr>
            <a:picLocks noChangeAspect="1" noChangeArrowheads="1"/>
          </p:cNvPicPr>
          <p:nvPr/>
        </p:nvPicPr>
        <p:blipFill>
          <a:blip r:embed="rId3" cstate="screen"/>
          <a:srcRect/>
          <a:stretch>
            <a:fillRect/>
          </a:stretch>
        </p:blipFill>
        <p:spPr bwMode="auto">
          <a:xfrm>
            <a:off x="3505385" y="1238662"/>
            <a:ext cx="2728438" cy="2380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677" name="Picture 5" descr="18"/>
          <p:cNvPicPr>
            <a:picLocks noChangeAspect="1" noChangeArrowheads="1"/>
          </p:cNvPicPr>
          <p:nvPr/>
        </p:nvPicPr>
        <p:blipFill>
          <a:blip r:embed="rId4" cstate="screen"/>
          <a:srcRect/>
          <a:stretch>
            <a:fillRect/>
          </a:stretch>
        </p:blipFill>
        <p:spPr bwMode="auto">
          <a:xfrm>
            <a:off x="1448343" y="686382"/>
            <a:ext cx="1828482" cy="154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678" name="Picture 6" descr="18"/>
          <p:cNvPicPr>
            <a:picLocks noChangeAspect="1" noChangeArrowheads="1"/>
          </p:cNvPicPr>
          <p:nvPr/>
        </p:nvPicPr>
        <p:blipFill>
          <a:blip r:embed="rId4" cstate="screen"/>
          <a:srcRect/>
          <a:stretch>
            <a:fillRect/>
          </a:stretch>
        </p:blipFill>
        <p:spPr bwMode="auto">
          <a:xfrm>
            <a:off x="1448343" y="2687602"/>
            <a:ext cx="1828482" cy="154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679" name="Picture 7" descr="18"/>
          <p:cNvPicPr>
            <a:picLocks noChangeAspect="1" noChangeArrowheads="1"/>
          </p:cNvPicPr>
          <p:nvPr/>
        </p:nvPicPr>
        <p:blipFill>
          <a:blip r:embed="rId4" cstate="screen"/>
          <a:srcRect/>
          <a:stretch>
            <a:fillRect/>
          </a:stretch>
        </p:blipFill>
        <p:spPr bwMode="auto">
          <a:xfrm>
            <a:off x="6325883" y="667338"/>
            <a:ext cx="1826896" cy="154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680" name="Picture 8" descr="18"/>
          <p:cNvPicPr>
            <a:picLocks noChangeAspect="1" noChangeArrowheads="1"/>
          </p:cNvPicPr>
          <p:nvPr/>
        </p:nvPicPr>
        <p:blipFill>
          <a:blip r:embed="rId4" cstate="screen"/>
          <a:srcRect/>
          <a:stretch>
            <a:fillRect/>
          </a:stretch>
        </p:blipFill>
        <p:spPr bwMode="auto">
          <a:xfrm>
            <a:off x="6325883" y="2687602"/>
            <a:ext cx="1826896" cy="154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2"/>
          <p:cNvGrpSpPr/>
          <p:nvPr/>
        </p:nvGrpSpPr>
        <p:grpSpPr bwMode="auto">
          <a:xfrm>
            <a:off x="3243492" y="1846486"/>
            <a:ext cx="3233177" cy="1372764"/>
            <a:chOff x="1872" y="1872"/>
            <a:chExt cx="2208" cy="1152"/>
          </a:xfrm>
        </p:grpSpPr>
        <p:sp>
          <p:nvSpPr>
            <p:cNvPr id="18446" name="Line 9"/>
            <p:cNvSpPr>
              <a:spLocks noChangeShapeType="1"/>
            </p:cNvSpPr>
            <p:nvPr/>
          </p:nvSpPr>
          <p:spPr bwMode="auto">
            <a:xfrm>
              <a:off x="1872" y="1872"/>
              <a:ext cx="288" cy="192"/>
            </a:xfrm>
            <a:prstGeom prst="line">
              <a:avLst/>
            </a:prstGeom>
            <a:noFill/>
            <a:ln w="50800" cap="rnd">
              <a:solidFill>
                <a:srgbClr val="000000"/>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latin typeface="华文行楷" panose="02010800040101010101" pitchFamily="2" charset="-122"/>
                <a:ea typeface="华文行楷" panose="02010800040101010101" pitchFamily="2" charset="-122"/>
              </a:endParaRPr>
            </a:p>
          </p:txBody>
        </p:sp>
        <p:sp>
          <p:nvSpPr>
            <p:cNvPr id="18447" name="Line 10"/>
            <p:cNvSpPr>
              <a:spLocks noChangeShapeType="1"/>
            </p:cNvSpPr>
            <p:nvPr/>
          </p:nvSpPr>
          <p:spPr bwMode="auto">
            <a:xfrm>
              <a:off x="3744" y="2832"/>
              <a:ext cx="288" cy="192"/>
            </a:xfrm>
            <a:prstGeom prst="line">
              <a:avLst/>
            </a:prstGeom>
            <a:noFill/>
            <a:ln w="50800" cap="rnd">
              <a:solidFill>
                <a:srgbClr val="000000"/>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latin typeface="华文行楷" panose="02010800040101010101" pitchFamily="2" charset="-122"/>
                <a:ea typeface="华文行楷" panose="02010800040101010101" pitchFamily="2" charset="-122"/>
              </a:endParaRPr>
            </a:p>
          </p:txBody>
        </p:sp>
        <p:sp>
          <p:nvSpPr>
            <p:cNvPr id="18448" name="Line 11"/>
            <p:cNvSpPr>
              <a:spLocks noChangeShapeType="1"/>
            </p:cNvSpPr>
            <p:nvPr/>
          </p:nvSpPr>
          <p:spPr bwMode="auto">
            <a:xfrm flipV="1">
              <a:off x="3840" y="1872"/>
              <a:ext cx="240" cy="144"/>
            </a:xfrm>
            <a:prstGeom prst="line">
              <a:avLst/>
            </a:prstGeom>
            <a:noFill/>
            <a:ln w="50800" cap="rnd">
              <a:solidFill>
                <a:srgbClr val="000000"/>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latin typeface="华文行楷" panose="02010800040101010101" pitchFamily="2" charset="-122"/>
                <a:ea typeface="华文行楷" panose="02010800040101010101" pitchFamily="2" charset="-122"/>
              </a:endParaRPr>
            </a:p>
          </p:txBody>
        </p:sp>
        <p:sp>
          <p:nvSpPr>
            <p:cNvPr id="18449" name="Line 12"/>
            <p:cNvSpPr>
              <a:spLocks noChangeShapeType="1"/>
            </p:cNvSpPr>
            <p:nvPr/>
          </p:nvSpPr>
          <p:spPr bwMode="auto">
            <a:xfrm flipV="1">
              <a:off x="1968" y="2832"/>
              <a:ext cx="240" cy="144"/>
            </a:xfrm>
            <a:prstGeom prst="line">
              <a:avLst/>
            </a:prstGeom>
            <a:noFill/>
            <a:ln w="50800" cap="rnd">
              <a:solidFill>
                <a:srgbClr val="000000"/>
              </a:solidFill>
              <a:prstDash val="sysDot"/>
              <a:round/>
            </a:ln>
            <a:extLst>
              <a:ext uri="{909E8E84-426E-40DD-AFC4-6F175D3DCCD1}">
                <a14:hiddenFill xmlns:a14="http://schemas.microsoft.com/office/drawing/2010/main">
                  <a:noFill/>
                </a14:hiddenFill>
              </a:ext>
            </a:extLst>
          </p:spPr>
          <p:txBody>
            <a:bodyPr wrap="none" anchor="ctr"/>
            <a:lstStyle/>
            <a:p>
              <a:endParaRPr lang="zh-CN" altLang="en-US">
                <a:latin typeface="华文行楷" panose="02010800040101010101" pitchFamily="2" charset="-122"/>
                <a:ea typeface="华文行楷" panose="02010800040101010101" pitchFamily="2" charset="-122"/>
              </a:endParaRPr>
            </a:p>
          </p:txBody>
        </p:sp>
      </p:grpSp>
      <p:sp>
        <p:nvSpPr>
          <p:cNvPr id="284685" name="Text Box 13"/>
          <p:cNvSpPr txBox="1">
            <a:spLocks noChangeArrowheads="1"/>
          </p:cNvSpPr>
          <p:nvPr/>
        </p:nvSpPr>
        <p:spPr bwMode="auto">
          <a:xfrm>
            <a:off x="4168845" y="2132148"/>
            <a:ext cx="1545957" cy="82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spAutoFit/>
          </a:bodyPr>
          <a:lstStyle>
            <a:lvl1pPr defTabSz="815975" eaLnBrk="0" hangingPunct="0">
              <a:defRPr sz="1600" baseline="-25000">
                <a:solidFill>
                  <a:schemeClr val="tx1"/>
                </a:solidFill>
                <a:latin typeface="Arial" panose="020B0604020202020204" pitchFamily="34" charset="0"/>
                <a:ea typeface="中國龍毛隸書" pitchFamily="49" charset="-120"/>
              </a:defRPr>
            </a:lvl1pPr>
            <a:lvl2pPr marL="742950" indent="-285750" defTabSz="815975" eaLnBrk="0" hangingPunct="0">
              <a:defRPr sz="1600" baseline="-25000">
                <a:solidFill>
                  <a:schemeClr val="tx1"/>
                </a:solidFill>
                <a:latin typeface="Arial" panose="020B0604020202020204" pitchFamily="34" charset="0"/>
                <a:ea typeface="中國龍毛隸書" pitchFamily="49" charset="-120"/>
              </a:defRPr>
            </a:lvl2pPr>
            <a:lvl3pPr marL="1143000" indent="-228600" defTabSz="815975" eaLnBrk="0" hangingPunct="0">
              <a:defRPr sz="1600" baseline="-25000">
                <a:solidFill>
                  <a:schemeClr val="tx1"/>
                </a:solidFill>
                <a:latin typeface="Arial" panose="020B0604020202020204" pitchFamily="34" charset="0"/>
                <a:ea typeface="中國龍毛隸書" pitchFamily="49" charset="-120"/>
              </a:defRPr>
            </a:lvl3pPr>
            <a:lvl4pPr marL="1600200" indent="-228600" defTabSz="815975" eaLnBrk="0" hangingPunct="0">
              <a:defRPr sz="1600" baseline="-25000">
                <a:solidFill>
                  <a:schemeClr val="tx1"/>
                </a:solidFill>
                <a:latin typeface="Arial" panose="020B0604020202020204" pitchFamily="34" charset="0"/>
                <a:ea typeface="中國龍毛隸書" pitchFamily="49" charset="-120"/>
              </a:defRPr>
            </a:lvl4pPr>
            <a:lvl5pPr marL="2057400" indent="-228600" defTabSz="815975" eaLnBrk="0" hangingPunct="0">
              <a:defRPr sz="1600" baseline="-25000">
                <a:solidFill>
                  <a:schemeClr val="tx1"/>
                </a:solidFill>
                <a:latin typeface="Arial" panose="020B0604020202020204" pitchFamily="34" charset="0"/>
                <a:ea typeface="中國龍毛隸書" pitchFamily="49" charset="-120"/>
              </a:defRPr>
            </a:lvl5pPr>
            <a:lvl6pPr marL="25146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6pPr>
            <a:lvl7pPr marL="29718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7pPr>
            <a:lvl8pPr marL="34290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8pPr>
            <a:lvl9pPr marL="38862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9pPr>
          </a:lstStyle>
          <a:p>
            <a:pPr eaLnBrk="1" hangingPunct="1">
              <a:spcBef>
                <a:spcPct val="50000"/>
              </a:spcBef>
            </a:pPr>
            <a:r>
              <a:rPr lang="zh-CN" altLang="en-US" sz="2400" b="1" baseline="0">
                <a:solidFill>
                  <a:srgbClr val="000000"/>
                </a:solidFill>
                <a:latin typeface="华文行楷" panose="02010800040101010101" pitchFamily="2" charset="-122"/>
                <a:ea typeface="华文行楷" panose="02010800040101010101" pitchFamily="2" charset="-122"/>
              </a:rPr>
              <a:t>文字标题内容</a:t>
            </a:r>
          </a:p>
        </p:txBody>
      </p:sp>
      <p:sp>
        <p:nvSpPr>
          <p:cNvPr id="284686" name="Text Box 14"/>
          <p:cNvSpPr txBox="1">
            <a:spLocks noChangeArrowheads="1"/>
          </p:cNvSpPr>
          <p:nvPr/>
        </p:nvSpPr>
        <p:spPr bwMode="auto">
          <a:xfrm>
            <a:off x="1770548" y="1206922"/>
            <a:ext cx="1125343" cy="631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spAutoFit/>
          </a:bodyPr>
          <a:lstStyle>
            <a:lvl1pPr defTabSz="815975" eaLnBrk="0" hangingPunct="0">
              <a:defRPr sz="1600" baseline="-25000">
                <a:solidFill>
                  <a:schemeClr val="tx1"/>
                </a:solidFill>
                <a:latin typeface="Arial" panose="020B0604020202020204" pitchFamily="34" charset="0"/>
                <a:ea typeface="中國龍毛隸書" pitchFamily="49" charset="-120"/>
              </a:defRPr>
            </a:lvl1pPr>
            <a:lvl2pPr marL="742950" indent="-285750" defTabSz="815975" eaLnBrk="0" hangingPunct="0">
              <a:defRPr sz="1600" baseline="-25000">
                <a:solidFill>
                  <a:schemeClr val="tx1"/>
                </a:solidFill>
                <a:latin typeface="Arial" panose="020B0604020202020204" pitchFamily="34" charset="0"/>
                <a:ea typeface="中國龍毛隸書" pitchFamily="49" charset="-120"/>
              </a:defRPr>
            </a:lvl2pPr>
            <a:lvl3pPr marL="1143000" indent="-228600" defTabSz="815975" eaLnBrk="0" hangingPunct="0">
              <a:defRPr sz="1600" baseline="-25000">
                <a:solidFill>
                  <a:schemeClr val="tx1"/>
                </a:solidFill>
                <a:latin typeface="Arial" panose="020B0604020202020204" pitchFamily="34" charset="0"/>
                <a:ea typeface="中國龍毛隸書" pitchFamily="49" charset="-120"/>
              </a:defRPr>
            </a:lvl3pPr>
            <a:lvl4pPr marL="1600200" indent="-228600" defTabSz="815975" eaLnBrk="0" hangingPunct="0">
              <a:defRPr sz="1600" baseline="-25000">
                <a:solidFill>
                  <a:schemeClr val="tx1"/>
                </a:solidFill>
                <a:latin typeface="Arial" panose="020B0604020202020204" pitchFamily="34" charset="0"/>
                <a:ea typeface="中國龍毛隸書" pitchFamily="49" charset="-120"/>
              </a:defRPr>
            </a:lvl4pPr>
            <a:lvl5pPr marL="2057400" indent="-228600" defTabSz="815975" eaLnBrk="0" hangingPunct="0">
              <a:defRPr sz="1600" baseline="-25000">
                <a:solidFill>
                  <a:schemeClr val="tx1"/>
                </a:solidFill>
                <a:latin typeface="Arial" panose="020B0604020202020204" pitchFamily="34" charset="0"/>
                <a:ea typeface="中國龍毛隸書" pitchFamily="49" charset="-120"/>
              </a:defRPr>
            </a:lvl5pPr>
            <a:lvl6pPr marL="25146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6pPr>
            <a:lvl7pPr marL="29718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7pPr>
            <a:lvl8pPr marL="34290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8pPr>
            <a:lvl9pPr marL="38862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9pPr>
          </a:lstStyle>
          <a:p>
            <a:pPr eaLnBrk="1" hangingPunct="1">
              <a:spcBef>
                <a:spcPct val="50000"/>
              </a:spcBef>
            </a:pPr>
            <a:r>
              <a:rPr lang="zh-CN" altLang="en-US" sz="1800" b="1" baseline="0">
                <a:solidFill>
                  <a:srgbClr val="000000"/>
                </a:solidFill>
                <a:latin typeface="华文行楷" panose="02010800040101010101" pitchFamily="2" charset="-122"/>
                <a:ea typeface="华文行楷" panose="02010800040101010101" pitchFamily="2" charset="-122"/>
              </a:rPr>
              <a:t>输入文字内容</a:t>
            </a:r>
          </a:p>
        </p:txBody>
      </p:sp>
      <p:sp>
        <p:nvSpPr>
          <p:cNvPr id="284687" name="Text Box 15"/>
          <p:cNvSpPr txBox="1">
            <a:spLocks noChangeArrowheads="1"/>
          </p:cNvSpPr>
          <p:nvPr/>
        </p:nvSpPr>
        <p:spPr bwMode="auto">
          <a:xfrm>
            <a:off x="6648089" y="1218030"/>
            <a:ext cx="1123755" cy="631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spAutoFit/>
          </a:bodyPr>
          <a:lstStyle>
            <a:lvl1pPr defTabSz="815975" eaLnBrk="0" hangingPunct="0">
              <a:defRPr sz="1600" baseline="-25000">
                <a:solidFill>
                  <a:schemeClr val="tx1"/>
                </a:solidFill>
                <a:latin typeface="Arial" panose="020B0604020202020204" pitchFamily="34" charset="0"/>
                <a:ea typeface="中國龍毛隸書" pitchFamily="49" charset="-120"/>
              </a:defRPr>
            </a:lvl1pPr>
            <a:lvl2pPr marL="742950" indent="-285750" defTabSz="815975" eaLnBrk="0" hangingPunct="0">
              <a:defRPr sz="1600" baseline="-25000">
                <a:solidFill>
                  <a:schemeClr val="tx1"/>
                </a:solidFill>
                <a:latin typeface="Arial" panose="020B0604020202020204" pitchFamily="34" charset="0"/>
                <a:ea typeface="中國龍毛隸書" pitchFamily="49" charset="-120"/>
              </a:defRPr>
            </a:lvl2pPr>
            <a:lvl3pPr marL="1143000" indent="-228600" defTabSz="815975" eaLnBrk="0" hangingPunct="0">
              <a:defRPr sz="1600" baseline="-25000">
                <a:solidFill>
                  <a:schemeClr val="tx1"/>
                </a:solidFill>
                <a:latin typeface="Arial" panose="020B0604020202020204" pitchFamily="34" charset="0"/>
                <a:ea typeface="中國龍毛隸書" pitchFamily="49" charset="-120"/>
              </a:defRPr>
            </a:lvl3pPr>
            <a:lvl4pPr marL="1600200" indent="-228600" defTabSz="815975" eaLnBrk="0" hangingPunct="0">
              <a:defRPr sz="1600" baseline="-25000">
                <a:solidFill>
                  <a:schemeClr val="tx1"/>
                </a:solidFill>
                <a:latin typeface="Arial" panose="020B0604020202020204" pitchFamily="34" charset="0"/>
                <a:ea typeface="中國龍毛隸書" pitchFamily="49" charset="-120"/>
              </a:defRPr>
            </a:lvl4pPr>
            <a:lvl5pPr marL="2057400" indent="-228600" defTabSz="815975" eaLnBrk="0" hangingPunct="0">
              <a:defRPr sz="1600" baseline="-25000">
                <a:solidFill>
                  <a:schemeClr val="tx1"/>
                </a:solidFill>
                <a:latin typeface="Arial" panose="020B0604020202020204" pitchFamily="34" charset="0"/>
                <a:ea typeface="中國龍毛隸書" pitchFamily="49" charset="-120"/>
              </a:defRPr>
            </a:lvl5pPr>
            <a:lvl6pPr marL="25146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6pPr>
            <a:lvl7pPr marL="29718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7pPr>
            <a:lvl8pPr marL="34290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8pPr>
            <a:lvl9pPr marL="38862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9pPr>
          </a:lstStyle>
          <a:p>
            <a:pPr eaLnBrk="1" hangingPunct="1">
              <a:spcBef>
                <a:spcPct val="50000"/>
              </a:spcBef>
            </a:pPr>
            <a:r>
              <a:rPr lang="zh-CN" altLang="en-US" sz="1800" b="1" baseline="0">
                <a:solidFill>
                  <a:srgbClr val="000000"/>
                </a:solidFill>
                <a:latin typeface="华文行楷" panose="02010800040101010101" pitchFamily="2" charset="-122"/>
                <a:ea typeface="华文行楷" panose="02010800040101010101" pitchFamily="2" charset="-122"/>
              </a:rPr>
              <a:t>输入文字内容</a:t>
            </a:r>
          </a:p>
        </p:txBody>
      </p:sp>
      <p:sp>
        <p:nvSpPr>
          <p:cNvPr id="284688" name="Text Box 16"/>
          <p:cNvSpPr txBox="1">
            <a:spLocks noChangeArrowheads="1"/>
          </p:cNvSpPr>
          <p:nvPr/>
        </p:nvSpPr>
        <p:spPr bwMode="auto">
          <a:xfrm>
            <a:off x="1770548" y="3219251"/>
            <a:ext cx="1125343" cy="631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spAutoFit/>
          </a:bodyPr>
          <a:lstStyle>
            <a:lvl1pPr defTabSz="815975" eaLnBrk="0" hangingPunct="0">
              <a:defRPr sz="1600" baseline="-25000">
                <a:solidFill>
                  <a:schemeClr val="tx1"/>
                </a:solidFill>
                <a:latin typeface="Arial" panose="020B0604020202020204" pitchFamily="34" charset="0"/>
                <a:ea typeface="中國龍毛隸書" pitchFamily="49" charset="-120"/>
              </a:defRPr>
            </a:lvl1pPr>
            <a:lvl2pPr marL="742950" indent="-285750" defTabSz="815975" eaLnBrk="0" hangingPunct="0">
              <a:defRPr sz="1600" baseline="-25000">
                <a:solidFill>
                  <a:schemeClr val="tx1"/>
                </a:solidFill>
                <a:latin typeface="Arial" panose="020B0604020202020204" pitchFamily="34" charset="0"/>
                <a:ea typeface="中國龍毛隸書" pitchFamily="49" charset="-120"/>
              </a:defRPr>
            </a:lvl2pPr>
            <a:lvl3pPr marL="1143000" indent="-228600" defTabSz="815975" eaLnBrk="0" hangingPunct="0">
              <a:defRPr sz="1600" baseline="-25000">
                <a:solidFill>
                  <a:schemeClr val="tx1"/>
                </a:solidFill>
                <a:latin typeface="Arial" panose="020B0604020202020204" pitchFamily="34" charset="0"/>
                <a:ea typeface="中國龍毛隸書" pitchFamily="49" charset="-120"/>
              </a:defRPr>
            </a:lvl3pPr>
            <a:lvl4pPr marL="1600200" indent="-228600" defTabSz="815975" eaLnBrk="0" hangingPunct="0">
              <a:defRPr sz="1600" baseline="-25000">
                <a:solidFill>
                  <a:schemeClr val="tx1"/>
                </a:solidFill>
                <a:latin typeface="Arial" panose="020B0604020202020204" pitchFamily="34" charset="0"/>
                <a:ea typeface="中國龍毛隸書" pitchFamily="49" charset="-120"/>
              </a:defRPr>
            </a:lvl4pPr>
            <a:lvl5pPr marL="2057400" indent="-228600" defTabSz="815975" eaLnBrk="0" hangingPunct="0">
              <a:defRPr sz="1600" baseline="-25000">
                <a:solidFill>
                  <a:schemeClr val="tx1"/>
                </a:solidFill>
                <a:latin typeface="Arial" panose="020B0604020202020204" pitchFamily="34" charset="0"/>
                <a:ea typeface="中國龍毛隸書" pitchFamily="49" charset="-120"/>
              </a:defRPr>
            </a:lvl5pPr>
            <a:lvl6pPr marL="25146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6pPr>
            <a:lvl7pPr marL="29718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7pPr>
            <a:lvl8pPr marL="34290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8pPr>
            <a:lvl9pPr marL="38862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9pPr>
          </a:lstStyle>
          <a:p>
            <a:pPr eaLnBrk="1" hangingPunct="1">
              <a:spcBef>
                <a:spcPct val="50000"/>
              </a:spcBef>
            </a:pPr>
            <a:r>
              <a:rPr lang="zh-CN" altLang="en-US" sz="1800" b="1" baseline="0">
                <a:solidFill>
                  <a:srgbClr val="000000"/>
                </a:solidFill>
                <a:latin typeface="华文行楷" panose="02010800040101010101" pitchFamily="2" charset="-122"/>
                <a:ea typeface="华文行楷" panose="02010800040101010101" pitchFamily="2" charset="-122"/>
              </a:rPr>
              <a:t>输入文字内容</a:t>
            </a:r>
          </a:p>
        </p:txBody>
      </p:sp>
      <p:sp>
        <p:nvSpPr>
          <p:cNvPr id="284689" name="Text Box 17"/>
          <p:cNvSpPr txBox="1">
            <a:spLocks noChangeArrowheads="1"/>
          </p:cNvSpPr>
          <p:nvPr/>
        </p:nvSpPr>
        <p:spPr bwMode="auto">
          <a:xfrm>
            <a:off x="6648089" y="3230359"/>
            <a:ext cx="1123755" cy="631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spAutoFit/>
          </a:bodyPr>
          <a:lstStyle>
            <a:lvl1pPr defTabSz="815975" eaLnBrk="0" hangingPunct="0">
              <a:defRPr sz="1600" baseline="-25000">
                <a:solidFill>
                  <a:schemeClr val="tx1"/>
                </a:solidFill>
                <a:latin typeface="Arial" panose="020B0604020202020204" pitchFamily="34" charset="0"/>
                <a:ea typeface="中國龍毛隸書" pitchFamily="49" charset="-120"/>
              </a:defRPr>
            </a:lvl1pPr>
            <a:lvl2pPr marL="742950" indent="-285750" defTabSz="815975" eaLnBrk="0" hangingPunct="0">
              <a:defRPr sz="1600" baseline="-25000">
                <a:solidFill>
                  <a:schemeClr val="tx1"/>
                </a:solidFill>
                <a:latin typeface="Arial" panose="020B0604020202020204" pitchFamily="34" charset="0"/>
                <a:ea typeface="中國龍毛隸書" pitchFamily="49" charset="-120"/>
              </a:defRPr>
            </a:lvl2pPr>
            <a:lvl3pPr marL="1143000" indent="-228600" defTabSz="815975" eaLnBrk="0" hangingPunct="0">
              <a:defRPr sz="1600" baseline="-25000">
                <a:solidFill>
                  <a:schemeClr val="tx1"/>
                </a:solidFill>
                <a:latin typeface="Arial" panose="020B0604020202020204" pitchFamily="34" charset="0"/>
                <a:ea typeface="中國龍毛隸書" pitchFamily="49" charset="-120"/>
              </a:defRPr>
            </a:lvl3pPr>
            <a:lvl4pPr marL="1600200" indent="-228600" defTabSz="815975" eaLnBrk="0" hangingPunct="0">
              <a:defRPr sz="1600" baseline="-25000">
                <a:solidFill>
                  <a:schemeClr val="tx1"/>
                </a:solidFill>
                <a:latin typeface="Arial" panose="020B0604020202020204" pitchFamily="34" charset="0"/>
                <a:ea typeface="中國龍毛隸書" pitchFamily="49" charset="-120"/>
              </a:defRPr>
            </a:lvl4pPr>
            <a:lvl5pPr marL="2057400" indent="-228600" defTabSz="815975" eaLnBrk="0" hangingPunct="0">
              <a:defRPr sz="1600" baseline="-25000">
                <a:solidFill>
                  <a:schemeClr val="tx1"/>
                </a:solidFill>
                <a:latin typeface="Arial" panose="020B0604020202020204" pitchFamily="34" charset="0"/>
                <a:ea typeface="中國龍毛隸書" pitchFamily="49" charset="-120"/>
              </a:defRPr>
            </a:lvl5pPr>
            <a:lvl6pPr marL="25146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6pPr>
            <a:lvl7pPr marL="29718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7pPr>
            <a:lvl8pPr marL="34290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8pPr>
            <a:lvl9pPr marL="38862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9pPr>
          </a:lstStyle>
          <a:p>
            <a:pPr eaLnBrk="1" hangingPunct="1">
              <a:spcBef>
                <a:spcPct val="50000"/>
              </a:spcBef>
            </a:pPr>
            <a:r>
              <a:rPr lang="zh-CN" altLang="en-US" sz="1800" b="1" baseline="0">
                <a:solidFill>
                  <a:srgbClr val="000000"/>
                </a:solidFill>
                <a:latin typeface="华文行楷" panose="02010800040101010101" pitchFamily="2" charset="-122"/>
                <a:ea typeface="华文行楷" panose="02010800040101010101" pitchFamily="2" charset="-122"/>
              </a:rPr>
              <a:t>输入文字内容</a:t>
            </a:r>
          </a:p>
        </p:txBody>
      </p:sp>
      <p:pic>
        <p:nvPicPr>
          <p:cNvPr id="284695" name="Picture 23" descr="67"/>
          <p:cNvPicPr>
            <a:picLocks noChangeAspect="1" noChangeArrowheads="1"/>
          </p:cNvPicPr>
          <p:nvPr/>
        </p:nvPicPr>
        <p:blipFill>
          <a:blip r:embed="rId5" cstate="screen"/>
          <a:srcRect/>
          <a:stretch>
            <a:fillRect/>
          </a:stretch>
        </p:blipFill>
        <p:spPr bwMode="auto">
          <a:xfrm>
            <a:off x="5116417" y="2376548"/>
            <a:ext cx="1055505" cy="2385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4695"/>
                                        </p:tgtEl>
                                        <p:attrNameLst>
                                          <p:attrName>style.visibility</p:attrName>
                                        </p:attrNameLst>
                                      </p:cBhvr>
                                      <p:to>
                                        <p:strVal val="visible"/>
                                      </p:to>
                                    </p:set>
                                    <p:animEffect transition="in" filter="fade">
                                      <p:cBhvr>
                                        <p:cTn id="7" dur="1000"/>
                                        <p:tgtEl>
                                          <p:spTgt spid="284695"/>
                                        </p:tgtEl>
                                      </p:cBhvr>
                                    </p:animEffect>
                                    <p:anim calcmode="lin" valueType="num">
                                      <p:cBhvr>
                                        <p:cTn id="8" dur="1000" fill="hold"/>
                                        <p:tgtEl>
                                          <p:spTgt spid="284695"/>
                                        </p:tgtEl>
                                        <p:attrNameLst>
                                          <p:attrName>ppt_x</p:attrName>
                                        </p:attrNameLst>
                                      </p:cBhvr>
                                      <p:tavLst>
                                        <p:tav tm="0">
                                          <p:val>
                                            <p:strVal val="#ppt_x"/>
                                          </p:val>
                                        </p:tav>
                                        <p:tav tm="100000">
                                          <p:val>
                                            <p:strVal val="#ppt_x"/>
                                          </p:val>
                                        </p:tav>
                                      </p:tavLst>
                                    </p:anim>
                                    <p:anim calcmode="lin" valueType="num">
                                      <p:cBhvr>
                                        <p:cTn id="9" dur="1000" fill="hold"/>
                                        <p:tgtEl>
                                          <p:spTgt spid="28469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nodeType="afterEffect">
                                  <p:stCondLst>
                                    <p:cond delay="0"/>
                                  </p:stCondLst>
                                  <p:childTnLst>
                                    <p:set>
                                      <p:cBhvr>
                                        <p:cTn id="12" dur="1" fill="hold">
                                          <p:stCondLst>
                                            <p:cond delay="0"/>
                                          </p:stCondLst>
                                        </p:cTn>
                                        <p:tgtEl>
                                          <p:spTgt spid="284676"/>
                                        </p:tgtEl>
                                        <p:attrNameLst>
                                          <p:attrName>style.visibility</p:attrName>
                                        </p:attrNameLst>
                                      </p:cBhvr>
                                      <p:to>
                                        <p:strVal val="visible"/>
                                      </p:to>
                                    </p:set>
                                    <p:animEffect transition="in" filter="wheel(1)">
                                      <p:cBhvr>
                                        <p:cTn id="13" dur="2000"/>
                                        <p:tgtEl>
                                          <p:spTgt spid="284676"/>
                                        </p:tgtEl>
                                      </p:cBhvr>
                                    </p:animEffect>
                                  </p:childTnLst>
                                </p:cTn>
                              </p:par>
                            </p:childTnLst>
                          </p:cTn>
                        </p:par>
                        <p:par>
                          <p:cTn id="14" fill="hold">
                            <p:stCondLst>
                              <p:cond delay="3000"/>
                            </p:stCondLst>
                            <p:childTnLst>
                              <p:par>
                                <p:cTn id="15" presetID="22" presetClass="entr" presetSubtype="1" fill="hold" grpId="0" nodeType="afterEffect">
                                  <p:stCondLst>
                                    <p:cond delay="0"/>
                                  </p:stCondLst>
                                  <p:childTnLst>
                                    <p:set>
                                      <p:cBhvr>
                                        <p:cTn id="16" dur="1" fill="hold">
                                          <p:stCondLst>
                                            <p:cond delay="0"/>
                                          </p:stCondLst>
                                        </p:cTn>
                                        <p:tgtEl>
                                          <p:spTgt spid="284685"/>
                                        </p:tgtEl>
                                        <p:attrNameLst>
                                          <p:attrName>style.visibility</p:attrName>
                                        </p:attrNameLst>
                                      </p:cBhvr>
                                      <p:to>
                                        <p:strVal val="visible"/>
                                      </p:to>
                                    </p:set>
                                    <p:animEffect transition="in" filter="wipe(up)">
                                      <p:cBhvr>
                                        <p:cTn id="17" dur="2000"/>
                                        <p:tgtEl>
                                          <p:spTgt spid="284685"/>
                                        </p:tgtEl>
                                      </p:cBhvr>
                                    </p:animEffect>
                                  </p:childTnLst>
                                </p:cTn>
                              </p:par>
                            </p:childTnLst>
                          </p:cTn>
                        </p:par>
                        <p:par>
                          <p:cTn id="18" fill="hold">
                            <p:stCondLst>
                              <p:cond delay="5000"/>
                            </p:stCondLst>
                            <p:childTnLst>
                              <p:par>
                                <p:cTn id="19" presetID="23" presetClass="entr" presetSubtype="16"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childTnLst>
                                </p:cTn>
                              </p:par>
                            </p:childTnLst>
                          </p:cTn>
                        </p:par>
                        <p:par>
                          <p:cTn id="23" fill="hold">
                            <p:stCondLst>
                              <p:cond delay="6000"/>
                            </p:stCondLst>
                            <p:childTnLst>
                              <p:par>
                                <p:cTn id="24" presetID="8" presetClass="entr" presetSubtype="16" fill="hold" nodeType="afterEffect">
                                  <p:stCondLst>
                                    <p:cond delay="0"/>
                                  </p:stCondLst>
                                  <p:childTnLst>
                                    <p:set>
                                      <p:cBhvr>
                                        <p:cTn id="25" dur="1" fill="hold">
                                          <p:stCondLst>
                                            <p:cond delay="0"/>
                                          </p:stCondLst>
                                        </p:cTn>
                                        <p:tgtEl>
                                          <p:spTgt spid="284677"/>
                                        </p:tgtEl>
                                        <p:attrNameLst>
                                          <p:attrName>style.visibility</p:attrName>
                                        </p:attrNameLst>
                                      </p:cBhvr>
                                      <p:to>
                                        <p:strVal val="visible"/>
                                      </p:to>
                                    </p:set>
                                    <p:animEffect transition="in" filter="diamond(in)">
                                      <p:cBhvr>
                                        <p:cTn id="26" dur="2000"/>
                                        <p:tgtEl>
                                          <p:spTgt spid="284677"/>
                                        </p:tgtEl>
                                      </p:cBhvr>
                                    </p:animEffect>
                                  </p:childTnLst>
                                </p:cTn>
                              </p:par>
                              <p:par>
                                <p:cTn id="27" presetID="8" presetClass="entr" presetSubtype="16" fill="hold" nodeType="withEffect">
                                  <p:stCondLst>
                                    <p:cond delay="0"/>
                                  </p:stCondLst>
                                  <p:childTnLst>
                                    <p:set>
                                      <p:cBhvr>
                                        <p:cTn id="28" dur="1" fill="hold">
                                          <p:stCondLst>
                                            <p:cond delay="0"/>
                                          </p:stCondLst>
                                        </p:cTn>
                                        <p:tgtEl>
                                          <p:spTgt spid="284678"/>
                                        </p:tgtEl>
                                        <p:attrNameLst>
                                          <p:attrName>style.visibility</p:attrName>
                                        </p:attrNameLst>
                                      </p:cBhvr>
                                      <p:to>
                                        <p:strVal val="visible"/>
                                      </p:to>
                                    </p:set>
                                    <p:animEffect transition="in" filter="diamond(in)">
                                      <p:cBhvr>
                                        <p:cTn id="29" dur="2000"/>
                                        <p:tgtEl>
                                          <p:spTgt spid="284678"/>
                                        </p:tgtEl>
                                      </p:cBhvr>
                                    </p:animEffect>
                                  </p:childTnLst>
                                </p:cTn>
                              </p:par>
                              <p:par>
                                <p:cTn id="30" presetID="8" presetClass="entr" presetSubtype="16" fill="hold" nodeType="withEffect">
                                  <p:stCondLst>
                                    <p:cond delay="0"/>
                                  </p:stCondLst>
                                  <p:childTnLst>
                                    <p:set>
                                      <p:cBhvr>
                                        <p:cTn id="31" dur="1" fill="hold">
                                          <p:stCondLst>
                                            <p:cond delay="0"/>
                                          </p:stCondLst>
                                        </p:cTn>
                                        <p:tgtEl>
                                          <p:spTgt spid="284679"/>
                                        </p:tgtEl>
                                        <p:attrNameLst>
                                          <p:attrName>style.visibility</p:attrName>
                                        </p:attrNameLst>
                                      </p:cBhvr>
                                      <p:to>
                                        <p:strVal val="visible"/>
                                      </p:to>
                                    </p:set>
                                    <p:animEffect transition="in" filter="diamond(in)">
                                      <p:cBhvr>
                                        <p:cTn id="32" dur="2000"/>
                                        <p:tgtEl>
                                          <p:spTgt spid="284679"/>
                                        </p:tgtEl>
                                      </p:cBhvr>
                                    </p:animEffect>
                                  </p:childTnLst>
                                </p:cTn>
                              </p:par>
                              <p:par>
                                <p:cTn id="33" presetID="8" presetClass="entr" presetSubtype="16" fill="hold" nodeType="withEffect">
                                  <p:stCondLst>
                                    <p:cond delay="0"/>
                                  </p:stCondLst>
                                  <p:childTnLst>
                                    <p:set>
                                      <p:cBhvr>
                                        <p:cTn id="34" dur="1" fill="hold">
                                          <p:stCondLst>
                                            <p:cond delay="0"/>
                                          </p:stCondLst>
                                        </p:cTn>
                                        <p:tgtEl>
                                          <p:spTgt spid="284680"/>
                                        </p:tgtEl>
                                        <p:attrNameLst>
                                          <p:attrName>style.visibility</p:attrName>
                                        </p:attrNameLst>
                                      </p:cBhvr>
                                      <p:to>
                                        <p:strVal val="visible"/>
                                      </p:to>
                                    </p:set>
                                    <p:animEffect transition="in" filter="diamond(in)">
                                      <p:cBhvr>
                                        <p:cTn id="35" dur="2000"/>
                                        <p:tgtEl>
                                          <p:spTgt spid="284680"/>
                                        </p:tgtEl>
                                      </p:cBhvr>
                                    </p:animEffect>
                                  </p:childTnLst>
                                </p:cTn>
                              </p:par>
                            </p:childTnLst>
                          </p:cTn>
                        </p:par>
                        <p:par>
                          <p:cTn id="36" fill="hold">
                            <p:stCondLst>
                              <p:cond delay="8000"/>
                            </p:stCondLst>
                            <p:childTnLst>
                              <p:par>
                                <p:cTn id="37" presetID="49" presetClass="entr" presetSubtype="0" decel="100000" fill="hold" grpId="0" nodeType="afterEffect">
                                  <p:stCondLst>
                                    <p:cond delay="0"/>
                                  </p:stCondLst>
                                  <p:childTnLst>
                                    <p:set>
                                      <p:cBhvr>
                                        <p:cTn id="38" dur="1" fill="hold">
                                          <p:stCondLst>
                                            <p:cond delay="0"/>
                                          </p:stCondLst>
                                        </p:cTn>
                                        <p:tgtEl>
                                          <p:spTgt spid="284686"/>
                                        </p:tgtEl>
                                        <p:attrNameLst>
                                          <p:attrName>style.visibility</p:attrName>
                                        </p:attrNameLst>
                                      </p:cBhvr>
                                      <p:to>
                                        <p:strVal val="visible"/>
                                      </p:to>
                                    </p:set>
                                    <p:anim calcmode="lin" valueType="num">
                                      <p:cBhvr>
                                        <p:cTn id="39" dur="1000" fill="hold"/>
                                        <p:tgtEl>
                                          <p:spTgt spid="284686"/>
                                        </p:tgtEl>
                                        <p:attrNameLst>
                                          <p:attrName>ppt_w</p:attrName>
                                        </p:attrNameLst>
                                      </p:cBhvr>
                                      <p:tavLst>
                                        <p:tav tm="0">
                                          <p:val>
                                            <p:fltVal val="0"/>
                                          </p:val>
                                        </p:tav>
                                        <p:tav tm="100000">
                                          <p:val>
                                            <p:strVal val="#ppt_w"/>
                                          </p:val>
                                        </p:tav>
                                      </p:tavLst>
                                    </p:anim>
                                    <p:anim calcmode="lin" valueType="num">
                                      <p:cBhvr>
                                        <p:cTn id="40" dur="1000" fill="hold"/>
                                        <p:tgtEl>
                                          <p:spTgt spid="284686"/>
                                        </p:tgtEl>
                                        <p:attrNameLst>
                                          <p:attrName>ppt_h</p:attrName>
                                        </p:attrNameLst>
                                      </p:cBhvr>
                                      <p:tavLst>
                                        <p:tav tm="0">
                                          <p:val>
                                            <p:fltVal val="0"/>
                                          </p:val>
                                        </p:tav>
                                        <p:tav tm="100000">
                                          <p:val>
                                            <p:strVal val="#ppt_h"/>
                                          </p:val>
                                        </p:tav>
                                      </p:tavLst>
                                    </p:anim>
                                    <p:anim calcmode="lin" valueType="num">
                                      <p:cBhvr>
                                        <p:cTn id="41" dur="1000" fill="hold"/>
                                        <p:tgtEl>
                                          <p:spTgt spid="284686"/>
                                        </p:tgtEl>
                                        <p:attrNameLst>
                                          <p:attrName>style.rotation</p:attrName>
                                        </p:attrNameLst>
                                      </p:cBhvr>
                                      <p:tavLst>
                                        <p:tav tm="0">
                                          <p:val>
                                            <p:fltVal val="360"/>
                                          </p:val>
                                        </p:tav>
                                        <p:tav tm="100000">
                                          <p:val>
                                            <p:fltVal val="0"/>
                                          </p:val>
                                        </p:tav>
                                      </p:tavLst>
                                    </p:anim>
                                    <p:animEffect transition="in" filter="fade">
                                      <p:cBhvr>
                                        <p:cTn id="42" dur="1000"/>
                                        <p:tgtEl>
                                          <p:spTgt spid="284686"/>
                                        </p:tgtEl>
                                      </p:cBhvr>
                                    </p:animEffect>
                                  </p:childTnLst>
                                </p:cTn>
                              </p:par>
                              <p:par>
                                <p:cTn id="43" presetID="49" presetClass="entr" presetSubtype="0" decel="100000" fill="hold" grpId="0" nodeType="withEffect">
                                  <p:stCondLst>
                                    <p:cond delay="0"/>
                                  </p:stCondLst>
                                  <p:childTnLst>
                                    <p:set>
                                      <p:cBhvr>
                                        <p:cTn id="44" dur="1" fill="hold">
                                          <p:stCondLst>
                                            <p:cond delay="0"/>
                                          </p:stCondLst>
                                        </p:cTn>
                                        <p:tgtEl>
                                          <p:spTgt spid="284688"/>
                                        </p:tgtEl>
                                        <p:attrNameLst>
                                          <p:attrName>style.visibility</p:attrName>
                                        </p:attrNameLst>
                                      </p:cBhvr>
                                      <p:to>
                                        <p:strVal val="visible"/>
                                      </p:to>
                                    </p:set>
                                    <p:anim calcmode="lin" valueType="num">
                                      <p:cBhvr>
                                        <p:cTn id="45" dur="1000" fill="hold"/>
                                        <p:tgtEl>
                                          <p:spTgt spid="284688"/>
                                        </p:tgtEl>
                                        <p:attrNameLst>
                                          <p:attrName>ppt_w</p:attrName>
                                        </p:attrNameLst>
                                      </p:cBhvr>
                                      <p:tavLst>
                                        <p:tav tm="0">
                                          <p:val>
                                            <p:fltVal val="0"/>
                                          </p:val>
                                        </p:tav>
                                        <p:tav tm="100000">
                                          <p:val>
                                            <p:strVal val="#ppt_w"/>
                                          </p:val>
                                        </p:tav>
                                      </p:tavLst>
                                    </p:anim>
                                    <p:anim calcmode="lin" valueType="num">
                                      <p:cBhvr>
                                        <p:cTn id="46" dur="1000" fill="hold"/>
                                        <p:tgtEl>
                                          <p:spTgt spid="284688"/>
                                        </p:tgtEl>
                                        <p:attrNameLst>
                                          <p:attrName>ppt_h</p:attrName>
                                        </p:attrNameLst>
                                      </p:cBhvr>
                                      <p:tavLst>
                                        <p:tav tm="0">
                                          <p:val>
                                            <p:fltVal val="0"/>
                                          </p:val>
                                        </p:tav>
                                        <p:tav tm="100000">
                                          <p:val>
                                            <p:strVal val="#ppt_h"/>
                                          </p:val>
                                        </p:tav>
                                      </p:tavLst>
                                    </p:anim>
                                    <p:anim calcmode="lin" valueType="num">
                                      <p:cBhvr>
                                        <p:cTn id="47" dur="1000" fill="hold"/>
                                        <p:tgtEl>
                                          <p:spTgt spid="284688"/>
                                        </p:tgtEl>
                                        <p:attrNameLst>
                                          <p:attrName>style.rotation</p:attrName>
                                        </p:attrNameLst>
                                      </p:cBhvr>
                                      <p:tavLst>
                                        <p:tav tm="0">
                                          <p:val>
                                            <p:fltVal val="360"/>
                                          </p:val>
                                        </p:tav>
                                        <p:tav tm="100000">
                                          <p:val>
                                            <p:fltVal val="0"/>
                                          </p:val>
                                        </p:tav>
                                      </p:tavLst>
                                    </p:anim>
                                    <p:animEffect transition="in" filter="fade">
                                      <p:cBhvr>
                                        <p:cTn id="48" dur="1000"/>
                                        <p:tgtEl>
                                          <p:spTgt spid="284688"/>
                                        </p:tgtEl>
                                      </p:cBhvr>
                                    </p:animEffect>
                                  </p:childTnLst>
                                </p:cTn>
                              </p:par>
                              <p:par>
                                <p:cTn id="49" presetID="49" presetClass="entr" presetSubtype="0" decel="100000" fill="hold" grpId="0" nodeType="withEffect">
                                  <p:stCondLst>
                                    <p:cond delay="0"/>
                                  </p:stCondLst>
                                  <p:childTnLst>
                                    <p:set>
                                      <p:cBhvr>
                                        <p:cTn id="50" dur="1" fill="hold">
                                          <p:stCondLst>
                                            <p:cond delay="0"/>
                                          </p:stCondLst>
                                        </p:cTn>
                                        <p:tgtEl>
                                          <p:spTgt spid="284689"/>
                                        </p:tgtEl>
                                        <p:attrNameLst>
                                          <p:attrName>style.visibility</p:attrName>
                                        </p:attrNameLst>
                                      </p:cBhvr>
                                      <p:to>
                                        <p:strVal val="visible"/>
                                      </p:to>
                                    </p:set>
                                    <p:anim calcmode="lin" valueType="num">
                                      <p:cBhvr>
                                        <p:cTn id="51" dur="1000" fill="hold"/>
                                        <p:tgtEl>
                                          <p:spTgt spid="284689"/>
                                        </p:tgtEl>
                                        <p:attrNameLst>
                                          <p:attrName>ppt_w</p:attrName>
                                        </p:attrNameLst>
                                      </p:cBhvr>
                                      <p:tavLst>
                                        <p:tav tm="0">
                                          <p:val>
                                            <p:fltVal val="0"/>
                                          </p:val>
                                        </p:tav>
                                        <p:tav tm="100000">
                                          <p:val>
                                            <p:strVal val="#ppt_w"/>
                                          </p:val>
                                        </p:tav>
                                      </p:tavLst>
                                    </p:anim>
                                    <p:anim calcmode="lin" valueType="num">
                                      <p:cBhvr>
                                        <p:cTn id="52" dur="1000" fill="hold"/>
                                        <p:tgtEl>
                                          <p:spTgt spid="284689"/>
                                        </p:tgtEl>
                                        <p:attrNameLst>
                                          <p:attrName>ppt_h</p:attrName>
                                        </p:attrNameLst>
                                      </p:cBhvr>
                                      <p:tavLst>
                                        <p:tav tm="0">
                                          <p:val>
                                            <p:fltVal val="0"/>
                                          </p:val>
                                        </p:tav>
                                        <p:tav tm="100000">
                                          <p:val>
                                            <p:strVal val="#ppt_h"/>
                                          </p:val>
                                        </p:tav>
                                      </p:tavLst>
                                    </p:anim>
                                    <p:anim calcmode="lin" valueType="num">
                                      <p:cBhvr>
                                        <p:cTn id="53" dur="1000" fill="hold"/>
                                        <p:tgtEl>
                                          <p:spTgt spid="284689"/>
                                        </p:tgtEl>
                                        <p:attrNameLst>
                                          <p:attrName>style.rotation</p:attrName>
                                        </p:attrNameLst>
                                      </p:cBhvr>
                                      <p:tavLst>
                                        <p:tav tm="0">
                                          <p:val>
                                            <p:fltVal val="360"/>
                                          </p:val>
                                        </p:tav>
                                        <p:tav tm="100000">
                                          <p:val>
                                            <p:fltVal val="0"/>
                                          </p:val>
                                        </p:tav>
                                      </p:tavLst>
                                    </p:anim>
                                    <p:animEffect transition="in" filter="fade">
                                      <p:cBhvr>
                                        <p:cTn id="54" dur="1000"/>
                                        <p:tgtEl>
                                          <p:spTgt spid="284689"/>
                                        </p:tgtEl>
                                      </p:cBhvr>
                                    </p:animEffect>
                                  </p:childTnLst>
                                </p:cTn>
                              </p:par>
                              <p:par>
                                <p:cTn id="55" presetID="49" presetClass="entr" presetSubtype="0" decel="100000" fill="hold" grpId="0" nodeType="withEffect">
                                  <p:stCondLst>
                                    <p:cond delay="0"/>
                                  </p:stCondLst>
                                  <p:childTnLst>
                                    <p:set>
                                      <p:cBhvr>
                                        <p:cTn id="56" dur="1" fill="hold">
                                          <p:stCondLst>
                                            <p:cond delay="0"/>
                                          </p:stCondLst>
                                        </p:cTn>
                                        <p:tgtEl>
                                          <p:spTgt spid="284687"/>
                                        </p:tgtEl>
                                        <p:attrNameLst>
                                          <p:attrName>style.visibility</p:attrName>
                                        </p:attrNameLst>
                                      </p:cBhvr>
                                      <p:to>
                                        <p:strVal val="visible"/>
                                      </p:to>
                                    </p:set>
                                    <p:anim calcmode="lin" valueType="num">
                                      <p:cBhvr>
                                        <p:cTn id="57" dur="1000" fill="hold"/>
                                        <p:tgtEl>
                                          <p:spTgt spid="284687"/>
                                        </p:tgtEl>
                                        <p:attrNameLst>
                                          <p:attrName>ppt_w</p:attrName>
                                        </p:attrNameLst>
                                      </p:cBhvr>
                                      <p:tavLst>
                                        <p:tav tm="0">
                                          <p:val>
                                            <p:fltVal val="0"/>
                                          </p:val>
                                        </p:tav>
                                        <p:tav tm="100000">
                                          <p:val>
                                            <p:strVal val="#ppt_w"/>
                                          </p:val>
                                        </p:tav>
                                      </p:tavLst>
                                    </p:anim>
                                    <p:anim calcmode="lin" valueType="num">
                                      <p:cBhvr>
                                        <p:cTn id="58" dur="1000" fill="hold"/>
                                        <p:tgtEl>
                                          <p:spTgt spid="284687"/>
                                        </p:tgtEl>
                                        <p:attrNameLst>
                                          <p:attrName>ppt_h</p:attrName>
                                        </p:attrNameLst>
                                      </p:cBhvr>
                                      <p:tavLst>
                                        <p:tav tm="0">
                                          <p:val>
                                            <p:fltVal val="0"/>
                                          </p:val>
                                        </p:tav>
                                        <p:tav tm="100000">
                                          <p:val>
                                            <p:strVal val="#ppt_h"/>
                                          </p:val>
                                        </p:tav>
                                      </p:tavLst>
                                    </p:anim>
                                    <p:anim calcmode="lin" valueType="num">
                                      <p:cBhvr>
                                        <p:cTn id="59" dur="1000" fill="hold"/>
                                        <p:tgtEl>
                                          <p:spTgt spid="284687"/>
                                        </p:tgtEl>
                                        <p:attrNameLst>
                                          <p:attrName>style.rotation</p:attrName>
                                        </p:attrNameLst>
                                      </p:cBhvr>
                                      <p:tavLst>
                                        <p:tav tm="0">
                                          <p:val>
                                            <p:fltVal val="360"/>
                                          </p:val>
                                        </p:tav>
                                        <p:tav tm="100000">
                                          <p:val>
                                            <p:fltVal val="0"/>
                                          </p:val>
                                        </p:tav>
                                      </p:tavLst>
                                    </p:anim>
                                    <p:animEffect transition="in" filter="fade">
                                      <p:cBhvr>
                                        <p:cTn id="60" dur="1000"/>
                                        <p:tgtEl>
                                          <p:spTgt spid="284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85" grpId="0"/>
      <p:bldP spid="284686" grpId="0"/>
      <p:bldP spid="284687" grpId="0"/>
      <p:bldP spid="284688" grpId="0"/>
      <p:bldP spid="28468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26" name="Picture 6" descr="70"/>
          <p:cNvPicPr>
            <a:picLocks noChangeAspect="1" noChangeArrowheads="1"/>
          </p:cNvPicPr>
          <p:nvPr/>
        </p:nvPicPr>
        <p:blipFill>
          <a:blip r:embed="rId3"/>
          <a:srcRect/>
          <a:stretch>
            <a:fillRect/>
          </a:stretch>
        </p:blipFill>
        <p:spPr bwMode="auto">
          <a:xfrm>
            <a:off x="1142008" y="697491"/>
            <a:ext cx="7086957" cy="3624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27" name="Picture 7" descr="69"/>
          <p:cNvPicPr>
            <a:picLocks noChangeAspect="1" noChangeArrowheads="1"/>
          </p:cNvPicPr>
          <p:nvPr/>
        </p:nvPicPr>
        <p:blipFill>
          <a:blip r:embed="rId4"/>
          <a:srcRect/>
          <a:stretch>
            <a:fillRect/>
          </a:stretch>
        </p:blipFill>
        <p:spPr bwMode="auto">
          <a:xfrm>
            <a:off x="918210" y="691143"/>
            <a:ext cx="299985" cy="3632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31" name="Picture 11" descr="37"/>
          <p:cNvPicPr>
            <a:picLocks noChangeAspect="1" noChangeArrowheads="1"/>
          </p:cNvPicPr>
          <p:nvPr/>
        </p:nvPicPr>
        <p:blipFill>
          <a:blip r:embed="rId5" cstate="screen"/>
          <a:srcRect/>
          <a:stretch>
            <a:fillRect/>
          </a:stretch>
        </p:blipFill>
        <p:spPr bwMode="auto">
          <a:xfrm>
            <a:off x="6417942" y="2720929"/>
            <a:ext cx="1506276" cy="122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3" name="Picture 23" descr="11"/>
          <p:cNvPicPr>
            <a:picLocks noChangeAspect="1" noChangeArrowheads="1"/>
          </p:cNvPicPr>
          <p:nvPr/>
        </p:nvPicPr>
        <p:blipFill>
          <a:blip r:embed="rId6" cstate="screen"/>
          <a:srcRect/>
          <a:stretch>
            <a:fillRect/>
          </a:stretch>
        </p:blipFill>
        <p:spPr bwMode="auto">
          <a:xfrm>
            <a:off x="6632217" y="1124397"/>
            <a:ext cx="698379" cy="178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5" name="Rectangle 25"/>
          <p:cNvSpPr>
            <a:spLocks noChangeArrowheads="1"/>
          </p:cNvSpPr>
          <p:nvPr/>
        </p:nvSpPr>
        <p:spPr bwMode="auto">
          <a:xfrm>
            <a:off x="6017961" y="1173111"/>
            <a:ext cx="609494" cy="2708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nchor="ctr">
            <a:spAutoFit/>
          </a:bodyPr>
          <a:lstStyle/>
          <a:p>
            <a:pPr algn="l"/>
            <a:r>
              <a:rPr lang="zh-CN" altLang="en-US" sz="1700" b="1">
                <a:solidFill>
                  <a:srgbClr val="4D4D4D"/>
                </a:solidFill>
                <a:latin typeface="华文行楷" panose="02010800040101010101" pitchFamily="2" charset="-122"/>
                <a:ea typeface="华文行楷" panose="02010800040101010101" pitchFamily="2" charset="-122"/>
              </a:rPr>
              <a:t>点击添加相关文字内容</a:t>
            </a:r>
            <a:endParaRPr lang="en-US" altLang="zh-CN" sz="1700" b="1">
              <a:solidFill>
                <a:srgbClr val="4D4D4D"/>
              </a:solidFill>
              <a:latin typeface="华文行楷" panose="02010800040101010101" pitchFamily="2" charset="-122"/>
              <a:ea typeface="华文行楷" panose="02010800040101010101" pitchFamily="2" charset="-122"/>
            </a:endParaRPr>
          </a:p>
        </p:txBody>
      </p:sp>
      <p:sp>
        <p:nvSpPr>
          <p:cNvPr id="286746" name="Rectangle 26"/>
          <p:cNvSpPr>
            <a:spLocks noChangeArrowheads="1"/>
          </p:cNvSpPr>
          <p:nvPr/>
        </p:nvSpPr>
        <p:spPr bwMode="auto">
          <a:xfrm>
            <a:off x="5637027" y="1173111"/>
            <a:ext cx="609494" cy="2708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nchor="ctr">
            <a:spAutoFit/>
          </a:bodyPr>
          <a:lstStyle/>
          <a:p>
            <a:pPr algn="l"/>
            <a:r>
              <a:rPr lang="zh-CN" altLang="en-US" sz="1700" b="1">
                <a:solidFill>
                  <a:srgbClr val="4D4D4D"/>
                </a:solidFill>
                <a:latin typeface="华文行楷" panose="02010800040101010101" pitchFamily="2" charset="-122"/>
                <a:ea typeface="华文行楷" panose="02010800040101010101" pitchFamily="2" charset="-122"/>
              </a:rPr>
              <a:t>点击添加相关文字内容</a:t>
            </a:r>
            <a:endParaRPr lang="en-US" altLang="zh-CN" sz="1700" b="1">
              <a:solidFill>
                <a:srgbClr val="4D4D4D"/>
              </a:solidFill>
              <a:latin typeface="华文行楷" panose="02010800040101010101" pitchFamily="2" charset="-122"/>
              <a:ea typeface="华文行楷" panose="02010800040101010101" pitchFamily="2" charset="-122"/>
            </a:endParaRPr>
          </a:p>
        </p:txBody>
      </p:sp>
      <p:sp>
        <p:nvSpPr>
          <p:cNvPr id="286747" name="Rectangle 27"/>
          <p:cNvSpPr>
            <a:spLocks noChangeArrowheads="1"/>
          </p:cNvSpPr>
          <p:nvPr/>
        </p:nvSpPr>
        <p:spPr bwMode="auto">
          <a:xfrm>
            <a:off x="5256093" y="1173111"/>
            <a:ext cx="609494" cy="2708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nchor="ctr">
            <a:spAutoFit/>
          </a:bodyPr>
          <a:lstStyle/>
          <a:p>
            <a:pPr algn="l"/>
            <a:r>
              <a:rPr lang="zh-CN" altLang="en-US" sz="1700" b="1">
                <a:solidFill>
                  <a:srgbClr val="4D4D4D"/>
                </a:solidFill>
                <a:latin typeface="华文行楷" panose="02010800040101010101" pitchFamily="2" charset="-122"/>
                <a:ea typeface="华文行楷" panose="02010800040101010101" pitchFamily="2" charset="-122"/>
              </a:rPr>
              <a:t>点击添加相关文字内容</a:t>
            </a:r>
            <a:endParaRPr lang="en-US" altLang="zh-CN" sz="1700" b="1">
              <a:solidFill>
                <a:srgbClr val="4D4D4D"/>
              </a:solidFill>
              <a:latin typeface="华文行楷" panose="02010800040101010101" pitchFamily="2" charset="-122"/>
              <a:ea typeface="华文行楷" panose="02010800040101010101" pitchFamily="2" charset="-122"/>
            </a:endParaRPr>
          </a:p>
        </p:txBody>
      </p:sp>
      <p:sp>
        <p:nvSpPr>
          <p:cNvPr id="286748" name="Rectangle 28"/>
          <p:cNvSpPr>
            <a:spLocks noChangeArrowheads="1"/>
          </p:cNvSpPr>
          <p:nvPr/>
        </p:nvSpPr>
        <p:spPr bwMode="auto">
          <a:xfrm>
            <a:off x="4951346" y="1173111"/>
            <a:ext cx="609494" cy="2708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nchor="ctr">
            <a:spAutoFit/>
          </a:bodyPr>
          <a:lstStyle/>
          <a:p>
            <a:pPr algn="l"/>
            <a:r>
              <a:rPr lang="zh-CN" altLang="en-US" sz="1700" b="1">
                <a:solidFill>
                  <a:srgbClr val="4D4D4D"/>
                </a:solidFill>
                <a:latin typeface="华文行楷" panose="02010800040101010101" pitchFamily="2" charset="-122"/>
                <a:ea typeface="华文行楷" panose="02010800040101010101" pitchFamily="2" charset="-122"/>
              </a:rPr>
              <a:t>点击添加相关文字内容</a:t>
            </a:r>
            <a:endParaRPr lang="en-US" altLang="zh-CN" sz="1700" b="1">
              <a:solidFill>
                <a:srgbClr val="4D4D4D"/>
              </a:solidFill>
              <a:latin typeface="华文行楷" panose="02010800040101010101" pitchFamily="2" charset="-122"/>
              <a:ea typeface="华文行楷" panose="02010800040101010101" pitchFamily="2" charset="-122"/>
            </a:endParaRPr>
          </a:p>
        </p:txBody>
      </p:sp>
      <p:sp>
        <p:nvSpPr>
          <p:cNvPr id="286749" name="Rectangle 29"/>
          <p:cNvSpPr>
            <a:spLocks noChangeArrowheads="1"/>
          </p:cNvSpPr>
          <p:nvPr/>
        </p:nvSpPr>
        <p:spPr bwMode="auto">
          <a:xfrm>
            <a:off x="4570412" y="1173111"/>
            <a:ext cx="609494" cy="2708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nchor="ctr">
            <a:spAutoFit/>
          </a:bodyPr>
          <a:lstStyle/>
          <a:p>
            <a:pPr algn="l"/>
            <a:r>
              <a:rPr lang="zh-CN" altLang="en-US" sz="1700" b="1">
                <a:solidFill>
                  <a:srgbClr val="4D4D4D"/>
                </a:solidFill>
                <a:latin typeface="华文行楷" panose="02010800040101010101" pitchFamily="2" charset="-122"/>
                <a:ea typeface="华文行楷" panose="02010800040101010101" pitchFamily="2" charset="-122"/>
              </a:rPr>
              <a:t>点击添加相关文字内容</a:t>
            </a:r>
            <a:endParaRPr lang="en-US" altLang="zh-CN" sz="1700" b="1">
              <a:solidFill>
                <a:srgbClr val="4D4D4D"/>
              </a:solidFill>
              <a:latin typeface="华文行楷" panose="02010800040101010101" pitchFamily="2" charset="-122"/>
              <a:ea typeface="华文行楷" panose="02010800040101010101" pitchFamily="2" charset="-122"/>
            </a:endParaRPr>
          </a:p>
        </p:txBody>
      </p:sp>
      <p:sp>
        <p:nvSpPr>
          <p:cNvPr id="286750" name="Rectangle 30"/>
          <p:cNvSpPr>
            <a:spLocks noChangeArrowheads="1"/>
          </p:cNvSpPr>
          <p:nvPr/>
        </p:nvSpPr>
        <p:spPr bwMode="auto">
          <a:xfrm>
            <a:off x="4189479" y="1173111"/>
            <a:ext cx="609494" cy="2708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nchor="ctr">
            <a:spAutoFit/>
          </a:bodyPr>
          <a:lstStyle/>
          <a:p>
            <a:pPr algn="l"/>
            <a:r>
              <a:rPr lang="zh-CN" altLang="en-US" sz="1700" b="1">
                <a:solidFill>
                  <a:srgbClr val="4D4D4D"/>
                </a:solidFill>
                <a:latin typeface="华文行楷" panose="02010800040101010101" pitchFamily="2" charset="-122"/>
                <a:ea typeface="华文行楷" panose="02010800040101010101" pitchFamily="2" charset="-122"/>
              </a:rPr>
              <a:t>点击添加相关文字内容</a:t>
            </a:r>
            <a:endParaRPr lang="en-US" altLang="zh-CN" sz="1700" b="1">
              <a:solidFill>
                <a:srgbClr val="4D4D4D"/>
              </a:solidFill>
              <a:latin typeface="华文行楷" panose="02010800040101010101" pitchFamily="2" charset="-122"/>
              <a:ea typeface="华文行楷" panose="02010800040101010101" pitchFamily="2" charset="-122"/>
            </a:endParaRPr>
          </a:p>
        </p:txBody>
      </p:sp>
      <p:sp>
        <p:nvSpPr>
          <p:cNvPr id="286751" name="Rectangle 31"/>
          <p:cNvSpPr>
            <a:spLocks noChangeArrowheads="1"/>
          </p:cNvSpPr>
          <p:nvPr/>
        </p:nvSpPr>
        <p:spPr bwMode="auto">
          <a:xfrm>
            <a:off x="3884731" y="1173111"/>
            <a:ext cx="609494" cy="2708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nchor="ctr">
            <a:spAutoFit/>
          </a:bodyPr>
          <a:lstStyle/>
          <a:p>
            <a:pPr algn="l"/>
            <a:r>
              <a:rPr lang="zh-CN" altLang="en-US" sz="1700" b="1">
                <a:solidFill>
                  <a:srgbClr val="4D4D4D"/>
                </a:solidFill>
                <a:latin typeface="华文行楷" panose="02010800040101010101" pitchFamily="2" charset="-122"/>
                <a:ea typeface="华文行楷" panose="02010800040101010101" pitchFamily="2" charset="-122"/>
              </a:rPr>
              <a:t>点击添加相关文字内容</a:t>
            </a:r>
            <a:endParaRPr lang="en-US" altLang="zh-CN" sz="1700" b="1">
              <a:solidFill>
                <a:srgbClr val="4D4D4D"/>
              </a:solidFill>
              <a:latin typeface="华文行楷" panose="02010800040101010101" pitchFamily="2" charset="-122"/>
              <a:ea typeface="华文行楷" panose="02010800040101010101" pitchFamily="2" charset="-122"/>
            </a:endParaRPr>
          </a:p>
        </p:txBody>
      </p:sp>
      <p:sp>
        <p:nvSpPr>
          <p:cNvPr id="286752" name="Rectangle 32"/>
          <p:cNvSpPr>
            <a:spLocks noChangeArrowheads="1"/>
          </p:cNvSpPr>
          <p:nvPr/>
        </p:nvSpPr>
        <p:spPr bwMode="auto">
          <a:xfrm>
            <a:off x="3503798" y="1173111"/>
            <a:ext cx="609494" cy="2708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nchor="ctr">
            <a:spAutoFit/>
          </a:bodyPr>
          <a:lstStyle/>
          <a:p>
            <a:pPr algn="l"/>
            <a:r>
              <a:rPr lang="zh-CN" altLang="en-US" sz="1700" b="1" dirty="0">
                <a:solidFill>
                  <a:srgbClr val="4D4D4D"/>
                </a:solidFill>
                <a:latin typeface="华文行楷" panose="02010800040101010101" pitchFamily="2" charset="-122"/>
                <a:ea typeface="华文行楷" panose="02010800040101010101" pitchFamily="2" charset="-122"/>
              </a:rPr>
              <a:t>点击添加相关文字内容</a:t>
            </a:r>
            <a:endParaRPr lang="en-US" altLang="zh-CN" sz="1700" b="1" dirty="0">
              <a:solidFill>
                <a:srgbClr val="4D4D4D"/>
              </a:solidFill>
              <a:latin typeface="华文行楷" panose="02010800040101010101" pitchFamily="2" charset="-122"/>
              <a:ea typeface="华文行楷" panose="02010800040101010101" pitchFamily="2" charset="-122"/>
            </a:endParaRPr>
          </a:p>
        </p:txBody>
      </p:sp>
      <p:sp>
        <p:nvSpPr>
          <p:cNvPr id="286753" name="Rectangle 33"/>
          <p:cNvSpPr>
            <a:spLocks noChangeArrowheads="1"/>
          </p:cNvSpPr>
          <p:nvPr/>
        </p:nvSpPr>
        <p:spPr bwMode="auto">
          <a:xfrm>
            <a:off x="2818117" y="1176040"/>
            <a:ext cx="609494" cy="218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nchor="ctr">
            <a:spAutoFit/>
          </a:bodyPr>
          <a:lstStyle/>
          <a:p>
            <a:pPr algn="l"/>
            <a:r>
              <a:rPr lang="zh-CN" altLang="en-US" sz="1700" b="1">
                <a:solidFill>
                  <a:srgbClr val="4D4D4D"/>
                </a:solidFill>
                <a:latin typeface="华文行楷" panose="02010800040101010101" pitchFamily="2" charset="-122"/>
                <a:ea typeface="华文行楷" panose="02010800040101010101" pitchFamily="2" charset="-122"/>
              </a:rPr>
              <a:t>添加相关文字内容</a:t>
            </a:r>
            <a:endParaRPr lang="en-US" altLang="zh-CN" sz="1700" b="1">
              <a:solidFill>
                <a:srgbClr val="4D4D4D"/>
              </a:solidFill>
              <a:latin typeface="华文行楷" panose="02010800040101010101" pitchFamily="2" charset="-122"/>
              <a:ea typeface="华文行楷" panose="02010800040101010101" pitchFamily="2" charset="-122"/>
            </a:endParaRPr>
          </a:p>
        </p:txBody>
      </p:sp>
      <p:sp>
        <p:nvSpPr>
          <p:cNvPr id="286754" name="Rectangle 34"/>
          <p:cNvSpPr>
            <a:spLocks noChangeArrowheads="1"/>
          </p:cNvSpPr>
          <p:nvPr/>
        </p:nvSpPr>
        <p:spPr bwMode="auto">
          <a:xfrm>
            <a:off x="6703642" y="1421582"/>
            <a:ext cx="609494" cy="1243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nchor="ctr">
            <a:spAutoFit/>
          </a:bodyPr>
          <a:lstStyle/>
          <a:p>
            <a:pPr algn="l">
              <a:lnSpc>
                <a:spcPct val="85000"/>
              </a:lnSpc>
            </a:pPr>
            <a:r>
              <a:rPr lang="zh-CN" altLang="en-US" sz="2200" b="1">
                <a:solidFill>
                  <a:srgbClr val="FFFFFF"/>
                </a:solidFill>
                <a:latin typeface="华文行楷" panose="02010800040101010101" pitchFamily="2" charset="-122"/>
                <a:ea typeface="华文行楷" panose="02010800040101010101" pitchFamily="2" charset="-122"/>
              </a:rPr>
              <a:t>标题</a:t>
            </a:r>
          </a:p>
          <a:p>
            <a:pPr algn="l">
              <a:lnSpc>
                <a:spcPct val="85000"/>
              </a:lnSpc>
            </a:pPr>
            <a:r>
              <a:rPr lang="zh-CN" altLang="en-US" sz="2200" b="1">
                <a:solidFill>
                  <a:srgbClr val="FFFFFF"/>
                </a:solidFill>
                <a:latin typeface="华文行楷" panose="02010800040101010101" pitchFamily="2" charset="-122"/>
                <a:ea typeface="华文行楷" panose="02010800040101010101" pitchFamily="2" charset="-122"/>
              </a:rPr>
              <a:t>内容</a:t>
            </a:r>
          </a:p>
        </p:txBody>
      </p:sp>
      <p:sp>
        <p:nvSpPr>
          <p:cNvPr id="286755" name="Rectangle 35"/>
          <p:cNvSpPr>
            <a:spLocks noChangeArrowheads="1"/>
          </p:cNvSpPr>
          <p:nvPr/>
        </p:nvSpPr>
        <p:spPr bwMode="auto">
          <a:xfrm>
            <a:off x="3122864" y="1173111"/>
            <a:ext cx="609494" cy="2708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nchor="ctr">
            <a:spAutoFit/>
          </a:bodyPr>
          <a:lstStyle/>
          <a:p>
            <a:pPr algn="l"/>
            <a:r>
              <a:rPr lang="zh-CN" altLang="en-US" sz="1700" b="1">
                <a:solidFill>
                  <a:srgbClr val="4D4D4D"/>
                </a:solidFill>
                <a:latin typeface="华文行楷" panose="02010800040101010101" pitchFamily="2" charset="-122"/>
                <a:ea typeface="华文行楷" panose="02010800040101010101" pitchFamily="2" charset="-122"/>
              </a:rPr>
              <a:t>点击添加相关文字内容</a:t>
            </a:r>
            <a:endParaRPr lang="en-US" altLang="zh-CN" sz="1700" b="1">
              <a:solidFill>
                <a:srgbClr val="4D4D4D"/>
              </a:solidFill>
              <a:latin typeface="华文行楷" panose="02010800040101010101" pitchFamily="2" charset="-122"/>
              <a:ea typeface="华文行楷" panose="020108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86727"/>
                                        </p:tgtEl>
                                        <p:attrNameLst>
                                          <p:attrName>style.visibility</p:attrName>
                                        </p:attrNameLst>
                                      </p:cBhvr>
                                      <p:to>
                                        <p:strVal val="visible"/>
                                      </p:to>
                                    </p:set>
                                    <p:anim calcmode="lin" valueType="num">
                                      <p:cBhvr>
                                        <p:cTn id="7" dur="1000" fill="hold"/>
                                        <p:tgtEl>
                                          <p:spTgt spid="286727"/>
                                        </p:tgtEl>
                                        <p:attrNameLst>
                                          <p:attrName>ppt_w</p:attrName>
                                        </p:attrNameLst>
                                      </p:cBhvr>
                                      <p:tavLst>
                                        <p:tav tm="0">
                                          <p:val>
                                            <p:fltVal val="0"/>
                                          </p:val>
                                        </p:tav>
                                        <p:tav tm="100000">
                                          <p:val>
                                            <p:strVal val="#ppt_w"/>
                                          </p:val>
                                        </p:tav>
                                      </p:tavLst>
                                    </p:anim>
                                    <p:anim calcmode="lin" valueType="num">
                                      <p:cBhvr>
                                        <p:cTn id="8" dur="1000" fill="hold"/>
                                        <p:tgtEl>
                                          <p:spTgt spid="286727"/>
                                        </p:tgtEl>
                                        <p:attrNameLst>
                                          <p:attrName>ppt_h</p:attrName>
                                        </p:attrNameLst>
                                      </p:cBhvr>
                                      <p:tavLst>
                                        <p:tav tm="0">
                                          <p:val>
                                            <p:fltVal val="0"/>
                                          </p:val>
                                        </p:tav>
                                        <p:tav tm="100000">
                                          <p:val>
                                            <p:strVal val="#ppt_h"/>
                                          </p:val>
                                        </p:tav>
                                      </p:tavLst>
                                    </p:anim>
                                    <p:anim calcmode="lin" valueType="num">
                                      <p:cBhvr>
                                        <p:cTn id="9" dur="1000" fill="hold"/>
                                        <p:tgtEl>
                                          <p:spTgt spid="286727"/>
                                        </p:tgtEl>
                                        <p:attrNameLst>
                                          <p:attrName>style.rotation</p:attrName>
                                        </p:attrNameLst>
                                      </p:cBhvr>
                                      <p:tavLst>
                                        <p:tav tm="0">
                                          <p:val>
                                            <p:fltVal val="90"/>
                                          </p:val>
                                        </p:tav>
                                        <p:tav tm="100000">
                                          <p:val>
                                            <p:fltVal val="0"/>
                                          </p:val>
                                        </p:tav>
                                      </p:tavLst>
                                    </p:anim>
                                    <p:animEffect transition="in" filter="fade">
                                      <p:cBhvr>
                                        <p:cTn id="10" dur="1000"/>
                                        <p:tgtEl>
                                          <p:spTgt spid="286727"/>
                                        </p:tgtEl>
                                      </p:cBhvr>
                                    </p:animEffect>
                                  </p:childTnLst>
                                </p:cTn>
                              </p:par>
                            </p:childTnLst>
                          </p:cTn>
                        </p:par>
                        <p:par>
                          <p:cTn id="11" fill="hold">
                            <p:stCondLst>
                              <p:cond delay="1000"/>
                            </p:stCondLst>
                            <p:childTnLst>
                              <p:par>
                                <p:cTn id="12" presetID="12" presetClass="entr" presetSubtype="8" fill="hold" nodeType="afterEffect">
                                  <p:stCondLst>
                                    <p:cond delay="0"/>
                                  </p:stCondLst>
                                  <p:childTnLst>
                                    <p:set>
                                      <p:cBhvr>
                                        <p:cTn id="13" dur="1" fill="hold">
                                          <p:stCondLst>
                                            <p:cond delay="0"/>
                                          </p:stCondLst>
                                        </p:cTn>
                                        <p:tgtEl>
                                          <p:spTgt spid="286726"/>
                                        </p:tgtEl>
                                        <p:attrNameLst>
                                          <p:attrName>style.visibility</p:attrName>
                                        </p:attrNameLst>
                                      </p:cBhvr>
                                      <p:to>
                                        <p:strVal val="visible"/>
                                      </p:to>
                                    </p:set>
                                    <p:animEffect transition="in" filter="slide(fromLeft)">
                                      <p:cBhvr>
                                        <p:cTn id="14" dur="3000"/>
                                        <p:tgtEl>
                                          <p:spTgt spid="286726"/>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286731"/>
                                        </p:tgtEl>
                                        <p:attrNameLst>
                                          <p:attrName>style.visibility</p:attrName>
                                        </p:attrNameLst>
                                      </p:cBhvr>
                                      <p:to>
                                        <p:strVal val="visible"/>
                                      </p:to>
                                    </p:set>
                                    <p:animEffect transition="in" filter="fade">
                                      <p:cBhvr>
                                        <p:cTn id="18" dur="1000"/>
                                        <p:tgtEl>
                                          <p:spTgt spid="286731"/>
                                        </p:tgtEl>
                                      </p:cBhvr>
                                    </p:animEffect>
                                  </p:childTnLst>
                                </p:cTn>
                              </p:par>
                            </p:childTnLst>
                          </p:cTn>
                        </p:par>
                        <p:par>
                          <p:cTn id="19" fill="hold">
                            <p:stCondLst>
                              <p:cond delay="5000"/>
                            </p:stCondLst>
                            <p:childTnLst>
                              <p:par>
                                <p:cTn id="20" presetID="13" presetClass="entr" presetSubtype="16" fill="hold" nodeType="afterEffect">
                                  <p:stCondLst>
                                    <p:cond delay="0"/>
                                  </p:stCondLst>
                                  <p:childTnLst>
                                    <p:set>
                                      <p:cBhvr>
                                        <p:cTn id="21" dur="1" fill="hold">
                                          <p:stCondLst>
                                            <p:cond delay="0"/>
                                          </p:stCondLst>
                                        </p:cTn>
                                        <p:tgtEl>
                                          <p:spTgt spid="286743"/>
                                        </p:tgtEl>
                                        <p:attrNameLst>
                                          <p:attrName>style.visibility</p:attrName>
                                        </p:attrNameLst>
                                      </p:cBhvr>
                                      <p:to>
                                        <p:strVal val="visible"/>
                                      </p:to>
                                    </p:set>
                                    <p:animEffect transition="in" filter="plus(in)">
                                      <p:cBhvr>
                                        <p:cTn id="22" dur="2000"/>
                                        <p:tgtEl>
                                          <p:spTgt spid="286743"/>
                                        </p:tgtEl>
                                      </p:cBhvr>
                                    </p:animEffect>
                                  </p:childTnLst>
                                </p:cTn>
                              </p:par>
                            </p:childTnLst>
                          </p:cTn>
                        </p:par>
                        <p:par>
                          <p:cTn id="23" fill="hold">
                            <p:stCondLst>
                              <p:cond delay="7000"/>
                            </p:stCondLst>
                            <p:childTnLst>
                              <p:par>
                                <p:cTn id="24" presetID="23" presetClass="entr" presetSubtype="16" fill="hold" grpId="0" nodeType="afterEffect">
                                  <p:stCondLst>
                                    <p:cond delay="0"/>
                                  </p:stCondLst>
                                  <p:childTnLst>
                                    <p:set>
                                      <p:cBhvr>
                                        <p:cTn id="25" dur="1" fill="hold">
                                          <p:stCondLst>
                                            <p:cond delay="0"/>
                                          </p:stCondLst>
                                        </p:cTn>
                                        <p:tgtEl>
                                          <p:spTgt spid="286754"/>
                                        </p:tgtEl>
                                        <p:attrNameLst>
                                          <p:attrName>style.visibility</p:attrName>
                                        </p:attrNameLst>
                                      </p:cBhvr>
                                      <p:to>
                                        <p:strVal val="visible"/>
                                      </p:to>
                                    </p:set>
                                    <p:anim calcmode="lin" valueType="num">
                                      <p:cBhvr>
                                        <p:cTn id="26" dur="1000" fill="hold"/>
                                        <p:tgtEl>
                                          <p:spTgt spid="286754"/>
                                        </p:tgtEl>
                                        <p:attrNameLst>
                                          <p:attrName>ppt_w</p:attrName>
                                        </p:attrNameLst>
                                      </p:cBhvr>
                                      <p:tavLst>
                                        <p:tav tm="0">
                                          <p:val>
                                            <p:fltVal val="0"/>
                                          </p:val>
                                        </p:tav>
                                        <p:tav tm="100000">
                                          <p:val>
                                            <p:strVal val="#ppt_w"/>
                                          </p:val>
                                        </p:tav>
                                      </p:tavLst>
                                    </p:anim>
                                    <p:anim calcmode="lin" valueType="num">
                                      <p:cBhvr>
                                        <p:cTn id="27" dur="1000" fill="hold"/>
                                        <p:tgtEl>
                                          <p:spTgt spid="286754"/>
                                        </p:tgtEl>
                                        <p:attrNameLst>
                                          <p:attrName>ppt_h</p:attrName>
                                        </p:attrNameLst>
                                      </p:cBhvr>
                                      <p:tavLst>
                                        <p:tav tm="0">
                                          <p:val>
                                            <p:fltVal val="0"/>
                                          </p:val>
                                        </p:tav>
                                        <p:tav tm="100000">
                                          <p:val>
                                            <p:strVal val="#ppt_h"/>
                                          </p:val>
                                        </p:tav>
                                      </p:tavLst>
                                    </p:anim>
                                  </p:childTnLst>
                                </p:cTn>
                              </p:par>
                            </p:childTnLst>
                          </p:cTn>
                        </p:par>
                        <p:par>
                          <p:cTn id="28" fill="hold">
                            <p:stCondLst>
                              <p:cond delay="8000"/>
                            </p:stCondLst>
                            <p:childTnLst>
                              <p:par>
                                <p:cTn id="29" presetID="12" presetClass="entr" presetSubtype="2" fill="hold" grpId="0" nodeType="afterEffect">
                                  <p:stCondLst>
                                    <p:cond delay="0"/>
                                  </p:stCondLst>
                                  <p:childTnLst>
                                    <p:set>
                                      <p:cBhvr>
                                        <p:cTn id="30" dur="1" fill="hold">
                                          <p:stCondLst>
                                            <p:cond delay="0"/>
                                          </p:stCondLst>
                                        </p:cTn>
                                        <p:tgtEl>
                                          <p:spTgt spid="286745"/>
                                        </p:tgtEl>
                                        <p:attrNameLst>
                                          <p:attrName>style.visibility</p:attrName>
                                        </p:attrNameLst>
                                      </p:cBhvr>
                                      <p:to>
                                        <p:strVal val="visible"/>
                                      </p:to>
                                    </p:set>
                                    <p:animEffect transition="in" filter="slide(fromRight)">
                                      <p:cBhvr>
                                        <p:cTn id="31" dur="1000"/>
                                        <p:tgtEl>
                                          <p:spTgt spid="286745"/>
                                        </p:tgtEl>
                                      </p:cBhvr>
                                    </p:animEffect>
                                  </p:childTnLst>
                                </p:cTn>
                              </p:par>
                            </p:childTnLst>
                          </p:cTn>
                        </p:par>
                        <p:par>
                          <p:cTn id="32" fill="hold">
                            <p:stCondLst>
                              <p:cond delay="9000"/>
                            </p:stCondLst>
                            <p:childTnLst>
                              <p:par>
                                <p:cTn id="33" presetID="12" presetClass="entr" presetSubtype="2" fill="hold" grpId="0" nodeType="afterEffect">
                                  <p:stCondLst>
                                    <p:cond delay="0"/>
                                  </p:stCondLst>
                                  <p:childTnLst>
                                    <p:set>
                                      <p:cBhvr>
                                        <p:cTn id="34" dur="1" fill="hold">
                                          <p:stCondLst>
                                            <p:cond delay="0"/>
                                          </p:stCondLst>
                                        </p:cTn>
                                        <p:tgtEl>
                                          <p:spTgt spid="286746"/>
                                        </p:tgtEl>
                                        <p:attrNameLst>
                                          <p:attrName>style.visibility</p:attrName>
                                        </p:attrNameLst>
                                      </p:cBhvr>
                                      <p:to>
                                        <p:strVal val="visible"/>
                                      </p:to>
                                    </p:set>
                                    <p:animEffect transition="in" filter="slide(fromRight)">
                                      <p:cBhvr>
                                        <p:cTn id="35" dur="1000"/>
                                        <p:tgtEl>
                                          <p:spTgt spid="286746"/>
                                        </p:tgtEl>
                                      </p:cBhvr>
                                    </p:animEffect>
                                  </p:childTnLst>
                                </p:cTn>
                              </p:par>
                            </p:childTnLst>
                          </p:cTn>
                        </p:par>
                        <p:par>
                          <p:cTn id="36" fill="hold">
                            <p:stCondLst>
                              <p:cond delay="10000"/>
                            </p:stCondLst>
                            <p:childTnLst>
                              <p:par>
                                <p:cTn id="37" presetID="12" presetClass="entr" presetSubtype="2" fill="hold" grpId="0" nodeType="afterEffect">
                                  <p:stCondLst>
                                    <p:cond delay="0"/>
                                  </p:stCondLst>
                                  <p:childTnLst>
                                    <p:set>
                                      <p:cBhvr>
                                        <p:cTn id="38" dur="1" fill="hold">
                                          <p:stCondLst>
                                            <p:cond delay="0"/>
                                          </p:stCondLst>
                                        </p:cTn>
                                        <p:tgtEl>
                                          <p:spTgt spid="286747"/>
                                        </p:tgtEl>
                                        <p:attrNameLst>
                                          <p:attrName>style.visibility</p:attrName>
                                        </p:attrNameLst>
                                      </p:cBhvr>
                                      <p:to>
                                        <p:strVal val="visible"/>
                                      </p:to>
                                    </p:set>
                                    <p:animEffect transition="in" filter="slide(fromRight)">
                                      <p:cBhvr>
                                        <p:cTn id="39" dur="1000"/>
                                        <p:tgtEl>
                                          <p:spTgt spid="286747"/>
                                        </p:tgtEl>
                                      </p:cBhvr>
                                    </p:animEffect>
                                  </p:childTnLst>
                                </p:cTn>
                              </p:par>
                            </p:childTnLst>
                          </p:cTn>
                        </p:par>
                        <p:par>
                          <p:cTn id="40" fill="hold">
                            <p:stCondLst>
                              <p:cond delay="11000"/>
                            </p:stCondLst>
                            <p:childTnLst>
                              <p:par>
                                <p:cTn id="41" presetID="12" presetClass="entr" presetSubtype="2" fill="hold" grpId="0" nodeType="afterEffect">
                                  <p:stCondLst>
                                    <p:cond delay="0"/>
                                  </p:stCondLst>
                                  <p:childTnLst>
                                    <p:set>
                                      <p:cBhvr>
                                        <p:cTn id="42" dur="1" fill="hold">
                                          <p:stCondLst>
                                            <p:cond delay="0"/>
                                          </p:stCondLst>
                                        </p:cTn>
                                        <p:tgtEl>
                                          <p:spTgt spid="286748"/>
                                        </p:tgtEl>
                                        <p:attrNameLst>
                                          <p:attrName>style.visibility</p:attrName>
                                        </p:attrNameLst>
                                      </p:cBhvr>
                                      <p:to>
                                        <p:strVal val="visible"/>
                                      </p:to>
                                    </p:set>
                                    <p:animEffect transition="in" filter="slide(fromRight)">
                                      <p:cBhvr>
                                        <p:cTn id="43" dur="1000"/>
                                        <p:tgtEl>
                                          <p:spTgt spid="286748"/>
                                        </p:tgtEl>
                                      </p:cBhvr>
                                    </p:animEffect>
                                  </p:childTnLst>
                                </p:cTn>
                              </p:par>
                            </p:childTnLst>
                          </p:cTn>
                        </p:par>
                        <p:par>
                          <p:cTn id="44" fill="hold">
                            <p:stCondLst>
                              <p:cond delay="12000"/>
                            </p:stCondLst>
                            <p:childTnLst>
                              <p:par>
                                <p:cTn id="45" presetID="12" presetClass="entr" presetSubtype="2" fill="hold" grpId="0" nodeType="afterEffect">
                                  <p:stCondLst>
                                    <p:cond delay="0"/>
                                  </p:stCondLst>
                                  <p:childTnLst>
                                    <p:set>
                                      <p:cBhvr>
                                        <p:cTn id="46" dur="1" fill="hold">
                                          <p:stCondLst>
                                            <p:cond delay="0"/>
                                          </p:stCondLst>
                                        </p:cTn>
                                        <p:tgtEl>
                                          <p:spTgt spid="286749"/>
                                        </p:tgtEl>
                                        <p:attrNameLst>
                                          <p:attrName>style.visibility</p:attrName>
                                        </p:attrNameLst>
                                      </p:cBhvr>
                                      <p:to>
                                        <p:strVal val="visible"/>
                                      </p:to>
                                    </p:set>
                                    <p:animEffect transition="in" filter="slide(fromRight)">
                                      <p:cBhvr>
                                        <p:cTn id="47" dur="1000"/>
                                        <p:tgtEl>
                                          <p:spTgt spid="286749"/>
                                        </p:tgtEl>
                                      </p:cBhvr>
                                    </p:animEffect>
                                  </p:childTnLst>
                                </p:cTn>
                              </p:par>
                            </p:childTnLst>
                          </p:cTn>
                        </p:par>
                        <p:par>
                          <p:cTn id="48" fill="hold">
                            <p:stCondLst>
                              <p:cond delay="13000"/>
                            </p:stCondLst>
                            <p:childTnLst>
                              <p:par>
                                <p:cTn id="49" presetID="12" presetClass="entr" presetSubtype="2" fill="hold" grpId="0" nodeType="afterEffect">
                                  <p:stCondLst>
                                    <p:cond delay="0"/>
                                  </p:stCondLst>
                                  <p:childTnLst>
                                    <p:set>
                                      <p:cBhvr>
                                        <p:cTn id="50" dur="1" fill="hold">
                                          <p:stCondLst>
                                            <p:cond delay="0"/>
                                          </p:stCondLst>
                                        </p:cTn>
                                        <p:tgtEl>
                                          <p:spTgt spid="286750"/>
                                        </p:tgtEl>
                                        <p:attrNameLst>
                                          <p:attrName>style.visibility</p:attrName>
                                        </p:attrNameLst>
                                      </p:cBhvr>
                                      <p:to>
                                        <p:strVal val="visible"/>
                                      </p:to>
                                    </p:set>
                                    <p:animEffect transition="in" filter="slide(fromRight)">
                                      <p:cBhvr>
                                        <p:cTn id="51" dur="1000"/>
                                        <p:tgtEl>
                                          <p:spTgt spid="286750"/>
                                        </p:tgtEl>
                                      </p:cBhvr>
                                    </p:animEffect>
                                  </p:childTnLst>
                                </p:cTn>
                              </p:par>
                            </p:childTnLst>
                          </p:cTn>
                        </p:par>
                        <p:par>
                          <p:cTn id="52" fill="hold">
                            <p:stCondLst>
                              <p:cond delay="14000"/>
                            </p:stCondLst>
                            <p:childTnLst>
                              <p:par>
                                <p:cTn id="53" presetID="12" presetClass="entr" presetSubtype="2" fill="hold" grpId="0" nodeType="afterEffect">
                                  <p:stCondLst>
                                    <p:cond delay="0"/>
                                  </p:stCondLst>
                                  <p:childTnLst>
                                    <p:set>
                                      <p:cBhvr>
                                        <p:cTn id="54" dur="1" fill="hold">
                                          <p:stCondLst>
                                            <p:cond delay="0"/>
                                          </p:stCondLst>
                                        </p:cTn>
                                        <p:tgtEl>
                                          <p:spTgt spid="286751"/>
                                        </p:tgtEl>
                                        <p:attrNameLst>
                                          <p:attrName>style.visibility</p:attrName>
                                        </p:attrNameLst>
                                      </p:cBhvr>
                                      <p:to>
                                        <p:strVal val="visible"/>
                                      </p:to>
                                    </p:set>
                                    <p:animEffect transition="in" filter="slide(fromRight)">
                                      <p:cBhvr>
                                        <p:cTn id="55" dur="1000"/>
                                        <p:tgtEl>
                                          <p:spTgt spid="286751"/>
                                        </p:tgtEl>
                                      </p:cBhvr>
                                    </p:animEffect>
                                  </p:childTnLst>
                                </p:cTn>
                              </p:par>
                            </p:childTnLst>
                          </p:cTn>
                        </p:par>
                        <p:par>
                          <p:cTn id="56" fill="hold">
                            <p:stCondLst>
                              <p:cond delay="15000"/>
                            </p:stCondLst>
                            <p:childTnLst>
                              <p:par>
                                <p:cTn id="57" presetID="12" presetClass="entr" presetSubtype="2" fill="hold" grpId="0" nodeType="afterEffect">
                                  <p:stCondLst>
                                    <p:cond delay="0"/>
                                  </p:stCondLst>
                                  <p:childTnLst>
                                    <p:set>
                                      <p:cBhvr>
                                        <p:cTn id="58" dur="1" fill="hold">
                                          <p:stCondLst>
                                            <p:cond delay="0"/>
                                          </p:stCondLst>
                                        </p:cTn>
                                        <p:tgtEl>
                                          <p:spTgt spid="286752"/>
                                        </p:tgtEl>
                                        <p:attrNameLst>
                                          <p:attrName>style.visibility</p:attrName>
                                        </p:attrNameLst>
                                      </p:cBhvr>
                                      <p:to>
                                        <p:strVal val="visible"/>
                                      </p:to>
                                    </p:set>
                                    <p:animEffect transition="in" filter="slide(fromRight)">
                                      <p:cBhvr>
                                        <p:cTn id="59" dur="1000"/>
                                        <p:tgtEl>
                                          <p:spTgt spid="286752"/>
                                        </p:tgtEl>
                                      </p:cBhvr>
                                    </p:animEffect>
                                  </p:childTnLst>
                                </p:cTn>
                              </p:par>
                            </p:childTnLst>
                          </p:cTn>
                        </p:par>
                        <p:par>
                          <p:cTn id="60" fill="hold">
                            <p:stCondLst>
                              <p:cond delay="16000"/>
                            </p:stCondLst>
                            <p:childTnLst>
                              <p:par>
                                <p:cTn id="61" presetID="12" presetClass="entr" presetSubtype="2" fill="hold" grpId="0" nodeType="afterEffect">
                                  <p:stCondLst>
                                    <p:cond delay="0"/>
                                  </p:stCondLst>
                                  <p:childTnLst>
                                    <p:set>
                                      <p:cBhvr>
                                        <p:cTn id="62" dur="1" fill="hold">
                                          <p:stCondLst>
                                            <p:cond delay="0"/>
                                          </p:stCondLst>
                                        </p:cTn>
                                        <p:tgtEl>
                                          <p:spTgt spid="286755"/>
                                        </p:tgtEl>
                                        <p:attrNameLst>
                                          <p:attrName>style.visibility</p:attrName>
                                        </p:attrNameLst>
                                      </p:cBhvr>
                                      <p:to>
                                        <p:strVal val="visible"/>
                                      </p:to>
                                    </p:set>
                                    <p:animEffect transition="in" filter="slide(fromRight)">
                                      <p:cBhvr>
                                        <p:cTn id="63" dur="1000"/>
                                        <p:tgtEl>
                                          <p:spTgt spid="286755"/>
                                        </p:tgtEl>
                                      </p:cBhvr>
                                    </p:animEffect>
                                  </p:childTnLst>
                                </p:cTn>
                              </p:par>
                            </p:childTnLst>
                          </p:cTn>
                        </p:par>
                        <p:par>
                          <p:cTn id="64" fill="hold">
                            <p:stCondLst>
                              <p:cond delay="17000"/>
                            </p:stCondLst>
                            <p:childTnLst>
                              <p:par>
                                <p:cTn id="65" presetID="12" presetClass="entr" presetSubtype="2" fill="hold" grpId="0" nodeType="afterEffect">
                                  <p:stCondLst>
                                    <p:cond delay="0"/>
                                  </p:stCondLst>
                                  <p:childTnLst>
                                    <p:set>
                                      <p:cBhvr>
                                        <p:cTn id="66" dur="1" fill="hold">
                                          <p:stCondLst>
                                            <p:cond delay="0"/>
                                          </p:stCondLst>
                                        </p:cTn>
                                        <p:tgtEl>
                                          <p:spTgt spid="286753"/>
                                        </p:tgtEl>
                                        <p:attrNameLst>
                                          <p:attrName>style.visibility</p:attrName>
                                        </p:attrNameLst>
                                      </p:cBhvr>
                                      <p:to>
                                        <p:strVal val="visible"/>
                                      </p:to>
                                    </p:set>
                                    <p:animEffect transition="in" filter="slide(fromRight)">
                                      <p:cBhvr>
                                        <p:cTn id="67" dur="1000"/>
                                        <p:tgtEl>
                                          <p:spTgt spid="286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5" grpId="0"/>
      <p:bldP spid="286746" grpId="0"/>
      <p:bldP spid="286747" grpId="0"/>
      <p:bldP spid="286748" grpId="0"/>
      <p:bldP spid="286749" grpId="0"/>
      <p:bldP spid="286750" grpId="0"/>
      <p:bldP spid="286751" grpId="0"/>
      <p:bldP spid="286752" grpId="0"/>
      <p:bldP spid="286753" grpId="0"/>
      <p:bldP spid="286754" grpId="0"/>
      <p:bldP spid="28675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709" name="Picture 13" descr="16"/>
          <p:cNvPicPr>
            <a:picLocks noChangeAspect="1" noChangeArrowheads="1"/>
          </p:cNvPicPr>
          <p:nvPr/>
        </p:nvPicPr>
        <p:blipFill>
          <a:blip r:embed="rId3" cstate="screen"/>
          <a:srcRect/>
          <a:stretch>
            <a:fillRect/>
          </a:stretch>
        </p:blipFill>
        <p:spPr bwMode="auto">
          <a:xfrm>
            <a:off x="2362584" y="1583044"/>
            <a:ext cx="838054" cy="610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10" name="Picture 14" descr="16"/>
          <p:cNvPicPr>
            <a:picLocks noChangeAspect="1" noChangeArrowheads="1"/>
          </p:cNvPicPr>
          <p:nvPr/>
        </p:nvPicPr>
        <p:blipFill>
          <a:blip r:embed="rId3" cstate="screen"/>
          <a:srcRect/>
          <a:stretch>
            <a:fillRect/>
          </a:stretch>
        </p:blipFill>
        <p:spPr bwMode="auto">
          <a:xfrm>
            <a:off x="2972078" y="2268632"/>
            <a:ext cx="838054" cy="610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11" name="Picture 15" descr="16"/>
          <p:cNvPicPr>
            <a:picLocks noChangeAspect="1" noChangeArrowheads="1"/>
          </p:cNvPicPr>
          <p:nvPr/>
        </p:nvPicPr>
        <p:blipFill>
          <a:blip r:embed="rId4" cstate="screen"/>
          <a:srcRect/>
          <a:stretch>
            <a:fillRect/>
          </a:stretch>
        </p:blipFill>
        <p:spPr bwMode="auto">
          <a:xfrm>
            <a:off x="2895891" y="895868"/>
            <a:ext cx="838054" cy="612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12" name="Picture 16" descr="16"/>
          <p:cNvPicPr>
            <a:picLocks noChangeAspect="1" noChangeArrowheads="1"/>
          </p:cNvPicPr>
          <p:nvPr/>
        </p:nvPicPr>
        <p:blipFill>
          <a:blip r:embed="rId3" cstate="screen"/>
          <a:srcRect/>
          <a:stretch>
            <a:fillRect/>
          </a:stretch>
        </p:blipFill>
        <p:spPr bwMode="auto">
          <a:xfrm>
            <a:off x="2667331" y="3639809"/>
            <a:ext cx="838054" cy="610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14" name="Picture 18" descr="16"/>
          <p:cNvPicPr>
            <a:picLocks noChangeAspect="1" noChangeArrowheads="1"/>
          </p:cNvPicPr>
          <p:nvPr/>
        </p:nvPicPr>
        <p:blipFill>
          <a:blip r:embed="rId4" cstate="screen"/>
          <a:srcRect/>
          <a:stretch>
            <a:fillRect/>
          </a:stretch>
        </p:blipFill>
        <p:spPr bwMode="auto">
          <a:xfrm>
            <a:off x="3353012" y="3084355"/>
            <a:ext cx="838054" cy="612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16" name="Picture 20" descr="77"/>
          <p:cNvPicPr>
            <a:picLocks noChangeAspect="1" noChangeArrowheads="1"/>
          </p:cNvPicPr>
          <p:nvPr/>
        </p:nvPicPr>
        <p:blipFill>
          <a:blip r:embed="rId5" cstate="screen">
            <a:lum bright="100000"/>
          </a:blip>
          <a:srcRect/>
          <a:stretch>
            <a:fillRect/>
          </a:stretch>
        </p:blipFill>
        <p:spPr bwMode="auto">
          <a:xfrm>
            <a:off x="2895891" y="3815966"/>
            <a:ext cx="450772" cy="28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17" name="Picture 21" descr="72"/>
          <p:cNvPicPr>
            <a:picLocks noChangeAspect="1" noChangeArrowheads="1"/>
          </p:cNvPicPr>
          <p:nvPr/>
        </p:nvPicPr>
        <p:blipFill>
          <a:blip r:embed="rId6" cstate="screen">
            <a:lum bright="100000"/>
          </a:blip>
          <a:srcRect/>
          <a:stretch>
            <a:fillRect/>
          </a:stretch>
        </p:blipFill>
        <p:spPr bwMode="auto">
          <a:xfrm>
            <a:off x="3089533" y="1067265"/>
            <a:ext cx="415853" cy="238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18" name="Picture 22" descr="73"/>
          <p:cNvPicPr>
            <a:picLocks noChangeAspect="1" noChangeArrowheads="1"/>
          </p:cNvPicPr>
          <p:nvPr/>
        </p:nvPicPr>
        <p:blipFill>
          <a:blip r:embed="rId7" cstate="screen">
            <a:lum bright="100000"/>
          </a:blip>
          <a:srcRect/>
          <a:stretch>
            <a:fillRect/>
          </a:stretch>
        </p:blipFill>
        <p:spPr bwMode="auto">
          <a:xfrm>
            <a:off x="2514957" y="1752853"/>
            <a:ext cx="457121" cy="266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19" name="Picture 23" descr="74"/>
          <p:cNvPicPr>
            <a:picLocks noChangeAspect="1" noChangeArrowheads="1"/>
          </p:cNvPicPr>
          <p:nvPr/>
        </p:nvPicPr>
        <p:blipFill>
          <a:blip r:embed="rId8" cstate="screen">
            <a:lum bright="100000"/>
          </a:blip>
          <a:srcRect/>
          <a:stretch>
            <a:fillRect/>
          </a:stretch>
        </p:blipFill>
        <p:spPr bwMode="auto">
          <a:xfrm>
            <a:off x="3505386" y="3244642"/>
            <a:ext cx="465056" cy="28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20" name="Picture 24" descr="76"/>
          <p:cNvPicPr>
            <a:picLocks noChangeAspect="1" noChangeArrowheads="1"/>
          </p:cNvPicPr>
          <p:nvPr/>
        </p:nvPicPr>
        <p:blipFill>
          <a:blip r:embed="rId9" cstate="screen">
            <a:lum bright="100000"/>
          </a:blip>
          <a:srcRect/>
          <a:stretch>
            <a:fillRect/>
          </a:stretch>
        </p:blipFill>
        <p:spPr bwMode="auto">
          <a:xfrm>
            <a:off x="3160957" y="2395592"/>
            <a:ext cx="420615" cy="27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5721" name="Rectangle 25"/>
          <p:cNvSpPr>
            <a:spLocks noChangeArrowheads="1"/>
          </p:cNvSpPr>
          <p:nvPr/>
        </p:nvSpPr>
        <p:spPr bwMode="auto">
          <a:xfrm>
            <a:off x="3810132" y="918085"/>
            <a:ext cx="3047471" cy="412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nchor="ctr">
            <a:spAutoFit/>
          </a:bodyPr>
          <a:lstStyle/>
          <a:p>
            <a:pPr defTabSz="815975">
              <a:lnSpc>
                <a:spcPct val="120000"/>
              </a:lnSpc>
            </a:pPr>
            <a:r>
              <a:rPr lang="zh-CN" altLang="en-US" b="1">
                <a:solidFill>
                  <a:srgbClr val="000000"/>
                </a:solidFill>
                <a:latin typeface="华文行楷" panose="02010800040101010101" pitchFamily="2" charset="-122"/>
                <a:ea typeface="华文行楷" panose="02010800040101010101" pitchFamily="2" charset="-122"/>
              </a:rPr>
              <a:t>点击输入相关的文字内容</a:t>
            </a:r>
          </a:p>
        </p:txBody>
      </p:sp>
      <p:sp>
        <p:nvSpPr>
          <p:cNvPr id="285722" name="Rectangle 26"/>
          <p:cNvSpPr>
            <a:spLocks noChangeArrowheads="1"/>
          </p:cNvSpPr>
          <p:nvPr/>
        </p:nvSpPr>
        <p:spPr bwMode="auto">
          <a:xfrm>
            <a:off x="3276825" y="1605261"/>
            <a:ext cx="3047471" cy="412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nchor="ctr">
            <a:spAutoFit/>
          </a:bodyPr>
          <a:lstStyle/>
          <a:p>
            <a:pPr defTabSz="815975">
              <a:lnSpc>
                <a:spcPct val="120000"/>
              </a:lnSpc>
            </a:pPr>
            <a:r>
              <a:rPr lang="zh-CN" altLang="en-US" b="1">
                <a:solidFill>
                  <a:srgbClr val="000000"/>
                </a:solidFill>
                <a:latin typeface="华文行楷" panose="02010800040101010101" pitchFamily="2" charset="-122"/>
                <a:ea typeface="华文行楷" panose="02010800040101010101" pitchFamily="2" charset="-122"/>
              </a:rPr>
              <a:t>点击输入相关的文字内容</a:t>
            </a:r>
          </a:p>
        </p:txBody>
      </p:sp>
      <p:sp>
        <p:nvSpPr>
          <p:cNvPr id="285723" name="Rectangle 27"/>
          <p:cNvSpPr>
            <a:spLocks noChangeArrowheads="1"/>
          </p:cNvSpPr>
          <p:nvPr/>
        </p:nvSpPr>
        <p:spPr bwMode="auto">
          <a:xfrm>
            <a:off x="3810132" y="2347982"/>
            <a:ext cx="3047471" cy="412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nchor="ctr">
            <a:spAutoFit/>
          </a:bodyPr>
          <a:lstStyle/>
          <a:p>
            <a:pPr defTabSz="815975">
              <a:lnSpc>
                <a:spcPct val="120000"/>
              </a:lnSpc>
            </a:pPr>
            <a:r>
              <a:rPr lang="zh-CN" altLang="en-US" b="1">
                <a:solidFill>
                  <a:srgbClr val="000000"/>
                </a:solidFill>
                <a:latin typeface="华文行楷" panose="02010800040101010101" pitchFamily="2" charset="-122"/>
                <a:ea typeface="华文行楷" panose="02010800040101010101" pitchFamily="2" charset="-122"/>
              </a:rPr>
              <a:t>点击输入相关的文字内容</a:t>
            </a:r>
          </a:p>
        </p:txBody>
      </p:sp>
      <p:sp>
        <p:nvSpPr>
          <p:cNvPr id="285724" name="Rectangle 28"/>
          <p:cNvSpPr>
            <a:spLocks noChangeArrowheads="1"/>
          </p:cNvSpPr>
          <p:nvPr/>
        </p:nvSpPr>
        <p:spPr bwMode="auto">
          <a:xfrm>
            <a:off x="4191066" y="3147835"/>
            <a:ext cx="3047471" cy="412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nchor="ctr">
            <a:spAutoFit/>
          </a:bodyPr>
          <a:lstStyle/>
          <a:p>
            <a:pPr defTabSz="815975">
              <a:lnSpc>
                <a:spcPct val="120000"/>
              </a:lnSpc>
            </a:pPr>
            <a:r>
              <a:rPr lang="zh-CN" altLang="en-US" b="1">
                <a:solidFill>
                  <a:srgbClr val="000000"/>
                </a:solidFill>
                <a:latin typeface="华文行楷" panose="02010800040101010101" pitchFamily="2" charset="-122"/>
                <a:ea typeface="华文行楷" panose="02010800040101010101" pitchFamily="2" charset="-122"/>
              </a:rPr>
              <a:t>点击输入相关的文字内容</a:t>
            </a:r>
          </a:p>
        </p:txBody>
      </p:sp>
      <p:sp>
        <p:nvSpPr>
          <p:cNvPr id="285725" name="Rectangle 29"/>
          <p:cNvSpPr>
            <a:spLocks noChangeArrowheads="1"/>
          </p:cNvSpPr>
          <p:nvPr/>
        </p:nvSpPr>
        <p:spPr bwMode="auto">
          <a:xfrm>
            <a:off x="3505385" y="3719159"/>
            <a:ext cx="3047471" cy="412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nchor="ctr">
            <a:spAutoFit/>
          </a:bodyPr>
          <a:lstStyle/>
          <a:p>
            <a:pPr defTabSz="815975">
              <a:lnSpc>
                <a:spcPct val="120000"/>
              </a:lnSpc>
            </a:pPr>
            <a:r>
              <a:rPr lang="zh-CN" altLang="en-US" b="1">
                <a:solidFill>
                  <a:srgbClr val="000000"/>
                </a:solidFill>
                <a:latin typeface="华文行楷" panose="02010800040101010101" pitchFamily="2" charset="-122"/>
                <a:ea typeface="华文行楷" panose="02010800040101010101" pitchFamily="2" charset="-122"/>
              </a:rPr>
              <a:t>点击输入相关的文字内容</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285711"/>
                                        </p:tgtEl>
                                        <p:attrNameLst>
                                          <p:attrName>style.visibility</p:attrName>
                                        </p:attrNameLst>
                                      </p:cBhvr>
                                      <p:to>
                                        <p:strVal val="visible"/>
                                      </p:to>
                                    </p:set>
                                    <p:anim calcmode="lin" valueType="num">
                                      <p:cBhvr>
                                        <p:cTn id="7" dur="500" fill="hold"/>
                                        <p:tgtEl>
                                          <p:spTgt spid="285711"/>
                                        </p:tgtEl>
                                        <p:attrNameLst>
                                          <p:attrName>ppt_w</p:attrName>
                                        </p:attrNameLst>
                                      </p:cBhvr>
                                      <p:tavLst>
                                        <p:tav tm="0">
                                          <p:val>
                                            <p:strVal val="4*#ppt_w"/>
                                          </p:val>
                                        </p:tav>
                                        <p:tav tm="100000">
                                          <p:val>
                                            <p:strVal val="#ppt_w"/>
                                          </p:val>
                                        </p:tav>
                                      </p:tavLst>
                                    </p:anim>
                                    <p:anim calcmode="lin" valueType="num">
                                      <p:cBhvr>
                                        <p:cTn id="8" dur="500" fill="hold"/>
                                        <p:tgtEl>
                                          <p:spTgt spid="285711"/>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285717"/>
                                        </p:tgtEl>
                                        <p:attrNameLst>
                                          <p:attrName>style.visibility</p:attrName>
                                        </p:attrNameLst>
                                      </p:cBhvr>
                                      <p:to>
                                        <p:strVal val="visible"/>
                                      </p:to>
                                    </p:set>
                                    <p:anim calcmode="lin" valueType="num">
                                      <p:cBhvr>
                                        <p:cTn id="12" dur="1000" fill="hold"/>
                                        <p:tgtEl>
                                          <p:spTgt spid="285717"/>
                                        </p:tgtEl>
                                        <p:attrNameLst>
                                          <p:attrName>ppt_w</p:attrName>
                                        </p:attrNameLst>
                                      </p:cBhvr>
                                      <p:tavLst>
                                        <p:tav tm="0">
                                          <p:val>
                                            <p:fltVal val="0"/>
                                          </p:val>
                                        </p:tav>
                                        <p:tav tm="100000">
                                          <p:val>
                                            <p:strVal val="#ppt_w"/>
                                          </p:val>
                                        </p:tav>
                                      </p:tavLst>
                                    </p:anim>
                                    <p:anim calcmode="lin" valueType="num">
                                      <p:cBhvr>
                                        <p:cTn id="13" dur="1000" fill="hold"/>
                                        <p:tgtEl>
                                          <p:spTgt spid="285717"/>
                                        </p:tgtEl>
                                        <p:attrNameLst>
                                          <p:attrName>ppt_h</p:attrName>
                                        </p:attrNameLst>
                                      </p:cBhvr>
                                      <p:tavLst>
                                        <p:tav tm="0">
                                          <p:val>
                                            <p:fltVal val="0"/>
                                          </p:val>
                                        </p:tav>
                                        <p:tav tm="100000">
                                          <p:val>
                                            <p:strVal val="#ppt_h"/>
                                          </p:val>
                                        </p:tav>
                                      </p:tavLst>
                                    </p:anim>
                                    <p:anim calcmode="lin" valueType="num">
                                      <p:cBhvr>
                                        <p:cTn id="14" dur="1000" fill="hold"/>
                                        <p:tgtEl>
                                          <p:spTgt spid="285717"/>
                                        </p:tgtEl>
                                        <p:attrNameLst>
                                          <p:attrName>style.rotation</p:attrName>
                                        </p:attrNameLst>
                                      </p:cBhvr>
                                      <p:tavLst>
                                        <p:tav tm="0">
                                          <p:val>
                                            <p:fltVal val="360"/>
                                          </p:val>
                                        </p:tav>
                                        <p:tav tm="100000">
                                          <p:val>
                                            <p:fltVal val="0"/>
                                          </p:val>
                                        </p:tav>
                                      </p:tavLst>
                                    </p:anim>
                                    <p:animEffect transition="in" filter="fade">
                                      <p:cBhvr>
                                        <p:cTn id="15" dur="1000"/>
                                        <p:tgtEl>
                                          <p:spTgt spid="285717"/>
                                        </p:tgtEl>
                                      </p:cBhvr>
                                    </p:animEffect>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285721"/>
                                        </p:tgtEl>
                                        <p:attrNameLst>
                                          <p:attrName>style.visibility</p:attrName>
                                        </p:attrNameLst>
                                      </p:cBhvr>
                                      <p:to>
                                        <p:strVal val="visible"/>
                                      </p:to>
                                    </p:set>
                                    <p:anim calcmode="lin" valueType="num">
                                      <p:cBhvr>
                                        <p:cTn id="19" dur="500" fill="hold"/>
                                        <p:tgtEl>
                                          <p:spTgt spid="285721"/>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85721"/>
                                        </p:tgtEl>
                                        <p:attrNameLst>
                                          <p:attrName>ppt_y</p:attrName>
                                        </p:attrNameLst>
                                      </p:cBhvr>
                                      <p:tavLst>
                                        <p:tav tm="0">
                                          <p:val>
                                            <p:strVal val="#ppt_y"/>
                                          </p:val>
                                        </p:tav>
                                        <p:tav tm="100000">
                                          <p:val>
                                            <p:strVal val="#ppt_y"/>
                                          </p:val>
                                        </p:tav>
                                      </p:tavLst>
                                    </p:anim>
                                    <p:anim calcmode="lin" valueType="num">
                                      <p:cBhvr>
                                        <p:cTn id="21" dur="500" fill="hold"/>
                                        <p:tgtEl>
                                          <p:spTgt spid="285721"/>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85721"/>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85721"/>
                                        </p:tgtEl>
                                      </p:cBhvr>
                                    </p:animEffect>
                                  </p:childTnLst>
                                </p:cTn>
                              </p:par>
                            </p:childTnLst>
                          </p:cTn>
                        </p:par>
                        <p:par>
                          <p:cTn id="24" fill="hold">
                            <p:stCondLst>
                              <p:cond delay="2500"/>
                            </p:stCondLst>
                            <p:childTnLst>
                              <p:par>
                                <p:cTn id="25" presetID="23" presetClass="entr" presetSubtype="32" fill="hold" nodeType="afterEffect">
                                  <p:stCondLst>
                                    <p:cond delay="0"/>
                                  </p:stCondLst>
                                  <p:childTnLst>
                                    <p:set>
                                      <p:cBhvr>
                                        <p:cTn id="26" dur="1" fill="hold">
                                          <p:stCondLst>
                                            <p:cond delay="0"/>
                                          </p:stCondLst>
                                        </p:cTn>
                                        <p:tgtEl>
                                          <p:spTgt spid="285709"/>
                                        </p:tgtEl>
                                        <p:attrNameLst>
                                          <p:attrName>style.visibility</p:attrName>
                                        </p:attrNameLst>
                                      </p:cBhvr>
                                      <p:to>
                                        <p:strVal val="visible"/>
                                      </p:to>
                                    </p:set>
                                    <p:anim calcmode="lin" valueType="num">
                                      <p:cBhvr>
                                        <p:cTn id="27" dur="500" fill="hold"/>
                                        <p:tgtEl>
                                          <p:spTgt spid="285709"/>
                                        </p:tgtEl>
                                        <p:attrNameLst>
                                          <p:attrName>ppt_w</p:attrName>
                                        </p:attrNameLst>
                                      </p:cBhvr>
                                      <p:tavLst>
                                        <p:tav tm="0">
                                          <p:val>
                                            <p:strVal val="4*#ppt_w"/>
                                          </p:val>
                                        </p:tav>
                                        <p:tav tm="100000">
                                          <p:val>
                                            <p:strVal val="#ppt_w"/>
                                          </p:val>
                                        </p:tav>
                                      </p:tavLst>
                                    </p:anim>
                                    <p:anim calcmode="lin" valueType="num">
                                      <p:cBhvr>
                                        <p:cTn id="28" dur="500" fill="hold"/>
                                        <p:tgtEl>
                                          <p:spTgt spid="285709"/>
                                        </p:tgtEl>
                                        <p:attrNameLst>
                                          <p:attrName>ppt_h</p:attrName>
                                        </p:attrNameLst>
                                      </p:cBhvr>
                                      <p:tavLst>
                                        <p:tav tm="0">
                                          <p:val>
                                            <p:strVal val="4*#ppt_h"/>
                                          </p:val>
                                        </p:tav>
                                        <p:tav tm="100000">
                                          <p:val>
                                            <p:strVal val="#ppt_h"/>
                                          </p:val>
                                        </p:tav>
                                      </p:tavLst>
                                    </p:anim>
                                  </p:childTnLst>
                                </p:cTn>
                              </p:par>
                            </p:childTnLst>
                          </p:cTn>
                        </p:par>
                        <p:par>
                          <p:cTn id="29" fill="hold">
                            <p:stCondLst>
                              <p:cond delay="3000"/>
                            </p:stCondLst>
                            <p:childTnLst>
                              <p:par>
                                <p:cTn id="30" presetID="49" presetClass="entr" presetSubtype="0" decel="100000" fill="hold" nodeType="afterEffect">
                                  <p:stCondLst>
                                    <p:cond delay="0"/>
                                  </p:stCondLst>
                                  <p:childTnLst>
                                    <p:set>
                                      <p:cBhvr>
                                        <p:cTn id="31" dur="1" fill="hold">
                                          <p:stCondLst>
                                            <p:cond delay="0"/>
                                          </p:stCondLst>
                                        </p:cTn>
                                        <p:tgtEl>
                                          <p:spTgt spid="285718"/>
                                        </p:tgtEl>
                                        <p:attrNameLst>
                                          <p:attrName>style.visibility</p:attrName>
                                        </p:attrNameLst>
                                      </p:cBhvr>
                                      <p:to>
                                        <p:strVal val="visible"/>
                                      </p:to>
                                    </p:set>
                                    <p:anim calcmode="lin" valueType="num">
                                      <p:cBhvr>
                                        <p:cTn id="32" dur="1000" fill="hold"/>
                                        <p:tgtEl>
                                          <p:spTgt spid="285718"/>
                                        </p:tgtEl>
                                        <p:attrNameLst>
                                          <p:attrName>ppt_w</p:attrName>
                                        </p:attrNameLst>
                                      </p:cBhvr>
                                      <p:tavLst>
                                        <p:tav tm="0">
                                          <p:val>
                                            <p:fltVal val="0"/>
                                          </p:val>
                                        </p:tav>
                                        <p:tav tm="100000">
                                          <p:val>
                                            <p:strVal val="#ppt_w"/>
                                          </p:val>
                                        </p:tav>
                                      </p:tavLst>
                                    </p:anim>
                                    <p:anim calcmode="lin" valueType="num">
                                      <p:cBhvr>
                                        <p:cTn id="33" dur="1000" fill="hold"/>
                                        <p:tgtEl>
                                          <p:spTgt spid="285718"/>
                                        </p:tgtEl>
                                        <p:attrNameLst>
                                          <p:attrName>ppt_h</p:attrName>
                                        </p:attrNameLst>
                                      </p:cBhvr>
                                      <p:tavLst>
                                        <p:tav tm="0">
                                          <p:val>
                                            <p:fltVal val="0"/>
                                          </p:val>
                                        </p:tav>
                                        <p:tav tm="100000">
                                          <p:val>
                                            <p:strVal val="#ppt_h"/>
                                          </p:val>
                                        </p:tav>
                                      </p:tavLst>
                                    </p:anim>
                                    <p:anim calcmode="lin" valueType="num">
                                      <p:cBhvr>
                                        <p:cTn id="34" dur="1000" fill="hold"/>
                                        <p:tgtEl>
                                          <p:spTgt spid="285718"/>
                                        </p:tgtEl>
                                        <p:attrNameLst>
                                          <p:attrName>style.rotation</p:attrName>
                                        </p:attrNameLst>
                                      </p:cBhvr>
                                      <p:tavLst>
                                        <p:tav tm="0">
                                          <p:val>
                                            <p:fltVal val="360"/>
                                          </p:val>
                                        </p:tav>
                                        <p:tav tm="100000">
                                          <p:val>
                                            <p:fltVal val="0"/>
                                          </p:val>
                                        </p:tav>
                                      </p:tavLst>
                                    </p:anim>
                                    <p:animEffect transition="in" filter="fade">
                                      <p:cBhvr>
                                        <p:cTn id="35" dur="1000"/>
                                        <p:tgtEl>
                                          <p:spTgt spid="285718"/>
                                        </p:tgtEl>
                                      </p:cBhvr>
                                    </p:animEffect>
                                  </p:childTnLst>
                                </p:cTn>
                              </p:par>
                            </p:childTnLst>
                          </p:cTn>
                        </p:par>
                        <p:par>
                          <p:cTn id="36" fill="hold">
                            <p:stCondLst>
                              <p:cond delay="40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285722"/>
                                        </p:tgtEl>
                                        <p:attrNameLst>
                                          <p:attrName>style.visibility</p:attrName>
                                        </p:attrNameLst>
                                      </p:cBhvr>
                                      <p:to>
                                        <p:strVal val="visible"/>
                                      </p:to>
                                    </p:set>
                                    <p:anim calcmode="lin" valueType="num">
                                      <p:cBhvr>
                                        <p:cTn id="39" dur="500" fill="hold"/>
                                        <p:tgtEl>
                                          <p:spTgt spid="285722"/>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285722"/>
                                        </p:tgtEl>
                                        <p:attrNameLst>
                                          <p:attrName>ppt_y</p:attrName>
                                        </p:attrNameLst>
                                      </p:cBhvr>
                                      <p:tavLst>
                                        <p:tav tm="0">
                                          <p:val>
                                            <p:strVal val="#ppt_y"/>
                                          </p:val>
                                        </p:tav>
                                        <p:tav tm="100000">
                                          <p:val>
                                            <p:strVal val="#ppt_y"/>
                                          </p:val>
                                        </p:tav>
                                      </p:tavLst>
                                    </p:anim>
                                    <p:anim calcmode="lin" valueType="num">
                                      <p:cBhvr>
                                        <p:cTn id="41" dur="500" fill="hold"/>
                                        <p:tgtEl>
                                          <p:spTgt spid="285722"/>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285722"/>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285722"/>
                                        </p:tgtEl>
                                      </p:cBhvr>
                                    </p:animEffect>
                                  </p:childTnLst>
                                </p:cTn>
                              </p:par>
                            </p:childTnLst>
                          </p:cTn>
                        </p:par>
                        <p:par>
                          <p:cTn id="44" fill="hold">
                            <p:stCondLst>
                              <p:cond delay="5000"/>
                            </p:stCondLst>
                            <p:childTnLst>
                              <p:par>
                                <p:cTn id="45" presetID="23" presetClass="entr" presetSubtype="32" fill="hold" nodeType="afterEffect">
                                  <p:stCondLst>
                                    <p:cond delay="0"/>
                                  </p:stCondLst>
                                  <p:childTnLst>
                                    <p:set>
                                      <p:cBhvr>
                                        <p:cTn id="46" dur="1" fill="hold">
                                          <p:stCondLst>
                                            <p:cond delay="0"/>
                                          </p:stCondLst>
                                        </p:cTn>
                                        <p:tgtEl>
                                          <p:spTgt spid="285710"/>
                                        </p:tgtEl>
                                        <p:attrNameLst>
                                          <p:attrName>style.visibility</p:attrName>
                                        </p:attrNameLst>
                                      </p:cBhvr>
                                      <p:to>
                                        <p:strVal val="visible"/>
                                      </p:to>
                                    </p:set>
                                    <p:anim calcmode="lin" valueType="num">
                                      <p:cBhvr>
                                        <p:cTn id="47" dur="500" fill="hold"/>
                                        <p:tgtEl>
                                          <p:spTgt spid="285710"/>
                                        </p:tgtEl>
                                        <p:attrNameLst>
                                          <p:attrName>ppt_w</p:attrName>
                                        </p:attrNameLst>
                                      </p:cBhvr>
                                      <p:tavLst>
                                        <p:tav tm="0">
                                          <p:val>
                                            <p:strVal val="4*#ppt_w"/>
                                          </p:val>
                                        </p:tav>
                                        <p:tav tm="100000">
                                          <p:val>
                                            <p:strVal val="#ppt_w"/>
                                          </p:val>
                                        </p:tav>
                                      </p:tavLst>
                                    </p:anim>
                                    <p:anim calcmode="lin" valueType="num">
                                      <p:cBhvr>
                                        <p:cTn id="48" dur="500" fill="hold"/>
                                        <p:tgtEl>
                                          <p:spTgt spid="285710"/>
                                        </p:tgtEl>
                                        <p:attrNameLst>
                                          <p:attrName>ppt_h</p:attrName>
                                        </p:attrNameLst>
                                      </p:cBhvr>
                                      <p:tavLst>
                                        <p:tav tm="0">
                                          <p:val>
                                            <p:strVal val="4*#ppt_h"/>
                                          </p:val>
                                        </p:tav>
                                        <p:tav tm="100000">
                                          <p:val>
                                            <p:strVal val="#ppt_h"/>
                                          </p:val>
                                        </p:tav>
                                      </p:tavLst>
                                    </p:anim>
                                  </p:childTnLst>
                                </p:cTn>
                              </p:par>
                            </p:childTnLst>
                          </p:cTn>
                        </p:par>
                        <p:par>
                          <p:cTn id="49" fill="hold">
                            <p:stCondLst>
                              <p:cond delay="5500"/>
                            </p:stCondLst>
                            <p:childTnLst>
                              <p:par>
                                <p:cTn id="50" presetID="49" presetClass="entr" presetSubtype="0" decel="100000" fill="hold" nodeType="afterEffect">
                                  <p:stCondLst>
                                    <p:cond delay="0"/>
                                  </p:stCondLst>
                                  <p:childTnLst>
                                    <p:set>
                                      <p:cBhvr>
                                        <p:cTn id="51" dur="1" fill="hold">
                                          <p:stCondLst>
                                            <p:cond delay="0"/>
                                          </p:stCondLst>
                                        </p:cTn>
                                        <p:tgtEl>
                                          <p:spTgt spid="285720"/>
                                        </p:tgtEl>
                                        <p:attrNameLst>
                                          <p:attrName>style.visibility</p:attrName>
                                        </p:attrNameLst>
                                      </p:cBhvr>
                                      <p:to>
                                        <p:strVal val="visible"/>
                                      </p:to>
                                    </p:set>
                                    <p:anim calcmode="lin" valueType="num">
                                      <p:cBhvr>
                                        <p:cTn id="52" dur="1000" fill="hold"/>
                                        <p:tgtEl>
                                          <p:spTgt spid="285720"/>
                                        </p:tgtEl>
                                        <p:attrNameLst>
                                          <p:attrName>ppt_w</p:attrName>
                                        </p:attrNameLst>
                                      </p:cBhvr>
                                      <p:tavLst>
                                        <p:tav tm="0">
                                          <p:val>
                                            <p:fltVal val="0"/>
                                          </p:val>
                                        </p:tav>
                                        <p:tav tm="100000">
                                          <p:val>
                                            <p:strVal val="#ppt_w"/>
                                          </p:val>
                                        </p:tav>
                                      </p:tavLst>
                                    </p:anim>
                                    <p:anim calcmode="lin" valueType="num">
                                      <p:cBhvr>
                                        <p:cTn id="53" dur="1000" fill="hold"/>
                                        <p:tgtEl>
                                          <p:spTgt spid="285720"/>
                                        </p:tgtEl>
                                        <p:attrNameLst>
                                          <p:attrName>ppt_h</p:attrName>
                                        </p:attrNameLst>
                                      </p:cBhvr>
                                      <p:tavLst>
                                        <p:tav tm="0">
                                          <p:val>
                                            <p:fltVal val="0"/>
                                          </p:val>
                                        </p:tav>
                                        <p:tav tm="100000">
                                          <p:val>
                                            <p:strVal val="#ppt_h"/>
                                          </p:val>
                                        </p:tav>
                                      </p:tavLst>
                                    </p:anim>
                                    <p:anim calcmode="lin" valueType="num">
                                      <p:cBhvr>
                                        <p:cTn id="54" dur="1000" fill="hold"/>
                                        <p:tgtEl>
                                          <p:spTgt spid="285720"/>
                                        </p:tgtEl>
                                        <p:attrNameLst>
                                          <p:attrName>style.rotation</p:attrName>
                                        </p:attrNameLst>
                                      </p:cBhvr>
                                      <p:tavLst>
                                        <p:tav tm="0">
                                          <p:val>
                                            <p:fltVal val="360"/>
                                          </p:val>
                                        </p:tav>
                                        <p:tav tm="100000">
                                          <p:val>
                                            <p:fltVal val="0"/>
                                          </p:val>
                                        </p:tav>
                                      </p:tavLst>
                                    </p:anim>
                                    <p:animEffect transition="in" filter="fade">
                                      <p:cBhvr>
                                        <p:cTn id="55" dur="1000"/>
                                        <p:tgtEl>
                                          <p:spTgt spid="285720"/>
                                        </p:tgtEl>
                                      </p:cBhvr>
                                    </p:animEffect>
                                  </p:childTnLst>
                                </p:cTn>
                              </p:par>
                            </p:childTnLst>
                          </p:cTn>
                        </p:par>
                        <p:par>
                          <p:cTn id="56" fill="hold">
                            <p:stCondLst>
                              <p:cond delay="6500"/>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285723"/>
                                        </p:tgtEl>
                                        <p:attrNameLst>
                                          <p:attrName>style.visibility</p:attrName>
                                        </p:attrNameLst>
                                      </p:cBhvr>
                                      <p:to>
                                        <p:strVal val="visible"/>
                                      </p:to>
                                    </p:set>
                                    <p:anim calcmode="lin" valueType="num">
                                      <p:cBhvr>
                                        <p:cTn id="59" dur="500" fill="hold"/>
                                        <p:tgtEl>
                                          <p:spTgt spid="285723"/>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285723"/>
                                        </p:tgtEl>
                                        <p:attrNameLst>
                                          <p:attrName>ppt_y</p:attrName>
                                        </p:attrNameLst>
                                      </p:cBhvr>
                                      <p:tavLst>
                                        <p:tav tm="0">
                                          <p:val>
                                            <p:strVal val="#ppt_y"/>
                                          </p:val>
                                        </p:tav>
                                        <p:tav tm="100000">
                                          <p:val>
                                            <p:strVal val="#ppt_y"/>
                                          </p:val>
                                        </p:tav>
                                      </p:tavLst>
                                    </p:anim>
                                    <p:anim calcmode="lin" valueType="num">
                                      <p:cBhvr>
                                        <p:cTn id="61" dur="500" fill="hold"/>
                                        <p:tgtEl>
                                          <p:spTgt spid="285723"/>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285723"/>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285723"/>
                                        </p:tgtEl>
                                      </p:cBhvr>
                                    </p:animEffect>
                                  </p:childTnLst>
                                </p:cTn>
                              </p:par>
                            </p:childTnLst>
                          </p:cTn>
                        </p:par>
                        <p:par>
                          <p:cTn id="64" fill="hold">
                            <p:stCondLst>
                              <p:cond delay="7500"/>
                            </p:stCondLst>
                            <p:childTnLst>
                              <p:par>
                                <p:cTn id="65" presetID="23" presetClass="entr" presetSubtype="32" fill="hold" nodeType="afterEffect">
                                  <p:stCondLst>
                                    <p:cond delay="0"/>
                                  </p:stCondLst>
                                  <p:childTnLst>
                                    <p:set>
                                      <p:cBhvr>
                                        <p:cTn id="66" dur="1" fill="hold">
                                          <p:stCondLst>
                                            <p:cond delay="0"/>
                                          </p:stCondLst>
                                        </p:cTn>
                                        <p:tgtEl>
                                          <p:spTgt spid="285714"/>
                                        </p:tgtEl>
                                        <p:attrNameLst>
                                          <p:attrName>style.visibility</p:attrName>
                                        </p:attrNameLst>
                                      </p:cBhvr>
                                      <p:to>
                                        <p:strVal val="visible"/>
                                      </p:to>
                                    </p:set>
                                    <p:anim calcmode="lin" valueType="num">
                                      <p:cBhvr>
                                        <p:cTn id="67" dur="500" fill="hold"/>
                                        <p:tgtEl>
                                          <p:spTgt spid="285714"/>
                                        </p:tgtEl>
                                        <p:attrNameLst>
                                          <p:attrName>ppt_w</p:attrName>
                                        </p:attrNameLst>
                                      </p:cBhvr>
                                      <p:tavLst>
                                        <p:tav tm="0">
                                          <p:val>
                                            <p:strVal val="4*#ppt_w"/>
                                          </p:val>
                                        </p:tav>
                                        <p:tav tm="100000">
                                          <p:val>
                                            <p:strVal val="#ppt_w"/>
                                          </p:val>
                                        </p:tav>
                                      </p:tavLst>
                                    </p:anim>
                                    <p:anim calcmode="lin" valueType="num">
                                      <p:cBhvr>
                                        <p:cTn id="68" dur="500" fill="hold"/>
                                        <p:tgtEl>
                                          <p:spTgt spid="285714"/>
                                        </p:tgtEl>
                                        <p:attrNameLst>
                                          <p:attrName>ppt_h</p:attrName>
                                        </p:attrNameLst>
                                      </p:cBhvr>
                                      <p:tavLst>
                                        <p:tav tm="0">
                                          <p:val>
                                            <p:strVal val="4*#ppt_h"/>
                                          </p:val>
                                        </p:tav>
                                        <p:tav tm="100000">
                                          <p:val>
                                            <p:strVal val="#ppt_h"/>
                                          </p:val>
                                        </p:tav>
                                      </p:tavLst>
                                    </p:anim>
                                  </p:childTnLst>
                                </p:cTn>
                              </p:par>
                            </p:childTnLst>
                          </p:cTn>
                        </p:par>
                        <p:par>
                          <p:cTn id="69" fill="hold">
                            <p:stCondLst>
                              <p:cond delay="8000"/>
                            </p:stCondLst>
                            <p:childTnLst>
                              <p:par>
                                <p:cTn id="70" presetID="49" presetClass="entr" presetSubtype="0" decel="100000" fill="hold" nodeType="afterEffect">
                                  <p:stCondLst>
                                    <p:cond delay="0"/>
                                  </p:stCondLst>
                                  <p:childTnLst>
                                    <p:set>
                                      <p:cBhvr>
                                        <p:cTn id="71" dur="1" fill="hold">
                                          <p:stCondLst>
                                            <p:cond delay="0"/>
                                          </p:stCondLst>
                                        </p:cTn>
                                        <p:tgtEl>
                                          <p:spTgt spid="285719"/>
                                        </p:tgtEl>
                                        <p:attrNameLst>
                                          <p:attrName>style.visibility</p:attrName>
                                        </p:attrNameLst>
                                      </p:cBhvr>
                                      <p:to>
                                        <p:strVal val="visible"/>
                                      </p:to>
                                    </p:set>
                                    <p:anim calcmode="lin" valueType="num">
                                      <p:cBhvr>
                                        <p:cTn id="72" dur="1000" fill="hold"/>
                                        <p:tgtEl>
                                          <p:spTgt spid="285719"/>
                                        </p:tgtEl>
                                        <p:attrNameLst>
                                          <p:attrName>ppt_w</p:attrName>
                                        </p:attrNameLst>
                                      </p:cBhvr>
                                      <p:tavLst>
                                        <p:tav tm="0">
                                          <p:val>
                                            <p:fltVal val="0"/>
                                          </p:val>
                                        </p:tav>
                                        <p:tav tm="100000">
                                          <p:val>
                                            <p:strVal val="#ppt_w"/>
                                          </p:val>
                                        </p:tav>
                                      </p:tavLst>
                                    </p:anim>
                                    <p:anim calcmode="lin" valueType="num">
                                      <p:cBhvr>
                                        <p:cTn id="73" dur="1000" fill="hold"/>
                                        <p:tgtEl>
                                          <p:spTgt spid="285719"/>
                                        </p:tgtEl>
                                        <p:attrNameLst>
                                          <p:attrName>ppt_h</p:attrName>
                                        </p:attrNameLst>
                                      </p:cBhvr>
                                      <p:tavLst>
                                        <p:tav tm="0">
                                          <p:val>
                                            <p:fltVal val="0"/>
                                          </p:val>
                                        </p:tav>
                                        <p:tav tm="100000">
                                          <p:val>
                                            <p:strVal val="#ppt_h"/>
                                          </p:val>
                                        </p:tav>
                                      </p:tavLst>
                                    </p:anim>
                                    <p:anim calcmode="lin" valueType="num">
                                      <p:cBhvr>
                                        <p:cTn id="74" dur="1000" fill="hold"/>
                                        <p:tgtEl>
                                          <p:spTgt spid="285719"/>
                                        </p:tgtEl>
                                        <p:attrNameLst>
                                          <p:attrName>style.rotation</p:attrName>
                                        </p:attrNameLst>
                                      </p:cBhvr>
                                      <p:tavLst>
                                        <p:tav tm="0">
                                          <p:val>
                                            <p:fltVal val="360"/>
                                          </p:val>
                                        </p:tav>
                                        <p:tav tm="100000">
                                          <p:val>
                                            <p:fltVal val="0"/>
                                          </p:val>
                                        </p:tav>
                                      </p:tavLst>
                                    </p:anim>
                                    <p:animEffect transition="in" filter="fade">
                                      <p:cBhvr>
                                        <p:cTn id="75" dur="1000"/>
                                        <p:tgtEl>
                                          <p:spTgt spid="285719"/>
                                        </p:tgtEl>
                                      </p:cBhvr>
                                    </p:animEffect>
                                  </p:childTnLst>
                                </p:cTn>
                              </p:par>
                            </p:childTnLst>
                          </p:cTn>
                        </p:par>
                        <p:par>
                          <p:cTn id="76" fill="hold">
                            <p:stCondLst>
                              <p:cond delay="9000"/>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285724"/>
                                        </p:tgtEl>
                                        <p:attrNameLst>
                                          <p:attrName>style.visibility</p:attrName>
                                        </p:attrNameLst>
                                      </p:cBhvr>
                                      <p:to>
                                        <p:strVal val="visible"/>
                                      </p:to>
                                    </p:set>
                                    <p:anim calcmode="lin" valueType="num">
                                      <p:cBhvr>
                                        <p:cTn id="79" dur="500" fill="hold"/>
                                        <p:tgtEl>
                                          <p:spTgt spid="285724"/>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285724"/>
                                        </p:tgtEl>
                                        <p:attrNameLst>
                                          <p:attrName>ppt_y</p:attrName>
                                        </p:attrNameLst>
                                      </p:cBhvr>
                                      <p:tavLst>
                                        <p:tav tm="0">
                                          <p:val>
                                            <p:strVal val="#ppt_y"/>
                                          </p:val>
                                        </p:tav>
                                        <p:tav tm="100000">
                                          <p:val>
                                            <p:strVal val="#ppt_y"/>
                                          </p:val>
                                        </p:tav>
                                      </p:tavLst>
                                    </p:anim>
                                    <p:anim calcmode="lin" valueType="num">
                                      <p:cBhvr>
                                        <p:cTn id="81" dur="500" fill="hold"/>
                                        <p:tgtEl>
                                          <p:spTgt spid="285724"/>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285724"/>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285724"/>
                                        </p:tgtEl>
                                      </p:cBhvr>
                                    </p:animEffect>
                                  </p:childTnLst>
                                </p:cTn>
                              </p:par>
                            </p:childTnLst>
                          </p:cTn>
                        </p:par>
                        <p:par>
                          <p:cTn id="84" fill="hold">
                            <p:stCondLst>
                              <p:cond delay="10000"/>
                            </p:stCondLst>
                            <p:childTnLst>
                              <p:par>
                                <p:cTn id="85" presetID="23" presetClass="entr" presetSubtype="32" fill="hold" nodeType="afterEffect">
                                  <p:stCondLst>
                                    <p:cond delay="0"/>
                                  </p:stCondLst>
                                  <p:childTnLst>
                                    <p:set>
                                      <p:cBhvr>
                                        <p:cTn id="86" dur="1" fill="hold">
                                          <p:stCondLst>
                                            <p:cond delay="0"/>
                                          </p:stCondLst>
                                        </p:cTn>
                                        <p:tgtEl>
                                          <p:spTgt spid="285712"/>
                                        </p:tgtEl>
                                        <p:attrNameLst>
                                          <p:attrName>style.visibility</p:attrName>
                                        </p:attrNameLst>
                                      </p:cBhvr>
                                      <p:to>
                                        <p:strVal val="visible"/>
                                      </p:to>
                                    </p:set>
                                    <p:anim calcmode="lin" valueType="num">
                                      <p:cBhvr>
                                        <p:cTn id="87" dur="500" fill="hold"/>
                                        <p:tgtEl>
                                          <p:spTgt spid="285712"/>
                                        </p:tgtEl>
                                        <p:attrNameLst>
                                          <p:attrName>ppt_w</p:attrName>
                                        </p:attrNameLst>
                                      </p:cBhvr>
                                      <p:tavLst>
                                        <p:tav tm="0">
                                          <p:val>
                                            <p:strVal val="4*#ppt_w"/>
                                          </p:val>
                                        </p:tav>
                                        <p:tav tm="100000">
                                          <p:val>
                                            <p:strVal val="#ppt_w"/>
                                          </p:val>
                                        </p:tav>
                                      </p:tavLst>
                                    </p:anim>
                                    <p:anim calcmode="lin" valueType="num">
                                      <p:cBhvr>
                                        <p:cTn id="88" dur="500" fill="hold"/>
                                        <p:tgtEl>
                                          <p:spTgt spid="285712"/>
                                        </p:tgtEl>
                                        <p:attrNameLst>
                                          <p:attrName>ppt_h</p:attrName>
                                        </p:attrNameLst>
                                      </p:cBhvr>
                                      <p:tavLst>
                                        <p:tav tm="0">
                                          <p:val>
                                            <p:strVal val="4*#ppt_h"/>
                                          </p:val>
                                        </p:tav>
                                        <p:tav tm="100000">
                                          <p:val>
                                            <p:strVal val="#ppt_h"/>
                                          </p:val>
                                        </p:tav>
                                      </p:tavLst>
                                    </p:anim>
                                  </p:childTnLst>
                                </p:cTn>
                              </p:par>
                            </p:childTnLst>
                          </p:cTn>
                        </p:par>
                        <p:par>
                          <p:cTn id="89" fill="hold">
                            <p:stCondLst>
                              <p:cond delay="10500"/>
                            </p:stCondLst>
                            <p:childTnLst>
                              <p:par>
                                <p:cTn id="90" presetID="49" presetClass="entr" presetSubtype="0" decel="100000" fill="hold" nodeType="afterEffect">
                                  <p:stCondLst>
                                    <p:cond delay="0"/>
                                  </p:stCondLst>
                                  <p:childTnLst>
                                    <p:set>
                                      <p:cBhvr>
                                        <p:cTn id="91" dur="1" fill="hold">
                                          <p:stCondLst>
                                            <p:cond delay="0"/>
                                          </p:stCondLst>
                                        </p:cTn>
                                        <p:tgtEl>
                                          <p:spTgt spid="285716"/>
                                        </p:tgtEl>
                                        <p:attrNameLst>
                                          <p:attrName>style.visibility</p:attrName>
                                        </p:attrNameLst>
                                      </p:cBhvr>
                                      <p:to>
                                        <p:strVal val="visible"/>
                                      </p:to>
                                    </p:set>
                                    <p:anim calcmode="lin" valueType="num">
                                      <p:cBhvr>
                                        <p:cTn id="92" dur="1000" fill="hold"/>
                                        <p:tgtEl>
                                          <p:spTgt spid="285716"/>
                                        </p:tgtEl>
                                        <p:attrNameLst>
                                          <p:attrName>ppt_w</p:attrName>
                                        </p:attrNameLst>
                                      </p:cBhvr>
                                      <p:tavLst>
                                        <p:tav tm="0">
                                          <p:val>
                                            <p:fltVal val="0"/>
                                          </p:val>
                                        </p:tav>
                                        <p:tav tm="100000">
                                          <p:val>
                                            <p:strVal val="#ppt_w"/>
                                          </p:val>
                                        </p:tav>
                                      </p:tavLst>
                                    </p:anim>
                                    <p:anim calcmode="lin" valueType="num">
                                      <p:cBhvr>
                                        <p:cTn id="93" dur="1000" fill="hold"/>
                                        <p:tgtEl>
                                          <p:spTgt spid="285716"/>
                                        </p:tgtEl>
                                        <p:attrNameLst>
                                          <p:attrName>ppt_h</p:attrName>
                                        </p:attrNameLst>
                                      </p:cBhvr>
                                      <p:tavLst>
                                        <p:tav tm="0">
                                          <p:val>
                                            <p:fltVal val="0"/>
                                          </p:val>
                                        </p:tav>
                                        <p:tav tm="100000">
                                          <p:val>
                                            <p:strVal val="#ppt_h"/>
                                          </p:val>
                                        </p:tav>
                                      </p:tavLst>
                                    </p:anim>
                                    <p:anim calcmode="lin" valueType="num">
                                      <p:cBhvr>
                                        <p:cTn id="94" dur="1000" fill="hold"/>
                                        <p:tgtEl>
                                          <p:spTgt spid="285716"/>
                                        </p:tgtEl>
                                        <p:attrNameLst>
                                          <p:attrName>style.rotation</p:attrName>
                                        </p:attrNameLst>
                                      </p:cBhvr>
                                      <p:tavLst>
                                        <p:tav tm="0">
                                          <p:val>
                                            <p:fltVal val="360"/>
                                          </p:val>
                                        </p:tav>
                                        <p:tav tm="100000">
                                          <p:val>
                                            <p:fltVal val="0"/>
                                          </p:val>
                                        </p:tav>
                                      </p:tavLst>
                                    </p:anim>
                                    <p:animEffect transition="in" filter="fade">
                                      <p:cBhvr>
                                        <p:cTn id="95" dur="1000"/>
                                        <p:tgtEl>
                                          <p:spTgt spid="285716"/>
                                        </p:tgtEl>
                                      </p:cBhvr>
                                    </p:animEffect>
                                  </p:childTnLst>
                                </p:cTn>
                              </p:par>
                            </p:childTnLst>
                          </p:cTn>
                        </p:par>
                        <p:par>
                          <p:cTn id="96" fill="hold">
                            <p:stCondLst>
                              <p:cond delay="11500"/>
                            </p:stCondLst>
                            <p:childTnLst>
                              <p:par>
                                <p:cTn id="97" presetID="41" presetClass="entr" presetSubtype="0" fill="hold" grpId="0" nodeType="afterEffect">
                                  <p:stCondLst>
                                    <p:cond delay="0"/>
                                  </p:stCondLst>
                                  <p:iterate type="lt">
                                    <p:tmPct val="10000"/>
                                  </p:iterate>
                                  <p:childTnLst>
                                    <p:set>
                                      <p:cBhvr>
                                        <p:cTn id="98" dur="1" fill="hold">
                                          <p:stCondLst>
                                            <p:cond delay="0"/>
                                          </p:stCondLst>
                                        </p:cTn>
                                        <p:tgtEl>
                                          <p:spTgt spid="285725"/>
                                        </p:tgtEl>
                                        <p:attrNameLst>
                                          <p:attrName>style.visibility</p:attrName>
                                        </p:attrNameLst>
                                      </p:cBhvr>
                                      <p:to>
                                        <p:strVal val="visible"/>
                                      </p:to>
                                    </p:set>
                                    <p:anim calcmode="lin" valueType="num">
                                      <p:cBhvr>
                                        <p:cTn id="99" dur="500" fill="hold"/>
                                        <p:tgtEl>
                                          <p:spTgt spid="285725"/>
                                        </p:tgtEl>
                                        <p:attrNameLst>
                                          <p:attrName>ppt_x</p:attrName>
                                        </p:attrNameLst>
                                      </p:cBhvr>
                                      <p:tavLst>
                                        <p:tav tm="0">
                                          <p:val>
                                            <p:strVal val="#ppt_x"/>
                                          </p:val>
                                        </p:tav>
                                        <p:tav tm="50000">
                                          <p:val>
                                            <p:strVal val="#ppt_x+.1"/>
                                          </p:val>
                                        </p:tav>
                                        <p:tav tm="100000">
                                          <p:val>
                                            <p:strVal val="#ppt_x"/>
                                          </p:val>
                                        </p:tav>
                                      </p:tavLst>
                                    </p:anim>
                                    <p:anim calcmode="lin" valueType="num">
                                      <p:cBhvr>
                                        <p:cTn id="100" dur="500" fill="hold"/>
                                        <p:tgtEl>
                                          <p:spTgt spid="285725"/>
                                        </p:tgtEl>
                                        <p:attrNameLst>
                                          <p:attrName>ppt_y</p:attrName>
                                        </p:attrNameLst>
                                      </p:cBhvr>
                                      <p:tavLst>
                                        <p:tav tm="0">
                                          <p:val>
                                            <p:strVal val="#ppt_y"/>
                                          </p:val>
                                        </p:tav>
                                        <p:tav tm="100000">
                                          <p:val>
                                            <p:strVal val="#ppt_y"/>
                                          </p:val>
                                        </p:tav>
                                      </p:tavLst>
                                    </p:anim>
                                    <p:anim calcmode="lin" valueType="num">
                                      <p:cBhvr>
                                        <p:cTn id="101" dur="500" fill="hold"/>
                                        <p:tgtEl>
                                          <p:spTgt spid="285725"/>
                                        </p:tgtEl>
                                        <p:attrNameLst>
                                          <p:attrName>ppt_h</p:attrName>
                                        </p:attrNameLst>
                                      </p:cBhvr>
                                      <p:tavLst>
                                        <p:tav tm="0">
                                          <p:val>
                                            <p:strVal val="#ppt_h/10"/>
                                          </p:val>
                                        </p:tav>
                                        <p:tav tm="50000">
                                          <p:val>
                                            <p:strVal val="#ppt_h+.01"/>
                                          </p:val>
                                        </p:tav>
                                        <p:tav tm="100000">
                                          <p:val>
                                            <p:strVal val="#ppt_h"/>
                                          </p:val>
                                        </p:tav>
                                      </p:tavLst>
                                    </p:anim>
                                    <p:anim calcmode="lin" valueType="num">
                                      <p:cBhvr>
                                        <p:cTn id="102" dur="500" fill="hold"/>
                                        <p:tgtEl>
                                          <p:spTgt spid="285725"/>
                                        </p:tgtEl>
                                        <p:attrNameLst>
                                          <p:attrName>ppt_w</p:attrName>
                                        </p:attrNameLst>
                                      </p:cBhvr>
                                      <p:tavLst>
                                        <p:tav tm="0">
                                          <p:val>
                                            <p:strVal val="#ppt_w/10"/>
                                          </p:val>
                                        </p:tav>
                                        <p:tav tm="50000">
                                          <p:val>
                                            <p:strVal val="#ppt_w+.01"/>
                                          </p:val>
                                        </p:tav>
                                        <p:tav tm="100000">
                                          <p:val>
                                            <p:strVal val="#ppt_w"/>
                                          </p:val>
                                        </p:tav>
                                      </p:tavLst>
                                    </p:anim>
                                    <p:animEffect transition="in" filter="fade">
                                      <p:cBhvr>
                                        <p:cTn id="103" dur="500" tmFilter="0,0; .5, 1; 1, 1"/>
                                        <p:tgtEl>
                                          <p:spTgt spid="285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21" grpId="0"/>
      <p:bldP spid="285722" grpId="0"/>
      <p:bldP spid="285723" grpId="0"/>
      <p:bldP spid="285724" grpId="0"/>
      <p:bldP spid="285725"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9600" name="Picture 48" descr="80"/>
          <p:cNvPicPr>
            <a:picLocks noChangeAspect="1" noChangeArrowheads="1"/>
          </p:cNvPicPr>
          <p:nvPr/>
        </p:nvPicPr>
        <p:blipFill>
          <a:blip r:embed="rId3" cstate="screen"/>
          <a:srcRect/>
          <a:stretch>
            <a:fillRect/>
          </a:stretch>
        </p:blipFill>
        <p:spPr bwMode="auto">
          <a:xfrm>
            <a:off x="1855466" y="3123374"/>
            <a:ext cx="6526667" cy="812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602" name="Picture 50" descr="66"/>
          <p:cNvPicPr>
            <a:picLocks noChangeAspect="1" noChangeArrowheads="1"/>
          </p:cNvPicPr>
          <p:nvPr/>
        </p:nvPicPr>
        <p:blipFill>
          <a:blip r:embed="rId4" cstate="screen"/>
          <a:srcRect/>
          <a:stretch>
            <a:fillRect/>
          </a:stretch>
        </p:blipFill>
        <p:spPr bwMode="auto">
          <a:xfrm>
            <a:off x="6733006" y="1299899"/>
            <a:ext cx="811072" cy="2743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605" name="Picture 53" descr="66"/>
          <p:cNvPicPr>
            <a:picLocks noChangeAspect="1" noChangeArrowheads="1"/>
          </p:cNvPicPr>
          <p:nvPr/>
        </p:nvPicPr>
        <p:blipFill>
          <a:blip r:embed="rId5" cstate="screen"/>
          <a:srcRect/>
          <a:stretch>
            <a:fillRect/>
          </a:stretch>
        </p:blipFill>
        <p:spPr bwMode="auto">
          <a:xfrm>
            <a:off x="5410848" y="1585560"/>
            <a:ext cx="811071" cy="2286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606" name="Picture 54" descr="66"/>
          <p:cNvPicPr>
            <a:picLocks noChangeAspect="1" noChangeArrowheads="1"/>
          </p:cNvPicPr>
          <p:nvPr/>
        </p:nvPicPr>
        <p:blipFill>
          <a:blip r:embed="rId6" cstate="screen"/>
          <a:srcRect/>
          <a:stretch>
            <a:fillRect/>
          </a:stretch>
        </p:blipFill>
        <p:spPr bwMode="auto">
          <a:xfrm>
            <a:off x="4115673" y="1929942"/>
            <a:ext cx="811071" cy="1713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607" name="Picture 55" descr="66"/>
          <p:cNvPicPr>
            <a:picLocks noChangeAspect="1" noChangeArrowheads="1"/>
          </p:cNvPicPr>
          <p:nvPr/>
        </p:nvPicPr>
        <p:blipFill>
          <a:blip r:embed="rId7" cstate="screen"/>
          <a:srcRect/>
          <a:stretch>
            <a:fillRect/>
          </a:stretch>
        </p:blipFill>
        <p:spPr bwMode="auto">
          <a:xfrm>
            <a:off x="2847481" y="2328281"/>
            <a:ext cx="811072" cy="1315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608" name="Picture 56" descr="79"/>
          <p:cNvPicPr>
            <a:picLocks noChangeAspect="1" noChangeArrowheads="1"/>
          </p:cNvPicPr>
          <p:nvPr/>
        </p:nvPicPr>
        <p:blipFill>
          <a:blip r:embed="rId8" cstate="screen"/>
          <a:srcRect/>
          <a:stretch>
            <a:fillRect/>
          </a:stretch>
        </p:blipFill>
        <p:spPr bwMode="auto">
          <a:xfrm rot="20261056" flipH="1">
            <a:off x="2280842" y="1090413"/>
            <a:ext cx="4044248" cy="1066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9609" name="Rectangle 57"/>
          <p:cNvSpPr>
            <a:spLocks noChangeArrowheads="1"/>
          </p:cNvSpPr>
          <p:nvPr/>
        </p:nvSpPr>
        <p:spPr bwMode="auto">
          <a:xfrm>
            <a:off x="2695107" y="3641882"/>
            <a:ext cx="1447549" cy="507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nchor="ctr">
            <a:spAutoFit/>
          </a:bodyPr>
          <a:lstStyle/>
          <a:p>
            <a:pPr defTabSz="815975">
              <a:lnSpc>
                <a:spcPct val="120000"/>
              </a:lnSpc>
            </a:pPr>
            <a:r>
              <a:rPr lang="en-US" altLang="zh-CN" sz="2300" b="1" dirty="0">
                <a:solidFill>
                  <a:srgbClr val="000000"/>
                </a:solidFill>
                <a:latin typeface="华文行楷" panose="02010800040101010101" pitchFamily="2" charset="-122"/>
                <a:ea typeface="华文行楷" panose="02010800040101010101" pitchFamily="2" charset="-122"/>
              </a:rPr>
              <a:t>2012</a:t>
            </a:r>
          </a:p>
        </p:txBody>
      </p:sp>
      <p:sp>
        <p:nvSpPr>
          <p:cNvPr id="279610" name="Rectangle 58"/>
          <p:cNvSpPr>
            <a:spLocks noChangeArrowheads="1"/>
          </p:cNvSpPr>
          <p:nvPr/>
        </p:nvSpPr>
        <p:spPr bwMode="auto">
          <a:xfrm>
            <a:off x="3990282" y="3641882"/>
            <a:ext cx="990428" cy="507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nchor="ctr">
            <a:spAutoFit/>
          </a:bodyPr>
          <a:lstStyle/>
          <a:p>
            <a:pPr defTabSz="815975">
              <a:lnSpc>
                <a:spcPct val="120000"/>
              </a:lnSpc>
            </a:pPr>
            <a:r>
              <a:rPr lang="en-US" altLang="zh-CN" sz="2300" b="1" dirty="0">
                <a:solidFill>
                  <a:srgbClr val="000000"/>
                </a:solidFill>
                <a:latin typeface="华文行楷" panose="02010800040101010101" pitchFamily="2" charset="-122"/>
                <a:ea typeface="华文行楷" panose="02010800040101010101" pitchFamily="2" charset="-122"/>
              </a:rPr>
              <a:t>2013</a:t>
            </a:r>
          </a:p>
        </p:txBody>
      </p:sp>
      <p:sp>
        <p:nvSpPr>
          <p:cNvPr id="279611" name="Rectangle 59"/>
          <p:cNvSpPr>
            <a:spLocks noChangeArrowheads="1"/>
          </p:cNvSpPr>
          <p:nvPr/>
        </p:nvSpPr>
        <p:spPr bwMode="auto">
          <a:xfrm>
            <a:off x="5285457" y="3619664"/>
            <a:ext cx="990428" cy="507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nchor="ctr">
            <a:spAutoFit/>
          </a:bodyPr>
          <a:lstStyle/>
          <a:p>
            <a:pPr defTabSz="815975">
              <a:lnSpc>
                <a:spcPct val="120000"/>
              </a:lnSpc>
            </a:pPr>
            <a:r>
              <a:rPr lang="en-US" altLang="zh-CN" sz="2300" b="1" dirty="0">
                <a:solidFill>
                  <a:srgbClr val="000000"/>
                </a:solidFill>
                <a:latin typeface="华文行楷" panose="02010800040101010101" pitchFamily="2" charset="-122"/>
                <a:ea typeface="华文行楷" panose="02010800040101010101" pitchFamily="2" charset="-122"/>
              </a:rPr>
              <a:t>2014</a:t>
            </a:r>
          </a:p>
        </p:txBody>
      </p:sp>
      <p:sp>
        <p:nvSpPr>
          <p:cNvPr id="279612" name="Rectangle 60"/>
          <p:cNvSpPr>
            <a:spLocks noChangeArrowheads="1"/>
          </p:cNvSpPr>
          <p:nvPr/>
        </p:nvSpPr>
        <p:spPr bwMode="auto">
          <a:xfrm>
            <a:off x="6656819" y="3616490"/>
            <a:ext cx="990428" cy="507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nchor="ctr">
            <a:spAutoFit/>
          </a:bodyPr>
          <a:lstStyle/>
          <a:p>
            <a:pPr defTabSz="815975">
              <a:lnSpc>
                <a:spcPct val="120000"/>
              </a:lnSpc>
            </a:pPr>
            <a:r>
              <a:rPr lang="en-US" altLang="zh-CN" sz="2300" b="1" dirty="0">
                <a:solidFill>
                  <a:srgbClr val="000000"/>
                </a:solidFill>
                <a:latin typeface="华文行楷" panose="02010800040101010101" pitchFamily="2" charset="-122"/>
                <a:ea typeface="华文行楷" panose="02010800040101010101" pitchFamily="2" charset="-122"/>
              </a:rPr>
              <a:t>2015</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9600"/>
                                        </p:tgtEl>
                                        <p:attrNameLst>
                                          <p:attrName>style.visibility</p:attrName>
                                        </p:attrNameLst>
                                      </p:cBhvr>
                                      <p:to>
                                        <p:strVal val="visible"/>
                                      </p:to>
                                    </p:set>
                                    <p:animEffect transition="in" filter="wipe(left)">
                                      <p:cBhvr>
                                        <p:cTn id="7" dur="2000"/>
                                        <p:tgtEl>
                                          <p:spTgt spid="279600"/>
                                        </p:tgtEl>
                                      </p:cBhvr>
                                    </p:animEffect>
                                  </p:childTnLst>
                                </p:cTn>
                              </p:par>
                            </p:childTnLst>
                          </p:cTn>
                        </p:par>
                        <p:par>
                          <p:cTn id="8" fill="hold">
                            <p:stCondLst>
                              <p:cond delay="2000"/>
                            </p:stCondLst>
                            <p:childTnLst>
                              <p:par>
                                <p:cTn id="9" presetID="47" presetClass="entr" presetSubtype="0" fill="hold" grpId="0" nodeType="afterEffect">
                                  <p:stCondLst>
                                    <p:cond delay="0"/>
                                  </p:stCondLst>
                                  <p:childTnLst>
                                    <p:set>
                                      <p:cBhvr>
                                        <p:cTn id="10" dur="1" fill="hold">
                                          <p:stCondLst>
                                            <p:cond delay="0"/>
                                          </p:stCondLst>
                                        </p:cTn>
                                        <p:tgtEl>
                                          <p:spTgt spid="279609"/>
                                        </p:tgtEl>
                                        <p:attrNameLst>
                                          <p:attrName>style.visibility</p:attrName>
                                        </p:attrNameLst>
                                      </p:cBhvr>
                                      <p:to>
                                        <p:strVal val="visible"/>
                                      </p:to>
                                    </p:set>
                                    <p:animEffect transition="in" filter="fade">
                                      <p:cBhvr>
                                        <p:cTn id="11" dur="1000"/>
                                        <p:tgtEl>
                                          <p:spTgt spid="279609"/>
                                        </p:tgtEl>
                                      </p:cBhvr>
                                    </p:animEffect>
                                    <p:anim calcmode="lin" valueType="num">
                                      <p:cBhvr>
                                        <p:cTn id="12" dur="1000" fill="hold"/>
                                        <p:tgtEl>
                                          <p:spTgt spid="279609"/>
                                        </p:tgtEl>
                                        <p:attrNameLst>
                                          <p:attrName>ppt_x</p:attrName>
                                        </p:attrNameLst>
                                      </p:cBhvr>
                                      <p:tavLst>
                                        <p:tav tm="0">
                                          <p:val>
                                            <p:strVal val="#ppt_x"/>
                                          </p:val>
                                        </p:tav>
                                        <p:tav tm="100000">
                                          <p:val>
                                            <p:strVal val="#ppt_x"/>
                                          </p:val>
                                        </p:tav>
                                      </p:tavLst>
                                    </p:anim>
                                    <p:anim calcmode="lin" valueType="num">
                                      <p:cBhvr>
                                        <p:cTn id="13" dur="1000" fill="hold"/>
                                        <p:tgtEl>
                                          <p:spTgt spid="279609"/>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nodeType="afterEffect">
                                  <p:stCondLst>
                                    <p:cond delay="0"/>
                                  </p:stCondLst>
                                  <p:childTnLst>
                                    <p:set>
                                      <p:cBhvr>
                                        <p:cTn id="16" dur="1" fill="hold">
                                          <p:stCondLst>
                                            <p:cond delay="0"/>
                                          </p:stCondLst>
                                        </p:cTn>
                                        <p:tgtEl>
                                          <p:spTgt spid="279607"/>
                                        </p:tgtEl>
                                        <p:attrNameLst>
                                          <p:attrName>style.visibility</p:attrName>
                                        </p:attrNameLst>
                                      </p:cBhvr>
                                      <p:to>
                                        <p:strVal val="visible"/>
                                      </p:to>
                                    </p:set>
                                    <p:animEffect transition="in" filter="fade">
                                      <p:cBhvr>
                                        <p:cTn id="17" dur="1000"/>
                                        <p:tgtEl>
                                          <p:spTgt spid="279607"/>
                                        </p:tgtEl>
                                      </p:cBhvr>
                                    </p:animEffect>
                                    <p:anim calcmode="lin" valueType="num">
                                      <p:cBhvr>
                                        <p:cTn id="18" dur="1000" fill="hold"/>
                                        <p:tgtEl>
                                          <p:spTgt spid="279607"/>
                                        </p:tgtEl>
                                        <p:attrNameLst>
                                          <p:attrName>ppt_x</p:attrName>
                                        </p:attrNameLst>
                                      </p:cBhvr>
                                      <p:tavLst>
                                        <p:tav tm="0">
                                          <p:val>
                                            <p:strVal val="#ppt_x"/>
                                          </p:val>
                                        </p:tav>
                                        <p:tav tm="100000">
                                          <p:val>
                                            <p:strVal val="#ppt_x"/>
                                          </p:val>
                                        </p:tav>
                                      </p:tavLst>
                                    </p:anim>
                                    <p:anim calcmode="lin" valueType="num">
                                      <p:cBhvr>
                                        <p:cTn id="19" dur="1000" fill="hold"/>
                                        <p:tgtEl>
                                          <p:spTgt spid="279607"/>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7" presetClass="entr" presetSubtype="0" fill="hold" grpId="0" nodeType="afterEffect">
                                  <p:stCondLst>
                                    <p:cond delay="0"/>
                                  </p:stCondLst>
                                  <p:childTnLst>
                                    <p:set>
                                      <p:cBhvr>
                                        <p:cTn id="22" dur="1" fill="hold">
                                          <p:stCondLst>
                                            <p:cond delay="0"/>
                                          </p:stCondLst>
                                        </p:cTn>
                                        <p:tgtEl>
                                          <p:spTgt spid="279610"/>
                                        </p:tgtEl>
                                        <p:attrNameLst>
                                          <p:attrName>style.visibility</p:attrName>
                                        </p:attrNameLst>
                                      </p:cBhvr>
                                      <p:to>
                                        <p:strVal val="visible"/>
                                      </p:to>
                                    </p:set>
                                    <p:animEffect transition="in" filter="fade">
                                      <p:cBhvr>
                                        <p:cTn id="23" dur="1000"/>
                                        <p:tgtEl>
                                          <p:spTgt spid="279610"/>
                                        </p:tgtEl>
                                      </p:cBhvr>
                                    </p:animEffect>
                                    <p:anim calcmode="lin" valueType="num">
                                      <p:cBhvr>
                                        <p:cTn id="24" dur="1000" fill="hold"/>
                                        <p:tgtEl>
                                          <p:spTgt spid="279610"/>
                                        </p:tgtEl>
                                        <p:attrNameLst>
                                          <p:attrName>ppt_x</p:attrName>
                                        </p:attrNameLst>
                                      </p:cBhvr>
                                      <p:tavLst>
                                        <p:tav tm="0">
                                          <p:val>
                                            <p:strVal val="#ppt_x"/>
                                          </p:val>
                                        </p:tav>
                                        <p:tav tm="100000">
                                          <p:val>
                                            <p:strVal val="#ppt_x"/>
                                          </p:val>
                                        </p:tav>
                                      </p:tavLst>
                                    </p:anim>
                                    <p:anim calcmode="lin" valueType="num">
                                      <p:cBhvr>
                                        <p:cTn id="25" dur="1000" fill="hold"/>
                                        <p:tgtEl>
                                          <p:spTgt spid="279610"/>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2" presetClass="entr" presetSubtype="0" fill="hold" nodeType="afterEffect">
                                  <p:stCondLst>
                                    <p:cond delay="0"/>
                                  </p:stCondLst>
                                  <p:childTnLst>
                                    <p:set>
                                      <p:cBhvr>
                                        <p:cTn id="28" dur="1" fill="hold">
                                          <p:stCondLst>
                                            <p:cond delay="0"/>
                                          </p:stCondLst>
                                        </p:cTn>
                                        <p:tgtEl>
                                          <p:spTgt spid="279606"/>
                                        </p:tgtEl>
                                        <p:attrNameLst>
                                          <p:attrName>style.visibility</p:attrName>
                                        </p:attrNameLst>
                                      </p:cBhvr>
                                      <p:to>
                                        <p:strVal val="visible"/>
                                      </p:to>
                                    </p:set>
                                    <p:animEffect transition="in" filter="fade">
                                      <p:cBhvr>
                                        <p:cTn id="29" dur="1000"/>
                                        <p:tgtEl>
                                          <p:spTgt spid="279606"/>
                                        </p:tgtEl>
                                      </p:cBhvr>
                                    </p:animEffect>
                                    <p:anim calcmode="lin" valueType="num">
                                      <p:cBhvr>
                                        <p:cTn id="30" dur="1000" fill="hold"/>
                                        <p:tgtEl>
                                          <p:spTgt spid="279606"/>
                                        </p:tgtEl>
                                        <p:attrNameLst>
                                          <p:attrName>ppt_x</p:attrName>
                                        </p:attrNameLst>
                                      </p:cBhvr>
                                      <p:tavLst>
                                        <p:tav tm="0">
                                          <p:val>
                                            <p:strVal val="#ppt_x"/>
                                          </p:val>
                                        </p:tav>
                                        <p:tav tm="100000">
                                          <p:val>
                                            <p:strVal val="#ppt_x"/>
                                          </p:val>
                                        </p:tav>
                                      </p:tavLst>
                                    </p:anim>
                                    <p:anim calcmode="lin" valueType="num">
                                      <p:cBhvr>
                                        <p:cTn id="31" dur="1000" fill="hold"/>
                                        <p:tgtEl>
                                          <p:spTgt spid="279606"/>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47" presetClass="entr" presetSubtype="0" fill="hold" grpId="0" nodeType="afterEffect">
                                  <p:stCondLst>
                                    <p:cond delay="0"/>
                                  </p:stCondLst>
                                  <p:childTnLst>
                                    <p:set>
                                      <p:cBhvr>
                                        <p:cTn id="34" dur="1" fill="hold">
                                          <p:stCondLst>
                                            <p:cond delay="0"/>
                                          </p:stCondLst>
                                        </p:cTn>
                                        <p:tgtEl>
                                          <p:spTgt spid="279611"/>
                                        </p:tgtEl>
                                        <p:attrNameLst>
                                          <p:attrName>style.visibility</p:attrName>
                                        </p:attrNameLst>
                                      </p:cBhvr>
                                      <p:to>
                                        <p:strVal val="visible"/>
                                      </p:to>
                                    </p:set>
                                    <p:animEffect transition="in" filter="fade">
                                      <p:cBhvr>
                                        <p:cTn id="35" dur="1000"/>
                                        <p:tgtEl>
                                          <p:spTgt spid="279611"/>
                                        </p:tgtEl>
                                      </p:cBhvr>
                                    </p:animEffect>
                                    <p:anim calcmode="lin" valueType="num">
                                      <p:cBhvr>
                                        <p:cTn id="36" dur="1000" fill="hold"/>
                                        <p:tgtEl>
                                          <p:spTgt spid="279611"/>
                                        </p:tgtEl>
                                        <p:attrNameLst>
                                          <p:attrName>ppt_x</p:attrName>
                                        </p:attrNameLst>
                                      </p:cBhvr>
                                      <p:tavLst>
                                        <p:tav tm="0">
                                          <p:val>
                                            <p:strVal val="#ppt_x"/>
                                          </p:val>
                                        </p:tav>
                                        <p:tav tm="100000">
                                          <p:val>
                                            <p:strVal val="#ppt_x"/>
                                          </p:val>
                                        </p:tav>
                                      </p:tavLst>
                                    </p:anim>
                                    <p:anim calcmode="lin" valueType="num">
                                      <p:cBhvr>
                                        <p:cTn id="37" dur="1000" fill="hold"/>
                                        <p:tgtEl>
                                          <p:spTgt spid="279611"/>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42" presetClass="entr" presetSubtype="0" fill="hold" nodeType="afterEffect">
                                  <p:stCondLst>
                                    <p:cond delay="0"/>
                                  </p:stCondLst>
                                  <p:childTnLst>
                                    <p:set>
                                      <p:cBhvr>
                                        <p:cTn id="40" dur="1" fill="hold">
                                          <p:stCondLst>
                                            <p:cond delay="0"/>
                                          </p:stCondLst>
                                        </p:cTn>
                                        <p:tgtEl>
                                          <p:spTgt spid="279605"/>
                                        </p:tgtEl>
                                        <p:attrNameLst>
                                          <p:attrName>style.visibility</p:attrName>
                                        </p:attrNameLst>
                                      </p:cBhvr>
                                      <p:to>
                                        <p:strVal val="visible"/>
                                      </p:to>
                                    </p:set>
                                    <p:animEffect transition="in" filter="fade">
                                      <p:cBhvr>
                                        <p:cTn id="41" dur="1000"/>
                                        <p:tgtEl>
                                          <p:spTgt spid="279605"/>
                                        </p:tgtEl>
                                      </p:cBhvr>
                                    </p:animEffect>
                                    <p:anim calcmode="lin" valueType="num">
                                      <p:cBhvr>
                                        <p:cTn id="42" dur="1000" fill="hold"/>
                                        <p:tgtEl>
                                          <p:spTgt spid="279605"/>
                                        </p:tgtEl>
                                        <p:attrNameLst>
                                          <p:attrName>ppt_x</p:attrName>
                                        </p:attrNameLst>
                                      </p:cBhvr>
                                      <p:tavLst>
                                        <p:tav tm="0">
                                          <p:val>
                                            <p:strVal val="#ppt_x"/>
                                          </p:val>
                                        </p:tav>
                                        <p:tav tm="100000">
                                          <p:val>
                                            <p:strVal val="#ppt_x"/>
                                          </p:val>
                                        </p:tav>
                                      </p:tavLst>
                                    </p:anim>
                                    <p:anim calcmode="lin" valueType="num">
                                      <p:cBhvr>
                                        <p:cTn id="43" dur="1000" fill="hold"/>
                                        <p:tgtEl>
                                          <p:spTgt spid="279605"/>
                                        </p:tgtEl>
                                        <p:attrNameLst>
                                          <p:attrName>ppt_y</p:attrName>
                                        </p:attrNameLst>
                                      </p:cBhvr>
                                      <p:tavLst>
                                        <p:tav tm="0">
                                          <p:val>
                                            <p:strVal val="#ppt_y+.1"/>
                                          </p:val>
                                        </p:tav>
                                        <p:tav tm="100000">
                                          <p:val>
                                            <p:strVal val="#ppt_y"/>
                                          </p:val>
                                        </p:tav>
                                      </p:tavLst>
                                    </p:anim>
                                  </p:childTnLst>
                                </p:cTn>
                              </p:par>
                            </p:childTnLst>
                          </p:cTn>
                        </p:par>
                        <p:par>
                          <p:cTn id="44" fill="hold">
                            <p:stCondLst>
                              <p:cond delay="8000"/>
                            </p:stCondLst>
                            <p:childTnLst>
                              <p:par>
                                <p:cTn id="45" presetID="47" presetClass="entr" presetSubtype="0" fill="hold" grpId="0" nodeType="afterEffect">
                                  <p:stCondLst>
                                    <p:cond delay="0"/>
                                  </p:stCondLst>
                                  <p:childTnLst>
                                    <p:set>
                                      <p:cBhvr>
                                        <p:cTn id="46" dur="1" fill="hold">
                                          <p:stCondLst>
                                            <p:cond delay="0"/>
                                          </p:stCondLst>
                                        </p:cTn>
                                        <p:tgtEl>
                                          <p:spTgt spid="279612"/>
                                        </p:tgtEl>
                                        <p:attrNameLst>
                                          <p:attrName>style.visibility</p:attrName>
                                        </p:attrNameLst>
                                      </p:cBhvr>
                                      <p:to>
                                        <p:strVal val="visible"/>
                                      </p:to>
                                    </p:set>
                                    <p:animEffect transition="in" filter="fade">
                                      <p:cBhvr>
                                        <p:cTn id="47" dur="1000"/>
                                        <p:tgtEl>
                                          <p:spTgt spid="279612"/>
                                        </p:tgtEl>
                                      </p:cBhvr>
                                    </p:animEffect>
                                    <p:anim calcmode="lin" valueType="num">
                                      <p:cBhvr>
                                        <p:cTn id="48" dur="1000" fill="hold"/>
                                        <p:tgtEl>
                                          <p:spTgt spid="279612"/>
                                        </p:tgtEl>
                                        <p:attrNameLst>
                                          <p:attrName>ppt_x</p:attrName>
                                        </p:attrNameLst>
                                      </p:cBhvr>
                                      <p:tavLst>
                                        <p:tav tm="0">
                                          <p:val>
                                            <p:strVal val="#ppt_x"/>
                                          </p:val>
                                        </p:tav>
                                        <p:tav tm="100000">
                                          <p:val>
                                            <p:strVal val="#ppt_x"/>
                                          </p:val>
                                        </p:tav>
                                      </p:tavLst>
                                    </p:anim>
                                    <p:anim calcmode="lin" valueType="num">
                                      <p:cBhvr>
                                        <p:cTn id="49" dur="1000" fill="hold"/>
                                        <p:tgtEl>
                                          <p:spTgt spid="279612"/>
                                        </p:tgtEl>
                                        <p:attrNameLst>
                                          <p:attrName>ppt_y</p:attrName>
                                        </p:attrNameLst>
                                      </p:cBhvr>
                                      <p:tavLst>
                                        <p:tav tm="0">
                                          <p:val>
                                            <p:strVal val="#ppt_y-.1"/>
                                          </p:val>
                                        </p:tav>
                                        <p:tav tm="100000">
                                          <p:val>
                                            <p:strVal val="#ppt_y"/>
                                          </p:val>
                                        </p:tav>
                                      </p:tavLst>
                                    </p:anim>
                                  </p:childTnLst>
                                </p:cTn>
                              </p:par>
                            </p:childTnLst>
                          </p:cTn>
                        </p:par>
                        <p:par>
                          <p:cTn id="50" fill="hold">
                            <p:stCondLst>
                              <p:cond delay="9000"/>
                            </p:stCondLst>
                            <p:childTnLst>
                              <p:par>
                                <p:cTn id="51" presetID="42" presetClass="entr" presetSubtype="0" fill="hold" nodeType="afterEffect">
                                  <p:stCondLst>
                                    <p:cond delay="0"/>
                                  </p:stCondLst>
                                  <p:childTnLst>
                                    <p:set>
                                      <p:cBhvr>
                                        <p:cTn id="52" dur="1" fill="hold">
                                          <p:stCondLst>
                                            <p:cond delay="0"/>
                                          </p:stCondLst>
                                        </p:cTn>
                                        <p:tgtEl>
                                          <p:spTgt spid="279602"/>
                                        </p:tgtEl>
                                        <p:attrNameLst>
                                          <p:attrName>style.visibility</p:attrName>
                                        </p:attrNameLst>
                                      </p:cBhvr>
                                      <p:to>
                                        <p:strVal val="visible"/>
                                      </p:to>
                                    </p:set>
                                    <p:animEffect transition="in" filter="fade">
                                      <p:cBhvr>
                                        <p:cTn id="53" dur="1000"/>
                                        <p:tgtEl>
                                          <p:spTgt spid="279602"/>
                                        </p:tgtEl>
                                      </p:cBhvr>
                                    </p:animEffect>
                                    <p:anim calcmode="lin" valueType="num">
                                      <p:cBhvr>
                                        <p:cTn id="54" dur="1000" fill="hold"/>
                                        <p:tgtEl>
                                          <p:spTgt spid="279602"/>
                                        </p:tgtEl>
                                        <p:attrNameLst>
                                          <p:attrName>ppt_x</p:attrName>
                                        </p:attrNameLst>
                                      </p:cBhvr>
                                      <p:tavLst>
                                        <p:tav tm="0">
                                          <p:val>
                                            <p:strVal val="#ppt_x"/>
                                          </p:val>
                                        </p:tav>
                                        <p:tav tm="100000">
                                          <p:val>
                                            <p:strVal val="#ppt_x"/>
                                          </p:val>
                                        </p:tav>
                                      </p:tavLst>
                                    </p:anim>
                                    <p:anim calcmode="lin" valueType="num">
                                      <p:cBhvr>
                                        <p:cTn id="55" dur="1000" fill="hold"/>
                                        <p:tgtEl>
                                          <p:spTgt spid="279602"/>
                                        </p:tgtEl>
                                        <p:attrNameLst>
                                          <p:attrName>ppt_y</p:attrName>
                                        </p:attrNameLst>
                                      </p:cBhvr>
                                      <p:tavLst>
                                        <p:tav tm="0">
                                          <p:val>
                                            <p:strVal val="#ppt_y+.1"/>
                                          </p:val>
                                        </p:tav>
                                        <p:tav tm="100000">
                                          <p:val>
                                            <p:strVal val="#ppt_y"/>
                                          </p:val>
                                        </p:tav>
                                      </p:tavLst>
                                    </p:anim>
                                  </p:childTnLst>
                                </p:cTn>
                              </p:par>
                            </p:childTnLst>
                          </p:cTn>
                        </p:par>
                        <p:par>
                          <p:cTn id="56" fill="hold">
                            <p:stCondLst>
                              <p:cond delay="10000"/>
                            </p:stCondLst>
                            <p:childTnLst>
                              <p:par>
                                <p:cTn id="57" presetID="2" presetClass="entr" presetSubtype="12" fill="hold" nodeType="afterEffect">
                                  <p:stCondLst>
                                    <p:cond delay="0"/>
                                  </p:stCondLst>
                                  <p:childTnLst>
                                    <p:set>
                                      <p:cBhvr>
                                        <p:cTn id="58" dur="1" fill="hold">
                                          <p:stCondLst>
                                            <p:cond delay="0"/>
                                          </p:stCondLst>
                                        </p:cTn>
                                        <p:tgtEl>
                                          <p:spTgt spid="279608"/>
                                        </p:tgtEl>
                                        <p:attrNameLst>
                                          <p:attrName>style.visibility</p:attrName>
                                        </p:attrNameLst>
                                      </p:cBhvr>
                                      <p:to>
                                        <p:strVal val="visible"/>
                                      </p:to>
                                    </p:set>
                                    <p:anim calcmode="lin" valueType="num">
                                      <p:cBhvr additive="base">
                                        <p:cTn id="59" dur="500" fill="hold"/>
                                        <p:tgtEl>
                                          <p:spTgt spid="279608"/>
                                        </p:tgtEl>
                                        <p:attrNameLst>
                                          <p:attrName>ppt_x</p:attrName>
                                        </p:attrNameLst>
                                      </p:cBhvr>
                                      <p:tavLst>
                                        <p:tav tm="0">
                                          <p:val>
                                            <p:strVal val="0-#ppt_w/2"/>
                                          </p:val>
                                        </p:tav>
                                        <p:tav tm="100000">
                                          <p:val>
                                            <p:strVal val="#ppt_x"/>
                                          </p:val>
                                        </p:tav>
                                      </p:tavLst>
                                    </p:anim>
                                    <p:anim calcmode="lin" valueType="num">
                                      <p:cBhvr additive="base">
                                        <p:cTn id="60" dur="500" fill="hold"/>
                                        <p:tgtEl>
                                          <p:spTgt spid="2796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609" grpId="0"/>
      <p:bldP spid="279610" grpId="0"/>
      <p:bldP spid="279611" grpId="0"/>
      <p:bldP spid="279612"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7663" name="Picture 271" descr="21"/>
          <p:cNvPicPr>
            <a:picLocks noChangeAspect="1" noChangeArrowheads="1"/>
          </p:cNvPicPr>
          <p:nvPr/>
        </p:nvPicPr>
        <p:blipFill>
          <a:blip r:embed="rId3" cstate="screen">
            <a:lum contrast="-32000"/>
          </a:blip>
          <a:srcRect/>
          <a:stretch>
            <a:fillRect/>
          </a:stretch>
        </p:blipFill>
        <p:spPr bwMode="auto">
          <a:xfrm>
            <a:off x="2208622" y="1295794"/>
            <a:ext cx="6325090" cy="939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609" name="Rectangle 217"/>
          <p:cNvSpPr>
            <a:spLocks noChangeArrowheads="1"/>
          </p:cNvSpPr>
          <p:nvPr/>
        </p:nvSpPr>
        <p:spPr bwMode="auto">
          <a:xfrm>
            <a:off x="2972078" y="1517674"/>
            <a:ext cx="4266459" cy="4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nchor="ctr">
            <a:spAutoFit/>
          </a:bodyPr>
          <a:lstStyle/>
          <a:p>
            <a:pPr defTabSz="815975">
              <a:lnSpc>
                <a:spcPct val="120000"/>
              </a:lnSpc>
            </a:pPr>
            <a:r>
              <a:rPr lang="zh-CN" altLang="en-US" b="1" baseline="0" dirty="0">
                <a:solidFill>
                  <a:srgbClr val="FFFFFF"/>
                </a:solidFill>
                <a:latin typeface="华文行楷" panose="02010800040101010101" pitchFamily="2" charset="-122"/>
                <a:ea typeface="华文行楷" panose="02010800040101010101" pitchFamily="2" charset="-122"/>
              </a:rPr>
              <a:t>点击输入文字内容点击输入文字内容</a:t>
            </a:r>
            <a:endParaRPr kumimoji="1" lang="zh-CN" altLang="en-US" b="1" baseline="0" dirty="0">
              <a:solidFill>
                <a:srgbClr val="FFFFFF"/>
              </a:solidFill>
              <a:latin typeface="华文行楷" panose="02010800040101010101" pitchFamily="2" charset="-122"/>
              <a:ea typeface="华文行楷" panose="02010800040101010101" pitchFamily="2" charset="-122"/>
            </a:endParaRPr>
          </a:p>
        </p:txBody>
      </p:sp>
      <p:pic>
        <p:nvPicPr>
          <p:cNvPr id="187664" name="Picture 272" descr="28"/>
          <p:cNvPicPr>
            <a:picLocks noChangeAspect="1" noChangeArrowheads="1"/>
          </p:cNvPicPr>
          <p:nvPr/>
        </p:nvPicPr>
        <p:blipFill>
          <a:blip r:embed="rId4" cstate="screen"/>
          <a:srcRect/>
          <a:stretch>
            <a:fillRect/>
          </a:stretch>
        </p:blipFill>
        <p:spPr bwMode="auto">
          <a:xfrm>
            <a:off x="2335600" y="667339"/>
            <a:ext cx="1931653" cy="1475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681" name="Picture 289" descr="21"/>
          <p:cNvPicPr>
            <a:picLocks noChangeAspect="1" noChangeArrowheads="1"/>
          </p:cNvPicPr>
          <p:nvPr/>
        </p:nvPicPr>
        <p:blipFill>
          <a:blip r:embed="rId3" cstate="screen">
            <a:lum contrast="-32000"/>
          </a:blip>
          <a:srcRect/>
          <a:stretch>
            <a:fillRect/>
          </a:stretch>
        </p:blipFill>
        <p:spPr bwMode="auto">
          <a:xfrm>
            <a:off x="2208622" y="2209912"/>
            <a:ext cx="6325090" cy="939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682" name="Rectangle 290"/>
          <p:cNvSpPr>
            <a:spLocks noChangeArrowheads="1"/>
          </p:cNvSpPr>
          <p:nvPr/>
        </p:nvSpPr>
        <p:spPr bwMode="auto">
          <a:xfrm>
            <a:off x="2972078" y="2431792"/>
            <a:ext cx="4266459" cy="4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nchor="ctr">
            <a:spAutoFit/>
          </a:bodyPr>
          <a:lstStyle/>
          <a:p>
            <a:pPr defTabSz="815975">
              <a:lnSpc>
                <a:spcPct val="120000"/>
              </a:lnSpc>
            </a:pPr>
            <a:r>
              <a:rPr lang="zh-CN" altLang="en-US" b="1" baseline="0" dirty="0">
                <a:solidFill>
                  <a:srgbClr val="FFFFFF"/>
                </a:solidFill>
                <a:latin typeface="华文行楷" panose="02010800040101010101" pitchFamily="2" charset="-122"/>
                <a:ea typeface="华文行楷" panose="02010800040101010101" pitchFamily="2" charset="-122"/>
              </a:rPr>
              <a:t>点击输入文字内容点击输入文字内容</a:t>
            </a:r>
            <a:endParaRPr kumimoji="1" lang="zh-CN" altLang="en-US" b="1" baseline="0" dirty="0">
              <a:solidFill>
                <a:srgbClr val="FFFFFF"/>
              </a:solidFill>
              <a:latin typeface="华文行楷" panose="02010800040101010101" pitchFamily="2" charset="-122"/>
              <a:ea typeface="华文行楷" panose="02010800040101010101" pitchFamily="2" charset="-122"/>
            </a:endParaRPr>
          </a:p>
        </p:txBody>
      </p:sp>
      <p:pic>
        <p:nvPicPr>
          <p:cNvPr id="187683" name="Picture 291" descr="28"/>
          <p:cNvPicPr>
            <a:picLocks noChangeAspect="1" noChangeArrowheads="1"/>
          </p:cNvPicPr>
          <p:nvPr/>
        </p:nvPicPr>
        <p:blipFill>
          <a:blip r:embed="rId4" cstate="screen"/>
          <a:srcRect/>
          <a:stretch>
            <a:fillRect/>
          </a:stretch>
        </p:blipFill>
        <p:spPr bwMode="auto">
          <a:xfrm>
            <a:off x="2335600" y="1581456"/>
            <a:ext cx="1931653" cy="1475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684" name="Picture 292" descr="21"/>
          <p:cNvPicPr>
            <a:picLocks noChangeAspect="1" noChangeArrowheads="1"/>
          </p:cNvPicPr>
          <p:nvPr/>
        </p:nvPicPr>
        <p:blipFill>
          <a:blip r:embed="rId3" cstate="screen">
            <a:lum contrast="-32000"/>
          </a:blip>
          <a:srcRect/>
          <a:stretch>
            <a:fillRect/>
          </a:stretch>
        </p:blipFill>
        <p:spPr bwMode="auto">
          <a:xfrm>
            <a:off x="2208622" y="3158944"/>
            <a:ext cx="6325090" cy="93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685" name="Rectangle 293"/>
          <p:cNvSpPr>
            <a:spLocks noChangeArrowheads="1"/>
          </p:cNvSpPr>
          <p:nvPr/>
        </p:nvSpPr>
        <p:spPr bwMode="auto">
          <a:xfrm>
            <a:off x="2972078" y="3379238"/>
            <a:ext cx="4266459" cy="4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nchor="ctr">
            <a:spAutoFit/>
          </a:bodyPr>
          <a:lstStyle/>
          <a:p>
            <a:pPr defTabSz="815975">
              <a:lnSpc>
                <a:spcPct val="120000"/>
              </a:lnSpc>
            </a:pPr>
            <a:r>
              <a:rPr lang="zh-CN" altLang="en-US" b="1" baseline="0">
                <a:solidFill>
                  <a:srgbClr val="FFFFFF"/>
                </a:solidFill>
                <a:latin typeface="华文行楷" panose="02010800040101010101" pitchFamily="2" charset="-122"/>
                <a:ea typeface="华文行楷" panose="02010800040101010101" pitchFamily="2" charset="-122"/>
              </a:rPr>
              <a:t>点击输入文字内容点击输入文字内容</a:t>
            </a:r>
            <a:endParaRPr kumimoji="1" lang="zh-CN" altLang="en-US" b="1" baseline="0">
              <a:solidFill>
                <a:srgbClr val="FFFFFF"/>
              </a:solidFill>
              <a:latin typeface="华文行楷" panose="02010800040101010101" pitchFamily="2" charset="-122"/>
              <a:ea typeface="华文行楷" panose="02010800040101010101" pitchFamily="2" charset="-122"/>
            </a:endParaRPr>
          </a:p>
        </p:txBody>
      </p:sp>
      <p:pic>
        <p:nvPicPr>
          <p:cNvPr id="187686" name="Picture 294" descr="28"/>
          <p:cNvPicPr>
            <a:picLocks noChangeAspect="1" noChangeArrowheads="1"/>
          </p:cNvPicPr>
          <p:nvPr/>
        </p:nvPicPr>
        <p:blipFill>
          <a:blip r:embed="rId4" cstate="screen"/>
          <a:srcRect/>
          <a:stretch>
            <a:fillRect/>
          </a:stretch>
        </p:blipFill>
        <p:spPr bwMode="auto">
          <a:xfrm>
            <a:off x="2335600" y="2528901"/>
            <a:ext cx="1931653" cy="147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7664"/>
                                        </p:tgtEl>
                                        <p:attrNameLst>
                                          <p:attrName>style.visibility</p:attrName>
                                        </p:attrNameLst>
                                      </p:cBhvr>
                                      <p:to>
                                        <p:strVal val="visible"/>
                                      </p:to>
                                    </p:set>
                                    <p:animEffect transition="in" filter="fade">
                                      <p:cBhvr>
                                        <p:cTn id="7" dur="500"/>
                                        <p:tgtEl>
                                          <p:spTgt spid="187664"/>
                                        </p:tgtEl>
                                      </p:cBhvr>
                                    </p:animEffect>
                                  </p:childTnLst>
                                </p:cTn>
                              </p:par>
                              <p:par>
                                <p:cTn id="8" presetID="22" presetClass="entr" presetSubtype="8" fill="hold" nodeType="withEffect">
                                  <p:stCondLst>
                                    <p:cond delay="300"/>
                                  </p:stCondLst>
                                  <p:childTnLst>
                                    <p:set>
                                      <p:cBhvr>
                                        <p:cTn id="9" dur="1" fill="hold">
                                          <p:stCondLst>
                                            <p:cond delay="0"/>
                                          </p:stCondLst>
                                        </p:cTn>
                                        <p:tgtEl>
                                          <p:spTgt spid="187663"/>
                                        </p:tgtEl>
                                        <p:attrNameLst>
                                          <p:attrName>style.visibility</p:attrName>
                                        </p:attrNameLst>
                                      </p:cBhvr>
                                      <p:to>
                                        <p:strVal val="visible"/>
                                      </p:to>
                                    </p:set>
                                    <p:animEffect transition="in" filter="wipe(left)">
                                      <p:cBhvr>
                                        <p:cTn id="10" dur="2000"/>
                                        <p:tgtEl>
                                          <p:spTgt spid="187663"/>
                                        </p:tgtEl>
                                      </p:cBhvr>
                                    </p:animEffect>
                                  </p:childTnLst>
                                </p:cTn>
                              </p:par>
                              <p:par>
                                <p:cTn id="11" presetID="63" presetClass="path" presetSubtype="0" accel="50000" fill="hold" nodeType="withEffect">
                                  <p:stCondLst>
                                    <p:cond delay="0"/>
                                  </p:stCondLst>
                                  <p:childTnLst>
                                    <p:animMotion origin="layout" path="M -0.06945 0.00093 L 0.56389 0.00093 " pathEditMode="relative" rAng="0" ptsTypes="AA">
                                      <p:cBhvr>
                                        <p:cTn id="12" dur="2000" fill="hold"/>
                                        <p:tgtEl>
                                          <p:spTgt spid="187664"/>
                                        </p:tgtEl>
                                        <p:attrNameLst>
                                          <p:attrName>ppt_x</p:attrName>
                                          <p:attrName>ppt_y</p:attrName>
                                        </p:attrNameLst>
                                      </p:cBhvr>
                                      <p:rCtr x="31667" y="0"/>
                                    </p:animMotion>
                                  </p:childTnLst>
                                </p:cTn>
                              </p:par>
                            </p:childTnLst>
                          </p:cTn>
                        </p:par>
                        <p:par>
                          <p:cTn id="13" fill="hold">
                            <p:stCondLst>
                              <p:cond delay="500"/>
                            </p:stCondLst>
                            <p:childTnLst>
                              <p:par>
                                <p:cTn id="14" presetID="10" presetClass="exit" presetSubtype="0" fill="hold" nodeType="afterEffect">
                                  <p:stCondLst>
                                    <p:cond delay="0"/>
                                  </p:stCondLst>
                                  <p:childTnLst>
                                    <p:animEffect transition="out" filter="fade">
                                      <p:cBhvr>
                                        <p:cTn id="15" dur="1000"/>
                                        <p:tgtEl>
                                          <p:spTgt spid="187664"/>
                                        </p:tgtEl>
                                      </p:cBhvr>
                                    </p:animEffect>
                                    <p:set>
                                      <p:cBhvr>
                                        <p:cTn id="16" dur="1" fill="hold">
                                          <p:stCondLst>
                                            <p:cond delay="999"/>
                                          </p:stCondLst>
                                        </p:cTn>
                                        <p:tgtEl>
                                          <p:spTgt spid="187664"/>
                                        </p:tgtEl>
                                        <p:attrNameLst>
                                          <p:attrName>style.visibility</p:attrName>
                                        </p:attrNameLst>
                                      </p:cBhvr>
                                      <p:to>
                                        <p:strVal val="hidden"/>
                                      </p:to>
                                    </p:se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87609"/>
                                        </p:tgtEl>
                                        <p:attrNameLst>
                                          <p:attrName>style.visibility</p:attrName>
                                        </p:attrNameLst>
                                      </p:cBhvr>
                                      <p:to>
                                        <p:strVal val="visible"/>
                                      </p:to>
                                    </p:set>
                                    <p:animEffect transition="in" filter="fade">
                                      <p:cBhvr>
                                        <p:cTn id="20" dur="1000"/>
                                        <p:tgtEl>
                                          <p:spTgt spid="187609"/>
                                        </p:tgtEl>
                                      </p:cBhvr>
                                    </p:animEffect>
                                  </p:childTnLst>
                                </p:cTn>
                              </p:par>
                            </p:childTnLst>
                          </p:cTn>
                        </p:par>
                        <p:par>
                          <p:cTn id="21" fill="hold">
                            <p:stCondLst>
                              <p:cond delay="2500"/>
                            </p:stCondLst>
                            <p:childTnLst>
                              <p:par>
                                <p:cTn id="22" presetID="10" presetClass="entr" presetSubtype="0" fill="hold" nodeType="afterEffect">
                                  <p:stCondLst>
                                    <p:cond delay="0"/>
                                  </p:stCondLst>
                                  <p:childTnLst>
                                    <p:set>
                                      <p:cBhvr>
                                        <p:cTn id="23" dur="1" fill="hold">
                                          <p:stCondLst>
                                            <p:cond delay="0"/>
                                          </p:stCondLst>
                                        </p:cTn>
                                        <p:tgtEl>
                                          <p:spTgt spid="187683"/>
                                        </p:tgtEl>
                                        <p:attrNameLst>
                                          <p:attrName>style.visibility</p:attrName>
                                        </p:attrNameLst>
                                      </p:cBhvr>
                                      <p:to>
                                        <p:strVal val="visible"/>
                                      </p:to>
                                    </p:set>
                                    <p:animEffect transition="in" filter="fade">
                                      <p:cBhvr>
                                        <p:cTn id="24" dur="500"/>
                                        <p:tgtEl>
                                          <p:spTgt spid="187683"/>
                                        </p:tgtEl>
                                      </p:cBhvr>
                                    </p:animEffect>
                                  </p:childTnLst>
                                </p:cTn>
                              </p:par>
                              <p:par>
                                <p:cTn id="25" presetID="22" presetClass="entr" presetSubtype="8" fill="hold" nodeType="withEffect">
                                  <p:stCondLst>
                                    <p:cond delay="300"/>
                                  </p:stCondLst>
                                  <p:childTnLst>
                                    <p:set>
                                      <p:cBhvr>
                                        <p:cTn id="26" dur="1" fill="hold">
                                          <p:stCondLst>
                                            <p:cond delay="0"/>
                                          </p:stCondLst>
                                        </p:cTn>
                                        <p:tgtEl>
                                          <p:spTgt spid="187681"/>
                                        </p:tgtEl>
                                        <p:attrNameLst>
                                          <p:attrName>style.visibility</p:attrName>
                                        </p:attrNameLst>
                                      </p:cBhvr>
                                      <p:to>
                                        <p:strVal val="visible"/>
                                      </p:to>
                                    </p:set>
                                    <p:animEffect transition="in" filter="wipe(left)">
                                      <p:cBhvr>
                                        <p:cTn id="27" dur="2000"/>
                                        <p:tgtEl>
                                          <p:spTgt spid="187681"/>
                                        </p:tgtEl>
                                      </p:cBhvr>
                                    </p:animEffect>
                                  </p:childTnLst>
                                </p:cTn>
                              </p:par>
                              <p:par>
                                <p:cTn id="28" presetID="63" presetClass="path" presetSubtype="0" accel="50000" fill="hold" nodeType="withEffect">
                                  <p:stCondLst>
                                    <p:cond delay="0"/>
                                  </p:stCondLst>
                                  <p:childTnLst>
                                    <p:animMotion origin="layout" path="M -0.06945 0.00093 L 0.56389 0.00093 " pathEditMode="relative" rAng="0" ptsTypes="AA">
                                      <p:cBhvr>
                                        <p:cTn id="29" dur="2000" fill="hold"/>
                                        <p:tgtEl>
                                          <p:spTgt spid="187683"/>
                                        </p:tgtEl>
                                        <p:attrNameLst>
                                          <p:attrName>ppt_x</p:attrName>
                                          <p:attrName>ppt_y</p:attrName>
                                        </p:attrNameLst>
                                      </p:cBhvr>
                                      <p:rCtr x="31667" y="0"/>
                                    </p:animMotion>
                                  </p:childTnLst>
                                </p:cTn>
                              </p:par>
                            </p:childTnLst>
                          </p:cTn>
                        </p:par>
                        <p:par>
                          <p:cTn id="30" fill="hold">
                            <p:stCondLst>
                              <p:cond delay="3000"/>
                            </p:stCondLst>
                            <p:childTnLst>
                              <p:par>
                                <p:cTn id="31" presetID="10" presetClass="exit" presetSubtype="0" fill="hold" nodeType="afterEffect">
                                  <p:stCondLst>
                                    <p:cond delay="0"/>
                                  </p:stCondLst>
                                  <p:childTnLst>
                                    <p:animEffect transition="out" filter="fade">
                                      <p:cBhvr>
                                        <p:cTn id="32" dur="1000"/>
                                        <p:tgtEl>
                                          <p:spTgt spid="187683"/>
                                        </p:tgtEl>
                                      </p:cBhvr>
                                    </p:animEffect>
                                    <p:set>
                                      <p:cBhvr>
                                        <p:cTn id="33" dur="1" fill="hold">
                                          <p:stCondLst>
                                            <p:cond delay="999"/>
                                          </p:stCondLst>
                                        </p:cTn>
                                        <p:tgtEl>
                                          <p:spTgt spid="187683"/>
                                        </p:tgtEl>
                                        <p:attrNameLst>
                                          <p:attrName>style.visibility</p:attrName>
                                        </p:attrNameLst>
                                      </p:cBhvr>
                                      <p:to>
                                        <p:strVal val="hidden"/>
                                      </p:to>
                                    </p:se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187682"/>
                                        </p:tgtEl>
                                        <p:attrNameLst>
                                          <p:attrName>style.visibility</p:attrName>
                                        </p:attrNameLst>
                                      </p:cBhvr>
                                      <p:to>
                                        <p:strVal val="visible"/>
                                      </p:to>
                                    </p:set>
                                    <p:animEffect transition="in" filter="fade">
                                      <p:cBhvr>
                                        <p:cTn id="37" dur="1000"/>
                                        <p:tgtEl>
                                          <p:spTgt spid="187682"/>
                                        </p:tgtEl>
                                      </p:cBhvr>
                                    </p:animEffect>
                                  </p:childTnLst>
                                </p:cTn>
                              </p:par>
                            </p:childTnLst>
                          </p:cTn>
                        </p:par>
                        <p:par>
                          <p:cTn id="38" fill="hold">
                            <p:stCondLst>
                              <p:cond delay="5000"/>
                            </p:stCondLst>
                            <p:childTnLst>
                              <p:par>
                                <p:cTn id="39" presetID="10" presetClass="entr" presetSubtype="0" fill="hold" nodeType="afterEffect">
                                  <p:stCondLst>
                                    <p:cond delay="0"/>
                                  </p:stCondLst>
                                  <p:childTnLst>
                                    <p:set>
                                      <p:cBhvr>
                                        <p:cTn id="40" dur="1" fill="hold">
                                          <p:stCondLst>
                                            <p:cond delay="0"/>
                                          </p:stCondLst>
                                        </p:cTn>
                                        <p:tgtEl>
                                          <p:spTgt spid="187686"/>
                                        </p:tgtEl>
                                        <p:attrNameLst>
                                          <p:attrName>style.visibility</p:attrName>
                                        </p:attrNameLst>
                                      </p:cBhvr>
                                      <p:to>
                                        <p:strVal val="visible"/>
                                      </p:to>
                                    </p:set>
                                    <p:animEffect transition="in" filter="fade">
                                      <p:cBhvr>
                                        <p:cTn id="41" dur="500"/>
                                        <p:tgtEl>
                                          <p:spTgt spid="187686"/>
                                        </p:tgtEl>
                                      </p:cBhvr>
                                    </p:animEffect>
                                  </p:childTnLst>
                                </p:cTn>
                              </p:par>
                              <p:par>
                                <p:cTn id="42" presetID="22" presetClass="entr" presetSubtype="8" fill="hold" nodeType="withEffect">
                                  <p:stCondLst>
                                    <p:cond delay="300"/>
                                  </p:stCondLst>
                                  <p:childTnLst>
                                    <p:set>
                                      <p:cBhvr>
                                        <p:cTn id="43" dur="1" fill="hold">
                                          <p:stCondLst>
                                            <p:cond delay="0"/>
                                          </p:stCondLst>
                                        </p:cTn>
                                        <p:tgtEl>
                                          <p:spTgt spid="187684"/>
                                        </p:tgtEl>
                                        <p:attrNameLst>
                                          <p:attrName>style.visibility</p:attrName>
                                        </p:attrNameLst>
                                      </p:cBhvr>
                                      <p:to>
                                        <p:strVal val="visible"/>
                                      </p:to>
                                    </p:set>
                                    <p:animEffect transition="in" filter="wipe(left)">
                                      <p:cBhvr>
                                        <p:cTn id="44" dur="2000"/>
                                        <p:tgtEl>
                                          <p:spTgt spid="187684"/>
                                        </p:tgtEl>
                                      </p:cBhvr>
                                    </p:animEffect>
                                  </p:childTnLst>
                                </p:cTn>
                              </p:par>
                              <p:par>
                                <p:cTn id="45" presetID="63" presetClass="path" presetSubtype="0" accel="50000" fill="hold" nodeType="withEffect">
                                  <p:stCondLst>
                                    <p:cond delay="0"/>
                                  </p:stCondLst>
                                  <p:childTnLst>
                                    <p:animMotion origin="layout" path="M -0.06945 0.00093 L 0.56389 0.00093 " pathEditMode="relative" rAng="0" ptsTypes="AA">
                                      <p:cBhvr>
                                        <p:cTn id="46" dur="2000" fill="hold"/>
                                        <p:tgtEl>
                                          <p:spTgt spid="187686"/>
                                        </p:tgtEl>
                                        <p:attrNameLst>
                                          <p:attrName>ppt_x</p:attrName>
                                          <p:attrName>ppt_y</p:attrName>
                                        </p:attrNameLst>
                                      </p:cBhvr>
                                      <p:rCtr x="31667" y="0"/>
                                    </p:animMotion>
                                  </p:childTnLst>
                                </p:cTn>
                              </p:par>
                            </p:childTnLst>
                          </p:cTn>
                        </p:par>
                        <p:par>
                          <p:cTn id="47" fill="hold">
                            <p:stCondLst>
                              <p:cond delay="5500"/>
                            </p:stCondLst>
                            <p:childTnLst>
                              <p:par>
                                <p:cTn id="48" presetID="10" presetClass="exit" presetSubtype="0" fill="hold" nodeType="afterEffect">
                                  <p:stCondLst>
                                    <p:cond delay="0"/>
                                  </p:stCondLst>
                                  <p:childTnLst>
                                    <p:animEffect transition="out" filter="fade">
                                      <p:cBhvr>
                                        <p:cTn id="49" dur="1000"/>
                                        <p:tgtEl>
                                          <p:spTgt spid="187686"/>
                                        </p:tgtEl>
                                      </p:cBhvr>
                                    </p:animEffect>
                                    <p:set>
                                      <p:cBhvr>
                                        <p:cTn id="50" dur="1" fill="hold">
                                          <p:stCondLst>
                                            <p:cond delay="999"/>
                                          </p:stCondLst>
                                        </p:cTn>
                                        <p:tgtEl>
                                          <p:spTgt spid="187686"/>
                                        </p:tgtEl>
                                        <p:attrNameLst>
                                          <p:attrName>style.visibility</p:attrName>
                                        </p:attrNameLst>
                                      </p:cBhvr>
                                      <p:to>
                                        <p:strVal val="hidden"/>
                                      </p:to>
                                    </p:set>
                                  </p:childTnLst>
                                </p:cTn>
                              </p:par>
                            </p:childTnLst>
                          </p:cTn>
                        </p:par>
                        <p:par>
                          <p:cTn id="51" fill="hold">
                            <p:stCondLst>
                              <p:cond delay="6500"/>
                            </p:stCondLst>
                            <p:childTnLst>
                              <p:par>
                                <p:cTn id="52" presetID="10" presetClass="entr" presetSubtype="0" fill="hold" grpId="0" nodeType="afterEffect">
                                  <p:stCondLst>
                                    <p:cond delay="0"/>
                                  </p:stCondLst>
                                  <p:childTnLst>
                                    <p:set>
                                      <p:cBhvr>
                                        <p:cTn id="53" dur="1" fill="hold">
                                          <p:stCondLst>
                                            <p:cond delay="0"/>
                                          </p:stCondLst>
                                        </p:cTn>
                                        <p:tgtEl>
                                          <p:spTgt spid="187685"/>
                                        </p:tgtEl>
                                        <p:attrNameLst>
                                          <p:attrName>style.visibility</p:attrName>
                                        </p:attrNameLst>
                                      </p:cBhvr>
                                      <p:to>
                                        <p:strVal val="visible"/>
                                      </p:to>
                                    </p:set>
                                    <p:animEffect transition="in" filter="fade">
                                      <p:cBhvr>
                                        <p:cTn id="54" dur="1000"/>
                                        <p:tgtEl>
                                          <p:spTgt spid="187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609" grpId="0"/>
      <p:bldP spid="187682" grpId="0"/>
      <p:bldP spid="18768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864" name="Line 120"/>
          <p:cNvSpPr>
            <a:spLocks noChangeShapeType="1"/>
          </p:cNvSpPr>
          <p:nvPr/>
        </p:nvSpPr>
        <p:spPr bwMode="auto">
          <a:xfrm flipV="1">
            <a:off x="4342646" y="2093267"/>
            <a:ext cx="1142802" cy="799853"/>
          </a:xfrm>
          <a:prstGeom prst="line">
            <a:avLst/>
          </a:prstGeom>
          <a:noFill/>
          <a:ln w="31750" cap="rnd">
            <a:solidFill>
              <a:srgbClr val="000000"/>
            </a:solidFill>
            <a:prstDash val="sysDot"/>
            <a:round/>
          </a:ln>
          <a:extLst>
            <a:ext uri="{909E8E84-426E-40DD-AFC4-6F175D3DCCD1}">
              <a14:hiddenFill xmlns:a14="http://schemas.microsoft.com/office/drawing/2010/main">
                <a:noFill/>
              </a14:hiddenFill>
            </a:ext>
          </a:extLst>
        </p:spPr>
        <p:txBody>
          <a:bodyPr wrap="none" lIns="91413" tIns="45706" rIns="91413" bIns="45706" anchor="ctr"/>
          <a:lstStyle/>
          <a:p>
            <a:endParaRPr lang="zh-CN" altLang="en-US">
              <a:latin typeface="华文行楷" panose="02010800040101010101" pitchFamily="2" charset="-122"/>
              <a:ea typeface="华文行楷" panose="02010800040101010101" pitchFamily="2" charset="-122"/>
            </a:endParaRPr>
          </a:p>
        </p:txBody>
      </p:sp>
      <p:sp>
        <p:nvSpPr>
          <p:cNvPr id="287863" name="Line 119"/>
          <p:cNvSpPr>
            <a:spLocks noChangeShapeType="1"/>
          </p:cNvSpPr>
          <p:nvPr/>
        </p:nvSpPr>
        <p:spPr bwMode="auto">
          <a:xfrm flipV="1">
            <a:off x="2895097" y="3064517"/>
            <a:ext cx="1142802" cy="799853"/>
          </a:xfrm>
          <a:prstGeom prst="line">
            <a:avLst/>
          </a:prstGeom>
          <a:noFill/>
          <a:ln w="31750" cap="rnd">
            <a:solidFill>
              <a:srgbClr val="000000"/>
            </a:solidFill>
            <a:prstDash val="sysDot"/>
            <a:round/>
          </a:ln>
          <a:extLst>
            <a:ext uri="{909E8E84-426E-40DD-AFC4-6F175D3DCCD1}">
              <a14:hiddenFill xmlns:a14="http://schemas.microsoft.com/office/drawing/2010/main">
                <a:noFill/>
              </a14:hiddenFill>
            </a:ext>
          </a:extLst>
        </p:spPr>
        <p:txBody>
          <a:bodyPr wrap="none" lIns="91413" tIns="45706" rIns="91413" bIns="45706" anchor="ctr"/>
          <a:lstStyle/>
          <a:p>
            <a:endParaRPr lang="zh-CN" altLang="en-US">
              <a:latin typeface="华文行楷" panose="02010800040101010101" pitchFamily="2" charset="-122"/>
              <a:ea typeface="华文行楷" panose="02010800040101010101" pitchFamily="2" charset="-122"/>
            </a:endParaRPr>
          </a:p>
        </p:txBody>
      </p:sp>
      <p:pic>
        <p:nvPicPr>
          <p:cNvPr id="287860" name="Picture 116" descr="68"/>
          <p:cNvPicPr>
            <a:picLocks noChangeAspect="1" noChangeArrowheads="1"/>
          </p:cNvPicPr>
          <p:nvPr/>
        </p:nvPicPr>
        <p:blipFill>
          <a:blip r:embed="rId3" cstate="screen"/>
          <a:srcRect/>
          <a:stretch>
            <a:fillRect/>
          </a:stretch>
        </p:blipFill>
        <p:spPr bwMode="auto">
          <a:xfrm>
            <a:off x="4952140" y="1866325"/>
            <a:ext cx="914241" cy="62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862" name="Picture 118" descr="68"/>
          <p:cNvPicPr>
            <a:picLocks noChangeAspect="1" noChangeArrowheads="1"/>
          </p:cNvPicPr>
          <p:nvPr/>
        </p:nvPicPr>
        <p:blipFill>
          <a:blip r:embed="rId3" cstate="screen"/>
          <a:srcRect/>
          <a:stretch>
            <a:fillRect/>
          </a:stretch>
        </p:blipFill>
        <p:spPr bwMode="auto">
          <a:xfrm>
            <a:off x="2512577" y="3521576"/>
            <a:ext cx="915828" cy="628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865" name="Line 121"/>
          <p:cNvSpPr>
            <a:spLocks noChangeShapeType="1"/>
          </p:cNvSpPr>
          <p:nvPr/>
        </p:nvSpPr>
        <p:spPr bwMode="auto">
          <a:xfrm flipV="1">
            <a:off x="5561634" y="1348958"/>
            <a:ext cx="990428" cy="687176"/>
          </a:xfrm>
          <a:prstGeom prst="line">
            <a:avLst/>
          </a:prstGeom>
          <a:noFill/>
          <a:ln w="31750" cap="rnd">
            <a:solidFill>
              <a:srgbClr val="000000"/>
            </a:solidFill>
            <a:prstDash val="sysDot"/>
            <a:round/>
          </a:ln>
          <a:extLst>
            <a:ext uri="{909E8E84-426E-40DD-AFC4-6F175D3DCCD1}">
              <a14:hiddenFill xmlns:a14="http://schemas.microsoft.com/office/drawing/2010/main">
                <a:noFill/>
              </a14:hiddenFill>
            </a:ext>
          </a:extLst>
        </p:spPr>
        <p:txBody>
          <a:bodyPr wrap="none" lIns="91413" tIns="45706" rIns="91413" bIns="45706" anchor="ctr"/>
          <a:lstStyle/>
          <a:p>
            <a:endParaRPr lang="zh-CN" altLang="en-US">
              <a:latin typeface="华文行楷" panose="02010800040101010101" pitchFamily="2" charset="-122"/>
              <a:ea typeface="华文行楷" panose="02010800040101010101" pitchFamily="2" charset="-122"/>
            </a:endParaRPr>
          </a:p>
        </p:txBody>
      </p:sp>
      <p:pic>
        <p:nvPicPr>
          <p:cNvPr id="287861" name="Picture 117" descr="68"/>
          <p:cNvPicPr>
            <a:picLocks noChangeAspect="1" noChangeArrowheads="1"/>
          </p:cNvPicPr>
          <p:nvPr/>
        </p:nvPicPr>
        <p:blipFill>
          <a:blip r:embed="rId3" cstate="screen"/>
          <a:srcRect/>
          <a:stretch>
            <a:fillRect/>
          </a:stretch>
        </p:blipFill>
        <p:spPr bwMode="auto">
          <a:xfrm>
            <a:off x="3809339" y="2664591"/>
            <a:ext cx="914241" cy="62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867" name="Picture 123" descr="83"/>
          <p:cNvPicPr>
            <a:picLocks noChangeAspect="1" noChangeArrowheads="1"/>
          </p:cNvPicPr>
          <p:nvPr/>
        </p:nvPicPr>
        <p:blipFill>
          <a:blip r:embed="rId4" cstate="screen">
            <a:lum bright="22000"/>
          </a:blip>
          <a:srcRect/>
          <a:stretch>
            <a:fillRect/>
          </a:stretch>
        </p:blipFill>
        <p:spPr bwMode="auto">
          <a:xfrm>
            <a:off x="4571207" y="949032"/>
            <a:ext cx="1630080" cy="51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868" name="Rectangle 124"/>
          <p:cNvSpPr>
            <a:spLocks noChangeArrowheads="1"/>
          </p:cNvSpPr>
          <p:nvPr/>
        </p:nvSpPr>
        <p:spPr bwMode="auto">
          <a:xfrm>
            <a:off x="5028327" y="971250"/>
            <a:ext cx="914241" cy="412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nchor="ctr">
            <a:spAutoFit/>
          </a:bodyPr>
          <a:lstStyle/>
          <a:p>
            <a:pPr defTabSz="815975">
              <a:lnSpc>
                <a:spcPct val="120000"/>
              </a:lnSpc>
            </a:pPr>
            <a:r>
              <a:rPr lang="zh-CN" altLang="en-US" b="1">
                <a:solidFill>
                  <a:srgbClr val="FFFFFF"/>
                </a:solidFill>
                <a:latin typeface="华文行楷" panose="02010800040101010101" pitchFamily="2" charset="-122"/>
                <a:ea typeface="华文行楷" panose="02010800040101010101" pitchFamily="2" charset="-122"/>
              </a:rPr>
              <a:t>文字</a:t>
            </a:r>
          </a:p>
        </p:txBody>
      </p:sp>
      <p:pic>
        <p:nvPicPr>
          <p:cNvPr id="287869" name="Picture 125" descr="83"/>
          <p:cNvPicPr>
            <a:picLocks noChangeAspect="1" noChangeArrowheads="1"/>
          </p:cNvPicPr>
          <p:nvPr/>
        </p:nvPicPr>
        <p:blipFill>
          <a:blip r:embed="rId4" cstate="screen">
            <a:lum bright="22000"/>
          </a:blip>
          <a:srcRect/>
          <a:stretch>
            <a:fillRect/>
          </a:stretch>
        </p:blipFill>
        <p:spPr bwMode="auto">
          <a:xfrm>
            <a:off x="3428405" y="1748885"/>
            <a:ext cx="1630080" cy="51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870" name="Rectangle 126"/>
          <p:cNvSpPr>
            <a:spLocks noChangeArrowheads="1"/>
          </p:cNvSpPr>
          <p:nvPr/>
        </p:nvSpPr>
        <p:spPr bwMode="auto">
          <a:xfrm>
            <a:off x="3885525" y="1772691"/>
            <a:ext cx="914241" cy="412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nchor="ctr">
            <a:spAutoFit/>
          </a:bodyPr>
          <a:lstStyle/>
          <a:p>
            <a:pPr defTabSz="815975">
              <a:lnSpc>
                <a:spcPct val="120000"/>
              </a:lnSpc>
            </a:pPr>
            <a:r>
              <a:rPr lang="zh-CN" altLang="en-US" b="1">
                <a:solidFill>
                  <a:srgbClr val="FFFFFF"/>
                </a:solidFill>
                <a:latin typeface="华文行楷" panose="02010800040101010101" pitchFamily="2" charset="-122"/>
                <a:ea typeface="华文行楷" panose="02010800040101010101" pitchFamily="2" charset="-122"/>
              </a:rPr>
              <a:t>文字</a:t>
            </a:r>
          </a:p>
        </p:txBody>
      </p:sp>
      <p:pic>
        <p:nvPicPr>
          <p:cNvPr id="287871" name="Picture 127" descr="83"/>
          <p:cNvPicPr>
            <a:picLocks noChangeAspect="1" noChangeArrowheads="1"/>
          </p:cNvPicPr>
          <p:nvPr/>
        </p:nvPicPr>
        <p:blipFill>
          <a:blip r:embed="rId5" cstate="screen">
            <a:lum bright="22000"/>
          </a:blip>
          <a:srcRect/>
          <a:stretch>
            <a:fillRect/>
          </a:stretch>
        </p:blipFill>
        <p:spPr bwMode="auto">
          <a:xfrm>
            <a:off x="2360203" y="2434473"/>
            <a:ext cx="1631667" cy="515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872" name="Rectangle 128"/>
          <p:cNvSpPr>
            <a:spLocks noChangeArrowheads="1"/>
          </p:cNvSpPr>
          <p:nvPr/>
        </p:nvSpPr>
        <p:spPr bwMode="auto">
          <a:xfrm>
            <a:off x="2818911" y="2458279"/>
            <a:ext cx="914241" cy="412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nchor="ctr">
            <a:spAutoFit/>
          </a:bodyPr>
          <a:lstStyle/>
          <a:p>
            <a:pPr defTabSz="815975">
              <a:lnSpc>
                <a:spcPct val="120000"/>
              </a:lnSpc>
            </a:pPr>
            <a:r>
              <a:rPr lang="zh-CN" altLang="en-US" b="1">
                <a:solidFill>
                  <a:srgbClr val="FFFFFF"/>
                </a:solidFill>
                <a:latin typeface="华文行楷" panose="02010800040101010101" pitchFamily="2" charset="-122"/>
                <a:ea typeface="华文行楷" panose="02010800040101010101" pitchFamily="2" charset="-122"/>
              </a:rPr>
              <a:t>文字</a:t>
            </a:r>
          </a:p>
        </p:txBody>
      </p:sp>
      <p:pic>
        <p:nvPicPr>
          <p:cNvPr id="287873" name="Picture 129" descr="83"/>
          <p:cNvPicPr>
            <a:picLocks noChangeAspect="1" noChangeArrowheads="1"/>
          </p:cNvPicPr>
          <p:nvPr/>
        </p:nvPicPr>
        <p:blipFill>
          <a:blip r:embed="rId6" cstate="screen">
            <a:lum bright="22000"/>
          </a:blip>
          <a:srcRect/>
          <a:stretch>
            <a:fillRect/>
          </a:stretch>
        </p:blipFill>
        <p:spPr bwMode="auto">
          <a:xfrm>
            <a:off x="1034870" y="3407311"/>
            <a:ext cx="1631667" cy="51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874" name="Rectangle 130"/>
          <p:cNvSpPr>
            <a:spLocks noChangeArrowheads="1"/>
          </p:cNvSpPr>
          <p:nvPr/>
        </p:nvSpPr>
        <p:spPr bwMode="auto">
          <a:xfrm>
            <a:off x="1491991" y="3429529"/>
            <a:ext cx="914241" cy="412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nchor="ctr">
            <a:spAutoFit/>
          </a:bodyPr>
          <a:lstStyle/>
          <a:p>
            <a:pPr defTabSz="815975">
              <a:lnSpc>
                <a:spcPct val="120000"/>
              </a:lnSpc>
            </a:pPr>
            <a:r>
              <a:rPr lang="zh-CN" altLang="en-US" b="1">
                <a:solidFill>
                  <a:srgbClr val="FFFFFF"/>
                </a:solidFill>
                <a:latin typeface="华文行楷" panose="02010800040101010101" pitchFamily="2" charset="-122"/>
                <a:ea typeface="华文行楷" panose="02010800040101010101" pitchFamily="2" charset="-122"/>
              </a:rPr>
              <a:t>文字</a:t>
            </a:r>
          </a:p>
        </p:txBody>
      </p:sp>
      <p:sp>
        <p:nvSpPr>
          <p:cNvPr id="287875" name="Rectangle 131"/>
          <p:cNvSpPr>
            <a:spLocks noChangeArrowheads="1"/>
          </p:cNvSpPr>
          <p:nvPr/>
        </p:nvSpPr>
        <p:spPr bwMode="auto">
          <a:xfrm>
            <a:off x="6628249" y="1471365"/>
            <a:ext cx="1599922" cy="599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nchor="ctr">
            <a:spAutoFit/>
          </a:bodyPr>
          <a:lstStyle/>
          <a:p>
            <a:pPr defTabSz="815975">
              <a:lnSpc>
                <a:spcPct val="120000"/>
              </a:lnSpc>
            </a:pPr>
            <a:r>
              <a:rPr lang="zh-CN" altLang="en-US" sz="1400" b="1">
                <a:solidFill>
                  <a:srgbClr val="000000"/>
                </a:solidFill>
                <a:latin typeface="华文行楷" panose="02010800040101010101" pitchFamily="2" charset="-122"/>
                <a:ea typeface="华文行楷" panose="02010800040101010101" pitchFamily="2" charset="-122"/>
              </a:rPr>
              <a:t>点击输入相关的文字内容</a:t>
            </a:r>
          </a:p>
        </p:txBody>
      </p:sp>
      <p:sp>
        <p:nvSpPr>
          <p:cNvPr id="287876" name="Rectangle 132"/>
          <p:cNvSpPr>
            <a:spLocks noChangeArrowheads="1"/>
          </p:cNvSpPr>
          <p:nvPr/>
        </p:nvSpPr>
        <p:spPr bwMode="auto">
          <a:xfrm>
            <a:off x="5485447" y="2271218"/>
            <a:ext cx="1599922" cy="599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nchor="ctr">
            <a:spAutoFit/>
          </a:bodyPr>
          <a:lstStyle/>
          <a:p>
            <a:pPr defTabSz="815975">
              <a:lnSpc>
                <a:spcPct val="120000"/>
              </a:lnSpc>
            </a:pPr>
            <a:r>
              <a:rPr lang="zh-CN" altLang="en-US" sz="1400" b="1">
                <a:solidFill>
                  <a:srgbClr val="000000"/>
                </a:solidFill>
                <a:latin typeface="华文行楷" panose="02010800040101010101" pitchFamily="2" charset="-122"/>
                <a:ea typeface="华文行楷" panose="02010800040101010101" pitchFamily="2" charset="-122"/>
              </a:rPr>
              <a:t>点击输入相关的文字内容</a:t>
            </a:r>
          </a:p>
        </p:txBody>
      </p:sp>
      <p:sp>
        <p:nvSpPr>
          <p:cNvPr id="287877" name="Rectangle 133"/>
          <p:cNvSpPr>
            <a:spLocks noChangeArrowheads="1"/>
          </p:cNvSpPr>
          <p:nvPr/>
        </p:nvSpPr>
        <p:spPr bwMode="auto">
          <a:xfrm>
            <a:off x="4418833" y="3077419"/>
            <a:ext cx="1599922" cy="599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nchor="ctr">
            <a:spAutoFit/>
          </a:bodyPr>
          <a:lstStyle/>
          <a:p>
            <a:pPr defTabSz="815975">
              <a:lnSpc>
                <a:spcPct val="120000"/>
              </a:lnSpc>
            </a:pPr>
            <a:r>
              <a:rPr lang="zh-CN" altLang="en-US" sz="1400" b="1">
                <a:solidFill>
                  <a:srgbClr val="000000"/>
                </a:solidFill>
                <a:latin typeface="华文行楷" panose="02010800040101010101" pitchFamily="2" charset="-122"/>
                <a:ea typeface="华文行楷" panose="02010800040101010101" pitchFamily="2" charset="-122"/>
              </a:rPr>
              <a:t>点击输入相关的文字内容</a:t>
            </a:r>
          </a:p>
        </p:txBody>
      </p:sp>
      <p:sp>
        <p:nvSpPr>
          <p:cNvPr id="287878" name="Rectangle 134"/>
          <p:cNvSpPr>
            <a:spLocks noChangeArrowheads="1"/>
          </p:cNvSpPr>
          <p:nvPr/>
        </p:nvSpPr>
        <p:spPr bwMode="auto">
          <a:xfrm>
            <a:off x="3199844" y="3877272"/>
            <a:ext cx="1599922" cy="599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nchor="ctr">
            <a:spAutoFit/>
          </a:bodyPr>
          <a:lstStyle/>
          <a:p>
            <a:pPr defTabSz="815975">
              <a:lnSpc>
                <a:spcPct val="120000"/>
              </a:lnSpc>
            </a:pPr>
            <a:r>
              <a:rPr lang="zh-CN" altLang="en-US" sz="1400" b="1">
                <a:solidFill>
                  <a:srgbClr val="000000"/>
                </a:solidFill>
                <a:latin typeface="华文行楷" panose="02010800040101010101" pitchFamily="2" charset="-122"/>
                <a:ea typeface="华文行楷" panose="02010800040101010101" pitchFamily="2" charset="-122"/>
              </a:rPr>
              <a:t>点击输入相关的文字内容</a:t>
            </a:r>
          </a:p>
        </p:txBody>
      </p:sp>
      <p:pic>
        <p:nvPicPr>
          <p:cNvPr id="287859" name="Picture 115" descr="68"/>
          <p:cNvPicPr>
            <a:picLocks noChangeAspect="1" noChangeArrowheads="1"/>
          </p:cNvPicPr>
          <p:nvPr/>
        </p:nvPicPr>
        <p:blipFill>
          <a:blip r:embed="rId7" cstate="screen"/>
          <a:srcRect/>
          <a:stretch>
            <a:fillRect/>
          </a:stretch>
        </p:blipFill>
        <p:spPr bwMode="auto">
          <a:xfrm>
            <a:off x="6171128" y="744309"/>
            <a:ext cx="1295175" cy="89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881" name="Picture 137" descr="46"/>
          <p:cNvPicPr>
            <a:picLocks noChangeAspect="1" noChangeArrowheads="1"/>
          </p:cNvPicPr>
          <p:nvPr/>
        </p:nvPicPr>
        <p:blipFill>
          <a:blip r:embed="rId8" cstate="screen">
            <a:lum bright="12000"/>
          </a:blip>
          <a:srcRect/>
          <a:stretch>
            <a:fillRect/>
          </a:stretch>
        </p:blipFill>
        <p:spPr bwMode="auto">
          <a:xfrm>
            <a:off x="7277424" y="1899652"/>
            <a:ext cx="1677696" cy="222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883" name="Picture 139" descr="71"/>
          <p:cNvPicPr>
            <a:picLocks noChangeAspect="1" noChangeArrowheads="1"/>
          </p:cNvPicPr>
          <p:nvPr/>
        </p:nvPicPr>
        <p:blipFill>
          <a:blip r:embed="rId9" cstate="screen"/>
          <a:srcRect/>
          <a:stretch>
            <a:fillRect/>
          </a:stretch>
        </p:blipFill>
        <p:spPr bwMode="auto">
          <a:xfrm>
            <a:off x="6477463" y="2952632"/>
            <a:ext cx="2133230" cy="1899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87862"/>
                                        </p:tgtEl>
                                        <p:attrNameLst>
                                          <p:attrName>style.visibility</p:attrName>
                                        </p:attrNameLst>
                                      </p:cBhvr>
                                      <p:to>
                                        <p:strVal val="visible"/>
                                      </p:to>
                                    </p:set>
                                    <p:anim calcmode="lin" valueType="num">
                                      <p:cBhvr>
                                        <p:cTn id="7" dur="1000" fill="hold"/>
                                        <p:tgtEl>
                                          <p:spTgt spid="287862"/>
                                        </p:tgtEl>
                                        <p:attrNameLst>
                                          <p:attrName>ppt_w</p:attrName>
                                        </p:attrNameLst>
                                      </p:cBhvr>
                                      <p:tavLst>
                                        <p:tav tm="0">
                                          <p:val>
                                            <p:fltVal val="0"/>
                                          </p:val>
                                        </p:tav>
                                        <p:tav tm="100000">
                                          <p:val>
                                            <p:strVal val="#ppt_w"/>
                                          </p:val>
                                        </p:tav>
                                      </p:tavLst>
                                    </p:anim>
                                    <p:anim calcmode="lin" valueType="num">
                                      <p:cBhvr>
                                        <p:cTn id="8" dur="1000" fill="hold"/>
                                        <p:tgtEl>
                                          <p:spTgt spid="287862"/>
                                        </p:tgtEl>
                                        <p:attrNameLst>
                                          <p:attrName>ppt_h</p:attrName>
                                        </p:attrNameLst>
                                      </p:cBhvr>
                                      <p:tavLst>
                                        <p:tav tm="0">
                                          <p:val>
                                            <p:fltVal val="0"/>
                                          </p:val>
                                        </p:tav>
                                        <p:tav tm="100000">
                                          <p:val>
                                            <p:strVal val="#ppt_h"/>
                                          </p:val>
                                        </p:tav>
                                      </p:tavLst>
                                    </p:anim>
                                    <p:anim calcmode="lin" valueType="num">
                                      <p:cBhvr>
                                        <p:cTn id="9" dur="1000" fill="hold"/>
                                        <p:tgtEl>
                                          <p:spTgt spid="287862"/>
                                        </p:tgtEl>
                                        <p:attrNameLst>
                                          <p:attrName>style.rotation</p:attrName>
                                        </p:attrNameLst>
                                      </p:cBhvr>
                                      <p:tavLst>
                                        <p:tav tm="0">
                                          <p:val>
                                            <p:fltVal val="90"/>
                                          </p:val>
                                        </p:tav>
                                        <p:tav tm="100000">
                                          <p:val>
                                            <p:fltVal val="0"/>
                                          </p:val>
                                        </p:tav>
                                      </p:tavLst>
                                    </p:anim>
                                    <p:animEffect transition="in" filter="fade">
                                      <p:cBhvr>
                                        <p:cTn id="10" dur="1000"/>
                                        <p:tgtEl>
                                          <p:spTgt spid="287862"/>
                                        </p:tgtEl>
                                      </p:cBhvr>
                                    </p:animEffect>
                                  </p:childTnLst>
                                </p:cTn>
                              </p:par>
                            </p:childTnLst>
                          </p:cTn>
                        </p:par>
                        <p:par>
                          <p:cTn id="11" fill="hold">
                            <p:stCondLst>
                              <p:cond delay="1000"/>
                            </p:stCondLst>
                            <p:childTnLst>
                              <p:par>
                                <p:cTn id="12" presetID="55" presetClass="entr" presetSubtype="0" fill="hold" nodeType="afterEffect">
                                  <p:stCondLst>
                                    <p:cond delay="0"/>
                                  </p:stCondLst>
                                  <p:childTnLst>
                                    <p:set>
                                      <p:cBhvr>
                                        <p:cTn id="13" dur="1" fill="hold">
                                          <p:stCondLst>
                                            <p:cond delay="0"/>
                                          </p:stCondLst>
                                        </p:cTn>
                                        <p:tgtEl>
                                          <p:spTgt spid="287873"/>
                                        </p:tgtEl>
                                        <p:attrNameLst>
                                          <p:attrName>style.visibility</p:attrName>
                                        </p:attrNameLst>
                                      </p:cBhvr>
                                      <p:to>
                                        <p:strVal val="visible"/>
                                      </p:to>
                                    </p:set>
                                    <p:anim calcmode="lin" valueType="num">
                                      <p:cBhvr>
                                        <p:cTn id="14" dur="1000" fill="hold"/>
                                        <p:tgtEl>
                                          <p:spTgt spid="287873"/>
                                        </p:tgtEl>
                                        <p:attrNameLst>
                                          <p:attrName>ppt_w</p:attrName>
                                        </p:attrNameLst>
                                      </p:cBhvr>
                                      <p:tavLst>
                                        <p:tav tm="0">
                                          <p:val>
                                            <p:strVal val="#ppt_w*0.70"/>
                                          </p:val>
                                        </p:tav>
                                        <p:tav tm="100000">
                                          <p:val>
                                            <p:strVal val="#ppt_w"/>
                                          </p:val>
                                        </p:tav>
                                      </p:tavLst>
                                    </p:anim>
                                    <p:anim calcmode="lin" valueType="num">
                                      <p:cBhvr>
                                        <p:cTn id="15" dur="1000" fill="hold"/>
                                        <p:tgtEl>
                                          <p:spTgt spid="287873"/>
                                        </p:tgtEl>
                                        <p:attrNameLst>
                                          <p:attrName>ppt_h</p:attrName>
                                        </p:attrNameLst>
                                      </p:cBhvr>
                                      <p:tavLst>
                                        <p:tav tm="0">
                                          <p:val>
                                            <p:strVal val="#ppt_h"/>
                                          </p:val>
                                        </p:tav>
                                        <p:tav tm="100000">
                                          <p:val>
                                            <p:strVal val="#ppt_h"/>
                                          </p:val>
                                        </p:tav>
                                      </p:tavLst>
                                    </p:anim>
                                    <p:animEffect transition="in" filter="fade">
                                      <p:cBhvr>
                                        <p:cTn id="16" dur="1000"/>
                                        <p:tgtEl>
                                          <p:spTgt spid="287873"/>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287874"/>
                                        </p:tgtEl>
                                        <p:attrNameLst>
                                          <p:attrName>style.visibility</p:attrName>
                                        </p:attrNameLst>
                                      </p:cBhvr>
                                      <p:to>
                                        <p:strVal val="visible"/>
                                      </p:to>
                                    </p:set>
                                    <p:animEffect transition="in" filter="wipe(left)">
                                      <p:cBhvr>
                                        <p:cTn id="20" dur="1000"/>
                                        <p:tgtEl>
                                          <p:spTgt spid="287874"/>
                                        </p:tgtEl>
                                      </p:cBhvr>
                                    </p:animEffect>
                                  </p:childTnLst>
                                </p:cTn>
                              </p:par>
                            </p:childTnLst>
                          </p:cTn>
                        </p:par>
                        <p:par>
                          <p:cTn id="21" fill="hold">
                            <p:stCondLst>
                              <p:cond delay="3000"/>
                            </p:stCondLst>
                            <p:childTnLst>
                              <p:par>
                                <p:cTn id="22" presetID="47" presetClass="entr" presetSubtype="0" fill="hold" grpId="0" nodeType="afterEffect">
                                  <p:stCondLst>
                                    <p:cond delay="0"/>
                                  </p:stCondLst>
                                  <p:childTnLst>
                                    <p:set>
                                      <p:cBhvr>
                                        <p:cTn id="23" dur="1" fill="hold">
                                          <p:stCondLst>
                                            <p:cond delay="0"/>
                                          </p:stCondLst>
                                        </p:cTn>
                                        <p:tgtEl>
                                          <p:spTgt spid="287878"/>
                                        </p:tgtEl>
                                        <p:attrNameLst>
                                          <p:attrName>style.visibility</p:attrName>
                                        </p:attrNameLst>
                                      </p:cBhvr>
                                      <p:to>
                                        <p:strVal val="visible"/>
                                      </p:to>
                                    </p:set>
                                    <p:animEffect transition="in" filter="fade">
                                      <p:cBhvr>
                                        <p:cTn id="24" dur="1000"/>
                                        <p:tgtEl>
                                          <p:spTgt spid="287878"/>
                                        </p:tgtEl>
                                      </p:cBhvr>
                                    </p:animEffect>
                                    <p:anim calcmode="lin" valueType="num">
                                      <p:cBhvr>
                                        <p:cTn id="25" dur="1000" fill="hold"/>
                                        <p:tgtEl>
                                          <p:spTgt spid="287878"/>
                                        </p:tgtEl>
                                        <p:attrNameLst>
                                          <p:attrName>ppt_x</p:attrName>
                                        </p:attrNameLst>
                                      </p:cBhvr>
                                      <p:tavLst>
                                        <p:tav tm="0">
                                          <p:val>
                                            <p:strVal val="#ppt_x"/>
                                          </p:val>
                                        </p:tav>
                                        <p:tav tm="100000">
                                          <p:val>
                                            <p:strVal val="#ppt_x"/>
                                          </p:val>
                                        </p:tav>
                                      </p:tavLst>
                                    </p:anim>
                                    <p:anim calcmode="lin" valueType="num">
                                      <p:cBhvr>
                                        <p:cTn id="26" dur="1000" fill="hold"/>
                                        <p:tgtEl>
                                          <p:spTgt spid="287878"/>
                                        </p:tgtEl>
                                        <p:attrNameLst>
                                          <p:attrName>ppt_y</p:attrName>
                                        </p:attrNameLst>
                                      </p:cBhvr>
                                      <p:tavLst>
                                        <p:tav tm="0">
                                          <p:val>
                                            <p:strVal val="#ppt_y-.1"/>
                                          </p:val>
                                        </p:tav>
                                        <p:tav tm="100000">
                                          <p:val>
                                            <p:strVal val="#ppt_y"/>
                                          </p:val>
                                        </p:tav>
                                      </p:tavLst>
                                    </p:anim>
                                  </p:childTnLst>
                                </p:cTn>
                              </p:par>
                            </p:childTnLst>
                          </p:cTn>
                        </p:par>
                        <p:par>
                          <p:cTn id="27" fill="hold">
                            <p:stCondLst>
                              <p:cond delay="4000"/>
                            </p:stCondLst>
                            <p:childTnLst>
                              <p:par>
                                <p:cTn id="28" presetID="22" presetClass="entr" presetSubtype="4" fill="hold" grpId="0" nodeType="afterEffect">
                                  <p:stCondLst>
                                    <p:cond delay="0"/>
                                  </p:stCondLst>
                                  <p:childTnLst>
                                    <p:set>
                                      <p:cBhvr>
                                        <p:cTn id="29" dur="1" fill="hold">
                                          <p:stCondLst>
                                            <p:cond delay="0"/>
                                          </p:stCondLst>
                                        </p:cTn>
                                        <p:tgtEl>
                                          <p:spTgt spid="287863"/>
                                        </p:tgtEl>
                                        <p:attrNameLst>
                                          <p:attrName>style.visibility</p:attrName>
                                        </p:attrNameLst>
                                      </p:cBhvr>
                                      <p:to>
                                        <p:strVal val="visible"/>
                                      </p:to>
                                    </p:set>
                                    <p:animEffect transition="in" filter="wipe(down)">
                                      <p:cBhvr>
                                        <p:cTn id="30" dur="1000"/>
                                        <p:tgtEl>
                                          <p:spTgt spid="287863"/>
                                        </p:tgtEl>
                                      </p:cBhvr>
                                    </p:animEffect>
                                  </p:childTnLst>
                                </p:cTn>
                              </p:par>
                            </p:childTnLst>
                          </p:cTn>
                        </p:par>
                        <p:par>
                          <p:cTn id="31" fill="hold">
                            <p:stCondLst>
                              <p:cond delay="5000"/>
                            </p:stCondLst>
                            <p:childTnLst>
                              <p:par>
                                <p:cTn id="32" presetID="31" presetClass="entr" presetSubtype="0" fill="hold" nodeType="afterEffect">
                                  <p:stCondLst>
                                    <p:cond delay="0"/>
                                  </p:stCondLst>
                                  <p:iterate type="lt">
                                    <p:tmPct val="5000"/>
                                  </p:iterate>
                                  <p:childTnLst>
                                    <p:set>
                                      <p:cBhvr>
                                        <p:cTn id="33" dur="1" fill="hold">
                                          <p:stCondLst>
                                            <p:cond delay="0"/>
                                          </p:stCondLst>
                                        </p:cTn>
                                        <p:tgtEl>
                                          <p:spTgt spid="287861"/>
                                        </p:tgtEl>
                                        <p:attrNameLst>
                                          <p:attrName>style.visibility</p:attrName>
                                        </p:attrNameLst>
                                      </p:cBhvr>
                                      <p:to>
                                        <p:strVal val="visible"/>
                                      </p:to>
                                    </p:set>
                                    <p:anim calcmode="lin" valueType="num">
                                      <p:cBhvr>
                                        <p:cTn id="34" dur="1000" fill="hold"/>
                                        <p:tgtEl>
                                          <p:spTgt spid="287861"/>
                                        </p:tgtEl>
                                        <p:attrNameLst>
                                          <p:attrName>ppt_w</p:attrName>
                                        </p:attrNameLst>
                                      </p:cBhvr>
                                      <p:tavLst>
                                        <p:tav tm="0">
                                          <p:val>
                                            <p:fltVal val="0"/>
                                          </p:val>
                                        </p:tav>
                                        <p:tav tm="100000">
                                          <p:val>
                                            <p:strVal val="#ppt_w"/>
                                          </p:val>
                                        </p:tav>
                                      </p:tavLst>
                                    </p:anim>
                                    <p:anim calcmode="lin" valueType="num">
                                      <p:cBhvr>
                                        <p:cTn id="35" dur="1000" fill="hold"/>
                                        <p:tgtEl>
                                          <p:spTgt spid="287861"/>
                                        </p:tgtEl>
                                        <p:attrNameLst>
                                          <p:attrName>ppt_h</p:attrName>
                                        </p:attrNameLst>
                                      </p:cBhvr>
                                      <p:tavLst>
                                        <p:tav tm="0">
                                          <p:val>
                                            <p:fltVal val="0"/>
                                          </p:val>
                                        </p:tav>
                                        <p:tav tm="100000">
                                          <p:val>
                                            <p:strVal val="#ppt_h"/>
                                          </p:val>
                                        </p:tav>
                                      </p:tavLst>
                                    </p:anim>
                                    <p:anim calcmode="lin" valueType="num">
                                      <p:cBhvr>
                                        <p:cTn id="36" dur="1000" fill="hold"/>
                                        <p:tgtEl>
                                          <p:spTgt spid="287861"/>
                                        </p:tgtEl>
                                        <p:attrNameLst>
                                          <p:attrName>style.rotation</p:attrName>
                                        </p:attrNameLst>
                                      </p:cBhvr>
                                      <p:tavLst>
                                        <p:tav tm="0">
                                          <p:val>
                                            <p:fltVal val="90"/>
                                          </p:val>
                                        </p:tav>
                                        <p:tav tm="100000">
                                          <p:val>
                                            <p:fltVal val="0"/>
                                          </p:val>
                                        </p:tav>
                                      </p:tavLst>
                                    </p:anim>
                                    <p:animEffect transition="in" filter="fade">
                                      <p:cBhvr>
                                        <p:cTn id="37" dur="1000"/>
                                        <p:tgtEl>
                                          <p:spTgt spid="287861"/>
                                        </p:tgtEl>
                                      </p:cBhvr>
                                    </p:animEffect>
                                  </p:childTnLst>
                                </p:cTn>
                              </p:par>
                            </p:childTnLst>
                          </p:cTn>
                        </p:par>
                        <p:par>
                          <p:cTn id="38" fill="hold">
                            <p:stCondLst>
                              <p:cond delay="6000"/>
                            </p:stCondLst>
                            <p:childTnLst>
                              <p:par>
                                <p:cTn id="39" presetID="55" presetClass="entr" presetSubtype="0" fill="hold" nodeType="afterEffect">
                                  <p:stCondLst>
                                    <p:cond delay="0"/>
                                  </p:stCondLst>
                                  <p:childTnLst>
                                    <p:set>
                                      <p:cBhvr>
                                        <p:cTn id="40" dur="1" fill="hold">
                                          <p:stCondLst>
                                            <p:cond delay="0"/>
                                          </p:stCondLst>
                                        </p:cTn>
                                        <p:tgtEl>
                                          <p:spTgt spid="287871"/>
                                        </p:tgtEl>
                                        <p:attrNameLst>
                                          <p:attrName>style.visibility</p:attrName>
                                        </p:attrNameLst>
                                      </p:cBhvr>
                                      <p:to>
                                        <p:strVal val="visible"/>
                                      </p:to>
                                    </p:set>
                                    <p:anim calcmode="lin" valueType="num">
                                      <p:cBhvr>
                                        <p:cTn id="41" dur="1000" fill="hold"/>
                                        <p:tgtEl>
                                          <p:spTgt spid="287871"/>
                                        </p:tgtEl>
                                        <p:attrNameLst>
                                          <p:attrName>ppt_w</p:attrName>
                                        </p:attrNameLst>
                                      </p:cBhvr>
                                      <p:tavLst>
                                        <p:tav tm="0">
                                          <p:val>
                                            <p:strVal val="#ppt_w*0.70"/>
                                          </p:val>
                                        </p:tav>
                                        <p:tav tm="100000">
                                          <p:val>
                                            <p:strVal val="#ppt_w"/>
                                          </p:val>
                                        </p:tav>
                                      </p:tavLst>
                                    </p:anim>
                                    <p:anim calcmode="lin" valueType="num">
                                      <p:cBhvr>
                                        <p:cTn id="42" dur="1000" fill="hold"/>
                                        <p:tgtEl>
                                          <p:spTgt spid="287871"/>
                                        </p:tgtEl>
                                        <p:attrNameLst>
                                          <p:attrName>ppt_h</p:attrName>
                                        </p:attrNameLst>
                                      </p:cBhvr>
                                      <p:tavLst>
                                        <p:tav tm="0">
                                          <p:val>
                                            <p:strVal val="#ppt_h"/>
                                          </p:val>
                                        </p:tav>
                                        <p:tav tm="100000">
                                          <p:val>
                                            <p:strVal val="#ppt_h"/>
                                          </p:val>
                                        </p:tav>
                                      </p:tavLst>
                                    </p:anim>
                                    <p:animEffect transition="in" filter="fade">
                                      <p:cBhvr>
                                        <p:cTn id="43" dur="1000"/>
                                        <p:tgtEl>
                                          <p:spTgt spid="287871"/>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287872"/>
                                        </p:tgtEl>
                                        <p:attrNameLst>
                                          <p:attrName>style.visibility</p:attrName>
                                        </p:attrNameLst>
                                      </p:cBhvr>
                                      <p:to>
                                        <p:strVal val="visible"/>
                                      </p:to>
                                    </p:set>
                                    <p:animEffect transition="in" filter="wipe(left)">
                                      <p:cBhvr>
                                        <p:cTn id="47" dur="1000"/>
                                        <p:tgtEl>
                                          <p:spTgt spid="287872"/>
                                        </p:tgtEl>
                                      </p:cBhvr>
                                    </p:animEffect>
                                  </p:childTnLst>
                                </p:cTn>
                              </p:par>
                            </p:childTnLst>
                          </p:cTn>
                        </p:par>
                        <p:par>
                          <p:cTn id="48" fill="hold">
                            <p:stCondLst>
                              <p:cond delay="8000"/>
                            </p:stCondLst>
                            <p:childTnLst>
                              <p:par>
                                <p:cTn id="49" presetID="47" presetClass="entr" presetSubtype="0" fill="hold" grpId="0" nodeType="afterEffect">
                                  <p:stCondLst>
                                    <p:cond delay="0"/>
                                  </p:stCondLst>
                                  <p:childTnLst>
                                    <p:set>
                                      <p:cBhvr>
                                        <p:cTn id="50" dur="1" fill="hold">
                                          <p:stCondLst>
                                            <p:cond delay="0"/>
                                          </p:stCondLst>
                                        </p:cTn>
                                        <p:tgtEl>
                                          <p:spTgt spid="287877"/>
                                        </p:tgtEl>
                                        <p:attrNameLst>
                                          <p:attrName>style.visibility</p:attrName>
                                        </p:attrNameLst>
                                      </p:cBhvr>
                                      <p:to>
                                        <p:strVal val="visible"/>
                                      </p:to>
                                    </p:set>
                                    <p:animEffect transition="in" filter="fade">
                                      <p:cBhvr>
                                        <p:cTn id="51" dur="1000"/>
                                        <p:tgtEl>
                                          <p:spTgt spid="287877"/>
                                        </p:tgtEl>
                                      </p:cBhvr>
                                    </p:animEffect>
                                    <p:anim calcmode="lin" valueType="num">
                                      <p:cBhvr>
                                        <p:cTn id="52" dur="1000" fill="hold"/>
                                        <p:tgtEl>
                                          <p:spTgt spid="287877"/>
                                        </p:tgtEl>
                                        <p:attrNameLst>
                                          <p:attrName>ppt_x</p:attrName>
                                        </p:attrNameLst>
                                      </p:cBhvr>
                                      <p:tavLst>
                                        <p:tav tm="0">
                                          <p:val>
                                            <p:strVal val="#ppt_x"/>
                                          </p:val>
                                        </p:tav>
                                        <p:tav tm="100000">
                                          <p:val>
                                            <p:strVal val="#ppt_x"/>
                                          </p:val>
                                        </p:tav>
                                      </p:tavLst>
                                    </p:anim>
                                    <p:anim calcmode="lin" valueType="num">
                                      <p:cBhvr>
                                        <p:cTn id="53" dur="1000" fill="hold"/>
                                        <p:tgtEl>
                                          <p:spTgt spid="287877"/>
                                        </p:tgtEl>
                                        <p:attrNameLst>
                                          <p:attrName>ppt_y</p:attrName>
                                        </p:attrNameLst>
                                      </p:cBhvr>
                                      <p:tavLst>
                                        <p:tav tm="0">
                                          <p:val>
                                            <p:strVal val="#ppt_y-.1"/>
                                          </p:val>
                                        </p:tav>
                                        <p:tav tm="100000">
                                          <p:val>
                                            <p:strVal val="#ppt_y"/>
                                          </p:val>
                                        </p:tav>
                                      </p:tavLst>
                                    </p:anim>
                                  </p:childTnLst>
                                </p:cTn>
                              </p:par>
                            </p:childTnLst>
                          </p:cTn>
                        </p:par>
                        <p:par>
                          <p:cTn id="54" fill="hold">
                            <p:stCondLst>
                              <p:cond delay="9000"/>
                            </p:stCondLst>
                            <p:childTnLst>
                              <p:par>
                                <p:cTn id="55" presetID="22" presetClass="entr" presetSubtype="4" fill="hold" grpId="0" nodeType="afterEffect">
                                  <p:stCondLst>
                                    <p:cond delay="0"/>
                                  </p:stCondLst>
                                  <p:childTnLst>
                                    <p:set>
                                      <p:cBhvr>
                                        <p:cTn id="56" dur="1" fill="hold">
                                          <p:stCondLst>
                                            <p:cond delay="0"/>
                                          </p:stCondLst>
                                        </p:cTn>
                                        <p:tgtEl>
                                          <p:spTgt spid="287864"/>
                                        </p:tgtEl>
                                        <p:attrNameLst>
                                          <p:attrName>style.visibility</p:attrName>
                                        </p:attrNameLst>
                                      </p:cBhvr>
                                      <p:to>
                                        <p:strVal val="visible"/>
                                      </p:to>
                                    </p:set>
                                    <p:animEffect transition="in" filter="wipe(down)">
                                      <p:cBhvr>
                                        <p:cTn id="57" dur="1000"/>
                                        <p:tgtEl>
                                          <p:spTgt spid="287864"/>
                                        </p:tgtEl>
                                      </p:cBhvr>
                                    </p:animEffect>
                                  </p:childTnLst>
                                </p:cTn>
                              </p:par>
                            </p:childTnLst>
                          </p:cTn>
                        </p:par>
                        <p:par>
                          <p:cTn id="58" fill="hold">
                            <p:stCondLst>
                              <p:cond delay="10000"/>
                            </p:stCondLst>
                            <p:childTnLst>
                              <p:par>
                                <p:cTn id="59" presetID="31" presetClass="entr" presetSubtype="0" fill="hold" nodeType="afterEffect">
                                  <p:stCondLst>
                                    <p:cond delay="0"/>
                                  </p:stCondLst>
                                  <p:iterate type="lt">
                                    <p:tmPct val="5000"/>
                                  </p:iterate>
                                  <p:childTnLst>
                                    <p:set>
                                      <p:cBhvr>
                                        <p:cTn id="60" dur="1" fill="hold">
                                          <p:stCondLst>
                                            <p:cond delay="0"/>
                                          </p:stCondLst>
                                        </p:cTn>
                                        <p:tgtEl>
                                          <p:spTgt spid="287860"/>
                                        </p:tgtEl>
                                        <p:attrNameLst>
                                          <p:attrName>style.visibility</p:attrName>
                                        </p:attrNameLst>
                                      </p:cBhvr>
                                      <p:to>
                                        <p:strVal val="visible"/>
                                      </p:to>
                                    </p:set>
                                    <p:anim calcmode="lin" valueType="num">
                                      <p:cBhvr>
                                        <p:cTn id="61" dur="1000" fill="hold"/>
                                        <p:tgtEl>
                                          <p:spTgt spid="287860"/>
                                        </p:tgtEl>
                                        <p:attrNameLst>
                                          <p:attrName>ppt_w</p:attrName>
                                        </p:attrNameLst>
                                      </p:cBhvr>
                                      <p:tavLst>
                                        <p:tav tm="0">
                                          <p:val>
                                            <p:fltVal val="0"/>
                                          </p:val>
                                        </p:tav>
                                        <p:tav tm="100000">
                                          <p:val>
                                            <p:strVal val="#ppt_w"/>
                                          </p:val>
                                        </p:tav>
                                      </p:tavLst>
                                    </p:anim>
                                    <p:anim calcmode="lin" valueType="num">
                                      <p:cBhvr>
                                        <p:cTn id="62" dur="1000" fill="hold"/>
                                        <p:tgtEl>
                                          <p:spTgt spid="287860"/>
                                        </p:tgtEl>
                                        <p:attrNameLst>
                                          <p:attrName>ppt_h</p:attrName>
                                        </p:attrNameLst>
                                      </p:cBhvr>
                                      <p:tavLst>
                                        <p:tav tm="0">
                                          <p:val>
                                            <p:fltVal val="0"/>
                                          </p:val>
                                        </p:tav>
                                        <p:tav tm="100000">
                                          <p:val>
                                            <p:strVal val="#ppt_h"/>
                                          </p:val>
                                        </p:tav>
                                      </p:tavLst>
                                    </p:anim>
                                    <p:anim calcmode="lin" valueType="num">
                                      <p:cBhvr>
                                        <p:cTn id="63" dur="1000" fill="hold"/>
                                        <p:tgtEl>
                                          <p:spTgt spid="287860"/>
                                        </p:tgtEl>
                                        <p:attrNameLst>
                                          <p:attrName>style.rotation</p:attrName>
                                        </p:attrNameLst>
                                      </p:cBhvr>
                                      <p:tavLst>
                                        <p:tav tm="0">
                                          <p:val>
                                            <p:fltVal val="90"/>
                                          </p:val>
                                        </p:tav>
                                        <p:tav tm="100000">
                                          <p:val>
                                            <p:fltVal val="0"/>
                                          </p:val>
                                        </p:tav>
                                      </p:tavLst>
                                    </p:anim>
                                    <p:animEffect transition="in" filter="fade">
                                      <p:cBhvr>
                                        <p:cTn id="64" dur="1000"/>
                                        <p:tgtEl>
                                          <p:spTgt spid="287860"/>
                                        </p:tgtEl>
                                      </p:cBhvr>
                                    </p:animEffect>
                                  </p:childTnLst>
                                </p:cTn>
                              </p:par>
                            </p:childTnLst>
                          </p:cTn>
                        </p:par>
                        <p:par>
                          <p:cTn id="65" fill="hold">
                            <p:stCondLst>
                              <p:cond delay="11000"/>
                            </p:stCondLst>
                            <p:childTnLst>
                              <p:par>
                                <p:cTn id="66" presetID="55" presetClass="entr" presetSubtype="0" fill="hold" nodeType="afterEffect">
                                  <p:stCondLst>
                                    <p:cond delay="0"/>
                                  </p:stCondLst>
                                  <p:childTnLst>
                                    <p:set>
                                      <p:cBhvr>
                                        <p:cTn id="67" dur="1" fill="hold">
                                          <p:stCondLst>
                                            <p:cond delay="0"/>
                                          </p:stCondLst>
                                        </p:cTn>
                                        <p:tgtEl>
                                          <p:spTgt spid="287869"/>
                                        </p:tgtEl>
                                        <p:attrNameLst>
                                          <p:attrName>style.visibility</p:attrName>
                                        </p:attrNameLst>
                                      </p:cBhvr>
                                      <p:to>
                                        <p:strVal val="visible"/>
                                      </p:to>
                                    </p:set>
                                    <p:anim calcmode="lin" valueType="num">
                                      <p:cBhvr>
                                        <p:cTn id="68" dur="1000" fill="hold"/>
                                        <p:tgtEl>
                                          <p:spTgt spid="287869"/>
                                        </p:tgtEl>
                                        <p:attrNameLst>
                                          <p:attrName>ppt_w</p:attrName>
                                        </p:attrNameLst>
                                      </p:cBhvr>
                                      <p:tavLst>
                                        <p:tav tm="0">
                                          <p:val>
                                            <p:strVal val="#ppt_w*0.70"/>
                                          </p:val>
                                        </p:tav>
                                        <p:tav tm="100000">
                                          <p:val>
                                            <p:strVal val="#ppt_w"/>
                                          </p:val>
                                        </p:tav>
                                      </p:tavLst>
                                    </p:anim>
                                    <p:anim calcmode="lin" valueType="num">
                                      <p:cBhvr>
                                        <p:cTn id="69" dur="1000" fill="hold"/>
                                        <p:tgtEl>
                                          <p:spTgt spid="287869"/>
                                        </p:tgtEl>
                                        <p:attrNameLst>
                                          <p:attrName>ppt_h</p:attrName>
                                        </p:attrNameLst>
                                      </p:cBhvr>
                                      <p:tavLst>
                                        <p:tav tm="0">
                                          <p:val>
                                            <p:strVal val="#ppt_h"/>
                                          </p:val>
                                        </p:tav>
                                        <p:tav tm="100000">
                                          <p:val>
                                            <p:strVal val="#ppt_h"/>
                                          </p:val>
                                        </p:tav>
                                      </p:tavLst>
                                    </p:anim>
                                    <p:animEffect transition="in" filter="fade">
                                      <p:cBhvr>
                                        <p:cTn id="70" dur="1000"/>
                                        <p:tgtEl>
                                          <p:spTgt spid="287869"/>
                                        </p:tgtEl>
                                      </p:cBhvr>
                                    </p:animEffect>
                                  </p:childTnLst>
                                </p:cTn>
                              </p:par>
                            </p:childTnLst>
                          </p:cTn>
                        </p:par>
                        <p:par>
                          <p:cTn id="71" fill="hold">
                            <p:stCondLst>
                              <p:cond delay="12000"/>
                            </p:stCondLst>
                            <p:childTnLst>
                              <p:par>
                                <p:cTn id="72" presetID="22" presetClass="entr" presetSubtype="8" fill="hold" grpId="0" nodeType="afterEffect">
                                  <p:stCondLst>
                                    <p:cond delay="0"/>
                                  </p:stCondLst>
                                  <p:childTnLst>
                                    <p:set>
                                      <p:cBhvr>
                                        <p:cTn id="73" dur="1" fill="hold">
                                          <p:stCondLst>
                                            <p:cond delay="0"/>
                                          </p:stCondLst>
                                        </p:cTn>
                                        <p:tgtEl>
                                          <p:spTgt spid="287870"/>
                                        </p:tgtEl>
                                        <p:attrNameLst>
                                          <p:attrName>style.visibility</p:attrName>
                                        </p:attrNameLst>
                                      </p:cBhvr>
                                      <p:to>
                                        <p:strVal val="visible"/>
                                      </p:to>
                                    </p:set>
                                    <p:animEffect transition="in" filter="wipe(left)">
                                      <p:cBhvr>
                                        <p:cTn id="74" dur="1000"/>
                                        <p:tgtEl>
                                          <p:spTgt spid="287870"/>
                                        </p:tgtEl>
                                      </p:cBhvr>
                                    </p:animEffect>
                                  </p:childTnLst>
                                </p:cTn>
                              </p:par>
                            </p:childTnLst>
                          </p:cTn>
                        </p:par>
                        <p:par>
                          <p:cTn id="75" fill="hold">
                            <p:stCondLst>
                              <p:cond delay="13000"/>
                            </p:stCondLst>
                            <p:childTnLst>
                              <p:par>
                                <p:cTn id="76" presetID="47" presetClass="entr" presetSubtype="0" fill="hold" grpId="0" nodeType="afterEffect">
                                  <p:stCondLst>
                                    <p:cond delay="0"/>
                                  </p:stCondLst>
                                  <p:childTnLst>
                                    <p:set>
                                      <p:cBhvr>
                                        <p:cTn id="77" dur="1" fill="hold">
                                          <p:stCondLst>
                                            <p:cond delay="0"/>
                                          </p:stCondLst>
                                        </p:cTn>
                                        <p:tgtEl>
                                          <p:spTgt spid="287876"/>
                                        </p:tgtEl>
                                        <p:attrNameLst>
                                          <p:attrName>style.visibility</p:attrName>
                                        </p:attrNameLst>
                                      </p:cBhvr>
                                      <p:to>
                                        <p:strVal val="visible"/>
                                      </p:to>
                                    </p:set>
                                    <p:animEffect transition="in" filter="fade">
                                      <p:cBhvr>
                                        <p:cTn id="78" dur="1000"/>
                                        <p:tgtEl>
                                          <p:spTgt spid="287876"/>
                                        </p:tgtEl>
                                      </p:cBhvr>
                                    </p:animEffect>
                                    <p:anim calcmode="lin" valueType="num">
                                      <p:cBhvr>
                                        <p:cTn id="79" dur="1000" fill="hold"/>
                                        <p:tgtEl>
                                          <p:spTgt spid="287876"/>
                                        </p:tgtEl>
                                        <p:attrNameLst>
                                          <p:attrName>ppt_x</p:attrName>
                                        </p:attrNameLst>
                                      </p:cBhvr>
                                      <p:tavLst>
                                        <p:tav tm="0">
                                          <p:val>
                                            <p:strVal val="#ppt_x"/>
                                          </p:val>
                                        </p:tav>
                                        <p:tav tm="100000">
                                          <p:val>
                                            <p:strVal val="#ppt_x"/>
                                          </p:val>
                                        </p:tav>
                                      </p:tavLst>
                                    </p:anim>
                                    <p:anim calcmode="lin" valueType="num">
                                      <p:cBhvr>
                                        <p:cTn id="80" dur="1000" fill="hold"/>
                                        <p:tgtEl>
                                          <p:spTgt spid="287876"/>
                                        </p:tgtEl>
                                        <p:attrNameLst>
                                          <p:attrName>ppt_y</p:attrName>
                                        </p:attrNameLst>
                                      </p:cBhvr>
                                      <p:tavLst>
                                        <p:tav tm="0">
                                          <p:val>
                                            <p:strVal val="#ppt_y-.1"/>
                                          </p:val>
                                        </p:tav>
                                        <p:tav tm="100000">
                                          <p:val>
                                            <p:strVal val="#ppt_y"/>
                                          </p:val>
                                        </p:tav>
                                      </p:tavLst>
                                    </p:anim>
                                  </p:childTnLst>
                                </p:cTn>
                              </p:par>
                            </p:childTnLst>
                          </p:cTn>
                        </p:par>
                        <p:par>
                          <p:cTn id="81" fill="hold">
                            <p:stCondLst>
                              <p:cond delay="14000"/>
                            </p:stCondLst>
                            <p:childTnLst>
                              <p:par>
                                <p:cTn id="82" presetID="22" presetClass="entr" presetSubtype="4" fill="hold" grpId="0" nodeType="afterEffect">
                                  <p:stCondLst>
                                    <p:cond delay="0"/>
                                  </p:stCondLst>
                                  <p:childTnLst>
                                    <p:set>
                                      <p:cBhvr>
                                        <p:cTn id="83" dur="1" fill="hold">
                                          <p:stCondLst>
                                            <p:cond delay="0"/>
                                          </p:stCondLst>
                                        </p:cTn>
                                        <p:tgtEl>
                                          <p:spTgt spid="287865"/>
                                        </p:tgtEl>
                                        <p:attrNameLst>
                                          <p:attrName>style.visibility</p:attrName>
                                        </p:attrNameLst>
                                      </p:cBhvr>
                                      <p:to>
                                        <p:strVal val="visible"/>
                                      </p:to>
                                    </p:set>
                                    <p:animEffect transition="in" filter="wipe(down)">
                                      <p:cBhvr>
                                        <p:cTn id="84" dur="1000"/>
                                        <p:tgtEl>
                                          <p:spTgt spid="287865"/>
                                        </p:tgtEl>
                                      </p:cBhvr>
                                    </p:animEffect>
                                  </p:childTnLst>
                                </p:cTn>
                              </p:par>
                            </p:childTnLst>
                          </p:cTn>
                        </p:par>
                        <p:par>
                          <p:cTn id="85" fill="hold">
                            <p:stCondLst>
                              <p:cond delay="15000"/>
                            </p:stCondLst>
                            <p:childTnLst>
                              <p:par>
                                <p:cTn id="86" presetID="31" presetClass="entr" presetSubtype="0" fill="hold" nodeType="afterEffect">
                                  <p:stCondLst>
                                    <p:cond delay="0"/>
                                  </p:stCondLst>
                                  <p:iterate type="lt">
                                    <p:tmPct val="5000"/>
                                  </p:iterate>
                                  <p:childTnLst>
                                    <p:set>
                                      <p:cBhvr>
                                        <p:cTn id="87" dur="1" fill="hold">
                                          <p:stCondLst>
                                            <p:cond delay="0"/>
                                          </p:stCondLst>
                                        </p:cTn>
                                        <p:tgtEl>
                                          <p:spTgt spid="287859"/>
                                        </p:tgtEl>
                                        <p:attrNameLst>
                                          <p:attrName>style.visibility</p:attrName>
                                        </p:attrNameLst>
                                      </p:cBhvr>
                                      <p:to>
                                        <p:strVal val="visible"/>
                                      </p:to>
                                    </p:set>
                                    <p:anim calcmode="lin" valueType="num">
                                      <p:cBhvr>
                                        <p:cTn id="88" dur="1000" fill="hold"/>
                                        <p:tgtEl>
                                          <p:spTgt spid="287859"/>
                                        </p:tgtEl>
                                        <p:attrNameLst>
                                          <p:attrName>ppt_w</p:attrName>
                                        </p:attrNameLst>
                                      </p:cBhvr>
                                      <p:tavLst>
                                        <p:tav tm="0">
                                          <p:val>
                                            <p:fltVal val="0"/>
                                          </p:val>
                                        </p:tav>
                                        <p:tav tm="100000">
                                          <p:val>
                                            <p:strVal val="#ppt_w"/>
                                          </p:val>
                                        </p:tav>
                                      </p:tavLst>
                                    </p:anim>
                                    <p:anim calcmode="lin" valueType="num">
                                      <p:cBhvr>
                                        <p:cTn id="89" dur="1000" fill="hold"/>
                                        <p:tgtEl>
                                          <p:spTgt spid="287859"/>
                                        </p:tgtEl>
                                        <p:attrNameLst>
                                          <p:attrName>ppt_h</p:attrName>
                                        </p:attrNameLst>
                                      </p:cBhvr>
                                      <p:tavLst>
                                        <p:tav tm="0">
                                          <p:val>
                                            <p:fltVal val="0"/>
                                          </p:val>
                                        </p:tav>
                                        <p:tav tm="100000">
                                          <p:val>
                                            <p:strVal val="#ppt_h"/>
                                          </p:val>
                                        </p:tav>
                                      </p:tavLst>
                                    </p:anim>
                                    <p:anim calcmode="lin" valueType="num">
                                      <p:cBhvr>
                                        <p:cTn id="90" dur="1000" fill="hold"/>
                                        <p:tgtEl>
                                          <p:spTgt spid="287859"/>
                                        </p:tgtEl>
                                        <p:attrNameLst>
                                          <p:attrName>style.rotation</p:attrName>
                                        </p:attrNameLst>
                                      </p:cBhvr>
                                      <p:tavLst>
                                        <p:tav tm="0">
                                          <p:val>
                                            <p:fltVal val="90"/>
                                          </p:val>
                                        </p:tav>
                                        <p:tav tm="100000">
                                          <p:val>
                                            <p:fltVal val="0"/>
                                          </p:val>
                                        </p:tav>
                                      </p:tavLst>
                                    </p:anim>
                                    <p:animEffect transition="in" filter="fade">
                                      <p:cBhvr>
                                        <p:cTn id="91" dur="1000"/>
                                        <p:tgtEl>
                                          <p:spTgt spid="287859"/>
                                        </p:tgtEl>
                                      </p:cBhvr>
                                    </p:animEffect>
                                  </p:childTnLst>
                                </p:cTn>
                              </p:par>
                            </p:childTnLst>
                          </p:cTn>
                        </p:par>
                        <p:par>
                          <p:cTn id="92" fill="hold">
                            <p:stCondLst>
                              <p:cond delay="16000"/>
                            </p:stCondLst>
                            <p:childTnLst>
                              <p:par>
                                <p:cTn id="93" presetID="55" presetClass="entr" presetSubtype="0" fill="hold" nodeType="afterEffect">
                                  <p:stCondLst>
                                    <p:cond delay="0"/>
                                  </p:stCondLst>
                                  <p:childTnLst>
                                    <p:set>
                                      <p:cBhvr>
                                        <p:cTn id="94" dur="1" fill="hold">
                                          <p:stCondLst>
                                            <p:cond delay="0"/>
                                          </p:stCondLst>
                                        </p:cTn>
                                        <p:tgtEl>
                                          <p:spTgt spid="287867"/>
                                        </p:tgtEl>
                                        <p:attrNameLst>
                                          <p:attrName>style.visibility</p:attrName>
                                        </p:attrNameLst>
                                      </p:cBhvr>
                                      <p:to>
                                        <p:strVal val="visible"/>
                                      </p:to>
                                    </p:set>
                                    <p:anim calcmode="lin" valueType="num">
                                      <p:cBhvr>
                                        <p:cTn id="95" dur="1000" fill="hold"/>
                                        <p:tgtEl>
                                          <p:spTgt spid="287867"/>
                                        </p:tgtEl>
                                        <p:attrNameLst>
                                          <p:attrName>ppt_w</p:attrName>
                                        </p:attrNameLst>
                                      </p:cBhvr>
                                      <p:tavLst>
                                        <p:tav tm="0">
                                          <p:val>
                                            <p:strVal val="#ppt_w*0.70"/>
                                          </p:val>
                                        </p:tav>
                                        <p:tav tm="100000">
                                          <p:val>
                                            <p:strVal val="#ppt_w"/>
                                          </p:val>
                                        </p:tav>
                                      </p:tavLst>
                                    </p:anim>
                                    <p:anim calcmode="lin" valueType="num">
                                      <p:cBhvr>
                                        <p:cTn id="96" dur="1000" fill="hold"/>
                                        <p:tgtEl>
                                          <p:spTgt spid="287867"/>
                                        </p:tgtEl>
                                        <p:attrNameLst>
                                          <p:attrName>ppt_h</p:attrName>
                                        </p:attrNameLst>
                                      </p:cBhvr>
                                      <p:tavLst>
                                        <p:tav tm="0">
                                          <p:val>
                                            <p:strVal val="#ppt_h"/>
                                          </p:val>
                                        </p:tav>
                                        <p:tav tm="100000">
                                          <p:val>
                                            <p:strVal val="#ppt_h"/>
                                          </p:val>
                                        </p:tav>
                                      </p:tavLst>
                                    </p:anim>
                                    <p:animEffect transition="in" filter="fade">
                                      <p:cBhvr>
                                        <p:cTn id="97" dur="1000"/>
                                        <p:tgtEl>
                                          <p:spTgt spid="287867"/>
                                        </p:tgtEl>
                                      </p:cBhvr>
                                    </p:animEffect>
                                  </p:childTnLst>
                                </p:cTn>
                              </p:par>
                            </p:childTnLst>
                          </p:cTn>
                        </p:par>
                        <p:par>
                          <p:cTn id="98" fill="hold">
                            <p:stCondLst>
                              <p:cond delay="17000"/>
                            </p:stCondLst>
                            <p:childTnLst>
                              <p:par>
                                <p:cTn id="99" presetID="22" presetClass="entr" presetSubtype="8" fill="hold" grpId="0" nodeType="afterEffect">
                                  <p:stCondLst>
                                    <p:cond delay="0"/>
                                  </p:stCondLst>
                                  <p:childTnLst>
                                    <p:set>
                                      <p:cBhvr>
                                        <p:cTn id="100" dur="1" fill="hold">
                                          <p:stCondLst>
                                            <p:cond delay="0"/>
                                          </p:stCondLst>
                                        </p:cTn>
                                        <p:tgtEl>
                                          <p:spTgt spid="287868"/>
                                        </p:tgtEl>
                                        <p:attrNameLst>
                                          <p:attrName>style.visibility</p:attrName>
                                        </p:attrNameLst>
                                      </p:cBhvr>
                                      <p:to>
                                        <p:strVal val="visible"/>
                                      </p:to>
                                    </p:set>
                                    <p:animEffect transition="in" filter="wipe(left)">
                                      <p:cBhvr>
                                        <p:cTn id="101" dur="1000"/>
                                        <p:tgtEl>
                                          <p:spTgt spid="287868"/>
                                        </p:tgtEl>
                                      </p:cBhvr>
                                    </p:animEffect>
                                  </p:childTnLst>
                                </p:cTn>
                              </p:par>
                            </p:childTnLst>
                          </p:cTn>
                        </p:par>
                        <p:par>
                          <p:cTn id="102" fill="hold">
                            <p:stCondLst>
                              <p:cond delay="18000"/>
                            </p:stCondLst>
                            <p:childTnLst>
                              <p:par>
                                <p:cTn id="103" presetID="47" presetClass="entr" presetSubtype="0" fill="hold" grpId="0" nodeType="afterEffect">
                                  <p:stCondLst>
                                    <p:cond delay="0"/>
                                  </p:stCondLst>
                                  <p:childTnLst>
                                    <p:set>
                                      <p:cBhvr>
                                        <p:cTn id="104" dur="1" fill="hold">
                                          <p:stCondLst>
                                            <p:cond delay="0"/>
                                          </p:stCondLst>
                                        </p:cTn>
                                        <p:tgtEl>
                                          <p:spTgt spid="287875"/>
                                        </p:tgtEl>
                                        <p:attrNameLst>
                                          <p:attrName>style.visibility</p:attrName>
                                        </p:attrNameLst>
                                      </p:cBhvr>
                                      <p:to>
                                        <p:strVal val="visible"/>
                                      </p:to>
                                    </p:set>
                                    <p:animEffect transition="in" filter="fade">
                                      <p:cBhvr>
                                        <p:cTn id="105" dur="1000"/>
                                        <p:tgtEl>
                                          <p:spTgt spid="287875"/>
                                        </p:tgtEl>
                                      </p:cBhvr>
                                    </p:animEffect>
                                    <p:anim calcmode="lin" valueType="num">
                                      <p:cBhvr>
                                        <p:cTn id="106" dur="1000" fill="hold"/>
                                        <p:tgtEl>
                                          <p:spTgt spid="287875"/>
                                        </p:tgtEl>
                                        <p:attrNameLst>
                                          <p:attrName>ppt_x</p:attrName>
                                        </p:attrNameLst>
                                      </p:cBhvr>
                                      <p:tavLst>
                                        <p:tav tm="0">
                                          <p:val>
                                            <p:strVal val="#ppt_x"/>
                                          </p:val>
                                        </p:tav>
                                        <p:tav tm="100000">
                                          <p:val>
                                            <p:strVal val="#ppt_x"/>
                                          </p:val>
                                        </p:tav>
                                      </p:tavLst>
                                    </p:anim>
                                    <p:anim calcmode="lin" valueType="num">
                                      <p:cBhvr>
                                        <p:cTn id="107" dur="1000" fill="hold"/>
                                        <p:tgtEl>
                                          <p:spTgt spid="287875"/>
                                        </p:tgtEl>
                                        <p:attrNameLst>
                                          <p:attrName>ppt_y</p:attrName>
                                        </p:attrNameLst>
                                      </p:cBhvr>
                                      <p:tavLst>
                                        <p:tav tm="0">
                                          <p:val>
                                            <p:strVal val="#ppt_y-.1"/>
                                          </p:val>
                                        </p:tav>
                                        <p:tav tm="100000">
                                          <p:val>
                                            <p:strVal val="#ppt_y"/>
                                          </p:val>
                                        </p:tav>
                                      </p:tavLst>
                                    </p:anim>
                                  </p:childTnLst>
                                </p:cTn>
                              </p:par>
                            </p:childTnLst>
                          </p:cTn>
                        </p:par>
                        <p:par>
                          <p:cTn id="108" fill="hold">
                            <p:stCondLst>
                              <p:cond delay="19000"/>
                            </p:stCondLst>
                            <p:childTnLst>
                              <p:par>
                                <p:cTn id="109" presetID="6" presetClass="entr" presetSubtype="16" fill="hold" nodeType="afterEffect">
                                  <p:stCondLst>
                                    <p:cond delay="0"/>
                                  </p:stCondLst>
                                  <p:childTnLst>
                                    <p:set>
                                      <p:cBhvr>
                                        <p:cTn id="110" dur="1" fill="hold">
                                          <p:stCondLst>
                                            <p:cond delay="0"/>
                                          </p:stCondLst>
                                        </p:cTn>
                                        <p:tgtEl>
                                          <p:spTgt spid="287883"/>
                                        </p:tgtEl>
                                        <p:attrNameLst>
                                          <p:attrName>style.visibility</p:attrName>
                                        </p:attrNameLst>
                                      </p:cBhvr>
                                      <p:to>
                                        <p:strVal val="visible"/>
                                      </p:to>
                                    </p:set>
                                    <p:animEffect transition="in" filter="circle(in)">
                                      <p:cBhvr>
                                        <p:cTn id="111" dur="1000"/>
                                        <p:tgtEl>
                                          <p:spTgt spid="287883"/>
                                        </p:tgtEl>
                                      </p:cBhvr>
                                    </p:animEffect>
                                  </p:childTnLst>
                                </p:cTn>
                              </p:par>
                            </p:childTnLst>
                          </p:cTn>
                        </p:par>
                        <p:par>
                          <p:cTn id="112" fill="hold">
                            <p:stCondLst>
                              <p:cond delay="20000"/>
                            </p:stCondLst>
                            <p:childTnLst>
                              <p:par>
                                <p:cTn id="113" presetID="42" presetClass="entr" presetSubtype="0" fill="hold" nodeType="afterEffect">
                                  <p:stCondLst>
                                    <p:cond delay="0"/>
                                  </p:stCondLst>
                                  <p:childTnLst>
                                    <p:set>
                                      <p:cBhvr>
                                        <p:cTn id="114" dur="1" fill="hold">
                                          <p:stCondLst>
                                            <p:cond delay="0"/>
                                          </p:stCondLst>
                                        </p:cTn>
                                        <p:tgtEl>
                                          <p:spTgt spid="287881"/>
                                        </p:tgtEl>
                                        <p:attrNameLst>
                                          <p:attrName>style.visibility</p:attrName>
                                        </p:attrNameLst>
                                      </p:cBhvr>
                                      <p:to>
                                        <p:strVal val="visible"/>
                                      </p:to>
                                    </p:set>
                                    <p:animEffect transition="in" filter="fade">
                                      <p:cBhvr>
                                        <p:cTn id="115" dur="1000"/>
                                        <p:tgtEl>
                                          <p:spTgt spid="287881"/>
                                        </p:tgtEl>
                                      </p:cBhvr>
                                    </p:animEffect>
                                    <p:anim calcmode="lin" valueType="num">
                                      <p:cBhvr>
                                        <p:cTn id="116" dur="1000" fill="hold"/>
                                        <p:tgtEl>
                                          <p:spTgt spid="287881"/>
                                        </p:tgtEl>
                                        <p:attrNameLst>
                                          <p:attrName>ppt_x</p:attrName>
                                        </p:attrNameLst>
                                      </p:cBhvr>
                                      <p:tavLst>
                                        <p:tav tm="0">
                                          <p:val>
                                            <p:strVal val="#ppt_x"/>
                                          </p:val>
                                        </p:tav>
                                        <p:tav tm="100000">
                                          <p:val>
                                            <p:strVal val="#ppt_x"/>
                                          </p:val>
                                        </p:tav>
                                      </p:tavLst>
                                    </p:anim>
                                    <p:anim calcmode="lin" valueType="num">
                                      <p:cBhvr>
                                        <p:cTn id="117" dur="1000" fill="hold"/>
                                        <p:tgtEl>
                                          <p:spTgt spid="2878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864" grpId="0" animBg="1"/>
      <p:bldP spid="287863" grpId="0" animBg="1"/>
      <p:bldP spid="287865" grpId="0" animBg="1"/>
      <p:bldP spid="287868" grpId="0"/>
      <p:bldP spid="287870" grpId="0"/>
      <p:bldP spid="287872" grpId="0"/>
      <p:bldP spid="287874" grpId="0"/>
      <p:bldP spid="287875" grpId="0"/>
      <p:bldP spid="287876" grpId="0"/>
      <p:bldP spid="287877" grpId="0"/>
      <p:bldP spid="28787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组合 1"/>
          <p:cNvGrpSpPr/>
          <p:nvPr/>
        </p:nvGrpSpPr>
        <p:grpSpPr>
          <a:xfrm>
            <a:off x="859533" y="1086860"/>
            <a:ext cx="8207487" cy="3268353"/>
            <a:chOff x="859682" y="1087195"/>
            <a:chExt cx="8208912" cy="3269362"/>
          </a:xfrm>
        </p:grpSpPr>
        <p:pic>
          <p:nvPicPr>
            <p:cNvPr id="8" name="图片 7"/>
            <p:cNvPicPr>
              <a:picLocks noChangeAspect="1"/>
            </p:cNvPicPr>
            <p:nvPr/>
          </p:nvPicPr>
          <p:blipFill>
            <a:blip r:embed="rId3"/>
            <a:stretch>
              <a:fillRect/>
            </a:stretch>
          </p:blipFill>
          <p:spPr>
            <a:xfrm>
              <a:off x="859682" y="1087195"/>
              <a:ext cx="8208912" cy="2615510"/>
            </a:xfrm>
            <a:prstGeom prst="rect">
              <a:avLst/>
            </a:prstGeom>
          </p:spPr>
        </p:pic>
        <p:pic>
          <p:nvPicPr>
            <p:cNvPr id="12" name="图片 11"/>
            <p:cNvPicPr>
              <a:picLocks noChangeAspect="1"/>
            </p:cNvPicPr>
            <p:nvPr/>
          </p:nvPicPr>
          <p:blipFill>
            <a:blip r:embed="rId4" cstate="screen">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302889" y="1688568"/>
              <a:ext cx="625754" cy="590840"/>
            </a:xfrm>
            <a:prstGeom prst="rect">
              <a:avLst/>
            </a:prstGeom>
          </p:spPr>
        </p:pic>
        <p:pic>
          <p:nvPicPr>
            <p:cNvPr id="13" name="图片 12"/>
            <p:cNvPicPr>
              <a:picLocks noChangeAspect="1"/>
            </p:cNvPicPr>
            <p:nvPr/>
          </p:nvPicPr>
          <p:blipFill>
            <a:blip r:embed="rId4" cstate="screen">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928643" y="2633943"/>
              <a:ext cx="625754" cy="590840"/>
            </a:xfrm>
            <a:prstGeom prst="rect">
              <a:avLst/>
            </a:prstGeom>
          </p:spPr>
        </p:pic>
        <p:pic>
          <p:nvPicPr>
            <p:cNvPr id="14" name="图片 13"/>
            <p:cNvPicPr>
              <a:picLocks noChangeAspect="1"/>
            </p:cNvPicPr>
            <p:nvPr/>
          </p:nvPicPr>
          <p:blipFill>
            <a:blip r:embed="rId4" cstate="screen">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808324" y="1804110"/>
              <a:ext cx="625754" cy="590840"/>
            </a:xfrm>
            <a:prstGeom prst="rect">
              <a:avLst/>
            </a:prstGeom>
          </p:spPr>
        </p:pic>
        <p:pic>
          <p:nvPicPr>
            <p:cNvPr id="15" name="图片 14"/>
            <p:cNvPicPr>
              <a:picLocks noChangeAspect="1"/>
            </p:cNvPicPr>
            <p:nvPr/>
          </p:nvPicPr>
          <p:blipFill>
            <a:blip r:embed="rId4" cstate="screen">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235946" y="2914841"/>
              <a:ext cx="625754" cy="590840"/>
            </a:xfrm>
            <a:prstGeom prst="rect">
              <a:avLst/>
            </a:prstGeom>
          </p:spPr>
        </p:pic>
        <p:pic>
          <p:nvPicPr>
            <p:cNvPr id="16" name="图片 15"/>
            <p:cNvPicPr>
              <a:picLocks noChangeAspect="1"/>
            </p:cNvPicPr>
            <p:nvPr/>
          </p:nvPicPr>
          <p:blipFill>
            <a:blip r:embed="rId4" cstate="screen">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102178" y="2342916"/>
              <a:ext cx="625754" cy="590840"/>
            </a:xfrm>
            <a:prstGeom prst="rect">
              <a:avLst/>
            </a:prstGeom>
          </p:spPr>
        </p:pic>
        <p:pic>
          <p:nvPicPr>
            <p:cNvPr id="17" name="图片 16"/>
            <p:cNvPicPr>
              <a:picLocks noChangeAspect="1"/>
            </p:cNvPicPr>
            <p:nvPr/>
          </p:nvPicPr>
          <p:blipFill>
            <a:blip r:embed="rId4" cstate="screen">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180162" y="2811864"/>
              <a:ext cx="625754" cy="590840"/>
            </a:xfrm>
            <a:prstGeom prst="rect">
              <a:avLst/>
            </a:prstGeom>
          </p:spPr>
        </p:pic>
        <p:pic>
          <p:nvPicPr>
            <p:cNvPr id="18" name="图片 17"/>
            <p:cNvPicPr>
              <a:picLocks noChangeAspect="1"/>
            </p:cNvPicPr>
            <p:nvPr/>
          </p:nvPicPr>
          <p:blipFill>
            <a:blip r:embed="rId4" cstate="screen">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908354" y="1744102"/>
              <a:ext cx="625754" cy="590840"/>
            </a:xfrm>
            <a:prstGeom prst="rect">
              <a:avLst/>
            </a:prstGeom>
          </p:spPr>
        </p:pic>
        <p:sp>
          <p:nvSpPr>
            <p:cNvPr id="21" name="文本框 29"/>
            <p:cNvSpPr txBox="1"/>
            <p:nvPr/>
          </p:nvSpPr>
          <p:spPr>
            <a:xfrm>
              <a:off x="927196" y="1375821"/>
              <a:ext cx="1377141" cy="900524"/>
            </a:xfrm>
            <a:prstGeom prst="rect">
              <a:avLst/>
            </a:prstGeom>
            <a:noFill/>
          </p:spPr>
          <p:txBody>
            <a:bodyPr wrap="square" lIns="68580" tIns="34290" rIns="68580" bIns="34290" rtlCol="0">
              <a:spAutoFit/>
            </a:bodyPr>
            <a:lstStyle/>
            <a:p>
              <a:pPr algn="ctr" defTabSz="685800"/>
              <a:r>
                <a:rPr lang="en-US" altLang="zh-CN" dirty="0">
                  <a:solidFill>
                    <a:srgbClr val="B70002"/>
                  </a:solidFill>
                  <a:latin typeface="华文行楷" panose="02010800040101010101" pitchFamily="2" charset="-122"/>
                  <a:ea typeface="华文行楷" panose="02010800040101010101" pitchFamily="2" charset="-122"/>
                </a:rPr>
                <a:t>2009</a:t>
              </a:r>
              <a:r>
                <a:rPr lang="zh-CN" altLang="en-US" dirty="0">
                  <a:solidFill>
                    <a:srgbClr val="B70002"/>
                  </a:solidFill>
                  <a:latin typeface="华文行楷" panose="02010800040101010101" pitchFamily="2" charset="-122"/>
                  <a:ea typeface="华文行楷" panose="02010800040101010101" pitchFamily="2" charset="-122"/>
                </a:rPr>
                <a:t>年</a:t>
              </a:r>
              <a:endParaRPr lang="en-US" altLang="zh-CN" dirty="0">
                <a:solidFill>
                  <a:srgbClr val="B70002"/>
                </a:solidFill>
                <a:latin typeface="华文行楷" panose="02010800040101010101" pitchFamily="2" charset="-122"/>
                <a:ea typeface="华文行楷" panose="02010800040101010101" pitchFamily="2" charset="-122"/>
              </a:endParaRPr>
            </a:p>
            <a:p>
              <a:pPr algn="ctr" defTabSz="685800"/>
              <a:r>
                <a:rPr lang="zh-CN" altLang="en-US" dirty="0">
                  <a:solidFill>
                    <a:prstClr val="black"/>
                  </a:solidFill>
                  <a:latin typeface="华文行楷" panose="02010800040101010101" pitchFamily="2" charset="-122"/>
                  <a:ea typeface="华文行楷" panose="02010800040101010101" pitchFamily="2" charset="-122"/>
                </a:rPr>
                <a:t>请输入所需文字</a:t>
              </a:r>
            </a:p>
          </p:txBody>
        </p:sp>
        <p:sp>
          <p:nvSpPr>
            <p:cNvPr id="22" name="文本框 30"/>
            <p:cNvSpPr txBox="1"/>
            <p:nvPr/>
          </p:nvSpPr>
          <p:spPr>
            <a:xfrm>
              <a:off x="1431184" y="3270790"/>
              <a:ext cx="1377141" cy="900524"/>
            </a:xfrm>
            <a:prstGeom prst="rect">
              <a:avLst/>
            </a:prstGeom>
            <a:noFill/>
          </p:spPr>
          <p:txBody>
            <a:bodyPr wrap="square" lIns="68580" tIns="34290" rIns="68580" bIns="34290" rtlCol="0">
              <a:spAutoFit/>
            </a:bodyPr>
            <a:lstStyle/>
            <a:p>
              <a:pPr algn="ctr" defTabSz="685800"/>
              <a:r>
                <a:rPr lang="en-US" altLang="zh-CN" dirty="0">
                  <a:solidFill>
                    <a:srgbClr val="B70002"/>
                  </a:solidFill>
                  <a:latin typeface="华文行楷" panose="02010800040101010101" pitchFamily="2" charset="-122"/>
                  <a:ea typeface="华文行楷" panose="02010800040101010101" pitchFamily="2" charset="-122"/>
                </a:rPr>
                <a:t>2011</a:t>
              </a:r>
              <a:r>
                <a:rPr lang="zh-CN" altLang="en-US" dirty="0">
                  <a:solidFill>
                    <a:srgbClr val="B70002"/>
                  </a:solidFill>
                  <a:latin typeface="华文行楷" panose="02010800040101010101" pitchFamily="2" charset="-122"/>
                  <a:ea typeface="华文行楷" panose="02010800040101010101" pitchFamily="2" charset="-122"/>
                </a:rPr>
                <a:t>年</a:t>
              </a:r>
              <a:endParaRPr lang="en-US" altLang="zh-CN" dirty="0">
                <a:solidFill>
                  <a:srgbClr val="B70002"/>
                </a:solidFill>
                <a:latin typeface="华文行楷" panose="02010800040101010101" pitchFamily="2" charset="-122"/>
                <a:ea typeface="华文行楷" panose="02010800040101010101" pitchFamily="2" charset="-122"/>
              </a:endParaRPr>
            </a:p>
            <a:p>
              <a:pPr algn="ctr" defTabSz="685800"/>
              <a:r>
                <a:rPr lang="zh-CN" altLang="en-US" dirty="0">
                  <a:solidFill>
                    <a:prstClr val="black"/>
                  </a:solidFill>
                  <a:latin typeface="华文行楷" panose="02010800040101010101" pitchFamily="2" charset="-122"/>
                  <a:ea typeface="华文行楷" panose="02010800040101010101" pitchFamily="2" charset="-122"/>
                </a:rPr>
                <a:t>请输入所需文字</a:t>
              </a:r>
            </a:p>
          </p:txBody>
        </p:sp>
        <p:sp>
          <p:nvSpPr>
            <p:cNvPr id="23" name="文本框 31"/>
            <p:cNvSpPr txBox="1"/>
            <p:nvPr/>
          </p:nvSpPr>
          <p:spPr>
            <a:xfrm>
              <a:off x="2484559" y="1372547"/>
              <a:ext cx="1377141" cy="900524"/>
            </a:xfrm>
            <a:prstGeom prst="rect">
              <a:avLst/>
            </a:prstGeom>
            <a:noFill/>
          </p:spPr>
          <p:txBody>
            <a:bodyPr wrap="square" lIns="68580" tIns="34290" rIns="68580" bIns="34290" rtlCol="0">
              <a:spAutoFit/>
            </a:bodyPr>
            <a:lstStyle/>
            <a:p>
              <a:pPr algn="ctr" defTabSz="685800"/>
              <a:r>
                <a:rPr lang="en-US" altLang="zh-CN" dirty="0">
                  <a:solidFill>
                    <a:srgbClr val="B70002"/>
                  </a:solidFill>
                  <a:latin typeface="华文行楷" panose="02010800040101010101" pitchFamily="2" charset="-122"/>
                  <a:ea typeface="华文行楷" panose="02010800040101010101" pitchFamily="2" charset="-122"/>
                </a:rPr>
                <a:t>2010</a:t>
              </a:r>
              <a:r>
                <a:rPr lang="zh-CN" altLang="en-US" dirty="0">
                  <a:solidFill>
                    <a:srgbClr val="B70002"/>
                  </a:solidFill>
                  <a:latin typeface="华文行楷" panose="02010800040101010101" pitchFamily="2" charset="-122"/>
                  <a:ea typeface="华文行楷" panose="02010800040101010101" pitchFamily="2" charset="-122"/>
                </a:rPr>
                <a:t>年</a:t>
              </a:r>
              <a:endParaRPr lang="en-US" altLang="zh-CN" dirty="0">
                <a:solidFill>
                  <a:srgbClr val="B70002"/>
                </a:solidFill>
                <a:latin typeface="华文行楷" panose="02010800040101010101" pitchFamily="2" charset="-122"/>
                <a:ea typeface="华文行楷" panose="02010800040101010101" pitchFamily="2" charset="-122"/>
              </a:endParaRPr>
            </a:p>
            <a:p>
              <a:pPr algn="ctr" defTabSz="685800"/>
              <a:r>
                <a:rPr lang="zh-CN" altLang="en-US" dirty="0">
                  <a:solidFill>
                    <a:prstClr val="black"/>
                  </a:solidFill>
                  <a:latin typeface="华文行楷" panose="02010800040101010101" pitchFamily="2" charset="-122"/>
                  <a:ea typeface="华文行楷" panose="02010800040101010101" pitchFamily="2" charset="-122"/>
                </a:rPr>
                <a:t>请输入所需文字</a:t>
              </a:r>
            </a:p>
          </p:txBody>
        </p:sp>
        <p:sp>
          <p:nvSpPr>
            <p:cNvPr id="24" name="文本框 32"/>
            <p:cNvSpPr txBox="1"/>
            <p:nvPr/>
          </p:nvSpPr>
          <p:spPr>
            <a:xfrm>
              <a:off x="2808325" y="3456033"/>
              <a:ext cx="1377141" cy="900524"/>
            </a:xfrm>
            <a:prstGeom prst="rect">
              <a:avLst/>
            </a:prstGeom>
            <a:noFill/>
          </p:spPr>
          <p:txBody>
            <a:bodyPr wrap="square" lIns="68580" tIns="34290" rIns="68580" bIns="34290" rtlCol="0">
              <a:spAutoFit/>
            </a:bodyPr>
            <a:lstStyle/>
            <a:p>
              <a:pPr algn="ctr" defTabSz="685800"/>
              <a:r>
                <a:rPr lang="en-US" altLang="zh-CN" dirty="0">
                  <a:solidFill>
                    <a:srgbClr val="B70002"/>
                  </a:solidFill>
                  <a:latin typeface="华文行楷" panose="02010800040101010101" pitchFamily="2" charset="-122"/>
                  <a:ea typeface="华文行楷" panose="02010800040101010101" pitchFamily="2" charset="-122"/>
                </a:rPr>
                <a:t>2012</a:t>
              </a:r>
              <a:r>
                <a:rPr lang="zh-CN" altLang="en-US" dirty="0">
                  <a:solidFill>
                    <a:srgbClr val="B70002"/>
                  </a:solidFill>
                  <a:latin typeface="华文行楷" panose="02010800040101010101" pitchFamily="2" charset="-122"/>
                  <a:ea typeface="华文行楷" panose="02010800040101010101" pitchFamily="2" charset="-122"/>
                </a:rPr>
                <a:t>年</a:t>
              </a:r>
              <a:endParaRPr lang="en-US" altLang="zh-CN" dirty="0">
                <a:solidFill>
                  <a:srgbClr val="B70002"/>
                </a:solidFill>
                <a:latin typeface="华文行楷" panose="02010800040101010101" pitchFamily="2" charset="-122"/>
                <a:ea typeface="华文行楷" panose="02010800040101010101" pitchFamily="2" charset="-122"/>
              </a:endParaRPr>
            </a:p>
            <a:p>
              <a:pPr algn="ctr" defTabSz="685800"/>
              <a:r>
                <a:rPr lang="zh-CN" altLang="en-US" dirty="0">
                  <a:solidFill>
                    <a:prstClr val="black"/>
                  </a:solidFill>
                  <a:latin typeface="华文行楷" panose="02010800040101010101" pitchFamily="2" charset="-122"/>
                  <a:ea typeface="华文行楷" panose="02010800040101010101" pitchFamily="2" charset="-122"/>
                </a:rPr>
                <a:t>请输入所需文字</a:t>
              </a:r>
            </a:p>
          </p:txBody>
        </p:sp>
        <p:sp>
          <p:nvSpPr>
            <p:cNvPr id="25" name="文本框 33"/>
            <p:cNvSpPr txBox="1"/>
            <p:nvPr/>
          </p:nvSpPr>
          <p:spPr>
            <a:xfrm>
              <a:off x="3700306" y="1975314"/>
              <a:ext cx="1377141" cy="900524"/>
            </a:xfrm>
            <a:prstGeom prst="rect">
              <a:avLst/>
            </a:prstGeom>
            <a:noFill/>
          </p:spPr>
          <p:txBody>
            <a:bodyPr wrap="square" lIns="68580" tIns="34290" rIns="68580" bIns="34290" rtlCol="0">
              <a:spAutoFit/>
            </a:bodyPr>
            <a:lstStyle/>
            <a:p>
              <a:pPr algn="ctr" defTabSz="685800"/>
              <a:r>
                <a:rPr lang="en-US" altLang="zh-CN" dirty="0">
                  <a:solidFill>
                    <a:srgbClr val="B70002"/>
                  </a:solidFill>
                  <a:latin typeface="华文行楷" panose="02010800040101010101" pitchFamily="2" charset="-122"/>
                  <a:ea typeface="华文行楷" panose="02010800040101010101" pitchFamily="2" charset="-122"/>
                </a:rPr>
                <a:t>2013</a:t>
              </a:r>
              <a:r>
                <a:rPr lang="zh-CN" altLang="en-US" dirty="0">
                  <a:solidFill>
                    <a:srgbClr val="B70002"/>
                  </a:solidFill>
                  <a:latin typeface="华文行楷" panose="02010800040101010101" pitchFamily="2" charset="-122"/>
                  <a:ea typeface="华文行楷" panose="02010800040101010101" pitchFamily="2" charset="-122"/>
                </a:rPr>
                <a:t>年</a:t>
              </a:r>
              <a:endParaRPr lang="en-US" altLang="zh-CN" dirty="0">
                <a:solidFill>
                  <a:srgbClr val="B70002"/>
                </a:solidFill>
                <a:latin typeface="华文行楷" panose="02010800040101010101" pitchFamily="2" charset="-122"/>
                <a:ea typeface="华文行楷" panose="02010800040101010101" pitchFamily="2" charset="-122"/>
              </a:endParaRPr>
            </a:p>
            <a:p>
              <a:pPr algn="ctr" defTabSz="685800"/>
              <a:r>
                <a:rPr lang="zh-CN" altLang="en-US" dirty="0">
                  <a:solidFill>
                    <a:prstClr val="black"/>
                  </a:solidFill>
                  <a:latin typeface="华文行楷" panose="02010800040101010101" pitchFamily="2" charset="-122"/>
                  <a:ea typeface="华文行楷" panose="02010800040101010101" pitchFamily="2" charset="-122"/>
                </a:rPr>
                <a:t>请输入所需文字</a:t>
              </a:r>
            </a:p>
          </p:txBody>
        </p:sp>
        <p:sp>
          <p:nvSpPr>
            <p:cNvPr id="26" name="文本框 34"/>
            <p:cNvSpPr txBox="1"/>
            <p:nvPr/>
          </p:nvSpPr>
          <p:spPr>
            <a:xfrm>
              <a:off x="4801676" y="3436414"/>
              <a:ext cx="1377141" cy="900524"/>
            </a:xfrm>
            <a:prstGeom prst="rect">
              <a:avLst/>
            </a:prstGeom>
            <a:noFill/>
          </p:spPr>
          <p:txBody>
            <a:bodyPr wrap="square" lIns="68580" tIns="34290" rIns="68580" bIns="34290" rtlCol="0">
              <a:spAutoFit/>
            </a:bodyPr>
            <a:lstStyle/>
            <a:p>
              <a:pPr algn="ctr" defTabSz="685800"/>
              <a:r>
                <a:rPr lang="en-US" altLang="zh-CN" dirty="0">
                  <a:solidFill>
                    <a:srgbClr val="B70002"/>
                  </a:solidFill>
                  <a:latin typeface="华文行楷" panose="02010800040101010101" pitchFamily="2" charset="-122"/>
                  <a:ea typeface="华文行楷" panose="02010800040101010101" pitchFamily="2" charset="-122"/>
                </a:rPr>
                <a:t>2014</a:t>
              </a:r>
              <a:r>
                <a:rPr lang="zh-CN" altLang="en-US" dirty="0">
                  <a:solidFill>
                    <a:srgbClr val="B70002"/>
                  </a:solidFill>
                  <a:latin typeface="华文行楷" panose="02010800040101010101" pitchFamily="2" charset="-122"/>
                  <a:ea typeface="华文行楷" panose="02010800040101010101" pitchFamily="2" charset="-122"/>
                </a:rPr>
                <a:t>年</a:t>
              </a:r>
              <a:endParaRPr lang="en-US" altLang="zh-CN" dirty="0">
                <a:solidFill>
                  <a:srgbClr val="B70002"/>
                </a:solidFill>
                <a:latin typeface="华文行楷" panose="02010800040101010101" pitchFamily="2" charset="-122"/>
                <a:ea typeface="华文行楷" panose="02010800040101010101" pitchFamily="2" charset="-122"/>
              </a:endParaRPr>
            </a:p>
            <a:p>
              <a:pPr algn="ctr" defTabSz="685800"/>
              <a:r>
                <a:rPr lang="zh-CN" altLang="en-US" dirty="0">
                  <a:solidFill>
                    <a:prstClr val="black"/>
                  </a:solidFill>
                  <a:latin typeface="华文行楷" panose="02010800040101010101" pitchFamily="2" charset="-122"/>
                  <a:ea typeface="华文行楷" panose="02010800040101010101" pitchFamily="2" charset="-122"/>
                </a:rPr>
                <a:t>请输入所需文字</a:t>
              </a:r>
            </a:p>
          </p:txBody>
        </p:sp>
        <p:sp>
          <p:nvSpPr>
            <p:cNvPr id="27" name="文本框 35"/>
            <p:cNvSpPr txBox="1"/>
            <p:nvPr/>
          </p:nvSpPr>
          <p:spPr>
            <a:xfrm>
              <a:off x="6532660" y="1390328"/>
              <a:ext cx="1377141" cy="900524"/>
            </a:xfrm>
            <a:prstGeom prst="rect">
              <a:avLst/>
            </a:prstGeom>
            <a:noFill/>
          </p:spPr>
          <p:txBody>
            <a:bodyPr wrap="square" lIns="68580" tIns="34290" rIns="68580" bIns="34290" rtlCol="0">
              <a:spAutoFit/>
            </a:bodyPr>
            <a:lstStyle/>
            <a:p>
              <a:pPr algn="ctr" defTabSz="685800"/>
              <a:r>
                <a:rPr lang="en-US" altLang="zh-CN" dirty="0">
                  <a:solidFill>
                    <a:srgbClr val="B70002"/>
                  </a:solidFill>
                  <a:latin typeface="华文行楷" panose="02010800040101010101" pitchFamily="2" charset="-122"/>
                  <a:ea typeface="华文行楷" panose="02010800040101010101" pitchFamily="2" charset="-122"/>
                </a:rPr>
                <a:t>2015</a:t>
              </a:r>
              <a:r>
                <a:rPr lang="zh-CN" altLang="en-US" dirty="0">
                  <a:solidFill>
                    <a:srgbClr val="B70002"/>
                  </a:solidFill>
                  <a:latin typeface="华文行楷" panose="02010800040101010101" pitchFamily="2" charset="-122"/>
                  <a:ea typeface="华文行楷" panose="02010800040101010101" pitchFamily="2" charset="-122"/>
                </a:rPr>
                <a:t>年</a:t>
              </a:r>
              <a:endParaRPr lang="en-US" altLang="zh-CN" dirty="0">
                <a:solidFill>
                  <a:srgbClr val="B70002"/>
                </a:solidFill>
                <a:latin typeface="华文行楷" panose="02010800040101010101" pitchFamily="2" charset="-122"/>
                <a:ea typeface="华文行楷" panose="02010800040101010101" pitchFamily="2" charset="-122"/>
              </a:endParaRPr>
            </a:p>
            <a:p>
              <a:pPr algn="ctr" defTabSz="685800"/>
              <a:r>
                <a:rPr lang="zh-CN" altLang="en-US" dirty="0">
                  <a:solidFill>
                    <a:prstClr val="black"/>
                  </a:solidFill>
                  <a:latin typeface="华文行楷" panose="02010800040101010101" pitchFamily="2" charset="-122"/>
                  <a:ea typeface="华文行楷" panose="02010800040101010101" pitchFamily="2" charset="-122"/>
                </a:rPr>
                <a:t>请输入所需文字</a:t>
              </a:r>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86804" y="1647864"/>
            <a:ext cx="2916324" cy="1392683"/>
          </a:xfrm>
          <a:prstGeom prst="rect">
            <a:avLst/>
          </a:prstGeom>
          <a:noFill/>
        </p:spPr>
        <p:txBody>
          <a:bodyPr wrap="square" lIns="68573" tIns="34287" rIns="68573" bIns="34287" rtlCol="0">
            <a:spAutoFit/>
          </a:bodyPr>
          <a:lstStyle/>
          <a:p>
            <a:pPr defTabSz="685800"/>
            <a:r>
              <a:rPr lang="zh-CN" altLang="en-US" sz="8600" dirty="0">
                <a:latin typeface="华文行楷" panose="02010800040101010101" pitchFamily="2" charset="-122"/>
                <a:ea typeface="华文行楷" panose="02010800040101010101" pitchFamily="2" charset="-122"/>
              </a:rPr>
              <a:t>谢谢</a:t>
            </a:r>
          </a:p>
        </p:txBody>
      </p:sp>
      <p:pic>
        <p:nvPicPr>
          <p:cNvPr id="5122" name="Picture 2" descr="E:\PPT\PPT中国风元素\水墨具体图案\古人.gif"/>
          <p:cNvPicPr>
            <a:picLocks noChangeAspect="1" noChangeArrowheads="1" noCrop="1"/>
          </p:cNvPicPr>
          <p:nvPr/>
        </p:nvPicPr>
        <p:blipFill>
          <a:blip r:embed="rId3" cstate="screen"/>
          <a:srcRect/>
          <a:stretch>
            <a:fillRect/>
          </a:stretch>
        </p:blipFill>
        <p:spPr bwMode="auto">
          <a:xfrm>
            <a:off x="5490102" y="1005577"/>
            <a:ext cx="598260" cy="9994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58" descr="200712419435657_1"/>
          <p:cNvPicPr>
            <a:picLocks noChangeAspect="1" noChangeArrowheads="1" noCrop="1"/>
          </p:cNvPicPr>
          <p:nvPr/>
        </p:nvPicPr>
        <p:blipFill>
          <a:blip r:embed="rId4" cstate="screen"/>
          <a:srcRect/>
          <a:stretch>
            <a:fillRect/>
          </a:stretch>
        </p:blipFill>
        <p:spPr bwMode="auto">
          <a:xfrm>
            <a:off x="-1044393" y="3486662"/>
            <a:ext cx="504737" cy="504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9" descr="10004015438746072987"/>
          <p:cNvPicPr>
            <a:picLocks noChangeAspect="1" noChangeArrowheads="1" noCrop="1"/>
          </p:cNvPicPr>
          <p:nvPr/>
        </p:nvPicPr>
        <p:blipFill>
          <a:blip r:embed="rId5"/>
          <a:srcRect/>
          <a:stretch>
            <a:fillRect/>
          </a:stretch>
        </p:blipFill>
        <p:spPr bwMode="auto">
          <a:xfrm flipH="1">
            <a:off x="9144000" y="3639015"/>
            <a:ext cx="992015" cy="991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0" descr="200712419435657_1"/>
          <p:cNvPicPr>
            <a:picLocks noChangeAspect="1" noChangeArrowheads="1" noCrop="1"/>
          </p:cNvPicPr>
          <p:nvPr/>
        </p:nvPicPr>
        <p:blipFill>
          <a:blip r:embed="rId6" cstate="screen"/>
          <a:srcRect/>
          <a:stretch>
            <a:fillRect/>
          </a:stretch>
        </p:blipFill>
        <p:spPr bwMode="auto">
          <a:xfrm>
            <a:off x="10362988" y="2342427"/>
            <a:ext cx="533307" cy="53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3050"/>
                                  </p:stCondLst>
                                  <p:childTnLst>
                                    <p:animMotion origin="layout" path="M 1.94444E-6 -4.41458E-6 C 0.04479 -0.02162 0.08246 -0.08711 0.13073 -0.10781 C 0.17951 -0.12789 0.22552 -0.12573 0.29236 -0.12357 C 0.35937 -0.1214 0.45156 -0.08619 0.53264 -0.09515 C 0.61389 -0.1041 0.70469 -0.18134 0.77899 -0.17701 C 0.85312 -0.17269 0.93698 -0.09206 0.97847 -0.06981 " pathEditMode="relative" rAng="0" ptsTypes="aaaaaa">
                                      <p:cBhvr>
                                        <p:cTn id="6" dur="4500" fill="hold"/>
                                        <p:tgtEl>
                                          <p:spTgt spid="5"/>
                                        </p:tgtEl>
                                        <p:attrNameLst>
                                          <p:attrName>ppt_x</p:attrName>
                                          <p:attrName>ppt_y</p:attrName>
                                        </p:attrNameLst>
                                      </p:cBhvr>
                                      <p:rCtr x="48924" y="-9082"/>
                                    </p:animMotion>
                                  </p:childTnLst>
                                </p:cTn>
                              </p:par>
                              <p:par>
                                <p:cTn id="7" presetID="0" presetClass="path" presetSubtype="0" accel="50000" decel="50000" fill="hold" nodeType="withEffect">
                                  <p:stCondLst>
                                    <p:cond delay="3750"/>
                                  </p:stCondLst>
                                  <p:childTnLst>
                                    <p:animMotion origin="layout" path="M -0.00017 2.59259E-6 C -0.02639 -0.01605 -0.10139 -0.0784 -0.15868 -0.0963 C -0.21597 -0.1142 -0.27083 -0.10926 -0.34375 -0.10741 C -0.41666 -0.10556 -0.52569 -0.10803 -0.596 -0.08519 C -0.66649 -0.06235 -0.68975 -0.00803 -0.76684 0.02963 C -0.84392 0.06728 -0.99774 0.11759 -1.0585 0.14074 " pathEditMode="relative" rAng="0" ptsTypes="aaaaaa">
                                      <p:cBhvr>
                                        <p:cTn id="8" dur="4900" fill="hold"/>
                                        <p:tgtEl>
                                          <p:spTgt spid="7"/>
                                        </p:tgtEl>
                                        <p:attrNameLst>
                                          <p:attrName>ppt_x</p:attrName>
                                          <p:attrName>ppt_y</p:attrName>
                                        </p:attrNameLst>
                                      </p:cBhvr>
                                      <p:rCtr x="-52917" y="1327"/>
                                    </p:animMotion>
                                  </p:childTnLst>
                                </p:cTn>
                              </p:par>
                              <p:par>
                                <p:cTn id="9" presetID="0" presetClass="path" presetSubtype="0" accel="50000" decel="50000" fill="hold" nodeType="withEffect">
                                  <p:stCondLst>
                                    <p:cond delay="4450"/>
                                  </p:stCondLst>
                                  <p:childTnLst>
                                    <p:animMotion origin="layout" path="M 3.61111E-6 2.71605E-6 C -0.06302 -0.05556 -0.12604 -0.11111 -0.19375 -0.12222 C -0.26146 -0.13333 -0.3375 -0.06605 -0.40625 -0.06667 C -0.475 -0.06728 -0.54723 -0.1358 -0.60625 -0.12593 C -0.66528 -0.11605 -0.71285 -0.06173 -0.76042 -0.00741 " pathEditMode="relative" ptsTypes="aaaaA">
                                      <p:cBhvr>
                                        <p:cTn id="10" dur="5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8525" name="Picture 109" descr="25"/>
          <p:cNvPicPr>
            <a:picLocks noChangeAspect="1" noChangeArrowheads="1"/>
          </p:cNvPicPr>
          <p:nvPr/>
        </p:nvPicPr>
        <p:blipFill>
          <a:blip r:embed="rId3" cstate="screen"/>
          <a:srcRect/>
          <a:stretch>
            <a:fillRect/>
          </a:stretch>
        </p:blipFill>
        <p:spPr bwMode="auto">
          <a:xfrm>
            <a:off x="4953728" y="668131"/>
            <a:ext cx="3733152" cy="403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511" name="Picture 95" descr="花瓣01"/>
          <p:cNvPicPr>
            <a:picLocks noChangeAspect="1" noChangeArrowheads="1"/>
          </p:cNvPicPr>
          <p:nvPr/>
        </p:nvPicPr>
        <p:blipFill>
          <a:blip r:embed="rId4"/>
          <a:srcRect/>
          <a:stretch>
            <a:fillRect/>
          </a:stretch>
        </p:blipFill>
        <p:spPr bwMode="auto">
          <a:xfrm rot="-340300">
            <a:off x="3582366" y="-971250"/>
            <a:ext cx="420614" cy="38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512" name="Picture 96" descr="花瓣02"/>
          <p:cNvPicPr>
            <a:picLocks noChangeAspect="1" noChangeArrowheads="1"/>
          </p:cNvPicPr>
          <p:nvPr/>
        </p:nvPicPr>
        <p:blipFill>
          <a:blip r:embed="rId5"/>
          <a:srcRect/>
          <a:stretch>
            <a:fillRect/>
          </a:stretch>
        </p:blipFill>
        <p:spPr bwMode="auto">
          <a:xfrm>
            <a:off x="838055" y="-1226759"/>
            <a:ext cx="609494" cy="35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513" name="Picture 97" descr="花瓣03"/>
          <p:cNvPicPr>
            <a:picLocks noChangeAspect="1" noChangeArrowheads="1"/>
          </p:cNvPicPr>
          <p:nvPr/>
        </p:nvPicPr>
        <p:blipFill>
          <a:blip r:embed="rId6" cstate="screen"/>
          <a:srcRect/>
          <a:stretch>
            <a:fillRect/>
          </a:stretch>
        </p:blipFill>
        <p:spPr bwMode="auto">
          <a:xfrm>
            <a:off x="3049058" y="-1428309"/>
            <a:ext cx="380934" cy="27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514" name="Picture 98" descr="花瓣04"/>
          <p:cNvPicPr>
            <a:picLocks noChangeAspect="1" noChangeArrowheads="1"/>
          </p:cNvPicPr>
          <p:nvPr/>
        </p:nvPicPr>
        <p:blipFill>
          <a:blip r:embed="rId7"/>
          <a:srcRect/>
          <a:stretch>
            <a:fillRect/>
          </a:stretch>
        </p:blipFill>
        <p:spPr bwMode="auto">
          <a:xfrm>
            <a:off x="1218988" y="-490387"/>
            <a:ext cx="533307" cy="338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515" name="Picture 99" descr="花瓣05"/>
          <p:cNvPicPr>
            <a:picLocks noChangeAspect="1" noChangeArrowheads="1"/>
          </p:cNvPicPr>
          <p:nvPr/>
        </p:nvPicPr>
        <p:blipFill>
          <a:blip r:embed="rId8" cstate="screen"/>
          <a:srcRect/>
          <a:stretch>
            <a:fillRect/>
          </a:stretch>
        </p:blipFill>
        <p:spPr bwMode="auto">
          <a:xfrm rot="-2288755">
            <a:off x="2198307" y="-661783"/>
            <a:ext cx="534894" cy="25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518" name="Rectangle 102"/>
          <p:cNvSpPr>
            <a:spLocks noChangeArrowheads="1"/>
          </p:cNvSpPr>
          <p:nvPr/>
        </p:nvSpPr>
        <p:spPr bwMode="auto">
          <a:xfrm>
            <a:off x="5601315" y="1897130"/>
            <a:ext cx="2171323" cy="1744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nchor="ctr">
            <a:spAutoFit/>
          </a:bodyPr>
          <a:lstStyle/>
          <a:p>
            <a:pPr defTabSz="815975">
              <a:lnSpc>
                <a:spcPct val="120000"/>
              </a:lnSpc>
            </a:pPr>
            <a:r>
              <a:rPr lang="zh-CN" altLang="en-US" b="1" baseline="0">
                <a:solidFill>
                  <a:srgbClr val="000000"/>
                </a:solidFill>
                <a:latin typeface="华文行楷" panose="02010800040101010101" pitchFamily="2" charset="-122"/>
                <a:ea typeface="华文行楷" panose="02010800040101010101" pitchFamily="2" charset="-122"/>
              </a:rPr>
              <a:t>点击输入你想输入的文字内容点击输入你想输入的文字内容点击输入你想输入的文</a:t>
            </a:r>
          </a:p>
        </p:txBody>
      </p:sp>
      <p:sp>
        <p:nvSpPr>
          <p:cNvPr id="188520" name="Line 104"/>
          <p:cNvSpPr>
            <a:spLocks noChangeShapeType="1"/>
          </p:cNvSpPr>
          <p:nvPr/>
        </p:nvSpPr>
        <p:spPr bwMode="auto">
          <a:xfrm>
            <a:off x="4725167" y="1542574"/>
            <a:ext cx="0" cy="2515411"/>
          </a:xfrm>
          <a:prstGeom prst="line">
            <a:avLst/>
          </a:prstGeom>
          <a:noFill/>
          <a:ln w="15875">
            <a:solidFill>
              <a:srgbClr val="000000"/>
            </a:solidFill>
            <a:prstDash val="dash"/>
            <a:round/>
            <a:headEnd type="oval" w="med" len="med"/>
            <a:tailEnd type="oval" w="med" len="med"/>
          </a:ln>
          <a:extLst>
            <a:ext uri="{909E8E84-426E-40DD-AFC4-6F175D3DCCD1}">
              <a14:hiddenFill xmlns:a14="http://schemas.microsoft.com/office/drawing/2010/main">
                <a:noFill/>
              </a14:hiddenFill>
            </a:ext>
          </a:extLst>
        </p:spPr>
        <p:txBody>
          <a:bodyPr wrap="none" lIns="91413" tIns="45706" rIns="91413" bIns="45706" anchor="ctr"/>
          <a:lstStyle/>
          <a:p>
            <a:endParaRPr lang="zh-CN" altLang="en-US"/>
          </a:p>
        </p:txBody>
      </p:sp>
      <p:sp>
        <p:nvSpPr>
          <p:cNvPr id="188521" name="Line 105"/>
          <p:cNvSpPr>
            <a:spLocks noChangeShapeType="1"/>
          </p:cNvSpPr>
          <p:nvPr/>
        </p:nvSpPr>
        <p:spPr bwMode="auto">
          <a:xfrm flipH="1">
            <a:off x="1828482" y="2228162"/>
            <a:ext cx="2896685" cy="0"/>
          </a:xfrm>
          <a:prstGeom prst="line">
            <a:avLst/>
          </a:prstGeom>
          <a:noFill/>
          <a:ln w="15875">
            <a:solidFill>
              <a:srgbClr val="000000"/>
            </a:solidFill>
            <a:prstDash val="dash"/>
            <a:round/>
            <a:headEnd type="oval" w="med" len="med"/>
            <a:tailEnd type="oval" w="med" len="med"/>
          </a:ln>
          <a:extLst>
            <a:ext uri="{909E8E84-426E-40DD-AFC4-6F175D3DCCD1}">
              <a14:hiddenFill xmlns:a14="http://schemas.microsoft.com/office/drawing/2010/main">
                <a:noFill/>
              </a14:hiddenFill>
            </a:ext>
          </a:extLst>
        </p:spPr>
        <p:txBody>
          <a:bodyPr wrap="none" lIns="91413" tIns="45706" rIns="91413" bIns="45706" anchor="ctr"/>
          <a:lstStyle/>
          <a:p>
            <a:endParaRPr lang="zh-CN" altLang="en-US"/>
          </a:p>
        </p:txBody>
      </p:sp>
      <p:sp>
        <p:nvSpPr>
          <p:cNvPr id="188522" name="Rectangle 106"/>
          <p:cNvSpPr>
            <a:spLocks noChangeArrowheads="1"/>
          </p:cNvSpPr>
          <p:nvPr/>
        </p:nvSpPr>
        <p:spPr bwMode="auto">
          <a:xfrm>
            <a:off x="1752296" y="1721101"/>
            <a:ext cx="2972872" cy="433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nchor="ctr">
            <a:spAutoFit/>
          </a:bodyPr>
          <a:lstStyle/>
          <a:p>
            <a:pPr defTabSz="815975">
              <a:lnSpc>
                <a:spcPct val="120000"/>
              </a:lnSpc>
            </a:pPr>
            <a:r>
              <a:rPr lang="zh-CN" altLang="en-US" sz="1900" b="1">
                <a:solidFill>
                  <a:srgbClr val="000000"/>
                </a:solidFill>
                <a:latin typeface="华文行楷" panose="02010800040101010101" pitchFamily="2" charset="-122"/>
                <a:ea typeface="华文行楷" panose="02010800040101010101" pitchFamily="2" charset="-122"/>
              </a:rPr>
              <a:t>点击添加相关文字标题</a:t>
            </a:r>
          </a:p>
        </p:txBody>
      </p:sp>
      <p:sp>
        <p:nvSpPr>
          <p:cNvPr id="188523" name="Rectangle 107"/>
          <p:cNvSpPr>
            <a:spLocks noChangeArrowheads="1"/>
          </p:cNvSpPr>
          <p:nvPr/>
        </p:nvSpPr>
        <p:spPr bwMode="auto">
          <a:xfrm>
            <a:off x="2057043" y="2168072"/>
            <a:ext cx="2439564" cy="1412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nchor="ctr">
            <a:spAutoFit/>
          </a:bodyPr>
          <a:lstStyle/>
          <a:p>
            <a:pPr defTabSz="815975">
              <a:lnSpc>
                <a:spcPct val="120000"/>
              </a:lnSpc>
            </a:pPr>
            <a:r>
              <a:rPr lang="zh-CN" altLang="en-US" baseline="0">
                <a:solidFill>
                  <a:srgbClr val="000000"/>
                </a:solidFill>
                <a:latin typeface="华文行楷" panose="02010800040101010101" pitchFamily="2" charset="-122"/>
                <a:ea typeface="华文行楷" panose="02010800040101010101" pitchFamily="2" charset="-122"/>
              </a:rPr>
              <a:t>点击输入你想输入的文字内容点击输入你想输入的文字内容点击输入你想输入的文</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8525"/>
                                        </p:tgtEl>
                                        <p:attrNameLst>
                                          <p:attrName>style.visibility</p:attrName>
                                        </p:attrNameLst>
                                      </p:cBhvr>
                                      <p:to>
                                        <p:strVal val="visible"/>
                                      </p:to>
                                    </p:set>
                                    <p:animEffect transition="in" filter="fade">
                                      <p:cBhvr>
                                        <p:cTn id="7" dur="2000"/>
                                        <p:tgtEl>
                                          <p:spTgt spid="188525"/>
                                        </p:tgtEl>
                                      </p:cBhvr>
                                    </p:animEffect>
                                  </p:childTnLst>
                                </p:cTn>
                              </p:par>
                            </p:childTnLst>
                          </p:cTn>
                        </p:par>
                        <p:par>
                          <p:cTn id="8" fill="hold">
                            <p:stCondLst>
                              <p:cond delay="2000"/>
                            </p:stCondLst>
                            <p:childTnLst>
                              <p:par>
                                <p:cTn id="9" presetID="0" presetClass="path" presetSubtype="0" accel="50000" decel="50000" fill="hold" nodeType="afterEffect">
                                  <p:stCondLst>
                                    <p:cond delay="0"/>
                                  </p:stCondLst>
                                  <p:childTnLst>
                                    <p:animMotion origin="layout" path="M -3.33333E-6 2.66296E-6 C -0.01458 0.05808 -0.07274 0.23138 -0.08802 0.34878 C -0.1033 0.46617 -0.0967 0.60272 -0.09132 0.70466 C -0.08593 0.80661 -0.07916 0.8999 -0.05555 0.96076 C -0.03194 1.02162 0.03334 1.02965 0.05 1.07012 C 0.06667 1.11059 0.05417 1.16744 0.04445 1.20327 C 0.03473 1.23942 0.0132 1.2632 -0.00833 1.28668 " pathEditMode="relative" rAng="0" ptsTypes="aaaaaaa">
                                      <p:cBhvr>
                                        <p:cTn id="10" dur="3000" fill="hold"/>
                                        <p:tgtEl>
                                          <p:spTgt spid="188515"/>
                                        </p:tgtEl>
                                        <p:attrNameLst>
                                          <p:attrName>ppt_x</p:attrName>
                                          <p:attrName>ppt_y</p:attrName>
                                        </p:attrNameLst>
                                      </p:cBhvr>
                                      <p:rCtr x="-1840" y="64319"/>
                                    </p:animMotion>
                                  </p:childTnLst>
                                </p:cTn>
                              </p:par>
                              <p:par>
                                <p:cTn id="11" presetID="8" presetClass="emph" presetSubtype="0" fill="hold" nodeType="withEffect">
                                  <p:stCondLst>
                                    <p:cond delay="0"/>
                                  </p:stCondLst>
                                  <p:childTnLst>
                                    <p:animRot by="21600000">
                                      <p:cBhvr>
                                        <p:cTn id="12" dur="3000" fill="hold"/>
                                        <p:tgtEl>
                                          <p:spTgt spid="188515"/>
                                        </p:tgtEl>
                                        <p:attrNameLst>
                                          <p:attrName>r</p:attrName>
                                        </p:attrNameLst>
                                      </p:cBhvr>
                                    </p:animRot>
                                  </p:childTnLst>
                                </p:cTn>
                              </p:par>
                              <p:par>
                                <p:cTn id="13" presetID="0" presetClass="path" presetSubtype="0" accel="50000" decel="50000" fill="hold" nodeType="withEffect">
                                  <p:stCondLst>
                                    <p:cond delay="800"/>
                                  </p:stCondLst>
                                  <p:childTnLst>
                                    <p:animMotion origin="layout" path="M 3.05556E-6 2.58573E-6 C -0.02309 0.05437 -0.0375 0.09916 -0.05712 0.18628 C -0.07691 0.2734 -0.07709 0.43188 -0.11806 0.52209 C -0.15886 0.61229 -0.27309 0.64844 -0.30313 0.72814 C -0.33316 0.80784 -0.31875 0.91195 -0.29844 1.00092 C -0.27813 1.0899 -0.22952 1.17547 -0.18091 1.26135 " pathEditMode="relative" rAng="0" ptsTypes="aaaaaa">
                                      <p:cBhvr>
                                        <p:cTn id="14" dur="3000" fill="hold"/>
                                        <p:tgtEl>
                                          <p:spTgt spid="188511"/>
                                        </p:tgtEl>
                                        <p:attrNameLst>
                                          <p:attrName>ppt_x</p:attrName>
                                          <p:attrName>ppt_y</p:attrName>
                                        </p:attrNameLst>
                                      </p:cBhvr>
                                      <p:rCtr x="-16667" y="63052"/>
                                    </p:animMotion>
                                  </p:childTnLst>
                                </p:cTn>
                              </p:par>
                              <p:par>
                                <p:cTn id="15" presetID="8" presetClass="emph" presetSubtype="0" fill="hold" nodeType="withEffect">
                                  <p:stCondLst>
                                    <p:cond delay="900"/>
                                  </p:stCondLst>
                                  <p:childTnLst>
                                    <p:animRot by="21600000">
                                      <p:cBhvr>
                                        <p:cTn id="16" dur="3000" fill="hold"/>
                                        <p:tgtEl>
                                          <p:spTgt spid="188511"/>
                                        </p:tgtEl>
                                        <p:attrNameLst>
                                          <p:attrName>r</p:attrName>
                                        </p:attrNameLst>
                                      </p:cBhvr>
                                    </p:animRot>
                                  </p:childTnLst>
                                </p:cTn>
                              </p:par>
                              <p:par>
                                <p:cTn id="17" presetID="0" presetClass="path" presetSubtype="0" accel="50000" decel="50000" fill="hold" nodeType="withEffect">
                                  <p:stCondLst>
                                    <p:cond delay="400"/>
                                  </p:stCondLst>
                                  <p:childTnLst>
                                    <p:animMotion origin="layout" path="M 2.77556E-17 3.45999E-6 C -0.00347 0.03799 -0.0191 0.16651 -0.02118 0.22891 C -0.02326 0.29132 -0.01875 0.30089 -0.01267 0.37442 C -0.0066 0.44794 0.02049 0.58171 0.01528 0.66975 C 0.01007 0.7578 -0.01944 0.82175 -0.0441 0.90361 C -0.06875 0.98548 -0.11719 1.10997 -0.13299 1.16187 C -0.14878 1.21285 -0.1441 1.21223 -0.13941 1.21223 " pathEditMode="relative" rAng="0" ptsTypes="aaaaaaa">
                                      <p:cBhvr>
                                        <p:cTn id="18" dur="3000" fill="hold"/>
                                        <p:tgtEl>
                                          <p:spTgt spid="188514"/>
                                        </p:tgtEl>
                                        <p:attrNameLst>
                                          <p:attrName>ppt_x</p:attrName>
                                          <p:attrName>ppt_y</p:attrName>
                                        </p:attrNameLst>
                                      </p:cBhvr>
                                      <p:rCtr x="-6424" y="60643"/>
                                    </p:animMotion>
                                  </p:childTnLst>
                                </p:cTn>
                              </p:par>
                              <p:par>
                                <p:cTn id="19" presetID="8" presetClass="emph" presetSubtype="0" fill="hold" nodeType="withEffect">
                                  <p:stCondLst>
                                    <p:cond delay="400"/>
                                  </p:stCondLst>
                                  <p:childTnLst>
                                    <p:animRot by="21600000">
                                      <p:cBhvr>
                                        <p:cTn id="20" dur="3000" fill="hold"/>
                                        <p:tgtEl>
                                          <p:spTgt spid="188514"/>
                                        </p:tgtEl>
                                        <p:attrNameLst>
                                          <p:attrName>r</p:attrName>
                                        </p:attrNameLst>
                                      </p:cBhvr>
                                    </p:animRot>
                                  </p:childTnLst>
                                </p:cTn>
                              </p:par>
                              <p:par>
                                <p:cTn id="21" presetID="0" presetClass="path" presetSubtype="0" accel="50000" decel="50000" fill="hold" nodeType="withEffect">
                                  <p:stCondLst>
                                    <p:cond delay="1800"/>
                                  </p:stCondLst>
                                  <p:childTnLst>
                                    <p:animMotion origin="layout" path="M 0 3.49089E-7 C 0.01771 0.06148 0.10538 0.2561 0.10677 0.36824 C 0.10816 0.48007 0.01302 0.56719 0.00799 0.67284 C 0.00295 0.7785 0.06823 0.89249 0.07622 1.00309 C 0.0842 1.11369 0.06979 1.22552 0.05556 1.33704 " pathEditMode="relative" rAng="0" ptsTypes="aaaaa">
                                      <p:cBhvr>
                                        <p:cTn id="22" dur="3000" fill="hold"/>
                                        <p:tgtEl>
                                          <p:spTgt spid="188512"/>
                                        </p:tgtEl>
                                        <p:attrNameLst>
                                          <p:attrName>ppt_x</p:attrName>
                                          <p:attrName>ppt_y</p:attrName>
                                        </p:attrNameLst>
                                      </p:cBhvr>
                                      <p:rCtr x="5399" y="66852"/>
                                    </p:animMotion>
                                  </p:childTnLst>
                                </p:cTn>
                              </p:par>
                              <p:par>
                                <p:cTn id="23" presetID="8" presetClass="emph" presetSubtype="0" fill="hold" nodeType="withEffect">
                                  <p:stCondLst>
                                    <p:cond delay="1800"/>
                                  </p:stCondLst>
                                  <p:childTnLst>
                                    <p:animRot by="21600000">
                                      <p:cBhvr>
                                        <p:cTn id="24" dur="3000" fill="hold"/>
                                        <p:tgtEl>
                                          <p:spTgt spid="188512"/>
                                        </p:tgtEl>
                                        <p:attrNameLst>
                                          <p:attrName>r</p:attrName>
                                        </p:attrNameLst>
                                      </p:cBhvr>
                                    </p:animRot>
                                  </p:childTnLst>
                                </p:cTn>
                              </p:par>
                              <p:par>
                                <p:cTn id="25" presetID="0" presetClass="path" presetSubtype="0" accel="50000" decel="50000" fill="hold" nodeType="withEffect">
                                  <p:stCondLst>
                                    <p:cond delay="1200"/>
                                  </p:stCondLst>
                                  <p:childTnLst>
                                    <p:animMotion origin="layout" path="M -1.38889E-6 3.64162E-6 C -0.03472 0.07722 -0.06927 0.15468 -0.06667 0.25341 C -0.06406 0.35237 0.00868 0.48763 0.0158 0.59376 C 0.02291 0.70035 -0.02813 0.79977 -0.02396 0.89202 C -0.01979 0.98428 0.0375 1.06682 0.04114 1.14774 C 0.04479 1.22867 0.02153 1.30358 -0.00174 1.37803 " pathEditMode="relative" ptsTypes="aaaaaA">
                                      <p:cBhvr>
                                        <p:cTn id="26" dur="3000" fill="hold"/>
                                        <p:tgtEl>
                                          <p:spTgt spid="188513"/>
                                        </p:tgtEl>
                                        <p:attrNameLst>
                                          <p:attrName>ppt_x</p:attrName>
                                          <p:attrName>ppt_y</p:attrName>
                                        </p:attrNameLst>
                                      </p:cBhvr>
                                    </p:animMotion>
                                  </p:childTnLst>
                                </p:cTn>
                              </p:par>
                              <p:par>
                                <p:cTn id="27" presetID="8" presetClass="emph" presetSubtype="0" fill="hold" nodeType="withEffect">
                                  <p:stCondLst>
                                    <p:cond delay="1300"/>
                                  </p:stCondLst>
                                  <p:childTnLst>
                                    <p:animRot by="21600000">
                                      <p:cBhvr>
                                        <p:cTn id="28" dur="2900" fill="hold"/>
                                        <p:tgtEl>
                                          <p:spTgt spid="188513"/>
                                        </p:tgtEl>
                                        <p:attrNameLst>
                                          <p:attrName>r</p:attrName>
                                        </p:attrNameLst>
                                      </p:cBhvr>
                                    </p:animRot>
                                  </p:childTnLst>
                                </p:cTn>
                              </p:par>
                              <p:par>
                                <p:cTn id="29" presetID="8" presetClass="entr" presetSubtype="16" fill="hold" nodeType="withEffect">
                                  <p:stCondLst>
                                    <p:cond delay="800"/>
                                  </p:stCondLst>
                                  <p:childTnLst>
                                    <p:set>
                                      <p:cBhvr>
                                        <p:cTn id="30" dur="1" fill="hold">
                                          <p:stCondLst>
                                            <p:cond delay="0"/>
                                          </p:stCondLst>
                                        </p:cTn>
                                        <p:tgtEl>
                                          <p:spTgt spid="188518"/>
                                        </p:tgtEl>
                                        <p:attrNameLst>
                                          <p:attrName>style.visibility</p:attrName>
                                        </p:attrNameLst>
                                      </p:cBhvr>
                                      <p:to>
                                        <p:strVal val="visible"/>
                                      </p:to>
                                    </p:set>
                                    <p:animEffect transition="in" filter="diamond(in)">
                                      <p:cBhvr>
                                        <p:cTn id="31" dur="2000"/>
                                        <p:tgtEl>
                                          <p:spTgt spid="188518"/>
                                        </p:tgtEl>
                                      </p:cBhvr>
                                    </p:animEffect>
                                  </p:childTnLst>
                                </p:cTn>
                              </p:par>
                            </p:childTnLst>
                          </p:cTn>
                        </p:par>
                        <p:par>
                          <p:cTn id="32" fill="hold">
                            <p:stCondLst>
                              <p:cond delay="5000"/>
                            </p:stCondLst>
                            <p:childTnLst>
                              <p:par>
                                <p:cTn id="33" presetID="22" presetClass="entr" presetSubtype="1" fill="hold" grpId="0" nodeType="afterEffect">
                                  <p:stCondLst>
                                    <p:cond delay="0"/>
                                  </p:stCondLst>
                                  <p:childTnLst>
                                    <p:set>
                                      <p:cBhvr>
                                        <p:cTn id="34" dur="1" fill="hold">
                                          <p:stCondLst>
                                            <p:cond delay="0"/>
                                          </p:stCondLst>
                                        </p:cTn>
                                        <p:tgtEl>
                                          <p:spTgt spid="188520"/>
                                        </p:tgtEl>
                                        <p:attrNameLst>
                                          <p:attrName>style.visibility</p:attrName>
                                        </p:attrNameLst>
                                      </p:cBhvr>
                                      <p:to>
                                        <p:strVal val="visible"/>
                                      </p:to>
                                    </p:set>
                                    <p:animEffect transition="in" filter="wipe(up)">
                                      <p:cBhvr>
                                        <p:cTn id="35" dur="500"/>
                                        <p:tgtEl>
                                          <p:spTgt spid="188520"/>
                                        </p:tgtEl>
                                      </p:cBhvr>
                                    </p:animEffect>
                                  </p:childTnLst>
                                </p:cTn>
                              </p:par>
                            </p:childTnLst>
                          </p:cTn>
                        </p:par>
                        <p:par>
                          <p:cTn id="36" fill="hold">
                            <p:stCondLst>
                              <p:cond delay="5500"/>
                            </p:stCondLst>
                            <p:childTnLst>
                              <p:par>
                                <p:cTn id="37" presetID="22" presetClass="entr" presetSubtype="2" fill="hold" grpId="0" nodeType="afterEffect">
                                  <p:stCondLst>
                                    <p:cond delay="0"/>
                                  </p:stCondLst>
                                  <p:childTnLst>
                                    <p:set>
                                      <p:cBhvr>
                                        <p:cTn id="38" dur="1" fill="hold">
                                          <p:stCondLst>
                                            <p:cond delay="0"/>
                                          </p:stCondLst>
                                        </p:cTn>
                                        <p:tgtEl>
                                          <p:spTgt spid="188521"/>
                                        </p:tgtEl>
                                        <p:attrNameLst>
                                          <p:attrName>style.visibility</p:attrName>
                                        </p:attrNameLst>
                                      </p:cBhvr>
                                      <p:to>
                                        <p:strVal val="visible"/>
                                      </p:to>
                                    </p:set>
                                    <p:animEffect transition="in" filter="wipe(right)">
                                      <p:cBhvr>
                                        <p:cTn id="39" dur="500"/>
                                        <p:tgtEl>
                                          <p:spTgt spid="188521"/>
                                        </p:tgtEl>
                                      </p:cBhvr>
                                    </p:animEffect>
                                  </p:childTnLst>
                                </p:cTn>
                              </p:par>
                            </p:childTnLst>
                          </p:cTn>
                        </p:par>
                        <p:par>
                          <p:cTn id="40" fill="hold">
                            <p:stCondLst>
                              <p:cond delay="60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188522"/>
                                        </p:tgtEl>
                                        <p:attrNameLst>
                                          <p:attrName>style.visibility</p:attrName>
                                        </p:attrNameLst>
                                      </p:cBhvr>
                                      <p:to>
                                        <p:strVal val="visible"/>
                                      </p:to>
                                    </p:set>
                                    <p:anim calcmode="lin" valueType="num">
                                      <p:cBhvr>
                                        <p:cTn id="43" dur="500" fill="hold"/>
                                        <p:tgtEl>
                                          <p:spTgt spid="188522"/>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88522"/>
                                        </p:tgtEl>
                                        <p:attrNameLst>
                                          <p:attrName>ppt_y</p:attrName>
                                        </p:attrNameLst>
                                      </p:cBhvr>
                                      <p:tavLst>
                                        <p:tav tm="0">
                                          <p:val>
                                            <p:strVal val="#ppt_y"/>
                                          </p:val>
                                        </p:tav>
                                        <p:tav tm="100000">
                                          <p:val>
                                            <p:strVal val="#ppt_y"/>
                                          </p:val>
                                        </p:tav>
                                      </p:tavLst>
                                    </p:anim>
                                    <p:anim calcmode="lin" valueType="num">
                                      <p:cBhvr>
                                        <p:cTn id="45" dur="500" fill="hold"/>
                                        <p:tgtEl>
                                          <p:spTgt spid="188522"/>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88522"/>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88522"/>
                                        </p:tgtEl>
                                      </p:cBhvr>
                                    </p:animEffect>
                                  </p:childTnLst>
                                </p:cTn>
                              </p:par>
                            </p:childTnLst>
                          </p:cTn>
                        </p:par>
                        <p:par>
                          <p:cTn id="48" fill="hold">
                            <p:stCondLst>
                              <p:cond delay="8750"/>
                            </p:stCondLst>
                            <p:childTnLst>
                              <p:par>
                                <p:cTn id="49" presetID="31" presetClass="entr" presetSubtype="0" fill="hold" nodeType="afterEffect">
                                  <p:stCondLst>
                                    <p:cond delay="0"/>
                                  </p:stCondLst>
                                  <p:iterate type="lt">
                                    <p:tmPct val="5000"/>
                                  </p:iterate>
                                  <p:childTnLst>
                                    <p:set>
                                      <p:cBhvr>
                                        <p:cTn id="50" dur="1" fill="hold">
                                          <p:stCondLst>
                                            <p:cond delay="0"/>
                                          </p:stCondLst>
                                        </p:cTn>
                                        <p:tgtEl>
                                          <p:spTgt spid="188523"/>
                                        </p:tgtEl>
                                        <p:attrNameLst>
                                          <p:attrName>style.visibility</p:attrName>
                                        </p:attrNameLst>
                                      </p:cBhvr>
                                      <p:to>
                                        <p:strVal val="visible"/>
                                      </p:to>
                                    </p:set>
                                    <p:anim calcmode="lin" valueType="num">
                                      <p:cBhvr>
                                        <p:cTn id="51" dur="1000" fill="hold"/>
                                        <p:tgtEl>
                                          <p:spTgt spid="188523"/>
                                        </p:tgtEl>
                                        <p:attrNameLst>
                                          <p:attrName>ppt_w</p:attrName>
                                        </p:attrNameLst>
                                      </p:cBhvr>
                                      <p:tavLst>
                                        <p:tav tm="0">
                                          <p:val>
                                            <p:fltVal val="0"/>
                                          </p:val>
                                        </p:tav>
                                        <p:tav tm="100000">
                                          <p:val>
                                            <p:strVal val="#ppt_w"/>
                                          </p:val>
                                        </p:tav>
                                      </p:tavLst>
                                    </p:anim>
                                    <p:anim calcmode="lin" valueType="num">
                                      <p:cBhvr>
                                        <p:cTn id="52" dur="1000" fill="hold"/>
                                        <p:tgtEl>
                                          <p:spTgt spid="188523"/>
                                        </p:tgtEl>
                                        <p:attrNameLst>
                                          <p:attrName>ppt_h</p:attrName>
                                        </p:attrNameLst>
                                      </p:cBhvr>
                                      <p:tavLst>
                                        <p:tav tm="0">
                                          <p:val>
                                            <p:fltVal val="0"/>
                                          </p:val>
                                        </p:tav>
                                        <p:tav tm="100000">
                                          <p:val>
                                            <p:strVal val="#ppt_h"/>
                                          </p:val>
                                        </p:tav>
                                      </p:tavLst>
                                    </p:anim>
                                    <p:anim calcmode="lin" valueType="num">
                                      <p:cBhvr>
                                        <p:cTn id="53" dur="1000" fill="hold"/>
                                        <p:tgtEl>
                                          <p:spTgt spid="188523"/>
                                        </p:tgtEl>
                                        <p:attrNameLst>
                                          <p:attrName>style.rotation</p:attrName>
                                        </p:attrNameLst>
                                      </p:cBhvr>
                                      <p:tavLst>
                                        <p:tav tm="0">
                                          <p:val>
                                            <p:fltVal val="90"/>
                                          </p:val>
                                        </p:tav>
                                        <p:tav tm="100000">
                                          <p:val>
                                            <p:fltVal val="0"/>
                                          </p:val>
                                        </p:tav>
                                      </p:tavLst>
                                    </p:anim>
                                    <p:animEffect transition="in" filter="fade">
                                      <p:cBhvr>
                                        <p:cTn id="54" dur="1000"/>
                                        <p:tgtEl>
                                          <p:spTgt spid="188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520" grpId="0" animBg="1"/>
      <p:bldP spid="188521" grpId="0" animBg="1"/>
      <p:bldP spid="188522"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1528" name="Picture 40" descr="27"/>
          <p:cNvPicPr>
            <a:picLocks noChangeAspect="1" noChangeArrowheads="1"/>
          </p:cNvPicPr>
          <p:nvPr/>
        </p:nvPicPr>
        <p:blipFill>
          <a:blip r:embed="rId3"/>
          <a:srcRect/>
          <a:stretch>
            <a:fillRect/>
          </a:stretch>
        </p:blipFill>
        <p:spPr bwMode="auto">
          <a:xfrm>
            <a:off x="3391899" y="1182323"/>
            <a:ext cx="5409261" cy="3680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505" name="Rectangle 17"/>
          <p:cNvSpPr>
            <a:spLocks noChangeArrowheads="1"/>
          </p:cNvSpPr>
          <p:nvPr/>
        </p:nvSpPr>
        <p:spPr bwMode="auto">
          <a:xfrm>
            <a:off x="4268047" y="1721906"/>
            <a:ext cx="3428405" cy="906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nchor="ctr">
            <a:spAutoFit/>
          </a:bodyPr>
          <a:lstStyle/>
          <a:p>
            <a:pPr defTabSz="815975">
              <a:lnSpc>
                <a:spcPct val="120000"/>
              </a:lnSpc>
            </a:pPr>
            <a:r>
              <a:rPr lang="zh-CN" altLang="en-US" sz="1500" b="1">
                <a:solidFill>
                  <a:srgbClr val="000000"/>
                </a:solidFill>
                <a:latin typeface="华文行楷" panose="02010800040101010101" pitchFamily="2" charset="-122"/>
                <a:ea typeface="华文行楷" panose="02010800040101010101" pitchFamily="2" charset="-122"/>
              </a:rPr>
              <a:t>点击输入你想输入的文字内容点击输入你想输入的文字内容点击输入你想输入的文字</a:t>
            </a:r>
          </a:p>
        </p:txBody>
      </p:sp>
      <p:pic>
        <p:nvPicPr>
          <p:cNvPr id="191531" name="Picture 43" descr="A06"/>
          <p:cNvPicPr>
            <a:picLocks noChangeAspect="1" noChangeArrowheads="1"/>
          </p:cNvPicPr>
          <p:nvPr/>
        </p:nvPicPr>
        <p:blipFill>
          <a:blip r:embed="rId4" cstate="screen"/>
          <a:srcRect/>
          <a:stretch>
            <a:fillRect/>
          </a:stretch>
        </p:blipFill>
        <p:spPr bwMode="auto">
          <a:xfrm>
            <a:off x="1377711" y="1339437"/>
            <a:ext cx="1899908" cy="48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532" name="Text Box 44"/>
          <p:cNvSpPr txBox="1">
            <a:spLocks noChangeArrowheads="1"/>
          </p:cNvSpPr>
          <p:nvPr/>
        </p:nvSpPr>
        <p:spPr bwMode="auto">
          <a:xfrm>
            <a:off x="1525323" y="1466398"/>
            <a:ext cx="1966570" cy="29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spAutoFit/>
          </a:bodyPr>
          <a:lstStyle>
            <a:lvl1pPr defTabSz="815975" eaLnBrk="0" hangingPunct="0">
              <a:defRPr sz="1600" baseline="-25000">
                <a:solidFill>
                  <a:schemeClr val="tx1"/>
                </a:solidFill>
                <a:latin typeface="Arial" panose="020B0604020202020204" pitchFamily="34" charset="0"/>
                <a:ea typeface="中國龍毛隸書" pitchFamily="49" charset="-120"/>
              </a:defRPr>
            </a:lvl1pPr>
            <a:lvl2pPr marL="742950" indent="-285750" defTabSz="815975" eaLnBrk="0" hangingPunct="0">
              <a:defRPr sz="1600" baseline="-25000">
                <a:solidFill>
                  <a:schemeClr val="tx1"/>
                </a:solidFill>
                <a:latin typeface="Arial" panose="020B0604020202020204" pitchFamily="34" charset="0"/>
                <a:ea typeface="中國龍毛隸書" pitchFamily="49" charset="-120"/>
              </a:defRPr>
            </a:lvl2pPr>
            <a:lvl3pPr marL="1143000" indent="-228600" defTabSz="815975" eaLnBrk="0" hangingPunct="0">
              <a:defRPr sz="1600" baseline="-25000">
                <a:solidFill>
                  <a:schemeClr val="tx1"/>
                </a:solidFill>
                <a:latin typeface="Arial" panose="020B0604020202020204" pitchFamily="34" charset="0"/>
                <a:ea typeface="中國龍毛隸書" pitchFamily="49" charset="-120"/>
              </a:defRPr>
            </a:lvl3pPr>
            <a:lvl4pPr marL="1600200" indent="-228600" defTabSz="815975" eaLnBrk="0" hangingPunct="0">
              <a:defRPr sz="1600" baseline="-25000">
                <a:solidFill>
                  <a:schemeClr val="tx1"/>
                </a:solidFill>
                <a:latin typeface="Arial" panose="020B0604020202020204" pitchFamily="34" charset="0"/>
                <a:ea typeface="中國龍毛隸書" pitchFamily="49" charset="-120"/>
              </a:defRPr>
            </a:lvl4pPr>
            <a:lvl5pPr marL="2057400" indent="-228600" defTabSz="815975" eaLnBrk="0" hangingPunct="0">
              <a:defRPr sz="1600" baseline="-25000">
                <a:solidFill>
                  <a:schemeClr val="tx1"/>
                </a:solidFill>
                <a:latin typeface="Arial" panose="020B0604020202020204" pitchFamily="34" charset="0"/>
                <a:ea typeface="中國龍毛隸書" pitchFamily="49" charset="-120"/>
              </a:defRPr>
            </a:lvl5pPr>
            <a:lvl6pPr marL="25146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6pPr>
            <a:lvl7pPr marL="29718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7pPr>
            <a:lvl8pPr marL="34290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8pPr>
            <a:lvl9pPr marL="38862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9pPr>
          </a:lstStyle>
          <a:p>
            <a:pPr algn="l" eaLnBrk="1" hangingPunct="1">
              <a:spcBef>
                <a:spcPct val="50000"/>
              </a:spcBef>
            </a:pPr>
            <a:r>
              <a:rPr lang="zh-CN" altLang="en-US" sz="1400" baseline="0">
                <a:solidFill>
                  <a:srgbClr val="000000"/>
                </a:solidFill>
                <a:latin typeface="华文行楷" panose="02010800040101010101" pitchFamily="2" charset="-122"/>
                <a:ea typeface="华文行楷" panose="02010800040101010101" pitchFamily="2" charset="-122"/>
              </a:rPr>
              <a:t>点击输入标题内容</a:t>
            </a:r>
          </a:p>
        </p:txBody>
      </p:sp>
      <p:sp>
        <p:nvSpPr>
          <p:cNvPr id="191533" name="Text Box 45"/>
          <p:cNvSpPr txBox="1">
            <a:spLocks noChangeArrowheads="1"/>
          </p:cNvSpPr>
          <p:nvPr/>
        </p:nvSpPr>
        <p:spPr bwMode="auto">
          <a:xfrm>
            <a:off x="1525323" y="2039309"/>
            <a:ext cx="1752296" cy="1272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spAutoFit/>
          </a:bodyPr>
          <a:lstStyle>
            <a:lvl1pPr defTabSz="815975" eaLnBrk="0" hangingPunct="0">
              <a:defRPr sz="1600" baseline="-25000">
                <a:solidFill>
                  <a:schemeClr val="tx1"/>
                </a:solidFill>
                <a:latin typeface="Arial" panose="020B0604020202020204" pitchFamily="34" charset="0"/>
                <a:ea typeface="中國龍毛隸書" pitchFamily="49" charset="-120"/>
              </a:defRPr>
            </a:lvl1pPr>
            <a:lvl2pPr marL="742950" indent="-285750" defTabSz="815975" eaLnBrk="0" hangingPunct="0">
              <a:defRPr sz="1600" baseline="-25000">
                <a:solidFill>
                  <a:schemeClr val="tx1"/>
                </a:solidFill>
                <a:latin typeface="Arial" panose="020B0604020202020204" pitchFamily="34" charset="0"/>
                <a:ea typeface="中國龍毛隸書" pitchFamily="49" charset="-120"/>
              </a:defRPr>
            </a:lvl2pPr>
            <a:lvl3pPr marL="1143000" indent="-228600" defTabSz="815975" eaLnBrk="0" hangingPunct="0">
              <a:defRPr sz="1600" baseline="-25000">
                <a:solidFill>
                  <a:schemeClr val="tx1"/>
                </a:solidFill>
                <a:latin typeface="Arial" panose="020B0604020202020204" pitchFamily="34" charset="0"/>
                <a:ea typeface="中國龍毛隸書" pitchFamily="49" charset="-120"/>
              </a:defRPr>
            </a:lvl3pPr>
            <a:lvl4pPr marL="1600200" indent="-228600" defTabSz="815975" eaLnBrk="0" hangingPunct="0">
              <a:defRPr sz="1600" baseline="-25000">
                <a:solidFill>
                  <a:schemeClr val="tx1"/>
                </a:solidFill>
                <a:latin typeface="Arial" panose="020B0604020202020204" pitchFamily="34" charset="0"/>
                <a:ea typeface="中國龍毛隸書" pitchFamily="49" charset="-120"/>
              </a:defRPr>
            </a:lvl4pPr>
            <a:lvl5pPr marL="2057400" indent="-228600" defTabSz="815975" eaLnBrk="0" hangingPunct="0">
              <a:defRPr sz="1600" baseline="-25000">
                <a:solidFill>
                  <a:schemeClr val="tx1"/>
                </a:solidFill>
                <a:latin typeface="Arial" panose="020B0604020202020204" pitchFamily="34" charset="0"/>
                <a:ea typeface="中國龍毛隸書" pitchFamily="49" charset="-120"/>
              </a:defRPr>
            </a:lvl5pPr>
            <a:lvl6pPr marL="25146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6pPr>
            <a:lvl7pPr marL="29718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7pPr>
            <a:lvl8pPr marL="34290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8pPr>
            <a:lvl9pPr marL="38862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9pPr>
          </a:lstStyle>
          <a:p>
            <a:pPr algn="l" eaLnBrk="1" hangingPunct="1"/>
            <a:r>
              <a:rPr lang="zh-CN" altLang="en-US" sz="1300" baseline="0" dirty="0">
                <a:solidFill>
                  <a:srgbClr val="000000"/>
                </a:solidFill>
                <a:latin typeface="华文行楷" panose="02010800040101010101" pitchFamily="2" charset="-122"/>
                <a:ea typeface="华文行楷" panose="02010800040101010101" pitchFamily="2" charset="-122"/>
              </a:rPr>
              <a:t>点击输入文字内容点击输入文字内容点击输入文字内容输入文字内容点击输入文字内容点击输入文字内容点击输入文字内容</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91528"/>
                                        </p:tgtEl>
                                        <p:attrNameLst>
                                          <p:attrName>style.visibility</p:attrName>
                                        </p:attrNameLst>
                                      </p:cBhvr>
                                      <p:to>
                                        <p:strVal val="visible"/>
                                      </p:to>
                                    </p:set>
                                    <p:animEffect transition="in" filter="wheel(1)">
                                      <p:cBhvr>
                                        <p:cTn id="7" dur="2000"/>
                                        <p:tgtEl>
                                          <p:spTgt spid="191528"/>
                                        </p:tgtEl>
                                      </p:cBhvr>
                                    </p:animEffect>
                                  </p:childTnLst>
                                </p:cTn>
                              </p:par>
                            </p:childTnLst>
                          </p:cTn>
                        </p:par>
                        <p:par>
                          <p:cTn id="8" fill="hold">
                            <p:stCondLst>
                              <p:cond delay="2000"/>
                            </p:stCondLst>
                            <p:childTnLst>
                              <p:par>
                                <p:cTn id="9" presetID="45" presetClass="entr" presetSubtype="0" fill="hold" grpId="0" nodeType="afterEffect">
                                  <p:stCondLst>
                                    <p:cond delay="0"/>
                                  </p:stCondLst>
                                  <p:iterate type="lt">
                                    <p:tmPct val="10000"/>
                                  </p:iterate>
                                  <p:childTnLst>
                                    <p:set>
                                      <p:cBhvr>
                                        <p:cTn id="10" dur="1" fill="hold">
                                          <p:stCondLst>
                                            <p:cond delay="0"/>
                                          </p:stCondLst>
                                        </p:cTn>
                                        <p:tgtEl>
                                          <p:spTgt spid="191505"/>
                                        </p:tgtEl>
                                        <p:attrNameLst>
                                          <p:attrName>style.visibility</p:attrName>
                                        </p:attrNameLst>
                                      </p:cBhvr>
                                      <p:to>
                                        <p:strVal val="visible"/>
                                      </p:to>
                                    </p:set>
                                    <p:animEffect transition="in" filter="fade">
                                      <p:cBhvr>
                                        <p:cTn id="11" dur="1000"/>
                                        <p:tgtEl>
                                          <p:spTgt spid="191505"/>
                                        </p:tgtEl>
                                      </p:cBhvr>
                                    </p:animEffect>
                                    <p:anim calcmode="lin" valueType="num">
                                      <p:cBhvr>
                                        <p:cTn id="12" dur="1000" fill="hold"/>
                                        <p:tgtEl>
                                          <p:spTgt spid="191505"/>
                                        </p:tgtEl>
                                        <p:attrNameLst>
                                          <p:attrName>ppt_w</p:attrName>
                                        </p:attrNameLst>
                                      </p:cBhvr>
                                      <p:tavLst>
                                        <p:tav tm="0" fmla="#ppt_w*sin(2.5*pi*$)">
                                          <p:val>
                                            <p:fltVal val="0"/>
                                          </p:val>
                                        </p:tav>
                                        <p:tav tm="100000">
                                          <p:val>
                                            <p:fltVal val="1"/>
                                          </p:val>
                                        </p:tav>
                                      </p:tavLst>
                                    </p:anim>
                                    <p:anim calcmode="lin" valueType="num">
                                      <p:cBhvr>
                                        <p:cTn id="13" dur="1000" fill="hold"/>
                                        <p:tgtEl>
                                          <p:spTgt spid="191505"/>
                                        </p:tgtEl>
                                        <p:attrNameLst>
                                          <p:attrName>ppt_h</p:attrName>
                                        </p:attrNameLst>
                                      </p:cBhvr>
                                      <p:tavLst>
                                        <p:tav tm="0">
                                          <p:val>
                                            <p:strVal val="#ppt_h"/>
                                          </p:val>
                                        </p:tav>
                                        <p:tav tm="100000">
                                          <p:val>
                                            <p:strVal val="#ppt_h"/>
                                          </p:val>
                                        </p:tav>
                                      </p:tavLst>
                                    </p:anim>
                                  </p:childTnLst>
                                </p:cTn>
                              </p:par>
                            </p:childTnLst>
                          </p:cTn>
                        </p:par>
                        <p:par>
                          <p:cTn id="14" fill="hold">
                            <p:stCondLst>
                              <p:cond delay="6599"/>
                            </p:stCondLst>
                            <p:childTnLst>
                              <p:par>
                                <p:cTn id="15" presetID="50" presetClass="entr" presetSubtype="0" decel="100000" fill="hold" nodeType="afterEffect">
                                  <p:stCondLst>
                                    <p:cond delay="0"/>
                                  </p:stCondLst>
                                  <p:childTnLst>
                                    <p:set>
                                      <p:cBhvr>
                                        <p:cTn id="16" dur="1" fill="hold">
                                          <p:stCondLst>
                                            <p:cond delay="0"/>
                                          </p:stCondLst>
                                        </p:cTn>
                                        <p:tgtEl>
                                          <p:spTgt spid="191531"/>
                                        </p:tgtEl>
                                        <p:attrNameLst>
                                          <p:attrName>style.visibility</p:attrName>
                                        </p:attrNameLst>
                                      </p:cBhvr>
                                      <p:to>
                                        <p:strVal val="visible"/>
                                      </p:to>
                                    </p:set>
                                    <p:anim calcmode="lin" valueType="num">
                                      <p:cBhvr>
                                        <p:cTn id="17" dur="1000" fill="hold"/>
                                        <p:tgtEl>
                                          <p:spTgt spid="191531"/>
                                        </p:tgtEl>
                                        <p:attrNameLst>
                                          <p:attrName>ppt_w</p:attrName>
                                        </p:attrNameLst>
                                      </p:cBhvr>
                                      <p:tavLst>
                                        <p:tav tm="0">
                                          <p:val>
                                            <p:strVal val="#ppt_w+.3"/>
                                          </p:val>
                                        </p:tav>
                                        <p:tav tm="100000">
                                          <p:val>
                                            <p:strVal val="#ppt_w"/>
                                          </p:val>
                                        </p:tav>
                                      </p:tavLst>
                                    </p:anim>
                                    <p:anim calcmode="lin" valueType="num">
                                      <p:cBhvr>
                                        <p:cTn id="18" dur="1000" fill="hold"/>
                                        <p:tgtEl>
                                          <p:spTgt spid="191531"/>
                                        </p:tgtEl>
                                        <p:attrNameLst>
                                          <p:attrName>ppt_h</p:attrName>
                                        </p:attrNameLst>
                                      </p:cBhvr>
                                      <p:tavLst>
                                        <p:tav tm="0">
                                          <p:val>
                                            <p:strVal val="#ppt_h"/>
                                          </p:val>
                                        </p:tav>
                                        <p:tav tm="100000">
                                          <p:val>
                                            <p:strVal val="#ppt_h"/>
                                          </p:val>
                                        </p:tav>
                                      </p:tavLst>
                                    </p:anim>
                                    <p:animEffect transition="in" filter="fade">
                                      <p:cBhvr>
                                        <p:cTn id="19" dur="1000"/>
                                        <p:tgtEl>
                                          <p:spTgt spid="191531"/>
                                        </p:tgtEl>
                                      </p:cBhvr>
                                    </p:animEffect>
                                  </p:childTnLst>
                                </p:cTn>
                              </p:par>
                            </p:childTnLst>
                          </p:cTn>
                        </p:par>
                        <p:par>
                          <p:cTn id="20" fill="hold">
                            <p:stCondLst>
                              <p:cond delay="7599"/>
                            </p:stCondLst>
                            <p:childTnLst>
                              <p:par>
                                <p:cTn id="21" presetID="38" presetClass="entr" presetSubtype="0" accel="50000" fill="hold" grpId="0" nodeType="afterEffect">
                                  <p:stCondLst>
                                    <p:cond delay="0"/>
                                  </p:stCondLst>
                                  <p:iterate type="lt">
                                    <p:tmPct val="50000"/>
                                  </p:iterate>
                                  <p:childTnLst>
                                    <p:set>
                                      <p:cBhvr>
                                        <p:cTn id="22" dur="1" fill="hold">
                                          <p:stCondLst>
                                            <p:cond delay="0"/>
                                          </p:stCondLst>
                                        </p:cTn>
                                        <p:tgtEl>
                                          <p:spTgt spid="191532"/>
                                        </p:tgtEl>
                                        <p:attrNameLst>
                                          <p:attrName>style.visibility</p:attrName>
                                        </p:attrNameLst>
                                      </p:cBhvr>
                                      <p:to>
                                        <p:strVal val="visible"/>
                                      </p:to>
                                    </p:set>
                                    <p:set>
                                      <p:cBhvr>
                                        <p:cTn id="23" dur="228" fill="hold">
                                          <p:stCondLst>
                                            <p:cond delay="0"/>
                                          </p:stCondLst>
                                        </p:cTn>
                                        <p:tgtEl>
                                          <p:spTgt spid="191532"/>
                                        </p:tgtEl>
                                        <p:attrNameLst>
                                          <p:attrName>style.rotation</p:attrName>
                                        </p:attrNameLst>
                                      </p:cBhvr>
                                      <p:to>
                                        <p:strVal val="-45.0"/>
                                      </p:to>
                                    </p:set>
                                    <p:anim calcmode="lin" valueType="num">
                                      <p:cBhvr>
                                        <p:cTn id="24" dur="228" fill="hold">
                                          <p:stCondLst>
                                            <p:cond delay="228"/>
                                          </p:stCondLst>
                                        </p:cTn>
                                        <p:tgtEl>
                                          <p:spTgt spid="191532"/>
                                        </p:tgtEl>
                                        <p:attrNameLst>
                                          <p:attrName>style.rotation</p:attrName>
                                        </p:attrNameLst>
                                      </p:cBhvr>
                                      <p:tavLst>
                                        <p:tav tm="0">
                                          <p:val>
                                            <p:fltVal val="-45"/>
                                          </p:val>
                                        </p:tav>
                                        <p:tav tm="69900">
                                          <p:val>
                                            <p:fltVal val="45"/>
                                          </p:val>
                                        </p:tav>
                                        <p:tav tm="100000">
                                          <p:val>
                                            <p:fltVal val="0"/>
                                          </p:val>
                                        </p:tav>
                                      </p:tavLst>
                                    </p:anim>
                                    <p:anim calcmode="lin" valueType="num">
                                      <p:cBhvr>
                                        <p:cTn id="25" dur="228" fill="hold">
                                          <p:stCondLst>
                                            <p:cond delay="0"/>
                                          </p:stCondLst>
                                        </p:cTn>
                                        <p:tgtEl>
                                          <p:spTgt spid="191532"/>
                                        </p:tgtEl>
                                        <p:attrNameLst>
                                          <p:attrName>ppt_y</p:attrName>
                                        </p:attrNameLst>
                                      </p:cBhvr>
                                      <p:tavLst>
                                        <p:tav tm="0">
                                          <p:val>
                                            <p:strVal val="#ppt_y-1"/>
                                          </p:val>
                                        </p:tav>
                                        <p:tav tm="100000">
                                          <p:val>
                                            <p:strVal val="#ppt_y-(0.354*#ppt_w-0.172*#ppt_h)"/>
                                          </p:val>
                                        </p:tav>
                                      </p:tavLst>
                                    </p:anim>
                                    <p:anim calcmode="lin" valueType="num">
                                      <p:cBhvr>
                                        <p:cTn id="26" dur="78" decel="50000" autoRev="1" fill="hold">
                                          <p:stCondLst>
                                            <p:cond delay="228"/>
                                          </p:stCondLst>
                                        </p:cTn>
                                        <p:tgtEl>
                                          <p:spTgt spid="191532"/>
                                        </p:tgtEl>
                                        <p:attrNameLst>
                                          <p:attrName>ppt_y</p:attrName>
                                        </p:attrNameLst>
                                      </p:cBhvr>
                                      <p:tavLst>
                                        <p:tav tm="0">
                                          <p:val>
                                            <p:strVal val="#ppt_y-(0.354*#ppt_w-0.172*#ppt_h)"/>
                                          </p:val>
                                        </p:tav>
                                        <p:tav tm="100000">
                                          <p:val>
                                            <p:strVal val="#ppt_y-(0.354*#ppt_w-0.172*#ppt_h)-#ppt_h/2"/>
                                          </p:val>
                                        </p:tav>
                                      </p:tavLst>
                                    </p:anim>
                                    <p:anim calcmode="lin" valueType="num">
                                      <p:cBhvr>
                                        <p:cTn id="27" dur="68" fill="hold">
                                          <p:stCondLst>
                                            <p:cond delay="432"/>
                                          </p:stCondLst>
                                        </p:cTn>
                                        <p:tgtEl>
                                          <p:spTgt spid="191532"/>
                                        </p:tgtEl>
                                        <p:attrNameLst>
                                          <p:attrName>ppt_y</p:attrName>
                                        </p:attrNameLst>
                                      </p:cBhvr>
                                      <p:tavLst>
                                        <p:tav tm="0">
                                          <p:val>
                                            <p:strVal val="#ppt_y-(0.354*#ppt_w-0.172*#ppt_h)"/>
                                          </p:val>
                                        </p:tav>
                                        <p:tav tm="100000">
                                          <p:val>
                                            <p:strVal val="#ppt_y"/>
                                          </p:val>
                                        </p:tav>
                                      </p:tavLst>
                                    </p:anim>
                                  </p:childTnLst>
                                </p:cTn>
                              </p:par>
                            </p:childTnLst>
                          </p:cTn>
                        </p:par>
                        <p:par>
                          <p:cTn id="28" fill="hold">
                            <p:stCondLst>
                              <p:cond delay="985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191533"/>
                                        </p:tgtEl>
                                        <p:attrNameLst>
                                          <p:attrName>style.visibility</p:attrName>
                                        </p:attrNameLst>
                                      </p:cBhvr>
                                      <p:to>
                                        <p:strVal val="visible"/>
                                      </p:to>
                                    </p:set>
                                    <p:anim calcmode="discrete" valueType="clr">
                                      <p:cBhvr override="childStyle">
                                        <p:cTn id="31" dur="80"/>
                                        <p:tgtEl>
                                          <p:spTgt spid="191533"/>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91533"/>
                                        </p:tgtEl>
                                        <p:attrNameLst>
                                          <p:attrName>fillcolor</p:attrName>
                                        </p:attrNameLst>
                                      </p:cBhvr>
                                      <p:tavLst>
                                        <p:tav tm="0">
                                          <p:val>
                                            <p:clrVal>
                                              <a:schemeClr val="accent2"/>
                                            </p:clrVal>
                                          </p:val>
                                        </p:tav>
                                        <p:tav tm="50000">
                                          <p:val>
                                            <p:clrVal>
                                              <a:schemeClr val="hlink"/>
                                            </p:clrVal>
                                          </p:val>
                                        </p:tav>
                                      </p:tavLst>
                                    </p:anim>
                                    <p:set>
                                      <p:cBhvr>
                                        <p:cTn id="33" dur="80"/>
                                        <p:tgtEl>
                                          <p:spTgt spid="19153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05" grpId="0"/>
      <p:bldP spid="191532" grpId="0"/>
      <p:bldP spid="191533"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8737" name="Picture 81" descr="04"/>
          <p:cNvPicPr>
            <a:picLocks noChangeAspect="1" noChangeArrowheads="1"/>
          </p:cNvPicPr>
          <p:nvPr/>
        </p:nvPicPr>
        <p:blipFill>
          <a:blip r:embed="rId3" cstate="screen">
            <a:lum contrast="-100000"/>
          </a:blip>
          <a:srcRect/>
          <a:stretch>
            <a:fillRect/>
          </a:stretch>
        </p:blipFill>
        <p:spPr bwMode="auto">
          <a:xfrm>
            <a:off x="1674523" y="2432887"/>
            <a:ext cx="5182287" cy="2120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738" name="Picture 82" descr="05"/>
          <p:cNvPicPr>
            <a:picLocks noChangeAspect="1" noChangeArrowheads="1"/>
          </p:cNvPicPr>
          <p:nvPr/>
        </p:nvPicPr>
        <p:blipFill>
          <a:blip r:embed="rId4" cstate="screen">
            <a:lum contrast="-100000"/>
          </a:blip>
          <a:srcRect/>
          <a:stretch>
            <a:fillRect/>
          </a:stretch>
        </p:blipFill>
        <p:spPr bwMode="auto">
          <a:xfrm>
            <a:off x="1750709" y="971250"/>
            <a:ext cx="5183875" cy="2286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739" name="Rectangle 83"/>
          <p:cNvSpPr>
            <a:spLocks noChangeArrowheads="1"/>
          </p:cNvSpPr>
          <p:nvPr/>
        </p:nvSpPr>
        <p:spPr bwMode="auto">
          <a:xfrm>
            <a:off x="2817324" y="1547335"/>
            <a:ext cx="3133181" cy="55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nchor="ctr">
            <a:spAutoFit/>
          </a:bodyPr>
          <a:lstStyle/>
          <a:p>
            <a:pPr defTabSz="815975">
              <a:lnSpc>
                <a:spcPct val="120000"/>
              </a:lnSpc>
            </a:pPr>
            <a:r>
              <a:rPr lang="zh-CN" altLang="en-US" sz="1300" b="1" dirty="0">
                <a:solidFill>
                  <a:srgbClr val="000000"/>
                </a:solidFill>
                <a:latin typeface="华文行楷" panose="02010800040101010101" pitchFamily="2" charset="-122"/>
                <a:ea typeface="华文行楷" panose="02010800040101010101" pitchFamily="2" charset="-122"/>
              </a:rPr>
              <a:t>点击输入你想输入的文字内容点击输入你想输入的文字内容</a:t>
            </a:r>
          </a:p>
        </p:txBody>
      </p:sp>
      <p:sp>
        <p:nvSpPr>
          <p:cNvPr id="198740" name="Rectangle 84"/>
          <p:cNvSpPr>
            <a:spLocks noChangeArrowheads="1"/>
          </p:cNvSpPr>
          <p:nvPr/>
        </p:nvSpPr>
        <p:spPr bwMode="auto">
          <a:xfrm>
            <a:off x="2817324" y="3004210"/>
            <a:ext cx="3133181" cy="558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nchor="ctr">
            <a:spAutoFit/>
          </a:bodyPr>
          <a:lstStyle/>
          <a:p>
            <a:pPr defTabSz="815975">
              <a:lnSpc>
                <a:spcPct val="120000"/>
              </a:lnSpc>
            </a:pPr>
            <a:r>
              <a:rPr lang="zh-CN" altLang="en-US" sz="1300" b="1">
                <a:solidFill>
                  <a:srgbClr val="000000"/>
                </a:solidFill>
                <a:latin typeface="华文行楷" panose="02010800040101010101" pitchFamily="2" charset="-122"/>
                <a:ea typeface="华文行楷" panose="02010800040101010101" pitchFamily="2" charset="-122"/>
              </a:rPr>
              <a:t>点击输入你想输入的文字内容点击输入你想输入的文字内容</a:t>
            </a:r>
          </a:p>
        </p:txBody>
      </p:sp>
      <p:pic>
        <p:nvPicPr>
          <p:cNvPr id="198753" name="Picture 97" descr="39"/>
          <p:cNvPicPr>
            <a:picLocks noChangeAspect="1" noChangeArrowheads="1"/>
          </p:cNvPicPr>
          <p:nvPr/>
        </p:nvPicPr>
        <p:blipFill>
          <a:blip r:embed="rId5" cstate="screen"/>
          <a:srcRect/>
          <a:stretch>
            <a:fillRect/>
          </a:stretch>
        </p:blipFill>
        <p:spPr bwMode="auto">
          <a:xfrm>
            <a:off x="6038946" y="1757614"/>
            <a:ext cx="3123658" cy="300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738"/>
                                        </p:tgtEl>
                                        <p:attrNameLst>
                                          <p:attrName>style.visibility</p:attrName>
                                        </p:attrNameLst>
                                      </p:cBhvr>
                                      <p:to>
                                        <p:strVal val="visible"/>
                                      </p:to>
                                    </p:set>
                                    <p:animEffect transition="in" filter="wipe(left)">
                                      <p:cBhvr>
                                        <p:cTn id="7" dur="2000"/>
                                        <p:tgtEl>
                                          <p:spTgt spid="198738"/>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198739"/>
                                        </p:tgtEl>
                                        <p:attrNameLst>
                                          <p:attrName>style.visibility</p:attrName>
                                        </p:attrNameLst>
                                      </p:cBhvr>
                                      <p:to>
                                        <p:strVal val="visible"/>
                                      </p:to>
                                    </p:set>
                                    <p:animEffect transition="in" filter="dissolve">
                                      <p:cBhvr>
                                        <p:cTn id="11" dur="1000"/>
                                        <p:tgtEl>
                                          <p:spTgt spid="198739"/>
                                        </p:tgtEl>
                                      </p:cBhvr>
                                    </p:animEffect>
                                  </p:childTnLst>
                                </p:cTn>
                              </p:par>
                            </p:childTnLst>
                          </p:cTn>
                        </p:par>
                        <p:par>
                          <p:cTn id="12" fill="hold">
                            <p:stCondLst>
                              <p:cond delay="3000"/>
                            </p:stCondLst>
                            <p:childTnLst>
                              <p:par>
                                <p:cTn id="13" presetID="22" presetClass="entr" presetSubtype="8" fill="hold" nodeType="afterEffect">
                                  <p:stCondLst>
                                    <p:cond delay="0"/>
                                  </p:stCondLst>
                                  <p:childTnLst>
                                    <p:set>
                                      <p:cBhvr>
                                        <p:cTn id="14" dur="1" fill="hold">
                                          <p:stCondLst>
                                            <p:cond delay="0"/>
                                          </p:stCondLst>
                                        </p:cTn>
                                        <p:tgtEl>
                                          <p:spTgt spid="198737"/>
                                        </p:tgtEl>
                                        <p:attrNameLst>
                                          <p:attrName>style.visibility</p:attrName>
                                        </p:attrNameLst>
                                      </p:cBhvr>
                                      <p:to>
                                        <p:strVal val="visible"/>
                                      </p:to>
                                    </p:set>
                                    <p:animEffect transition="in" filter="wipe(left)">
                                      <p:cBhvr>
                                        <p:cTn id="15" dur="1000"/>
                                        <p:tgtEl>
                                          <p:spTgt spid="198737"/>
                                        </p:tgtEl>
                                      </p:cBhvr>
                                    </p:animEffect>
                                  </p:childTnLst>
                                </p:cTn>
                              </p:par>
                            </p:childTnLst>
                          </p:cTn>
                        </p:par>
                        <p:par>
                          <p:cTn id="16" fill="hold">
                            <p:stCondLst>
                              <p:cond delay="4000"/>
                            </p:stCondLst>
                            <p:childTnLst>
                              <p:par>
                                <p:cTn id="17" presetID="9" presetClass="entr" presetSubtype="0" fill="hold" grpId="0" nodeType="afterEffect">
                                  <p:stCondLst>
                                    <p:cond delay="0"/>
                                  </p:stCondLst>
                                  <p:childTnLst>
                                    <p:set>
                                      <p:cBhvr>
                                        <p:cTn id="18" dur="1" fill="hold">
                                          <p:stCondLst>
                                            <p:cond delay="0"/>
                                          </p:stCondLst>
                                        </p:cTn>
                                        <p:tgtEl>
                                          <p:spTgt spid="198740"/>
                                        </p:tgtEl>
                                        <p:attrNameLst>
                                          <p:attrName>style.visibility</p:attrName>
                                        </p:attrNameLst>
                                      </p:cBhvr>
                                      <p:to>
                                        <p:strVal val="visible"/>
                                      </p:to>
                                    </p:set>
                                    <p:animEffect transition="in" filter="dissolve">
                                      <p:cBhvr>
                                        <p:cTn id="19" dur="1000"/>
                                        <p:tgtEl>
                                          <p:spTgt spid="198740"/>
                                        </p:tgtEl>
                                      </p:cBhvr>
                                    </p:animEffect>
                                  </p:childTnLst>
                                </p:cTn>
                              </p:par>
                            </p:childTnLst>
                          </p:cTn>
                        </p:par>
                        <p:par>
                          <p:cTn id="20" fill="hold">
                            <p:stCondLst>
                              <p:cond delay="5000"/>
                            </p:stCondLst>
                            <p:childTnLst>
                              <p:par>
                                <p:cTn id="21" presetID="42" presetClass="entr" presetSubtype="0" fill="hold" nodeType="afterEffect">
                                  <p:stCondLst>
                                    <p:cond delay="0"/>
                                  </p:stCondLst>
                                  <p:childTnLst>
                                    <p:set>
                                      <p:cBhvr>
                                        <p:cTn id="22" dur="1" fill="hold">
                                          <p:stCondLst>
                                            <p:cond delay="0"/>
                                          </p:stCondLst>
                                        </p:cTn>
                                        <p:tgtEl>
                                          <p:spTgt spid="198753"/>
                                        </p:tgtEl>
                                        <p:attrNameLst>
                                          <p:attrName>style.visibility</p:attrName>
                                        </p:attrNameLst>
                                      </p:cBhvr>
                                      <p:to>
                                        <p:strVal val="visible"/>
                                      </p:to>
                                    </p:set>
                                    <p:animEffect transition="in" filter="fade">
                                      <p:cBhvr>
                                        <p:cTn id="23" dur="1000"/>
                                        <p:tgtEl>
                                          <p:spTgt spid="198753"/>
                                        </p:tgtEl>
                                      </p:cBhvr>
                                    </p:animEffect>
                                    <p:anim calcmode="lin" valueType="num">
                                      <p:cBhvr>
                                        <p:cTn id="24" dur="1000" fill="hold"/>
                                        <p:tgtEl>
                                          <p:spTgt spid="198753"/>
                                        </p:tgtEl>
                                        <p:attrNameLst>
                                          <p:attrName>ppt_x</p:attrName>
                                        </p:attrNameLst>
                                      </p:cBhvr>
                                      <p:tavLst>
                                        <p:tav tm="0">
                                          <p:val>
                                            <p:strVal val="#ppt_x"/>
                                          </p:val>
                                        </p:tav>
                                        <p:tav tm="100000">
                                          <p:val>
                                            <p:strVal val="#ppt_x"/>
                                          </p:val>
                                        </p:tav>
                                      </p:tavLst>
                                    </p:anim>
                                    <p:anim calcmode="lin" valueType="num">
                                      <p:cBhvr>
                                        <p:cTn id="25" dur="1000" fill="hold"/>
                                        <p:tgtEl>
                                          <p:spTgt spid="1987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739" grpId="0"/>
      <p:bldP spid="198740"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3285" name="Rectangle 117"/>
          <p:cNvSpPr>
            <a:spLocks noChangeArrowheads="1"/>
          </p:cNvSpPr>
          <p:nvPr/>
        </p:nvSpPr>
        <p:spPr bwMode="auto">
          <a:xfrm>
            <a:off x="4763261" y="1458463"/>
            <a:ext cx="3047471" cy="35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nchor="ctr">
            <a:spAutoFit/>
          </a:bodyPr>
          <a:lstStyle/>
          <a:p>
            <a:pPr defTabSz="815975">
              <a:lnSpc>
                <a:spcPct val="120000"/>
              </a:lnSpc>
            </a:pPr>
            <a:r>
              <a:rPr lang="zh-CN" altLang="en-US" sz="1500" b="1">
                <a:solidFill>
                  <a:srgbClr val="000000"/>
                </a:solidFill>
                <a:latin typeface="华文行楷" panose="02010800040101010101" pitchFamily="2" charset="-122"/>
                <a:ea typeface="华文行楷" panose="02010800040101010101" pitchFamily="2" charset="-122"/>
              </a:rPr>
              <a:t>点击输入你想输入的文字内容</a:t>
            </a:r>
          </a:p>
        </p:txBody>
      </p:sp>
      <p:pic>
        <p:nvPicPr>
          <p:cNvPr id="263292" name="Picture 124" descr="小茶壶"/>
          <p:cNvPicPr>
            <a:picLocks noChangeAspect="1" noChangeArrowheads="1"/>
          </p:cNvPicPr>
          <p:nvPr/>
        </p:nvPicPr>
        <p:blipFill>
          <a:blip r:embed="rId3">
            <a:lum bright="-10000"/>
          </a:blip>
          <a:srcRect/>
          <a:stretch>
            <a:fillRect/>
          </a:stretch>
        </p:blipFill>
        <p:spPr bwMode="auto">
          <a:xfrm>
            <a:off x="1144389" y="1128365"/>
            <a:ext cx="3276031" cy="304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3296" name="Picture 128" descr="30"/>
          <p:cNvPicPr>
            <a:picLocks noChangeAspect="1" noChangeArrowheads="1"/>
          </p:cNvPicPr>
          <p:nvPr/>
        </p:nvPicPr>
        <p:blipFill>
          <a:blip r:embed="rId4" cstate="screen">
            <a:lum bright="-54000"/>
          </a:blip>
          <a:srcRect/>
          <a:stretch>
            <a:fillRect/>
          </a:stretch>
        </p:blipFill>
        <p:spPr bwMode="auto">
          <a:xfrm>
            <a:off x="4229953" y="1560032"/>
            <a:ext cx="266654" cy="26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3297" name="Picture 129" descr="30"/>
          <p:cNvPicPr>
            <a:picLocks noChangeAspect="1" noChangeArrowheads="1"/>
          </p:cNvPicPr>
          <p:nvPr/>
        </p:nvPicPr>
        <p:blipFill>
          <a:blip r:embed="rId5" cstate="screen">
            <a:lum bright="-54000"/>
          </a:blip>
          <a:srcRect/>
          <a:stretch>
            <a:fillRect/>
          </a:stretch>
        </p:blipFill>
        <p:spPr bwMode="auto">
          <a:xfrm>
            <a:off x="4687074" y="2018677"/>
            <a:ext cx="266654" cy="266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3298" name="Picture 130" descr="30"/>
          <p:cNvPicPr>
            <a:picLocks noChangeAspect="1" noChangeArrowheads="1"/>
          </p:cNvPicPr>
          <p:nvPr/>
        </p:nvPicPr>
        <p:blipFill>
          <a:blip r:embed="rId6" cstate="screen">
            <a:lum bright="-54000"/>
          </a:blip>
          <a:srcRect/>
          <a:stretch>
            <a:fillRect/>
          </a:stretch>
        </p:blipFill>
        <p:spPr bwMode="auto">
          <a:xfrm>
            <a:off x="4839448" y="2572544"/>
            <a:ext cx="304747" cy="266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3299" name="Picture 131" descr="30"/>
          <p:cNvPicPr>
            <a:picLocks noChangeAspect="1" noChangeArrowheads="1"/>
          </p:cNvPicPr>
          <p:nvPr/>
        </p:nvPicPr>
        <p:blipFill>
          <a:blip r:embed="rId7" cstate="screen">
            <a:lum bright="-54000"/>
          </a:blip>
          <a:srcRect/>
          <a:stretch>
            <a:fillRect/>
          </a:stretch>
        </p:blipFill>
        <p:spPr bwMode="auto">
          <a:xfrm>
            <a:off x="4687074" y="3062929"/>
            <a:ext cx="304747" cy="268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3300" name="Picture 132" descr="30"/>
          <p:cNvPicPr>
            <a:picLocks noChangeAspect="1" noChangeArrowheads="1"/>
          </p:cNvPicPr>
          <p:nvPr/>
        </p:nvPicPr>
        <p:blipFill>
          <a:blip r:embed="rId7" cstate="screen">
            <a:lum bright="-54000"/>
          </a:blip>
          <a:srcRect/>
          <a:stretch>
            <a:fillRect/>
          </a:stretch>
        </p:blipFill>
        <p:spPr bwMode="auto">
          <a:xfrm>
            <a:off x="4229953" y="3559665"/>
            <a:ext cx="304747" cy="26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3301" name="Rectangle 133"/>
          <p:cNvSpPr>
            <a:spLocks noChangeArrowheads="1"/>
          </p:cNvSpPr>
          <p:nvPr/>
        </p:nvSpPr>
        <p:spPr bwMode="auto">
          <a:xfrm>
            <a:off x="5144195" y="1955196"/>
            <a:ext cx="3047471" cy="35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nchor="ctr">
            <a:spAutoFit/>
          </a:bodyPr>
          <a:lstStyle/>
          <a:p>
            <a:pPr defTabSz="815975">
              <a:lnSpc>
                <a:spcPct val="120000"/>
              </a:lnSpc>
            </a:pPr>
            <a:r>
              <a:rPr lang="zh-CN" altLang="en-US" sz="1500" b="1">
                <a:solidFill>
                  <a:srgbClr val="000000"/>
                </a:solidFill>
                <a:latin typeface="华文行楷" panose="02010800040101010101" pitchFamily="2" charset="-122"/>
                <a:ea typeface="华文行楷" panose="02010800040101010101" pitchFamily="2" charset="-122"/>
              </a:rPr>
              <a:t>点击输入你想输入的文字内容</a:t>
            </a:r>
          </a:p>
        </p:txBody>
      </p:sp>
      <p:sp>
        <p:nvSpPr>
          <p:cNvPr id="263302" name="Rectangle 134"/>
          <p:cNvSpPr>
            <a:spLocks noChangeArrowheads="1"/>
          </p:cNvSpPr>
          <p:nvPr/>
        </p:nvSpPr>
        <p:spPr bwMode="auto">
          <a:xfrm>
            <a:off x="5372755" y="2486846"/>
            <a:ext cx="3047471" cy="35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nchor="ctr">
            <a:spAutoFit/>
          </a:bodyPr>
          <a:lstStyle/>
          <a:p>
            <a:pPr defTabSz="815975">
              <a:lnSpc>
                <a:spcPct val="120000"/>
              </a:lnSpc>
            </a:pPr>
            <a:r>
              <a:rPr lang="zh-CN" altLang="en-US" sz="1500" b="1">
                <a:solidFill>
                  <a:srgbClr val="000000"/>
                </a:solidFill>
                <a:latin typeface="华文行楷" panose="02010800040101010101" pitchFamily="2" charset="-122"/>
                <a:ea typeface="华文行楷" panose="02010800040101010101" pitchFamily="2" charset="-122"/>
              </a:rPr>
              <a:t>点击输入你想输入的文字内容</a:t>
            </a:r>
          </a:p>
        </p:txBody>
      </p:sp>
      <p:sp>
        <p:nvSpPr>
          <p:cNvPr id="263303" name="Rectangle 135"/>
          <p:cNvSpPr>
            <a:spLocks noChangeArrowheads="1"/>
          </p:cNvSpPr>
          <p:nvPr/>
        </p:nvSpPr>
        <p:spPr bwMode="auto">
          <a:xfrm>
            <a:off x="5144195" y="3001036"/>
            <a:ext cx="3047471" cy="36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nchor="ctr">
            <a:spAutoFit/>
          </a:bodyPr>
          <a:lstStyle/>
          <a:p>
            <a:pPr defTabSz="815975">
              <a:lnSpc>
                <a:spcPct val="120000"/>
              </a:lnSpc>
            </a:pPr>
            <a:r>
              <a:rPr lang="zh-CN" altLang="en-US" sz="1500" b="1">
                <a:solidFill>
                  <a:srgbClr val="000000"/>
                </a:solidFill>
                <a:latin typeface="华文行楷" panose="02010800040101010101" pitchFamily="2" charset="-122"/>
                <a:ea typeface="华文行楷" panose="02010800040101010101" pitchFamily="2" charset="-122"/>
              </a:rPr>
              <a:t>点击输入你想输入的文字内容</a:t>
            </a:r>
          </a:p>
        </p:txBody>
      </p:sp>
      <p:sp>
        <p:nvSpPr>
          <p:cNvPr id="263304" name="Rectangle 136"/>
          <p:cNvSpPr>
            <a:spLocks noChangeArrowheads="1"/>
          </p:cNvSpPr>
          <p:nvPr/>
        </p:nvSpPr>
        <p:spPr bwMode="auto">
          <a:xfrm>
            <a:off x="4763261" y="3515228"/>
            <a:ext cx="3047471" cy="36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nchor="ctr">
            <a:spAutoFit/>
          </a:bodyPr>
          <a:lstStyle/>
          <a:p>
            <a:pPr defTabSz="815975">
              <a:lnSpc>
                <a:spcPct val="120000"/>
              </a:lnSpc>
            </a:pPr>
            <a:r>
              <a:rPr lang="zh-CN" altLang="en-US" sz="1500" b="1">
                <a:solidFill>
                  <a:srgbClr val="000000"/>
                </a:solidFill>
                <a:latin typeface="华文行楷" panose="02010800040101010101" pitchFamily="2" charset="-122"/>
                <a:ea typeface="华文行楷" panose="02010800040101010101" pitchFamily="2" charset="-122"/>
              </a:rPr>
              <a:t>点击输入你想输入的文字内容</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63292"/>
                                        </p:tgtEl>
                                        <p:attrNameLst>
                                          <p:attrName>style.visibility</p:attrName>
                                        </p:attrNameLst>
                                      </p:cBhvr>
                                      <p:to>
                                        <p:strVal val="visible"/>
                                      </p:to>
                                    </p:set>
                                    <p:anim calcmode="lin" valueType="num">
                                      <p:cBhvr>
                                        <p:cTn id="7" dur="1000" fill="hold"/>
                                        <p:tgtEl>
                                          <p:spTgt spid="263292"/>
                                        </p:tgtEl>
                                        <p:attrNameLst>
                                          <p:attrName>ppt_w</p:attrName>
                                        </p:attrNameLst>
                                      </p:cBhvr>
                                      <p:tavLst>
                                        <p:tav tm="0">
                                          <p:val>
                                            <p:fltVal val="0"/>
                                          </p:val>
                                        </p:tav>
                                        <p:tav tm="100000">
                                          <p:val>
                                            <p:strVal val="#ppt_w"/>
                                          </p:val>
                                        </p:tav>
                                      </p:tavLst>
                                    </p:anim>
                                    <p:anim calcmode="lin" valueType="num">
                                      <p:cBhvr>
                                        <p:cTn id="8" dur="1000" fill="hold"/>
                                        <p:tgtEl>
                                          <p:spTgt spid="263292"/>
                                        </p:tgtEl>
                                        <p:attrNameLst>
                                          <p:attrName>ppt_h</p:attrName>
                                        </p:attrNameLst>
                                      </p:cBhvr>
                                      <p:tavLst>
                                        <p:tav tm="0">
                                          <p:val>
                                            <p:fltVal val="0"/>
                                          </p:val>
                                        </p:tav>
                                        <p:tav tm="100000">
                                          <p:val>
                                            <p:strVal val="#ppt_h"/>
                                          </p:val>
                                        </p:tav>
                                      </p:tavLst>
                                    </p:anim>
                                    <p:anim calcmode="lin" valueType="num">
                                      <p:cBhvr>
                                        <p:cTn id="9" dur="1000" fill="hold"/>
                                        <p:tgtEl>
                                          <p:spTgt spid="263292"/>
                                        </p:tgtEl>
                                        <p:attrNameLst>
                                          <p:attrName>style.rotation</p:attrName>
                                        </p:attrNameLst>
                                      </p:cBhvr>
                                      <p:tavLst>
                                        <p:tav tm="0">
                                          <p:val>
                                            <p:fltVal val="90"/>
                                          </p:val>
                                        </p:tav>
                                        <p:tav tm="100000">
                                          <p:val>
                                            <p:fltVal val="0"/>
                                          </p:val>
                                        </p:tav>
                                      </p:tavLst>
                                    </p:anim>
                                    <p:animEffect transition="in" filter="fade">
                                      <p:cBhvr>
                                        <p:cTn id="10" dur="1000"/>
                                        <p:tgtEl>
                                          <p:spTgt spid="263292"/>
                                        </p:tgtEl>
                                      </p:cBhvr>
                                    </p:animEffect>
                                  </p:childTnLst>
                                </p:cTn>
                              </p:par>
                            </p:childTnLst>
                          </p:cTn>
                        </p:par>
                        <p:par>
                          <p:cTn id="11" fill="hold">
                            <p:stCondLst>
                              <p:cond delay="1000"/>
                            </p:stCondLst>
                            <p:childTnLst>
                              <p:par>
                                <p:cTn id="12" presetID="52" presetClass="entr" presetSubtype="0" fill="hold" nodeType="afterEffect">
                                  <p:stCondLst>
                                    <p:cond delay="0"/>
                                  </p:stCondLst>
                                  <p:childTnLst>
                                    <p:set>
                                      <p:cBhvr>
                                        <p:cTn id="13" dur="1" fill="hold">
                                          <p:stCondLst>
                                            <p:cond delay="0"/>
                                          </p:stCondLst>
                                        </p:cTn>
                                        <p:tgtEl>
                                          <p:spTgt spid="263296"/>
                                        </p:tgtEl>
                                        <p:attrNameLst>
                                          <p:attrName>style.visibility</p:attrName>
                                        </p:attrNameLst>
                                      </p:cBhvr>
                                      <p:to>
                                        <p:strVal val="visible"/>
                                      </p:to>
                                    </p:set>
                                    <p:animScale>
                                      <p:cBhvr>
                                        <p:cTn id="14" dur="1000" decel="50000" fill="hold">
                                          <p:stCondLst>
                                            <p:cond delay="0"/>
                                          </p:stCondLst>
                                        </p:cTn>
                                        <p:tgtEl>
                                          <p:spTgt spid="26329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263296"/>
                                        </p:tgtEl>
                                        <p:attrNameLst>
                                          <p:attrName>ppt_x</p:attrName>
                                          <p:attrName>ppt_y</p:attrName>
                                        </p:attrNameLst>
                                      </p:cBhvr>
                                    </p:animMotion>
                                    <p:animEffect transition="in" filter="fade">
                                      <p:cBhvr>
                                        <p:cTn id="16" dur="1000"/>
                                        <p:tgtEl>
                                          <p:spTgt spid="263296"/>
                                        </p:tgtEl>
                                      </p:cBhvr>
                                    </p:animEffect>
                                  </p:childTnLst>
                                </p:cTn>
                              </p:par>
                            </p:childTnLst>
                          </p:cTn>
                        </p:par>
                        <p:par>
                          <p:cTn id="17" fill="hold">
                            <p:stCondLst>
                              <p:cond delay="2000"/>
                            </p:stCondLst>
                            <p:childTnLst>
                              <p:par>
                                <p:cTn id="18" presetID="17" presetClass="entr" presetSubtype="10" fill="hold" grpId="0" nodeType="afterEffect">
                                  <p:stCondLst>
                                    <p:cond delay="0"/>
                                  </p:stCondLst>
                                  <p:childTnLst>
                                    <p:set>
                                      <p:cBhvr>
                                        <p:cTn id="19" dur="1" fill="hold">
                                          <p:stCondLst>
                                            <p:cond delay="0"/>
                                          </p:stCondLst>
                                        </p:cTn>
                                        <p:tgtEl>
                                          <p:spTgt spid="263285"/>
                                        </p:tgtEl>
                                        <p:attrNameLst>
                                          <p:attrName>style.visibility</p:attrName>
                                        </p:attrNameLst>
                                      </p:cBhvr>
                                      <p:to>
                                        <p:strVal val="visible"/>
                                      </p:to>
                                    </p:set>
                                    <p:anim calcmode="lin" valueType="num">
                                      <p:cBhvr>
                                        <p:cTn id="20" dur="500" fill="hold"/>
                                        <p:tgtEl>
                                          <p:spTgt spid="263285"/>
                                        </p:tgtEl>
                                        <p:attrNameLst>
                                          <p:attrName>ppt_w</p:attrName>
                                        </p:attrNameLst>
                                      </p:cBhvr>
                                      <p:tavLst>
                                        <p:tav tm="0">
                                          <p:val>
                                            <p:fltVal val="0"/>
                                          </p:val>
                                        </p:tav>
                                        <p:tav tm="100000">
                                          <p:val>
                                            <p:strVal val="#ppt_w"/>
                                          </p:val>
                                        </p:tav>
                                      </p:tavLst>
                                    </p:anim>
                                    <p:anim calcmode="lin" valueType="num">
                                      <p:cBhvr>
                                        <p:cTn id="21" dur="500" fill="hold"/>
                                        <p:tgtEl>
                                          <p:spTgt spid="263285"/>
                                        </p:tgtEl>
                                        <p:attrNameLst>
                                          <p:attrName>ppt_h</p:attrName>
                                        </p:attrNameLst>
                                      </p:cBhvr>
                                      <p:tavLst>
                                        <p:tav tm="0">
                                          <p:val>
                                            <p:strVal val="#ppt_h"/>
                                          </p:val>
                                        </p:tav>
                                        <p:tav tm="100000">
                                          <p:val>
                                            <p:strVal val="#ppt_h"/>
                                          </p:val>
                                        </p:tav>
                                      </p:tavLst>
                                    </p:anim>
                                  </p:childTnLst>
                                </p:cTn>
                              </p:par>
                            </p:childTnLst>
                          </p:cTn>
                        </p:par>
                        <p:par>
                          <p:cTn id="22" fill="hold">
                            <p:stCondLst>
                              <p:cond delay="2500"/>
                            </p:stCondLst>
                            <p:childTnLst>
                              <p:par>
                                <p:cTn id="23" presetID="52" presetClass="entr" presetSubtype="0" fill="hold" nodeType="afterEffect">
                                  <p:stCondLst>
                                    <p:cond delay="0"/>
                                  </p:stCondLst>
                                  <p:childTnLst>
                                    <p:set>
                                      <p:cBhvr>
                                        <p:cTn id="24" dur="1" fill="hold">
                                          <p:stCondLst>
                                            <p:cond delay="0"/>
                                          </p:stCondLst>
                                        </p:cTn>
                                        <p:tgtEl>
                                          <p:spTgt spid="263297"/>
                                        </p:tgtEl>
                                        <p:attrNameLst>
                                          <p:attrName>style.visibility</p:attrName>
                                        </p:attrNameLst>
                                      </p:cBhvr>
                                      <p:to>
                                        <p:strVal val="visible"/>
                                      </p:to>
                                    </p:set>
                                    <p:animScale>
                                      <p:cBhvr>
                                        <p:cTn id="25" dur="1000" decel="50000" fill="hold">
                                          <p:stCondLst>
                                            <p:cond delay="0"/>
                                          </p:stCondLst>
                                        </p:cTn>
                                        <p:tgtEl>
                                          <p:spTgt spid="26329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263297"/>
                                        </p:tgtEl>
                                        <p:attrNameLst>
                                          <p:attrName>ppt_x</p:attrName>
                                          <p:attrName>ppt_y</p:attrName>
                                        </p:attrNameLst>
                                      </p:cBhvr>
                                    </p:animMotion>
                                    <p:animEffect transition="in" filter="fade">
                                      <p:cBhvr>
                                        <p:cTn id="27" dur="1000"/>
                                        <p:tgtEl>
                                          <p:spTgt spid="263297"/>
                                        </p:tgtEl>
                                      </p:cBhvr>
                                    </p:animEffect>
                                  </p:childTnLst>
                                </p:cTn>
                              </p:par>
                            </p:childTnLst>
                          </p:cTn>
                        </p:par>
                        <p:par>
                          <p:cTn id="28" fill="hold">
                            <p:stCondLst>
                              <p:cond delay="3500"/>
                            </p:stCondLst>
                            <p:childTnLst>
                              <p:par>
                                <p:cTn id="29" presetID="17" presetClass="entr" presetSubtype="10" fill="hold" nodeType="afterEffect">
                                  <p:stCondLst>
                                    <p:cond delay="0"/>
                                  </p:stCondLst>
                                  <p:childTnLst>
                                    <p:set>
                                      <p:cBhvr>
                                        <p:cTn id="30" dur="1" fill="hold">
                                          <p:stCondLst>
                                            <p:cond delay="0"/>
                                          </p:stCondLst>
                                        </p:cTn>
                                        <p:tgtEl>
                                          <p:spTgt spid="263301">
                                            <p:txEl>
                                              <p:pRg st="0" end="0"/>
                                            </p:txEl>
                                          </p:spTgt>
                                        </p:tgtEl>
                                        <p:attrNameLst>
                                          <p:attrName>style.visibility</p:attrName>
                                        </p:attrNameLst>
                                      </p:cBhvr>
                                      <p:to>
                                        <p:strVal val="visible"/>
                                      </p:to>
                                    </p:set>
                                    <p:anim calcmode="lin" valueType="num">
                                      <p:cBhvr>
                                        <p:cTn id="31" dur="500" fill="hold"/>
                                        <p:tgtEl>
                                          <p:spTgt spid="263301">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263301">
                                            <p:txEl>
                                              <p:pRg st="0" end="0"/>
                                            </p:txEl>
                                          </p:spTgt>
                                        </p:tgtEl>
                                        <p:attrNameLst>
                                          <p:attrName>ppt_h</p:attrName>
                                        </p:attrNameLst>
                                      </p:cBhvr>
                                      <p:tavLst>
                                        <p:tav tm="0">
                                          <p:val>
                                            <p:strVal val="#ppt_h"/>
                                          </p:val>
                                        </p:tav>
                                        <p:tav tm="100000">
                                          <p:val>
                                            <p:strVal val="#ppt_h"/>
                                          </p:val>
                                        </p:tav>
                                      </p:tavLst>
                                    </p:anim>
                                  </p:childTnLst>
                                </p:cTn>
                              </p:par>
                            </p:childTnLst>
                          </p:cTn>
                        </p:par>
                        <p:par>
                          <p:cTn id="33" fill="hold">
                            <p:stCondLst>
                              <p:cond delay="4000"/>
                            </p:stCondLst>
                            <p:childTnLst>
                              <p:par>
                                <p:cTn id="34" presetID="52" presetClass="entr" presetSubtype="0" fill="hold" nodeType="afterEffect">
                                  <p:stCondLst>
                                    <p:cond delay="0"/>
                                  </p:stCondLst>
                                  <p:childTnLst>
                                    <p:set>
                                      <p:cBhvr>
                                        <p:cTn id="35" dur="1" fill="hold">
                                          <p:stCondLst>
                                            <p:cond delay="0"/>
                                          </p:stCondLst>
                                        </p:cTn>
                                        <p:tgtEl>
                                          <p:spTgt spid="263298"/>
                                        </p:tgtEl>
                                        <p:attrNameLst>
                                          <p:attrName>style.visibility</p:attrName>
                                        </p:attrNameLst>
                                      </p:cBhvr>
                                      <p:to>
                                        <p:strVal val="visible"/>
                                      </p:to>
                                    </p:set>
                                    <p:animScale>
                                      <p:cBhvr>
                                        <p:cTn id="36" dur="1000" decel="50000" fill="hold">
                                          <p:stCondLst>
                                            <p:cond delay="0"/>
                                          </p:stCondLst>
                                        </p:cTn>
                                        <p:tgtEl>
                                          <p:spTgt spid="2632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263298"/>
                                        </p:tgtEl>
                                        <p:attrNameLst>
                                          <p:attrName>ppt_x</p:attrName>
                                          <p:attrName>ppt_y</p:attrName>
                                        </p:attrNameLst>
                                      </p:cBhvr>
                                    </p:animMotion>
                                    <p:animEffect transition="in" filter="fade">
                                      <p:cBhvr>
                                        <p:cTn id="38" dur="1000"/>
                                        <p:tgtEl>
                                          <p:spTgt spid="263298"/>
                                        </p:tgtEl>
                                      </p:cBhvr>
                                    </p:animEffect>
                                  </p:childTnLst>
                                </p:cTn>
                              </p:par>
                            </p:childTnLst>
                          </p:cTn>
                        </p:par>
                        <p:par>
                          <p:cTn id="39" fill="hold">
                            <p:stCondLst>
                              <p:cond delay="5000"/>
                            </p:stCondLst>
                            <p:childTnLst>
                              <p:par>
                                <p:cTn id="40" presetID="17" presetClass="entr" presetSubtype="10" fill="hold" nodeType="afterEffect">
                                  <p:stCondLst>
                                    <p:cond delay="0"/>
                                  </p:stCondLst>
                                  <p:childTnLst>
                                    <p:set>
                                      <p:cBhvr>
                                        <p:cTn id="41" dur="1" fill="hold">
                                          <p:stCondLst>
                                            <p:cond delay="0"/>
                                          </p:stCondLst>
                                        </p:cTn>
                                        <p:tgtEl>
                                          <p:spTgt spid="263302">
                                            <p:txEl>
                                              <p:pRg st="0" end="0"/>
                                            </p:txEl>
                                          </p:spTgt>
                                        </p:tgtEl>
                                        <p:attrNameLst>
                                          <p:attrName>style.visibility</p:attrName>
                                        </p:attrNameLst>
                                      </p:cBhvr>
                                      <p:to>
                                        <p:strVal val="visible"/>
                                      </p:to>
                                    </p:set>
                                    <p:anim calcmode="lin" valueType="num">
                                      <p:cBhvr>
                                        <p:cTn id="42" dur="500" fill="hold"/>
                                        <p:tgtEl>
                                          <p:spTgt spid="263302">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263302">
                                            <p:txEl>
                                              <p:pRg st="0" end="0"/>
                                            </p:txEl>
                                          </p:spTgt>
                                        </p:tgtEl>
                                        <p:attrNameLst>
                                          <p:attrName>ppt_h</p:attrName>
                                        </p:attrNameLst>
                                      </p:cBhvr>
                                      <p:tavLst>
                                        <p:tav tm="0">
                                          <p:val>
                                            <p:strVal val="#ppt_h"/>
                                          </p:val>
                                        </p:tav>
                                        <p:tav tm="100000">
                                          <p:val>
                                            <p:strVal val="#ppt_h"/>
                                          </p:val>
                                        </p:tav>
                                      </p:tavLst>
                                    </p:anim>
                                  </p:childTnLst>
                                </p:cTn>
                              </p:par>
                            </p:childTnLst>
                          </p:cTn>
                        </p:par>
                        <p:par>
                          <p:cTn id="44" fill="hold">
                            <p:stCondLst>
                              <p:cond delay="5500"/>
                            </p:stCondLst>
                            <p:childTnLst>
                              <p:par>
                                <p:cTn id="45" presetID="52" presetClass="entr" presetSubtype="0" fill="hold" nodeType="afterEffect">
                                  <p:stCondLst>
                                    <p:cond delay="0"/>
                                  </p:stCondLst>
                                  <p:childTnLst>
                                    <p:set>
                                      <p:cBhvr>
                                        <p:cTn id="46" dur="1" fill="hold">
                                          <p:stCondLst>
                                            <p:cond delay="0"/>
                                          </p:stCondLst>
                                        </p:cTn>
                                        <p:tgtEl>
                                          <p:spTgt spid="263299"/>
                                        </p:tgtEl>
                                        <p:attrNameLst>
                                          <p:attrName>style.visibility</p:attrName>
                                        </p:attrNameLst>
                                      </p:cBhvr>
                                      <p:to>
                                        <p:strVal val="visible"/>
                                      </p:to>
                                    </p:set>
                                    <p:animScale>
                                      <p:cBhvr>
                                        <p:cTn id="47" dur="1000" decel="50000" fill="hold">
                                          <p:stCondLst>
                                            <p:cond delay="0"/>
                                          </p:stCondLst>
                                        </p:cTn>
                                        <p:tgtEl>
                                          <p:spTgt spid="26329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263299"/>
                                        </p:tgtEl>
                                        <p:attrNameLst>
                                          <p:attrName>ppt_x</p:attrName>
                                          <p:attrName>ppt_y</p:attrName>
                                        </p:attrNameLst>
                                      </p:cBhvr>
                                    </p:animMotion>
                                    <p:animEffect transition="in" filter="fade">
                                      <p:cBhvr>
                                        <p:cTn id="49" dur="1000"/>
                                        <p:tgtEl>
                                          <p:spTgt spid="263299"/>
                                        </p:tgtEl>
                                      </p:cBhvr>
                                    </p:animEffect>
                                  </p:childTnLst>
                                </p:cTn>
                              </p:par>
                            </p:childTnLst>
                          </p:cTn>
                        </p:par>
                        <p:par>
                          <p:cTn id="50" fill="hold">
                            <p:stCondLst>
                              <p:cond delay="6500"/>
                            </p:stCondLst>
                            <p:childTnLst>
                              <p:par>
                                <p:cTn id="51" presetID="17" presetClass="entr" presetSubtype="10" fill="hold" grpId="0" nodeType="afterEffect">
                                  <p:stCondLst>
                                    <p:cond delay="0"/>
                                  </p:stCondLst>
                                  <p:childTnLst>
                                    <p:set>
                                      <p:cBhvr>
                                        <p:cTn id="52" dur="1" fill="hold">
                                          <p:stCondLst>
                                            <p:cond delay="0"/>
                                          </p:stCondLst>
                                        </p:cTn>
                                        <p:tgtEl>
                                          <p:spTgt spid="263303"/>
                                        </p:tgtEl>
                                        <p:attrNameLst>
                                          <p:attrName>style.visibility</p:attrName>
                                        </p:attrNameLst>
                                      </p:cBhvr>
                                      <p:to>
                                        <p:strVal val="visible"/>
                                      </p:to>
                                    </p:set>
                                    <p:anim calcmode="lin" valueType="num">
                                      <p:cBhvr>
                                        <p:cTn id="53" dur="500" fill="hold"/>
                                        <p:tgtEl>
                                          <p:spTgt spid="263303"/>
                                        </p:tgtEl>
                                        <p:attrNameLst>
                                          <p:attrName>ppt_w</p:attrName>
                                        </p:attrNameLst>
                                      </p:cBhvr>
                                      <p:tavLst>
                                        <p:tav tm="0">
                                          <p:val>
                                            <p:fltVal val="0"/>
                                          </p:val>
                                        </p:tav>
                                        <p:tav tm="100000">
                                          <p:val>
                                            <p:strVal val="#ppt_w"/>
                                          </p:val>
                                        </p:tav>
                                      </p:tavLst>
                                    </p:anim>
                                    <p:anim calcmode="lin" valueType="num">
                                      <p:cBhvr>
                                        <p:cTn id="54" dur="500" fill="hold"/>
                                        <p:tgtEl>
                                          <p:spTgt spid="263303"/>
                                        </p:tgtEl>
                                        <p:attrNameLst>
                                          <p:attrName>ppt_h</p:attrName>
                                        </p:attrNameLst>
                                      </p:cBhvr>
                                      <p:tavLst>
                                        <p:tav tm="0">
                                          <p:val>
                                            <p:strVal val="#ppt_h"/>
                                          </p:val>
                                        </p:tav>
                                        <p:tav tm="100000">
                                          <p:val>
                                            <p:strVal val="#ppt_h"/>
                                          </p:val>
                                        </p:tav>
                                      </p:tavLst>
                                    </p:anim>
                                  </p:childTnLst>
                                </p:cTn>
                              </p:par>
                            </p:childTnLst>
                          </p:cTn>
                        </p:par>
                        <p:par>
                          <p:cTn id="55" fill="hold">
                            <p:stCondLst>
                              <p:cond delay="7000"/>
                            </p:stCondLst>
                            <p:childTnLst>
                              <p:par>
                                <p:cTn id="56" presetID="52" presetClass="entr" presetSubtype="0" fill="hold" nodeType="afterEffect">
                                  <p:stCondLst>
                                    <p:cond delay="0"/>
                                  </p:stCondLst>
                                  <p:childTnLst>
                                    <p:set>
                                      <p:cBhvr>
                                        <p:cTn id="57" dur="1" fill="hold">
                                          <p:stCondLst>
                                            <p:cond delay="0"/>
                                          </p:stCondLst>
                                        </p:cTn>
                                        <p:tgtEl>
                                          <p:spTgt spid="263300"/>
                                        </p:tgtEl>
                                        <p:attrNameLst>
                                          <p:attrName>style.visibility</p:attrName>
                                        </p:attrNameLst>
                                      </p:cBhvr>
                                      <p:to>
                                        <p:strVal val="visible"/>
                                      </p:to>
                                    </p:set>
                                    <p:animScale>
                                      <p:cBhvr>
                                        <p:cTn id="58" dur="1000" decel="50000" fill="hold">
                                          <p:stCondLst>
                                            <p:cond delay="0"/>
                                          </p:stCondLst>
                                        </p:cTn>
                                        <p:tgtEl>
                                          <p:spTgt spid="26330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263300"/>
                                        </p:tgtEl>
                                        <p:attrNameLst>
                                          <p:attrName>ppt_x</p:attrName>
                                          <p:attrName>ppt_y</p:attrName>
                                        </p:attrNameLst>
                                      </p:cBhvr>
                                    </p:animMotion>
                                    <p:animEffect transition="in" filter="fade">
                                      <p:cBhvr>
                                        <p:cTn id="60" dur="1000"/>
                                        <p:tgtEl>
                                          <p:spTgt spid="263300"/>
                                        </p:tgtEl>
                                      </p:cBhvr>
                                    </p:animEffect>
                                  </p:childTnLst>
                                </p:cTn>
                              </p:par>
                            </p:childTnLst>
                          </p:cTn>
                        </p:par>
                        <p:par>
                          <p:cTn id="61" fill="hold">
                            <p:stCondLst>
                              <p:cond delay="8000"/>
                            </p:stCondLst>
                            <p:childTnLst>
                              <p:par>
                                <p:cTn id="62" presetID="17" presetClass="entr" presetSubtype="10" fill="hold" nodeType="afterEffect">
                                  <p:stCondLst>
                                    <p:cond delay="0"/>
                                  </p:stCondLst>
                                  <p:childTnLst>
                                    <p:set>
                                      <p:cBhvr>
                                        <p:cTn id="63" dur="1" fill="hold">
                                          <p:stCondLst>
                                            <p:cond delay="0"/>
                                          </p:stCondLst>
                                        </p:cTn>
                                        <p:tgtEl>
                                          <p:spTgt spid="263304">
                                            <p:txEl>
                                              <p:pRg st="0" end="0"/>
                                            </p:txEl>
                                          </p:spTgt>
                                        </p:tgtEl>
                                        <p:attrNameLst>
                                          <p:attrName>style.visibility</p:attrName>
                                        </p:attrNameLst>
                                      </p:cBhvr>
                                      <p:to>
                                        <p:strVal val="visible"/>
                                      </p:to>
                                    </p:set>
                                    <p:anim calcmode="lin" valueType="num">
                                      <p:cBhvr>
                                        <p:cTn id="64" dur="500" fill="hold"/>
                                        <p:tgtEl>
                                          <p:spTgt spid="263304">
                                            <p:txEl>
                                              <p:pRg st="0" end="0"/>
                                            </p:txEl>
                                          </p:spTgt>
                                        </p:tgtEl>
                                        <p:attrNameLst>
                                          <p:attrName>ppt_w</p:attrName>
                                        </p:attrNameLst>
                                      </p:cBhvr>
                                      <p:tavLst>
                                        <p:tav tm="0">
                                          <p:val>
                                            <p:fltVal val="0"/>
                                          </p:val>
                                        </p:tav>
                                        <p:tav tm="100000">
                                          <p:val>
                                            <p:strVal val="#ppt_w"/>
                                          </p:val>
                                        </p:tav>
                                      </p:tavLst>
                                    </p:anim>
                                    <p:anim calcmode="lin" valueType="num">
                                      <p:cBhvr>
                                        <p:cTn id="65" dur="500" fill="hold"/>
                                        <p:tgtEl>
                                          <p:spTgt spid="263304">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285" grpId="0"/>
      <p:bldP spid="263303"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68" name="Rectangle 68"/>
          <p:cNvSpPr>
            <a:spLocks noChangeArrowheads="1"/>
          </p:cNvSpPr>
          <p:nvPr/>
        </p:nvSpPr>
        <p:spPr bwMode="auto">
          <a:xfrm>
            <a:off x="6518731" y="1201367"/>
            <a:ext cx="533307" cy="2742353"/>
          </a:xfrm>
          <a:prstGeom prst="rect">
            <a:avLst/>
          </a:prstGeom>
          <a:solidFill>
            <a:srgbClr val="000000"/>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none" lIns="91413" tIns="45706" rIns="91413" bIns="45706" anchor="ctr"/>
          <a:lstStyle/>
          <a:p>
            <a:endParaRPr lang="zh-CN" altLang="en-US">
              <a:latin typeface="华文行楷" panose="02010800040101010101" pitchFamily="2" charset="-122"/>
              <a:ea typeface="华文行楷" panose="02010800040101010101" pitchFamily="2" charset="-122"/>
            </a:endParaRPr>
          </a:p>
        </p:txBody>
      </p:sp>
      <p:sp>
        <p:nvSpPr>
          <p:cNvPr id="179269" name="Rectangle 69"/>
          <p:cNvSpPr>
            <a:spLocks noChangeArrowheads="1"/>
          </p:cNvSpPr>
          <p:nvPr/>
        </p:nvSpPr>
        <p:spPr bwMode="auto">
          <a:xfrm>
            <a:off x="6553650" y="1442487"/>
            <a:ext cx="609494" cy="2123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nchor="ctr">
            <a:spAutoFit/>
          </a:bodyPr>
          <a:lstStyle/>
          <a:p>
            <a:pPr algn="l">
              <a:lnSpc>
                <a:spcPct val="110000"/>
              </a:lnSpc>
            </a:pPr>
            <a:r>
              <a:rPr lang="zh-CN" altLang="en-US" sz="2000" b="1">
                <a:solidFill>
                  <a:srgbClr val="FFFFFF"/>
                </a:solidFill>
                <a:latin typeface="华文行楷" panose="02010800040101010101" pitchFamily="2" charset="-122"/>
                <a:ea typeface="华文行楷" panose="02010800040101010101" pitchFamily="2" charset="-122"/>
              </a:rPr>
              <a:t>添加文字标题</a:t>
            </a:r>
            <a:endParaRPr lang="en-US" altLang="zh-CN" sz="2000" b="1">
              <a:solidFill>
                <a:srgbClr val="FFFFFF"/>
              </a:solidFill>
              <a:latin typeface="华文行楷" panose="02010800040101010101" pitchFamily="2" charset="-122"/>
              <a:ea typeface="华文行楷" panose="02010800040101010101" pitchFamily="2" charset="-122"/>
            </a:endParaRPr>
          </a:p>
        </p:txBody>
      </p:sp>
      <p:sp>
        <p:nvSpPr>
          <p:cNvPr id="179270" name="Rectangle 70"/>
          <p:cNvSpPr>
            <a:spLocks noChangeArrowheads="1"/>
          </p:cNvSpPr>
          <p:nvPr/>
        </p:nvSpPr>
        <p:spPr bwMode="auto">
          <a:xfrm>
            <a:off x="5791782" y="1232624"/>
            <a:ext cx="609494" cy="2708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nchor="ctr">
            <a:spAutoFit/>
          </a:bodyPr>
          <a:lstStyle/>
          <a:p>
            <a:pPr algn="l"/>
            <a:r>
              <a:rPr lang="zh-CN" altLang="en-US" sz="1700" b="1">
                <a:solidFill>
                  <a:srgbClr val="4D4D4D"/>
                </a:solidFill>
                <a:latin typeface="华文行楷" panose="02010800040101010101" pitchFamily="2" charset="-122"/>
                <a:ea typeface="华文行楷" panose="02010800040101010101" pitchFamily="2" charset="-122"/>
              </a:rPr>
              <a:t>点击添加相关文字内容</a:t>
            </a:r>
            <a:endParaRPr lang="en-US" altLang="zh-CN" sz="1700" b="1">
              <a:solidFill>
                <a:srgbClr val="4D4D4D"/>
              </a:solidFill>
              <a:latin typeface="华文行楷" panose="02010800040101010101" pitchFamily="2" charset="-122"/>
              <a:ea typeface="华文行楷" panose="02010800040101010101" pitchFamily="2" charset="-122"/>
            </a:endParaRPr>
          </a:p>
        </p:txBody>
      </p:sp>
      <p:sp>
        <p:nvSpPr>
          <p:cNvPr id="179271" name="Rectangle 71"/>
          <p:cNvSpPr>
            <a:spLocks noChangeArrowheads="1"/>
          </p:cNvSpPr>
          <p:nvPr/>
        </p:nvSpPr>
        <p:spPr bwMode="auto">
          <a:xfrm>
            <a:off x="5410848" y="1232624"/>
            <a:ext cx="609494" cy="2708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nchor="ctr">
            <a:spAutoFit/>
          </a:bodyPr>
          <a:lstStyle/>
          <a:p>
            <a:pPr algn="l"/>
            <a:r>
              <a:rPr lang="zh-CN" altLang="en-US" sz="1700" b="1">
                <a:solidFill>
                  <a:srgbClr val="4D4D4D"/>
                </a:solidFill>
                <a:latin typeface="华文行楷" panose="02010800040101010101" pitchFamily="2" charset="-122"/>
                <a:ea typeface="华文行楷" panose="02010800040101010101" pitchFamily="2" charset="-122"/>
              </a:rPr>
              <a:t>点击添加相关文字内容</a:t>
            </a:r>
            <a:endParaRPr lang="en-US" altLang="zh-CN" sz="1700" b="1">
              <a:solidFill>
                <a:srgbClr val="4D4D4D"/>
              </a:solidFill>
              <a:latin typeface="华文行楷" panose="02010800040101010101" pitchFamily="2" charset="-122"/>
              <a:ea typeface="华文行楷" panose="02010800040101010101" pitchFamily="2" charset="-122"/>
            </a:endParaRPr>
          </a:p>
        </p:txBody>
      </p:sp>
      <p:sp>
        <p:nvSpPr>
          <p:cNvPr id="179272" name="Rectangle 72"/>
          <p:cNvSpPr>
            <a:spLocks noChangeArrowheads="1"/>
          </p:cNvSpPr>
          <p:nvPr/>
        </p:nvSpPr>
        <p:spPr bwMode="auto">
          <a:xfrm>
            <a:off x="5029915" y="1232624"/>
            <a:ext cx="609494" cy="2708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nchor="ctr">
            <a:spAutoFit/>
          </a:bodyPr>
          <a:lstStyle/>
          <a:p>
            <a:pPr algn="l"/>
            <a:r>
              <a:rPr lang="zh-CN" altLang="en-US" sz="1700" b="1">
                <a:solidFill>
                  <a:srgbClr val="4D4D4D"/>
                </a:solidFill>
                <a:latin typeface="华文行楷" panose="02010800040101010101" pitchFamily="2" charset="-122"/>
                <a:ea typeface="华文行楷" panose="02010800040101010101" pitchFamily="2" charset="-122"/>
              </a:rPr>
              <a:t>点击添加相关文字内容</a:t>
            </a:r>
            <a:endParaRPr lang="en-US" altLang="zh-CN" sz="1700" b="1">
              <a:solidFill>
                <a:srgbClr val="4D4D4D"/>
              </a:solidFill>
              <a:latin typeface="华文行楷" panose="02010800040101010101" pitchFamily="2" charset="-122"/>
              <a:ea typeface="华文行楷" panose="02010800040101010101" pitchFamily="2" charset="-122"/>
            </a:endParaRPr>
          </a:p>
        </p:txBody>
      </p:sp>
      <p:sp>
        <p:nvSpPr>
          <p:cNvPr id="179273" name="Rectangle 73"/>
          <p:cNvSpPr>
            <a:spLocks noChangeArrowheads="1"/>
          </p:cNvSpPr>
          <p:nvPr/>
        </p:nvSpPr>
        <p:spPr bwMode="auto">
          <a:xfrm>
            <a:off x="4648981" y="1232624"/>
            <a:ext cx="609494" cy="2708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nchor="ctr">
            <a:spAutoFit/>
          </a:bodyPr>
          <a:lstStyle/>
          <a:p>
            <a:pPr algn="l"/>
            <a:r>
              <a:rPr lang="zh-CN" altLang="en-US" sz="1700" b="1">
                <a:solidFill>
                  <a:srgbClr val="4D4D4D"/>
                </a:solidFill>
                <a:latin typeface="华文行楷" panose="02010800040101010101" pitchFamily="2" charset="-122"/>
                <a:ea typeface="华文行楷" panose="02010800040101010101" pitchFamily="2" charset="-122"/>
              </a:rPr>
              <a:t>点击添加相关文字内容</a:t>
            </a:r>
            <a:endParaRPr lang="en-US" altLang="zh-CN" sz="1700" b="1">
              <a:solidFill>
                <a:srgbClr val="4D4D4D"/>
              </a:solidFill>
              <a:latin typeface="华文行楷" panose="02010800040101010101" pitchFamily="2" charset="-122"/>
              <a:ea typeface="华文行楷" panose="02010800040101010101" pitchFamily="2" charset="-122"/>
            </a:endParaRPr>
          </a:p>
        </p:txBody>
      </p:sp>
      <p:sp>
        <p:nvSpPr>
          <p:cNvPr id="179274" name="Rectangle 74"/>
          <p:cNvSpPr>
            <a:spLocks noChangeArrowheads="1"/>
          </p:cNvSpPr>
          <p:nvPr/>
        </p:nvSpPr>
        <p:spPr bwMode="auto">
          <a:xfrm>
            <a:off x="4268047" y="1232624"/>
            <a:ext cx="609494" cy="2708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nchor="ctr">
            <a:spAutoFit/>
          </a:bodyPr>
          <a:lstStyle/>
          <a:p>
            <a:pPr algn="l"/>
            <a:r>
              <a:rPr lang="zh-CN" altLang="en-US" sz="1700" b="1">
                <a:solidFill>
                  <a:srgbClr val="4D4D4D"/>
                </a:solidFill>
                <a:latin typeface="华文行楷" panose="02010800040101010101" pitchFamily="2" charset="-122"/>
                <a:ea typeface="华文行楷" panose="02010800040101010101" pitchFamily="2" charset="-122"/>
              </a:rPr>
              <a:t>点击添加相关文字内容</a:t>
            </a:r>
            <a:endParaRPr lang="en-US" altLang="zh-CN" sz="1700" b="1">
              <a:solidFill>
                <a:srgbClr val="4D4D4D"/>
              </a:solidFill>
              <a:latin typeface="华文行楷" panose="02010800040101010101" pitchFamily="2" charset="-122"/>
              <a:ea typeface="华文行楷" panose="02010800040101010101" pitchFamily="2" charset="-122"/>
            </a:endParaRPr>
          </a:p>
        </p:txBody>
      </p:sp>
      <p:sp>
        <p:nvSpPr>
          <p:cNvPr id="179275" name="Rectangle 75"/>
          <p:cNvSpPr>
            <a:spLocks noChangeArrowheads="1"/>
          </p:cNvSpPr>
          <p:nvPr/>
        </p:nvSpPr>
        <p:spPr bwMode="auto">
          <a:xfrm>
            <a:off x="3887113" y="1232624"/>
            <a:ext cx="609494" cy="2708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nchor="ctr">
            <a:spAutoFit/>
          </a:bodyPr>
          <a:lstStyle/>
          <a:p>
            <a:pPr algn="l"/>
            <a:r>
              <a:rPr lang="zh-CN" altLang="en-US" sz="1700" b="1" dirty="0">
                <a:solidFill>
                  <a:srgbClr val="4D4D4D"/>
                </a:solidFill>
                <a:latin typeface="华文行楷" panose="02010800040101010101" pitchFamily="2" charset="-122"/>
                <a:ea typeface="华文行楷" panose="02010800040101010101" pitchFamily="2" charset="-122"/>
              </a:rPr>
              <a:t>点击添加相关文字内容</a:t>
            </a:r>
            <a:endParaRPr lang="en-US" altLang="zh-CN" sz="1700" b="1" dirty="0">
              <a:solidFill>
                <a:srgbClr val="4D4D4D"/>
              </a:solidFill>
              <a:latin typeface="华文行楷" panose="02010800040101010101" pitchFamily="2" charset="-122"/>
              <a:ea typeface="华文行楷" panose="02010800040101010101" pitchFamily="2" charset="-122"/>
            </a:endParaRPr>
          </a:p>
        </p:txBody>
      </p:sp>
      <p:sp>
        <p:nvSpPr>
          <p:cNvPr id="179276" name="Rectangle 76"/>
          <p:cNvSpPr>
            <a:spLocks noChangeArrowheads="1"/>
          </p:cNvSpPr>
          <p:nvPr/>
        </p:nvSpPr>
        <p:spPr bwMode="auto">
          <a:xfrm>
            <a:off x="3506179" y="1232624"/>
            <a:ext cx="609494" cy="2708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nchor="ctr">
            <a:spAutoFit/>
          </a:bodyPr>
          <a:lstStyle/>
          <a:p>
            <a:pPr algn="l"/>
            <a:r>
              <a:rPr lang="zh-CN" altLang="en-US" sz="1700" b="1">
                <a:solidFill>
                  <a:srgbClr val="4D4D4D"/>
                </a:solidFill>
                <a:latin typeface="华文行楷" panose="02010800040101010101" pitchFamily="2" charset="-122"/>
                <a:ea typeface="华文行楷" panose="02010800040101010101" pitchFamily="2" charset="-122"/>
              </a:rPr>
              <a:t>点击添加相关文字内容</a:t>
            </a:r>
            <a:endParaRPr lang="en-US" altLang="zh-CN" sz="1700" b="1">
              <a:solidFill>
                <a:srgbClr val="4D4D4D"/>
              </a:solidFill>
              <a:latin typeface="华文行楷" panose="02010800040101010101" pitchFamily="2" charset="-122"/>
              <a:ea typeface="华文行楷" panose="02010800040101010101" pitchFamily="2" charset="-122"/>
            </a:endParaRPr>
          </a:p>
        </p:txBody>
      </p:sp>
      <p:sp>
        <p:nvSpPr>
          <p:cNvPr id="179277" name="Rectangle 77"/>
          <p:cNvSpPr>
            <a:spLocks noChangeArrowheads="1"/>
          </p:cNvSpPr>
          <p:nvPr/>
        </p:nvSpPr>
        <p:spPr bwMode="auto">
          <a:xfrm>
            <a:off x="3125245" y="1232624"/>
            <a:ext cx="609494" cy="2708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nchor="ctr">
            <a:spAutoFit/>
          </a:bodyPr>
          <a:lstStyle/>
          <a:p>
            <a:pPr algn="l"/>
            <a:r>
              <a:rPr lang="zh-CN" altLang="en-US" sz="1700" b="1">
                <a:solidFill>
                  <a:srgbClr val="4D4D4D"/>
                </a:solidFill>
                <a:latin typeface="华文行楷" panose="02010800040101010101" pitchFamily="2" charset="-122"/>
                <a:ea typeface="华文行楷" panose="02010800040101010101" pitchFamily="2" charset="-122"/>
              </a:rPr>
              <a:t>点击添加相关文字内容</a:t>
            </a:r>
            <a:endParaRPr lang="en-US" altLang="zh-CN" sz="1700" b="1">
              <a:solidFill>
                <a:srgbClr val="4D4D4D"/>
              </a:solidFill>
              <a:latin typeface="华文行楷" panose="02010800040101010101" pitchFamily="2" charset="-122"/>
              <a:ea typeface="华文行楷" panose="02010800040101010101" pitchFamily="2" charset="-122"/>
            </a:endParaRPr>
          </a:p>
        </p:txBody>
      </p:sp>
      <p:sp>
        <p:nvSpPr>
          <p:cNvPr id="179278" name="Rectangle 78"/>
          <p:cNvSpPr>
            <a:spLocks noChangeArrowheads="1"/>
          </p:cNvSpPr>
          <p:nvPr/>
        </p:nvSpPr>
        <p:spPr bwMode="auto">
          <a:xfrm>
            <a:off x="2744311" y="1235552"/>
            <a:ext cx="609494" cy="218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nchor="ctr">
            <a:spAutoFit/>
          </a:bodyPr>
          <a:lstStyle/>
          <a:p>
            <a:pPr algn="l"/>
            <a:r>
              <a:rPr lang="zh-CN" altLang="en-US" sz="1700" b="1">
                <a:solidFill>
                  <a:srgbClr val="4D4D4D"/>
                </a:solidFill>
                <a:latin typeface="华文行楷" panose="02010800040101010101" pitchFamily="2" charset="-122"/>
                <a:ea typeface="华文行楷" panose="02010800040101010101" pitchFamily="2" charset="-122"/>
              </a:rPr>
              <a:t>添加相关文字内容</a:t>
            </a:r>
            <a:endParaRPr lang="en-US" altLang="zh-CN" sz="1700" b="1">
              <a:solidFill>
                <a:srgbClr val="4D4D4D"/>
              </a:solidFill>
              <a:latin typeface="华文行楷" panose="02010800040101010101" pitchFamily="2" charset="-122"/>
              <a:ea typeface="华文行楷" panose="02010800040101010101" pitchFamily="2" charset="-122"/>
            </a:endParaRPr>
          </a:p>
        </p:txBody>
      </p:sp>
      <p:pic>
        <p:nvPicPr>
          <p:cNvPr id="179279" name="Picture 79" descr="竹子左侧"/>
          <p:cNvPicPr>
            <a:picLocks noChangeAspect="1" noChangeArrowheads="1"/>
          </p:cNvPicPr>
          <p:nvPr/>
        </p:nvPicPr>
        <p:blipFill>
          <a:blip r:embed="rId3" cstate="screen">
            <a:grayscl/>
            <a:lum bright="10000" contrast="38000"/>
          </a:blip>
          <a:srcRect/>
          <a:stretch>
            <a:fillRect/>
          </a:stretch>
        </p:blipFill>
        <p:spPr bwMode="auto">
          <a:xfrm>
            <a:off x="6639360" y="-34914"/>
            <a:ext cx="2504640" cy="352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179268"/>
                                        </p:tgtEl>
                                        <p:attrNameLst>
                                          <p:attrName>style.visibility</p:attrName>
                                        </p:attrNameLst>
                                      </p:cBhvr>
                                      <p:to>
                                        <p:strVal val="visible"/>
                                      </p:to>
                                    </p:set>
                                    <p:animEffect transition="in" filter="diamond(out)">
                                      <p:cBhvr>
                                        <p:cTn id="7" dur="2000"/>
                                        <p:tgtEl>
                                          <p:spTgt spid="179268"/>
                                        </p:tgtEl>
                                      </p:cBhvr>
                                    </p:animEffect>
                                  </p:childTnLst>
                                </p:cTn>
                              </p:par>
                              <p:par>
                                <p:cTn id="8" presetID="47" presetClass="entr" presetSubtype="0" fill="hold" nodeType="withEffect">
                                  <p:stCondLst>
                                    <p:cond delay="0"/>
                                  </p:stCondLst>
                                  <p:childTnLst>
                                    <p:set>
                                      <p:cBhvr>
                                        <p:cTn id="9" dur="1" fill="hold">
                                          <p:stCondLst>
                                            <p:cond delay="0"/>
                                          </p:stCondLst>
                                        </p:cTn>
                                        <p:tgtEl>
                                          <p:spTgt spid="179279"/>
                                        </p:tgtEl>
                                        <p:attrNameLst>
                                          <p:attrName>style.visibility</p:attrName>
                                        </p:attrNameLst>
                                      </p:cBhvr>
                                      <p:to>
                                        <p:strVal val="visible"/>
                                      </p:to>
                                    </p:set>
                                    <p:animEffect transition="in" filter="fade">
                                      <p:cBhvr>
                                        <p:cTn id="10" dur="1000"/>
                                        <p:tgtEl>
                                          <p:spTgt spid="179279"/>
                                        </p:tgtEl>
                                      </p:cBhvr>
                                    </p:animEffect>
                                    <p:anim calcmode="lin" valueType="num">
                                      <p:cBhvr>
                                        <p:cTn id="11" dur="1000" fill="hold"/>
                                        <p:tgtEl>
                                          <p:spTgt spid="179279"/>
                                        </p:tgtEl>
                                        <p:attrNameLst>
                                          <p:attrName>ppt_x</p:attrName>
                                        </p:attrNameLst>
                                      </p:cBhvr>
                                      <p:tavLst>
                                        <p:tav tm="0">
                                          <p:val>
                                            <p:strVal val="#ppt_x"/>
                                          </p:val>
                                        </p:tav>
                                        <p:tav tm="100000">
                                          <p:val>
                                            <p:strVal val="#ppt_x"/>
                                          </p:val>
                                        </p:tav>
                                      </p:tavLst>
                                    </p:anim>
                                    <p:anim calcmode="lin" valueType="num">
                                      <p:cBhvr>
                                        <p:cTn id="12" dur="1000" fill="hold"/>
                                        <p:tgtEl>
                                          <p:spTgt spid="179279"/>
                                        </p:tgtEl>
                                        <p:attrNameLst>
                                          <p:attrName>ppt_y</p:attrName>
                                        </p:attrNameLst>
                                      </p:cBhvr>
                                      <p:tavLst>
                                        <p:tav tm="0">
                                          <p:val>
                                            <p:strVal val="#ppt_y-.1"/>
                                          </p:val>
                                        </p:tav>
                                        <p:tav tm="100000">
                                          <p:val>
                                            <p:strVal val="#ppt_y"/>
                                          </p:val>
                                        </p:tav>
                                      </p:tavLst>
                                    </p:anim>
                                  </p:childTnLst>
                                </p:cTn>
                              </p:par>
                            </p:childTnLst>
                          </p:cTn>
                        </p:par>
                        <p:par>
                          <p:cTn id="13" fill="hold">
                            <p:stCondLst>
                              <p:cond delay="20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179269"/>
                                        </p:tgtEl>
                                        <p:attrNameLst>
                                          <p:attrName>style.visibility</p:attrName>
                                        </p:attrNameLst>
                                      </p:cBhvr>
                                      <p:to>
                                        <p:strVal val="visible"/>
                                      </p:to>
                                    </p:set>
                                    <p:anim by="(-#ppt_w*2)" calcmode="lin" valueType="num">
                                      <p:cBhvr rctx="PPT">
                                        <p:cTn id="16" dur="500" autoRev="1" fill="hold">
                                          <p:stCondLst>
                                            <p:cond delay="0"/>
                                          </p:stCondLst>
                                        </p:cTn>
                                        <p:tgtEl>
                                          <p:spTgt spid="179269"/>
                                        </p:tgtEl>
                                        <p:attrNameLst>
                                          <p:attrName>ppt_w</p:attrName>
                                        </p:attrNameLst>
                                      </p:cBhvr>
                                    </p:anim>
                                    <p:anim by="(#ppt_w*0.50)" calcmode="lin" valueType="num">
                                      <p:cBhvr>
                                        <p:cTn id="17" dur="500" decel="50000" autoRev="1" fill="hold">
                                          <p:stCondLst>
                                            <p:cond delay="0"/>
                                          </p:stCondLst>
                                        </p:cTn>
                                        <p:tgtEl>
                                          <p:spTgt spid="179269"/>
                                        </p:tgtEl>
                                        <p:attrNameLst>
                                          <p:attrName>ppt_x</p:attrName>
                                        </p:attrNameLst>
                                      </p:cBhvr>
                                    </p:anim>
                                    <p:anim from="(-#ppt_h/2)" to="(#ppt_y)" calcmode="lin" valueType="num">
                                      <p:cBhvr>
                                        <p:cTn id="18" dur="1000" fill="hold">
                                          <p:stCondLst>
                                            <p:cond delay="0"/>
                                          </p:stCondLst>
                                        </p:cTn>
                                        <p:tgtEl>
                                          <p:spTgt spid="179269"/>
                                        </p:tgtEl>
                                        <p:attrNameLst>
                                          <p:attrName>ppt_y</p:attrName>
                                        </p:attrNameLst>
                                      </p:cBhvr>
                                    </p:anim>
                                    <p:animRot by="21600000">
                                      <p:cBhvr>
                                        <p:cTn id="19" dur="1000" fill="hold">
                                          <p:stCondLst>
                                            <p:cond delay="0"/>
                                          </p:stCondLst>
                                        </p:cTn>
                                        <p:tgtEl>
                                          <p:spTgt spid="179269"/>
                                        </p:tgtEl>
                                        <p:attrNameLst>
                                          <p:attrName>r</p:attrName>
                                        </p:attrNameLst>
                                      </p:cBhvr>
                                    </p:animRot>
                                  </p:childTnLst>
                                </p:cTn>
                              </p:par>
                            </p:childTnLst>
                          </p:cTn>
                        </p:par>
                        <p:par>
                          <p:cTn id="20" fill="hold">
                            <p:stCondLst>
                              <p:cond delay="3500"/>
                            </p:stCondLst>
                            <p:childTnLst>
                              <p:par>
                                <p:cTn id="21" presetID="12" presetClass="entr" presetSubtype="2" fill="hold" grpId="0" nodeType="afterEffect">
                                  <p:stCondLst>
                                    <p:cond delay="0"/>
                                  </p:stCondLst>
                                  <p:childTnLst>
                                    <p:set>
                                      <p:cBhvr>
                                        <p:cTn id="22" dur="1" fill="hold">
                                          <p:stCondLst>
                                            <p:cond delay="0"/>
                                          </p:stCondLst>
                                        </p:cTn>
                                        <p:tgtEl>
                                          <p:spTgt spid="179270"/>
                                        </p:tgtEl>
                                        <p:attrNameLst>
                                          <p:attrName>style.visibility</p:attrName>
                                        </p:attrNameLst>
                                      </p:cBhvr>
                                      <p:to>
                                        <p:strVal val="visible"/>
                                      </p:to>
                                    </p:set>
                                    <p:animEffect transition="in" filter="slide(fromRight)">
                                      <p:cBhvr>
                                        <p:cTn id="23" dur="500"/>
                                        <p:tgtEl>
                                          <p:spTgt spid="179270"/>
                                        </p:tgtEl>
                                      </p:cBhvr>
                                    </p:animEffect>
                                  </p:childTnLst>
                                </p:cTn>
                              </p:par>
                            </p:childTnLst>
                          </p:cTn>
                        </p:par>
                        <p:par>
                          <p:cTn id="24" fill="hold">
                            <p:stCondLst>
                              <p:cond delay="4000"/>
                            </p:stCondLst>
                            <p:childTnLst>
                              <p:par>
                                <p:cTn id="25" presetID="12" presetClass="entr" presetSubtype="2" fill="hold" grpId="0" nodeType="afterEffect">
                                  <p:stCondLst>
                                    <p:cond delay="0"/>
                                  </p:stCondLst>
                                  <p:childTnLst>
                                    <p:set>
                                      <p:cBhvr>
                                        <p:cTn id="26" dur="1" fill="hold">
                                          <p:stCondLst>
                                            <p:cond delay="0"/>
                                          </p:stCondLst>
                                        </p:cTn>
                                        <p:tgtEl>
                                          <p:spTgt spid="179271"/>
                                        </p:tgtEl>
                                        <p:attrNameLst>
                                          <p:attrName>style.visibility</p:attrName>
                                        </p:attrNameLst>
                                      </p:cBhvr>
                                      <p:to>
                                        <p:strVal val="visible"/>
                                      </p:to>
                                    </p:set>
                                    <p:animEffect transition="in" filter="slide(fromRight)">
                                      <p:cBhvr>
                                        <p:cTn id="27" dur="500"/>
                                        <p:tgtEl>
                                          <p:spTgt spid="179271"/>
                                        </p:tgtEl>
                                      </p:cBhvr>
                                    </p:animEffect>
                                  </p:childTnLst>
                                </p:cTn>
                              </p:par>
                            </p:childTnLst>
                          </p:cTn>
                        </p:par>
                        <p:par>
                          <p:cTn id="28" fill="hold">
                            <p:stCondLst>
                              <p:cond delay="4500"/>
                            </p:stCondLst>
                            <p:childTnLst>
                              <p:par>
                                <p:cTn id="29" presetID="12" presetClass="entr" presetSubtype="2" fill="hold" grpId="0" nodeType="afterEffect">
                                  <p:stCondLst>
                                    <p:cond delay="0"/>
                                  </p:stCondLst>
                                  <p:childTnLst>
                                    <p:set>
                                      <p:cBhvr>
                                        <p:cTn id="30" dur="1" fill="hold">
                                          <p:stCondLst>
                                            <p:cond delay="0"/>
                                          </p:stCondLst>
                                        </p:cTn>
                                        <p:tgtEl>
                                          <p:spTgt spid="179272"/>
                                        </p:tgtEl>
                                        <p:attrNameLst>
                                          <p:attrName>style.visibility</p:attrName>
                                        </p:attrNameLst>
                                      </p:cBhvr>
                                      <p:to>
                                        <p:strVal val="visible"/>
                                      </p:to>
                                    </p:set>
                                    <p:animEffect transition="in" filter="slide(fromRight)">
                                      <p:cBhvr>
                                        <p:cTn id="31" dur="500"/>
                                        <p:tgtEl>
                                          <p:spTgt spid="179272"/>
                                        </p:tgtEl>
                                      </p:cBhvr>
                                    </p:animEffect>
                                  </p:childTnLst>
                                </p:cTn>
                              </p:par>
                            </p:childTnLst>
                          </p:cTn>
                        </p:par>
                        <p:par>
                          <p:cTn id="32" fill="hold">
                            <p:stCondLst>
                              <p:cond delay="5000"/>
                            </p:stCondLst>
                            <p:childTnLst>
                              <p:par>
                                <p:cTn id="33" presetID="12" presetClass="entr" presetSubtype="2" fill="hold" grpId="0" nodeType="afterEffect">
                                  <p:stCondLst>
                                    <p:cond delay="0"/>
                                  </p:stCondLst>
                                  <p:childTnLst>
                                    <p:set>
                                      <p:cBhvr>
                                        <p:cTn id="34" dur="1" fill="hold">
                                          <p:stCondLst>
                                            <p:cond delay="0"/>
                                          </p:stCondLst>
                                        </p:cTn>
                                        <p:tgtEl>
                                          <p:spTgt spid="179273"/>
                                        </p:tgtEl>
                                        <p:attrNameLst>
                                          <p:attrName>style.visibility</p:attrName>
                                        </p:attrNameLst>
                                      </p:cBhvr>
                                      <p:to>
                                        <p:strVal val="visible"/>
                                      </p:to>
                                    </p:set>
                                    <p:animEffect transition="in" filter="slide(fromRight)">
                                      <p:cBhvr>
                                        <p:cTn id="35" dur="500"/>
                                        <p:tgtEl>
                                          <p:spTgt spid="179273"/>
                                        </p:tgtEl>
                                      </p:cBhvr>
                                    </p:animEffect>
                                  </p:childTnLst>
                                </p:cTn>
                              </p:par>
                            </p:childTnLst>
                          </p:cTn>
                        </p:par>
                        <p:par>
                          <p:cTn id="36" fill="hold">
                            <p:stCondLst>
                              <p:cond delay="5500"/>
                            </p:stCondLst>
                            <p:childTnLst>
                              <p:par>
                                <p:cTn id="37" presetID="12" presetClass="entr" presetSubtype="2" fill="hold" grpId="0" nodeType="afterEffect">
                                  <p:stCondLst>
                                    <p:cond delay="0"/>
                                  </p:stCondLst>
                                  <p:childTnLst>
                                    <p:set>
                                      <p:cBhvr>
                                        <p:cTn id="38" dur="1" fill="hold">
                                          <p:stCondLst>
                                            <p:cond delay="0"/>
                                          </p:stCondLst>
                                        </p:cTn>
                                        <p:tgtEl>
                                          <p:spTgt spid="179274"/>
                                        </p:tgtEl>
                                        <p:attrNameLst>
                                          <p:attrName>style.visibility</p:attrName>
                                        </p:attrNameLst>
                                      </p:cBhvr>
                                      <p:to>
                                        <p:strVal val="visible"/>
                                      </p:to>
                                    </p:set>
                                    <p:animEffect transition="in" filter="slide(fromRight)">
                                      <p:cBhvr>
                                        <p:cTn id="39" dur="500"/>
                                        <p:tgtEl>
                                          <p:spTgt spid="179274"/>
                                        </p:tgtEl>
                                      </p:cBhvr>
                                    </p:animEffect>
                                  </p:childTnLst>
                                </p:cTn>
                              </p:par>
                            </p:childTnLst>
                          </p:cTn>
                        </p:par>
                        <p:par>
                          <p:cTn id="40" fill="hold">
                            <p:stCondLst>
                              <p:cond delay="6000"/>
                            </p:stCondLst>
                            <p:childTnLst>
                              <p:par>
                                <p:cTn id="41" presetID="12" presetClass="entr" presetSubtype="2" fill="hold" grpId="0" nodeType="afterEffect">
                                  <p:stCondLst>
                                    <p:cond delay="0"/>
                                  </p:stCondLst>
                                  <p:childTnLst>
                                    <p:set>
                                      <p:cBhvr>
                                        <p:cTn id="42" dur="1" fill="hold">
                                          <p:stCondLst>
                                            <p:cond delay="0"/>
                                          </p:stCondLst>
                                        </p:cTn>
                                        <p:tgtEl>
                                          <p:spTgt spid="179275"/>
                                        </p:tgtEl>
                                        <p:attrNameLst>
                                          <p:attrName>style.visibility</p:attrName>
                                        </p:attrNameLst>
                                      </p:cBhvr>
                                      <p:to>
                                        <p:strVal val="visible"/>
                                      </p:to>
                                    </p:set>
                                    <p:animEffect transition="in" filter="slide(fromRight)">
                                      <p:cBhvr>
                                        <p:cTn id="43" dur="500"/>
                                        <p:tgtEl>
                                          <p:spTgt spid="179275"/>
                                        </p:tgtEl>
                                      </p:cBhvr>
                                    </p:animEffect>
                                  </p:childTnLst>
                                </p:cTn>
                              </p:par>
                            </p:childTnLst>
                          </p:cTn>
                        </p:par>
                        <p:par>
                          <p:cTn id="44" fill="hold">
                            <p:stCondLst>
                              <p:cond delay="6500"/>
                            </p:stCondLst>
                            <p:childTnLst>
                              <p:par>
                                <p:cTn id="45" presetID="12" presetClass="entr" presetSubtype="2" fill="hold" grpId="0" nodeType="afterEffect">
                                  <p:stCondLst>
                                    <p:cond delay="0"/>
                                  </p:stCondLst>
                                  <p:childTnLst>
                                    <p:set>
                                      <p:cBhvr>
                                        <p:cTn id="46" dur="1" fill="hold">
                                          <p:stCondLst>
                                            <p:cond delay="0"/>
                                          </p:stCondLst>
                                        </p:cTn>
                                        <p:tgtEl>
                                          <p:spTgt spid="179276"/>
                                        </p:tgtEl>
                                        <p:attrNameLst>
                                          <p:attrName>style.visibility</p:attrName>
                                        </p:attrNameLst>
                                      </p:cBhvr>
                                      <p:to>
                                        <p:strVal val="visible"/>
                                      </p:to>
                                    </p:set>
                                    <p:animEffect transition="in" filter="slide(fromRight)">
                                      <p:cBhvr>
                                        <p:cTn id="47" dur="500"/>
                                        <p:tgtEl>
                                          <p:spTgt spid="179276"/>
                                        </p:tgtEl>
                                      </p:cBhvr>
                                    </p:animEffect>
                                  </p:childTnLst>
                                </p:cTn>
                              </p:par>
                            </p:childTnLst>
                          </p:cTn>
                        </p:par>
                        <p:par>
                          <p:cTn id="48" fill="hold">
                            <p:stCondLst>
                              <p:cond delay="7000"/>
                            </p:stCondLst>
                            <p:childTnLst>
                              <p:par>
                                <p:cTn id="49" presetID="12" presetClass="entr" presetSubtype="2" fill="hold" grpId="0" nodeType="afterEffect">
                                  <p:stCondLst>
                                    <p:cond delay="0"/>
                                  </p:stCondLst>
                                  <p:childTnLst>
                                    <p:set>
                                      <p:cBhvr>
                                        <p:cTn id="50" dur="1" fill="hold">
                                          <p:stCondLst>
                                            <p:cond delay="0"/>
                                          </p:stCondLst>
                                        </p:cTn>
                                        <p:tgtEl>
                                          <p:spTgt spid="179277"/>
                                        </p:tgtEl>
                                        <p:attrNameLst>
                                          <p:attrName>style.visibility</p:attrName>
                                        </p:attrNameLst>
                                      </p:cBhvr>
                                      <p:to>
                                        <p:strVal val="visible"/>
                                      </p:to>
                                    </p:set>
                                    <p:animEffect transition="in" filter="slide(fromRight)">
                                      <p:cBhvr>
                                        <p:cTn id="51" dur="500"/>
                                        <p:tgtEl>
                                          <p:spTgt spid="179277"/>
                                        </p:tgtEl>
                                      </p:cBhvr>
                                    </p:animEffect>
                                  </p:childTnLst>
                                </p:cTn>
                              </p:par>
                            </p:childTnLst>
                          </p:cTn>
                        </p:par>
                        <p:par>
                          <p:cTn id="52" fill="hold">
                            <p:stCondLst>
                              <p:cond delay="7500"/>
                            </p:stCondLst>
                            <p:childTnLst>
                              <p:par>
                                <p:cTn id="53" presetID="12" presetClass="entr" presetSubtype="2" fill="hold" grpId="0" nodeType="afterEffect">
                                  <p:stCondLst>
                                    <p:cond delay="0"/>
                                  </p:stCondLst>
                                  <p:childTnLst>
                                    <p:set>
                                      <p:cBhvr>
                                        <p:cTn id="54" dur="1" fill="hold">
                                          <p:stCondLst>
                                            <p:cond delay="0"/>
                                          </p:stCondLst>
                                        </p:cTn>
                                        <p:tgtEl>
                                          <p:spTgt spid="179278"/>
                                        </p:tgtEl>
                                        <p:attrNameLst>
                                          <p:attrName>style.visibility</p:attrName>
                                        </p:attrNameLst>
                                      </p:cBhvr>
                                      <p:to>
                                        <p:strVal val="visible"/>
                                      </p:to>
                                    </p:set>
                                    <p:animEffect transition="in" filter="slide(fromRight)">
                                      <p:cBhvr>
                                        <p:cTn id="55" dur="500"/>
                                        <p:tgtEl>
                                          <p:spTgt spid="179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68" grpId="0" animBg="1"/>
      <p:bldP spid="179269" grpId="0"/>
      <p:bldP spid="179270" grpId="0"/>
      <p:bldP spid="179271" grpId="0"/>
      <p:bldP spid="179272" grpId="0"/>
      <p:bldP spid="179273" grpId="0"/>
      <p:bldP spid="179274" grpId="0"/>
      <p:bldP spid="179275" grpId="0"/>
      <p:bldP spid="179276" grpId="0"/>
      <p:bldP spid="179277" grpId="0"/>
      <p:bldP spid="179278"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8496" name="Picture 208" descr="30"/>
          <p:cNvPicPr>
            <a:picLocks noChangeAspect="1" noChangeArrowheads="1"/>
          </p:cNvPicPr>
          <p:nvPr/>
        </p:nvPicPr>
        <p:blipFill>
          <a:blip r:embed="rId3" cstate="screen">
            <a:lum bright="-54000" contrast="18000"/>
          </a:blip>
          <a:srcRect/>
          <a:stretch>
            <a:fillRect/>
          </a:stretch>
        </p:blipFill>
        <p:spPr bwMode="auto">
          <a:xfrm rot="1227045">
            <a:off x="3353805" y="2755050"/>
            <a:ext cx="2004664" cy="157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487" name="Picture 199" descr="47"/>
          <p:cNvPicPr>
            <a:picLocks noChangeAspect="1" noChangeArrowheads="1"/>
          </p:cNvPicPr>
          <p:nvPr/>
        </p:nvPicPr>
        <p:blipFill>
          <a:blip r:embed="rId4" cstate="screen"/>
          <a:srcRect/>
          <a:stretch>
            <a:fillRect/>
          </a:stretch>
        </p:blipFill>
        <p:spPr bwMode="auto">
          <a:xfrm>
            <a:off x="2363378" y="277727"/>
            <a:ext cx="4047422" cy="2399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488" name="Picture 200" descr="荷花212副本"/>
          <p:cNvPicPr>
            <a:picLocks noChangeAspect="1" noChangeArrowheads="1"/>
          </p:cNvPicPr>
          <p:nvPr/>
        </p:nvPicPr>
        <p:blipFill>
          <a:blip r:embed="rId5"/>
          <a:srcRect/>
          <a:stretch>
            <a:fillRect/>
          </a:stretch>
        </p:blipFill>
        <p:spPr bwMode="auto">
          <a:xfrm>
            <a:off x="4877541" y="1686992"/>
            <a:ext cx="1523735" cy="97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489" name="Text Box 201"/>
          <p:cNvSpPr txBox="1">
            <a:spLocks noChangeArrowheads="1"/>
          </p:cNvSpPr>
          <p:nvPr/>
        </p:nvSpPr>
        <p:spPr bwMode="auto">
          <a:xfrm>
            <a:off x="3668076" y="1209302"/>
            <a:ext cx="1828482" cy="82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spAutoFit/>
          </a:bodyPr>
          <a:lstStyle>
            <a:lvl1pPr defTabSz="815975" eaLnBrk="0" hangingPunct="0">
              <a:defRPr sz="1600" baseline="-25000">
                <a:solidFill>
                  <a:schemeClr val="tx1"/>
                </a:solidFill>
                <a:latin typeface="Arial" panose="020B0604020202020204" pitchFamily="34" charset="0"/>
                <a:ea typeface="中國龍毛隸書" pitchFamily="49" charset="-120"/>
              </a:defRPr>
            </a:lvl1pPr>
            <a:lvl2pPr marL="742950" indent="-285750" defTabSz="815975" eaLnBrk="0" hangingPunct="0">
              <a:defRPr sz="1600" baseline="-25000">
                <a:solidFill>
                  <a:schemeClr val="tx1"/>
                </a:solidFill>
                <a:latin typeface="Arial" panose="020B0604020202020204" pitchFamily="34" charset="0"/>
                <a:ea typeface="中國龍毛隸書" pitchFamily="49" charset="-120"/>
              </a:defRPr>
            </a:lvl2pPr>
            <a:lvl3pPr marL="1143000" indent="-228600" defTabSz="815975" eaLnBrk="0" hangingPunct="0">
              <a:defRPr sz="1600" baseline="-25000">
                <a:solidFill>
                  <a:schemeClr val="tx1"/>
                </a:solidFill>
                <a:latin typeface="Arial" panose="020B0604020202020204" pitchFamily="34" charset="0"/>
                <a:ea typeface="中國龍毛隸書" pitchFamily="49" charset="-120"/>
              </a:defRPr>
            </a:lvl3pPr>
            <a:lvl4pPr marL="1600200" indent="-228600" defTabSz="815975" eaLnBrk="0" hangingPunct="0">
              <a:defRPr sz="1600" baseline="-25000">
                <a:solidFill>
                  <a:schemeClr val="tx1"/>
                </a:solidFill>
                <a:latin typeface="Arial" panose="020B0604020202020204" pitchFamily="34" charset="0"/>
                <a:ea typeface="中國龍毛隸書" pitchFamily="49" charset="-120"/>
              </a:defRPr>
            </a:lvl4pPr>
            <a:lvl5pPr marL="2057400" indent="-228600" defTabSz="815975" eaLnBrk="0" hangingPunct="0">
              <a:defRPr sz="1600" baseline="-25000">
                <a:solidFill>
                  <a:schemeClr val="tx1"/>
                </a:solidFill>
                <a:latin typeface="Arial" panose="020B0604020202020204" pitchFamily="34" charset="0"/>
                <a:ea typeface="中國龍毛隸書" pitchFamily="49" charset="-120"/>
              </a:defRPr>
            </a:lvl5pPr>
            <a:lvl6pPr marL="25146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6pPr>
            <a:lvl7pPr marL="29718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7pPr>
            <a:lvl8pPr marL="34290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8pPr>
            <a:lvl9pPr marL="38862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中國龍毛隸書" pitchFamily="49" charset="-120"/>
              </a:defRPr>
            </a:lvl9pPr>
          </a:lstStyle>
          <a:p>
            <a:pPr eaLnBrk="1" hangingPunct="1">
              <a:spcBef>
                <a:spcPct val="50000"/>
              </a:spcBef>
            </a:pPr>
            <a:r>
              <a:rPr lang="zh-CN" altLang="en-US" sz="2400" b="1" baseline="0">
                <a:solidFill>
                  <a:srgbClr val="FFFFFF"/>
                </a:solidFill>
                <a:latin typeface="华文行楷" panose="02010800040101010101" pitchFamily="2" charset="-122"/>
                <a:ea typeface="华文行楷" panose="02010800040101010101" pitchFamily="2" charset="-122"/>
              </a:rPr>
              <a:t>点击输入标题内容</a:t>
            </a:r>
          </a:p>
        </p:txBody>
      </p:sp>
      <p:sp>
        <p:nvSpPr>
          <p:cNvPr id="268490" name="Line 202"/>
          <p:cNvSpPr>
            <a:spLocks noChangeShapeType="1"/>
          </p:cNvSpPr>
          <p:nvPr/>
        </p:nvSpPr>
        <p:spPr bwMode="auto">
          <a:xfrm flipV="1">
            <a:off x="4353757" y="2442409"/>
            <a:ext cx="0" cy="457059"/>
          </a:xfrm>
          <a:prstGeom prst="line">
            <a:avLst/>
          </a:prstGeom>
          <a:noFill/>
          <a:ln w="15875">
            <a:solidFill>
              <a:srgbClr val="000000"/>
            </a:solidFill>
            <a:prstDash val="dash"/>
            <a:round/>
            <a:headEnd type="oval" w="med" len="med"/>
            <a:tailEnd type="oval" w="med" len="med"/>
          </a:ln>
          <a:extLst>
            <a:ext uri="{909E8E84-426E-40DD-AFC4-6F175D3DCCD1}">
              <a14:hiddenFill xmlns:a14="http://schemas.microsoft.com/office/drawing/2010/main">
                <a:noFill/>
              </a14:hiddenFill>
            </a:ext>
          </a:extLst>
        </p:spPr>
        <p:txBody>
          <a:bodyPr wrap="none" lIns="91413" tIns="45706" rIns="91413" bIns="45706" anchor="ctr"/>
          <a:lstStyle/>
          <a:p>
            <a:endParaRPr lang="zh-CN" altLang="en-US">
              <a:latin typeface="华文行楷" panose="02010800040101010101" pitchFamily="2" charset="-122"/>
              <a:ea typeface="华文行楷" panose="02010800040101010101" pitchFamily="2" charset="-122"/>
            </a:endParaRPr>
          </a:p>
        </p:txBody>
      </p:sp>
      <p:pic>
        <p:nvPicPr>
          <p:cNvPr id="268495" name="Picture 207" descr="30"/>
          <p:cNvPicPr>
            <a:picLocks noChangeAspect="1" noChangeArrowheads="1"/>
          </p:cNvPicPr>
          <p:nvPr/>
        </p:nvPicPr>
        <p:blipFill>
          <a:blip r:embed="rId6" cstate="screen">
            <a:lum bright="-54000" contrast="18000"/>
          </a:blip>
          <a:srcRect/>
          <a:stretch>
            <a:fillRect/>
          </a:stretch>
        </p:blipFill>
        <p:spPr bwMode="auto">
          <a:xfrm rot="1227045">
            <a:off x="5791782" y="2750289"/>
            <a:ext cx="1980856" cy="1553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497" name="Picture 209" descr="30"/>
          <p:cNvPicPr>
            <a:picLocks noChangeAspect="1" noChangeArrowheads="1"/>
          </p:cNvPicPr>
          <p:nvPr/>
        </p:nvPicPr>
        <p:blipFill>
          <a:blip r:embed="rId7" cstate="screen">
            <a:lum bright="-54000" contrast="18000"/>
          </a:blip>
          <a:srcRect/>
          <a:stretch>
            <a:fillRect/>
          </a:stretch>
        </p:blipFill>
        <p:spPr bwMode="auto">
          <a:xfrm rot="1227045">
            <a:off x="1068203" y="2697918"/>
            <a:ext cx="1995141" cy="157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498" name="Line 210"/>
          <p:cNvSpPr>
            <a:spLocks noChangeShapeType="1"/>
          </p:cNvSpPr>
          <p:nvPr/>
        </p:nvSpPr>
        <p:spPr bwMode="auto">
          <a:xfrm flipH="1" flipV="1">
            <a:off x="5496558" y="2385277"/>
            <a:ext cx="685681" cy="514191"/>
          </a:xfrm>
          <a:prstGeom prst="line">
            <a:avLst/>
          </a:prstGeom>
          <a:noFill/>
          <a:ln w="15875">
            <a:solidFill>
              <a:srgbClr val="000000"/>
            </a:solidFill>
            <a:prstDash val="dash"/>
            <a:round/>
            <a:headEnd type="oval" w="med" len="med"/>
            <a:tailEnd type="oval" w="med" len="med"/>
          </a:ln>
          <a:extLst>
            <a:ext uri="{909E8E84-426E-40DD-AFC4-6F175D3DCCD1}">
              <a14:hiddenFill xmlns:a14="http://schemas.microsoft.com/office/drawing/2010/main">
                <a:noFill/>
              </a14:hiddenFill>
            </a:ext>
          </a:extLst>
        </p:spPr>
        <p:txBody>
          <a:bodyPr wrap="none" lIns="91413" tIns="45706" rIns="91413" bIns="45706" anchor="ctr"/>
          <a:lstStyle/>
          <a:p>
            <a:endParaRPr lang="zh-CN" altLang="en-US">
              <a:latin typeface="华文行楷" panose="02010800040101010101" pitchFamily="2" charset="-122"/>
              <a:ea typeface="华文行楷" panose="02010800040101010101" pitchFamily="2" charset="-122"/>
            </a:endParaRPr>
          </a:p>
        </p:txBody>
      </p:sp>
      <p:sp>
        <p:nvSpPr>
          <p:cNvPr id="268499" name="Line 211"/>
          <p:cNvSpPr>
            <a:spLocks noChangeShapeType="1"/>
          </p:cNvSpPr>
          <p:nvPr/>
        </p:nvSpPr>
        <p:spPr bwMode="auto">
          <a:xfrm flipV="1">
            <a:off x="2601461" y="2385277"/>
            <a:ext cx="609494" cy="514191"/>
          </a:xfrm>
          <a:prstGeom prst="line">
            <a:avLst/>
          </a:prstGeom>
          <a:noFill/>
          <a:ln w="15875">
            <a:solidFill>
              <a:srgbClr val="000000"/>
            </a:solidFill>
            <a:prstDash val="dash"/>
            <a:round/>
            <a:headEnd type="oval" w="med" len="med"/>
            <a:tailEnd type="oval" w="med" len="med"/>
          </a:ln>
          <a:extLst>
            <a:ext uri="{909E8E84-426E-40DD-AFC4-6F175D3DCCD1}">
              <a14:hiddenFill xmlns:a14="http://schemas.microsoft.com/office/drawing/2010/main">
                <a:noFill/>
              </a14:hiddenFill>
            </a:ext>
          </a:extLst>
        </p:spPr>
        <p:txBody>
          <a:bodyPr wrap="none" lIns="91413" tIns="45706" rIns="91413" bIns="45706" anchor="ctr"/>
          <a:lstStyle/>
          <a:p>
            <a:endParaRPr lang="zh-CN" altLang="en-US">
              <a:latin typeface="华文行楷" panose="02010800040101010101" pitchFamily="2" charset="-122"/>
              <a:ea typeface="华文行楷" panose="02010800040101010101" pitchFamily="2" charset="-122"/>
            </a:endParaRPr>
          </a:p>
        </p:txBody>
      </p:sp>
      <p:sp>
        <p:nvSpPr>
          <p:cNvPr id="268500" name="Rectangle 212"/>
          <p:cNvSpPr>
            <a:spLocks noChangeArrowheads="1"/>
          </p:cNvSpPr>
          <p:nvPr/>
        </p:nvSpPr>
        <p:spPr bwMode="auto">
          <a:xfrm>
            <a:off x="1525324" y="3272114"/>
            <a:ext cx="1220575" cy="4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nchor="ctr">
            <a:spAutoFit/>
          </a:bodyPr>
          <a:lstStyle/>
          <a:p>
            <a:pPr defTabSz="815975">
              <a:lnSpc>
                <a:spcPct val="120000"/>
              </a:lnSpc>
            </a:pPr>
            <a:r>
              <a:rPr lang="zh-CN" altLang="en-US" b="1" baseline="0">
                <a:solidFill>
                  <a:srgbClr val="FFFFFF"/>
                </a:solidFill>
                <a:latin typeface="华文行楷" panose="02010800040101010101" pitchFamily="2" charset="-122"/>
                <a:ea typeface="华文行楷" panose="02010800040101010101" pitchFamily="2" charset="-122"/>
              </a:rPr>
              <a:t>文字内容</a:t>
            </a:r>
          </a:p>
        </p:txBody>
      </p:sp>
      <p:sp>
        <p:nvSpPr>
          <p:cNvPr id="268501" name="Rectangle 213"/>
          <p:cNvSpPr>
            <a:spLocks noChangeArrowheads="1"/>
          </p:cNvSpPr>
          <p:nvPr/>
        </p:nvSpPr>
        <p:spPr bwMode="auto">
          <a:xfrm>
            <a:off x="3850606" y="3265766"/>
            <a:ext cx="1218988" cy="4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nchor="ctr">
            <a:spAutoFit/>
          </a:bodyPr>
          <a:lstStyle/>
          <a:p>
            <a:pPr defTabSz="815975">
              <a:lnSpc>
                <a:spcPct val="120000"/>
              </a:lnSpc>
            </a:pPr>
            <a:r>
              <a:rPr lang="zh-CN" altLang="en-US" b="1" baseline="0">
                <a:solidFill>
                  <a:srgbClr val="FFFFFF"/>
                </a:solidFill>
                <a:latin typeface="华文行楷" panose="02010800040101010101" pitchFamily="2" charset="-122"/>
                <a:ea typeface="华文行楷" panose="02010800040101010101" pitchFamily="2" charset="-122"/>
              </a:rPr>
              <a:t>文字内容</a:t>
            </a:r>
          </a:p>
        </p:txBody>
      </p:sp>
      <p:sp>
        <p:nvSpPr>
          <p:cNvPr id="268502" name="Rectangle 214"/>
          <p:cNvSpPr>
            <a:spLocks noChangeArrowheads="1"/>
          </p:cNvSpPr>
          <p:nvPr/>
        </p:nvSpPr>
        <p:spPr bwMode="auto">
          <a:xfrm>
            <a:off x="6326676" y="3265766"/>
            <a:ext cx="1218988" cy="4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6" tIns="40808" rIns="81616" bIns="40808" anchor="ctr">
            <a:spAutoFit/>
          </a:bodyPr>
          <a:lstStyle/>
          <a:p>
            <a:pPr defTabSz="815975">
              <a:lnSpc>
                <a:spcPct val="120000"/>
              </a:lnSpc>
            </a:pPr>
            <a:r>
              <a:rPr lang="zh-CN" altLang="en-US" b="1" baseline="0">
                <a:solidFill>
                  <a:srgbClr val="FFFFFF"/>
                </a:solidFill>
                <a:latin typeface="华文行楷" panose="02010800040101010101" pitchFamily="2" charset="-122"/>
                <a:ea typeface="华文行楷" panose="02010800040101010101" pitchFamily="2" charset="-122"/>
              </a:rPr>
              <a:t>文字内容</a:t>
            </a:r>
            <a:endParaRPr lang="en-US" altLang="zh-CN" b="1" baseline="0">
              <a:solidFill>
                <a:srgbClr val="FFFFFF"/>
              </a:solidFill>
              <a:latin typeface="华文行楷" panose="02010800040101010101" pitchFamily="2" charset="-122"/>
              <a:ea typeface="华文行楷" panose="020108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68487"/>
                                        </p:tgtEl>
                                        <p:attrNameLst>
                                          <p:attrName>style.visibility</p:attrName>
                                        </p:attrNameLst>
                                      </p:cBhvr>
                                      <p:to>
                                        <p:strVal val="visible"/>
                                      </p:to>
                                    </p:set>
                                    <p:animEffect transition="in" filter="wheel(1)">
                                      <p:cBhvr>
                                        <p:cTn id="7" dur="2000"/>
                                        <p:tgtEl>
                                          <p:spTgt spid="268487"/>
                                        </p:tgtEl>
                                      </p:cBhvr>
                                    </p:animEffect>
                                  </p:childTnLst>
                                </p:cTn>
                              </p:par>
                            </p:childTnLst>
                          </p:cTn>
                        </p:par>
                        <p:par>
                          <p:cTn id="8" fill="hold">
                            <p:stCondLst>
                              <p:cond delay="2000"/>
                            </p:stCondLst>
                            <p:childTnLst>
                              <p:par>
                                <p:cTn id="9" presetID="31" presetClass="entr" presetSubtype="0" fill="hold" grpId="0" nodeType="afterEffect">
                                  <p:stCondLst>
                                    <p:cond delay="0"/>
                                  </p:stCondLst>
                                  <p:iterate type="lt">
                                    <p:tmPct val="5000"/>
                                  </p:iterate>
                                  <p:childTnLst>
                                    <p:set>
                                      <p:cBhvr>
                                        <p:cTn id="10" dur="1" fill="hold">
                                          <p:stCondLst>
                                            <p:cond delay="0"/>
                                          </p:stCondLst>
                                        </p:cTn>
                                        <p:tgtEl>
                                          <p:spTgt spid="268489"/>
                                        </p:tgtEl>
                                        <p:attrNameLst>
                                          <p:attrName>style.visibility</p:attrName>
                                        </p:attrNameLst>
                                      </p:cBhvr>
                                      <p:to>
                                        <p:strVal val="visible"/>
                                      </p:to>
                                    </p:set>
                                    <p:anim calcmode="lin" valueType="num">
                                      <p:cBhvr>
                                        <p:cTn id="11" dur="1000" fill="hold"/>
                                        <p:tgtEl>
                                          <p:spTgt spid="268489"/>
                                        </p:tgtEl>
                                        <p:attrNameLst>
                                          <p:attrName>ppt_w</p:attrName>
                                        </p:attrNameLst>
                                      </p:cBhvr>
                                      <p:tavLst>
                                        <p:tav tm="0">
                                          <p:val>
                                            <p:fltVal val="0"/>
                                          </p:val>
                                        </p:tav>
                                        <p:tav tm="100000">
                                          <p:val>
                                            <p:strVal val="#ppt_w"/>
                                          </p:val>
                                        </p:tav>
                                      </p:tavLst>
                                    </p:anim>
                                    <p:anim calcmode="lin" valueType="num">
                                      <p:cBhvr>
                                        <p:cTn id="12" dur="1000" fill="hold"/>
                                        <p:tgtEl>
                                          <p:spTgt spid="268489"/>
                                        </p:tgtEl>
                                        <p:attrNameLst>
                                          <p:attrName>ppt_h</p:attrName>
                                        </p:attrNameLst>
                                      </p:cBhvr>
                                      <p:tavLst>
                                        <p:tav tm="0">
                                          <p:val>
                                            <p:fltVal val="0"/>
                                          </p:val>
                                        </p:tav>
                                        <p:tav tm="100000">
                                          <p:val>
                                            <p:strVal val="#ppt_h"/>
                                          </p:val>
                                        </p:tav>
                                      </p:tavLst>
                                    </p:anim>
                                    <p:anim calcmode="lin" valueType="num">
                                      <p:cBhvr>
                                        <p:cTn id="13" dur="1000" fill="hold"/>
                                        <p:tgtEl>
                                          <p:spTgt spid="268489"/>
                                        </p:tgtEl>
                                        <p:attrNameLst>
                                          <p:attrName>style.rotation</p:attrName>
                                        </p:attrNameLst>
                                      </p:cBhvr>
                                      <p:tavLst>
                                        <p:tav tm="0">
                                          <p:val>
                                            <p:fltVal val="90"/>
                                          </p:val>
                                        </p:tav>
                                        <p:tav tm="100000">
                                          <p:val>
                                            <p:fltVal val="0"/>
                                          </p:val>
                                        </p:tav>
                                      </p:tavLst>
                                    </p:anim>
                                    <p:animEffect transition="in" filter="fade">
                                      <p:cBhvr>
                                        <p:cTn id="14" dur="1000"/>
                                        <p:tgtEl>
                                          <p:spTgt spid="268489"/>
                                        </p:tgtEl>
                                      </p:cBhvr>
                                    </p:animEffect>
                                  </p:childTnLst>
                                </p:cTn>
                              </p:par>
                            </p:childTnLst>
                          </p:cTn>
                        </p:par>
                        <p:par>
                          <p:cTn id="15" fill="hold">
                            <p:stCondLst>
                              <p:cond delay="3349"/>
                            </p:stCondLst>
                            <p:childTnLst>
                              <p:par>
                                <p:cTn id="16" presetID="42" presetClass="entr" presetSubtype="0" fill="hold" nodeType="afterEffect">
                                  <p:stCondLst>
                                    <p:cond delay="0"/>
                                  </p:stCondLst>
                                  <p:childTnLst>
                                    <p:set>
                                      <p:cBhvr>
                                        <p:cTn id="17" dur="1" fill="hold">
                                          <p:stCondLst>
                                            <p:cond delay="0"/>
                                          </p:stCondLst>
                                        </p:cTn>
                                        <p:tgtEl>
                                          <p:spTgt spid="268488"/>
                                        </p:tgtEl>
                                        <p:attrNameLst>
                                          <p:attrName>style.visibility</p:attrName>
                                        </p:attrNameLst>
                                      </p:cBhvr>
                                      <p:to>
                                        <p:strVal val="visible"/>
                                      </p:to>
                                    </p:set>
                                    <p:animEffect transition="in" filter="fade">
                                      <p:cBhvr>
                                        <p:cTn id="18" dur="1000"/>
                                        <p:tgtEl>
                                          <p:spTgt spid="268488"/>
                                        </p:tgtEl>
                                      </p:cBhvr>
                                    </p:animEffect>
                                    <p:anim calcmode="lin" valueType="num">
                                      <p:cBhvr>
                                        <p:cTn id="19" dur="1000" fill="hold"/>
                                        <p:tgtEl>
                                          <p:spTgt spid="268488"/>
                                        </p:tgtEl>
                                        <p:attrNameLst>
                                          <p:attrName>ppt_x</p:attrName>
                                        </p:attrNameLst>
                                      </p:cBhvr>
                                      <p:tavLst>
                                        <p:tav tm="0">
                                          <p:val>
                                            <p:strVal val="#ppt_x"/>
                                          </p:val>
                                        </p:tav>
                                        <p:tav tm="100000">
                                          <p:val>
                                            <p:strVal val="#ppt_x"/>
                                          </p:val>
                                        </p:tav>
                                      </p:tavLst>
                                    </p:anim>
                                    <p:anim calcmode="lin" valueType="num">
                                      <p:cBhvr>
                                        <p:cTn id="20" dur="1000" fill="hold"/>
                                        <p:tgtEl>
                                          <p:spTgt spid="268488"/>
                                        </p:tgtEl>
                                        <p:attrNameLst>
                                          <p:attrName>ppt_y</p:attrName>
                                        </p:attrNameLst>
                                      </p:cBhvr>
                                      <p:tavLst>
                                        <p:tav tm="0">
                                          <p:val>
                                            <p:strVal val="#ppt_y+.1"/>
                                          </p:val>
                                        </p:tav>
                                        <p:tav tm="100000">
                                          <p:val>
                                            <p:strVal val="#ppt_y"/>
                                          </p:val>
                                        </p:tav>
                                      </p:tavLst>
                                    </p:anim>
                                  </p:childTnLst>
                                </p:cTn>
                              </p:par>
                            </p:childTnLst>
                          </p:cTn>
                        </p:par>
                        <p:par>
                          <p:cTn id="21" fill="hold">
                            <p:stCondLst>
                              <p:cond delay="4349"/>
                            </p:stCondLst>
                            <p:childTnLst>
                              <p:par>
                                <p:cTn id="22" presetID="22" presetClass="entr" presetSubtype="1" fill="hold" grpId="0" nodeType="afterEffect">
                                  <p:stCondLst>
                                    <p:cond delay="0"/>
                                  </p:stCondLst>
                                  <p:childTnLst>
                                    <p:set>
                                      <p:cBhvr>
                                        <p:cTn id="23" dur="1" fill="hold">
                                          <p:stCondLst>
                                            <p:cond delay="0"/>
                                          </p:stCondLst>
                                        </p:cTn>
                                        <p:tgtEl>
                                          <p:spTgt spid="268499"/>
                                        </p:tgtEl>
                                        <p:attrNameLst>
                                          <p:attrName>style.visibility</p:attrName>
                                        </p:attrNameLst>
                                      </p:cBhvr>
                                      <p:to>
                                        <p:strVal val="visible"/>
                                      </p:to>
                                    </p:set>
                                    <p:animEffect transition="in" filter="wipe(up)">
                                      <p:cBhvr>
                                        <p:cTn id="24" dur="500"/>
                                        <p:tgtEl>
                                          <p:spTgt spid="268499"/>
                                        </p:tgtEl>
                                      </p:cBhvr>
                                    </p:animEffect>
                                  </p:childTnLst>
                                </p:cTn>
                              </p:par>
                            </p:childTnLst>
                          </p:cTn>
                        </p:par>
                        <p:par>
                          <p:cTn id="25" fill="hold">
                            <p:stCondLst>
                              <p:cond delay="4849"/>
                            </p:stCondLst>
                            <p:childTnLst>
                              <p:par>
                                <p:cTn id="26" presetID="23" presetClass="entr" presetSubtype="16" fill="hold" nodeType="afterEffect">
                                  <p:stCondLst>
                                    <p:cond delay="0"/>
                                  </p:stCondLst>
                                  <p:childTnLst>
                                    <p:set>
                                      <p:cBhvr>
                                        <p:cTn id="27" dur="1" fill="hold">
                                          <p:stCondLst>
                                            <p:cond delay="0"/>
                                          </p:stCondLst>
                                        </p:cTn>
                                        <p:tgtEl>
                                          <p:spTgt spid="268497"/>
                                        </p:tgtEl>
                                        <p:attrNameLst>
                                          <p:attrName>style.visibility</p:attrName>
                                        </p:attrNameLst>
                                      </p:cBhvr>
                                      <p:to>
                                        <p:strVal val="visible"/>
                                      </p:to>
                                    </p:set>
                                    <p:anim calcmode="lin" valueType="num">
                                      <p:cBhvr>
                                        <p:cTn id="28" dur="1000" fill="hold"/>
                                        <p:tgtEl>
                                          <p:spTgt spid="268497"/>
                                        </p:tgtEl>
                                        <p:attrNameLst>
                                          <p:attrName>ppt_w</p:attrName>
                                        </p:attrNameLst>
                                      </p:cBhvr>
                                      <p:tavLst>
                                        <p:tav tm="0">
                                          <p:val>
                                            <p:fltVal val="0"/>
                                          </p:val>
                                        </p:tav>
                                        <p:tav tm="100000">
                                          <p:val>
                                            <p:strVal val="#ppt_w"/>
                                          </p:val>
                                        </p:tav>
                                      </p:tavLst>
                                    </p:anim>
                                    <p:anim calcmode="lin" valueType="num">
                                      <p:cBhvr>
                                        <p:cTn id="29" dur="1000" fill="hold"/>
                                        <p:tgtEl>
                                          <p:spTgt spid="268497"/>
                                        </p:tgtEl>
                                        <p:attrNameLst>
                                          <p:attrName>ppt_h</p:attrName>
                                        </p:attrNameLst>
                                      </p:cBhvr>
                                      <p:tavLst>
                                        <p:tav tm="0">
                                          <p:val>
                                            <p:fltVal val="0"/>
                                          </p:val>
                                        </p:tav>
                                        <p:tav tm="100000">
                                          <p:val>
                                            <p:strVal val="#ppt_h"/>
                                          </p:val>
                                        </p:tav>
                                      </p:tavLst>
                                    </p:anim>
                                  </p:childTnLst>
                                </p:cTn>
                              </p:par>
                            </p:childTnLst>
                          </p:cTn>
                        </p:par>
                        <p:par>
                          <p:cTn id="30" fill="hold">
                            <p:stCondLst>
                              <p:cond delay="5849"/>
                            </p:stCondLst>
                            <p:childTnLst>
                              <p:par>
                                <p:cTn id="31" presetID="23" presetClass="entr" presetSubtype="16" fill="hold" grpId="0" nodeType="afterEffect">
                                  <p:stCondLst>
                                    <p:cond delay="0"/>
                                  </p:stCondLst>
                                  <p:childTnLst>
                                    <p:set>
                                      <p:cBhvr>
                                        <p:cTn id="32" dur="1" fill="hold">
                                          <p:stCondLst>
                                            <p:cond delay="0"/>
                                          </p:stCondLst>
                                        </p:cTn>
                                        <p:tgtEl>
                                          <p:spTgt spid="268500"/>
                                        </p:tgtEl>
                                        <p:attrNameLst>
                                          <p:attrName>style.visibility</p:attrName>
                                        </p:attrNameLst>
                                      </p:cBhvr>
                                      <p:to>
                                        <p:strVal val="visible"/>
                                      </p:to>
                                    </p:set>
                                    <p:anim calcmode="lin" valueType="num">
                                      <p:cBhvr>
                                        <p:cTn id="33" dur="1000" fill="hold"/>
                                        <p:tgtEl>
                                          <p:spTgt spid="268500"/>
                                        </p:tgtEl>
                                        <p:attrNameLst>
                                          <p:attrName>ppt_w</p:attrName>
                                        </p:attrNameLst>
                                      </p:cBhvr>
                                      <p:tavLst>
                                        <p:tav tm="0">
                                          <p:val>
                                            <p:fltVal val="0"/>
                                          </p:val>
                                        </p:tav>
                                        <p:tav tm="100000">
                                          <p:val>
                                            <p:strVal val="#ppt_w"/>
                                          </p:val>
                                        </p:tav>
                                      </p:tavLst>
                                    </p:anim>
                                    <p:anim calcmode="lin" valueType="num">
                                      <p:cBhvr>
                                        <p:cTn id="34" dur="1000" fill="hold"/>
                                        <p:tgtEl>
                                          <p:spTgt spid="268500"/>
                                        </p:tgtEl>
                                        <p:attrNameLst>
                                          <p:attrName>ppt_h</p:attrName>
                                        </p:attrNameLst>
                                      </p:cBhvr>
                                      <p:tavLst>
                                        <p:tav tm="0">
                                          <p:val>
                                            <p:fltVal val="0"/>
                                          </p:val>
                                        </p:tav>
                                        <p:tav tm="100000">
                                          <p:val>
                                            <p:strVal val="#ppt_h"/>
                                          </p:val>
                                        </p:tav>
                                      </p:tavLst>
                                    </p:anim>
                                  </p:childTnLst>
                                </p:cTn>
                              </p:par>
                            </p:childTnLst>
                          </p:cTn>
                        </p:par>
                        <p:par>
                          <p:cTn id="35" fill="hold">
                            <p:stCondLst>
                              <p:cond delay="6849"/>
                            </p:stCondLst>
                            <p:childTnLst>
                              <p:par>
                                <p:cTn id="36" presetID="22" presetClass="entr" presetSubtype="1" fill="hold" grpId="0" nodeType="afterEffect">
                                  <p:stCondLst>
                                    <p:cond delay="0"/>
                                  </p:stCondLst>
                                  <p:childTnLst>
                                    <p:set>
                                      <p:cBhvr>
                                        <p:cTn id="37" dur="1" fill="hold">
                                          <p:stCondLst>
                                            <p:cond delay="0"/>
                                          </p:stCondLst>
                                        </p:cTn>
                                        <p:tgtEl>
                                          <p:spTgt spid="268490"/>
                                        </p:tgtEl>
                                        <p:attrNameLst>
                                          <p:attrName>style.visibility</p:attrName>
                                        </p:attrNameLst>
                                      </p:cBhvr>
                                      <p:to>
                                        <p:strVal val="visible"/>
                                      </p:to>
                                    </p:set>
                                    <p:animEffect transition="in" filter="wipe(up)">
                                      <p:cBhvr>
                                        <p:cTn id="38" dur="500"/>
                                        <p:tgtEl>
                                          <p:spTgt spid="268490"/>
                                        </p:tgtEl>
                                      </p:cBhvr>
                                    </p:animEffect>
                                  </p:childTnLst>
                                </p:cTn>
                              </p:par>
                            </p:childTnLst>
                          </p:cTn>
                        </p:par>
                        <p:par>
                          <p:cTn id="39" fill="hold">
                            <p:stCondLst>
                              <p:cond delay="7349"/>
                            </p:stCondLst>
                            <p:childTnLst>
                              <p:par>
                                <p:cTn id="40" presetID="23" presetClass="entr" presetSubtype="16" fill="hold" nodeType="afterEffect">
                                  <p:stCondLst>
                                    <p:cond delay="0"/>
                                  </p:stCondLst>
                                  <p:childTnLst>
                                    <p:set>
                                      <p:cBhvr>
                                        <p:cTn id="41" dur="1" fill="hold">
                                          <p:stCondLst>
                                            <p:cond delay="0"/>
                                          </p:stCondLst>
                                        </p:cTn>
                                        <p:tgtEl>
                                          <p:spTgt spid="268496"/>
                                        </p:tgtEl>
                                        <p:attrNameLst>
                                          <p:attrName>style.visibility</p:attrName>
                                        </p:attrNameLst>
                                      </p:cBhvr>
                                      <p:to>
                                        <p:strVal val="visible"/>
                                      </p:to>
                                    </p:set>
                                    <p:anim calcmode="lin" valueType="num">
                                      <p:cBhvr>
                                        <p:cTn id="42" dur="1000" fill="hold"/>
                                        <p:tgtEl>
                                          <p:spTgt spid="268496"/>
                                        </p:tgtEl>
                                        <p:attrNameLst>
                                          <p:attrName>ppt_w</p:attrName>
                                        </p:attrNameLst>
                                      </p:cBhvr>
                                      <p:tavLst>
                                        <p:tav tm="0">
                                          <p:val>
                                            <p:fltVal val="0"/>
                                          </p:val>
                                        </p:tav>
                                        <p:tav tm="100000">
                                          <p:val>
                                            <p:strVal val="#ppt_w"/>
                                          </p:val>
                                        </p:tav>
                                      </p:tavLst>
                                    </p:anim>
                                    <p:anim calcmode="lin" valueType="num">
                                      <p:cBhvr>
                                        <p:cTn id="43" dur="1000" fill="hold"/>
                                        <p:tgtEl>
                                          <p:spTgt spid="268496"/>
                                        </p:tgtEl>
                                        <p:attrNameLst>
                                          <p:attrName>ppt_h</p:attrName>
                                        </p:attrNameLst>
                                      </p:cBhvr>
                                      <p:tavLst>
                                        <p:tav tm="0">
                                          <p:val>
                                            <p:fltVal val="0"/>
                                          </p:val>
                                        </p:tav>
                                        <p:tav tm="100000">
                                          <p:val>
                                            <p:strVal val="#ppt_h"/>
                                          </p:val>
                                        </p:tav>
                                      </p:tavLst>
                                    </p:anim>
                                  </p:childTnLst>
                                </p:cTn>
                              </p:par>
                            </p:childTnLst>
                          </p:cTn>
                        </p:par>
                        <p:par>
                          <p:cTn id="44" fill="hold">
                            <p:stCondLst>
                              <p:cond delay="8349"/>
                            </p:stCondLst>
                            <p:childTnLst>
                              <p:par>
                                <p:cTn id="45" presetID="23" presetClass="entr" presetSubtype="16" fill="hold" grpId="0" nodeType="afterEffect">
                                  <p:stCondLst>
                                    <p:cond delay="0"/>
                                  </p:stCondLst>
                                  <p:childTnLst>
                                    <p:set>
                                      <p:cBhvr>
                                        <p:cTn id="46" dur="1" fill="hold">
                                          <p:stCondLst>
                                            <p:cond delay="0"/>
                                          </p:stCondLst>
                                        </p:cTn>
                                        <p:tgtEl>
                                          <p:spTgt spid="268501"/>
                                        </p:tgtEl>
                                        <p:attrNameLst>
                                          <p:attrName>style.visibility</p:attrName>
                                        </p:attrNameLst>
                                      </p:cBhvr>
                                      <p:to>
                                        <p:strVal val="visible"/>
                                      </p:to>
                                    </p:set>
                                    <p:anim calcmode="lin" valueType="num">
                                      <p:cBhvr>
                                        <p:cTn id="47" dur="1000" fill="hold"/>
                                        <p:tgtEl>
                                          <p:spTgt spid="268501"/>
                                        </p:tgtEl>
                                        <p:attrNameLst>
                                          <p:attrName>ppt_w</p:attrName>
                                        </p:attrNameLst>
                                      </p:cBhvr>
                                      <p:tavLst>
                                        <p:tav tm="0">
                                          <p:val>
                                            <p:fltVal val="0"/>
                                          </p:val>
                                        </p:tav>
                                        <p:tav tm="100000">
                                          <p:val>
                                            <p:strVal val="#ppt_w"/>
                                          </p:val>
                                        </p:tav>
                                      </p:tavLst>
                                    </p:anim>
                                    <p:anim calcmode="lin" valueType="num">
                                      <p:cBhvr>
                                        <p:cTn id="48" dur="1000" fill="hold"/>
                                        <p:tgtEl>
                                          <p:spTgt spid="268501"/>
                                        </p:tgtEl>
                                        <p:attrNameLst>
                                          <p:attrName>ppt_h</p:attrName>
                                        </p:attrNameLst>
                                      </p:cBhvr>
                                      <p:tavLst>
                                        <p:tav tm="0">
                                          <p:val>
                                            <p:fltVal val="0"/>
                                          </p:val>
                                        </p:tav>
                                        <p:tav tm="100000">
                                          <p:val>
                                            <p:strVal val="#ppt_h"/>
                                          </p:val>
                                        </p:tav>
                                      </p:tavLst>
                                    </p:anim>
                                  </p:childTnLst>
                                </p:cTn>
                              </p:par>
                            </p:childTnLst>
                          </p:cTn>
                        </p:par>
                        <p:par>
                          <p:cTn id="49" fill="hold">
                            <p:stCondLst>
                              <p:cond delay="9349"/>
                            </p:stCondLst>
                            <p:childTnLst>
                              <p:par>
                                <p:cTn id="50" presetID="22" presetClass="entr" presetSubtype="1" fill="hold" grpId="0" nodeType="afterEffect">
                                  <p:stCondLst>
                                    <p:cond delay="0"/>
                                  </p:stCondLst>
                                  <p:childTnLst>
                                    <p:set>
                                      <p:cBhvr>
                                        <p:cTn id="51" dur="1" fill="hold">
                                          <p:stCondLst>
                                            <p:cond delay="0"/>
                                          </p:stCondLst>
                                        </p:cTn>
                                        <p:tgtEl>
                                          <p:spTgt spid="268498"/>
                                        </p:tgtEl>
                                        <p:attrNameLst>
                                          <p:attrName>style.visibility</p:attrName>
                                        </p:attrNameLst>
                                      </p:cBhvr>
                                      <p:to>
                                        <p:strVal val="visible"/>
                                      </p:to>
                                    </p:set>
                                    <p:animEffect transition="in" filter="wipe(up)">
                                      <p:cBhvr>
                                        <p:cTn id="52" dur="500"/>
                                        <p:tgtEl>
                                          <p:spTgt spid="268498"/>
                                        </p:tgtEl>
                                      </p:cBhvr>
                                    </p:animEffect>
                                  </p:childTnLst>
                                </p:cTn>
                              </p:par>
                            </p:childTnLst>
                          </p:cTn>
                        </p:par>
                        <p:par>
                          <p:cTn id="53" fill="hold">
                            <p:stCondLst>
                              <p:cond delay="9849"/>
                            </p:stCondLst>
                            <p:childTnLst>
                              <p:par>
                                <p:cTn id="54" presetID="23" presetClass="entr" presetSubtype="16" fill="hold" nodeType="afterEffect">
                                  <p:stCondLst>
                                    <p:cond delay="0"/>
                                  </p:stCondLst>
                                  <p:childTnLst>
                                    <p:set>
                                      <p:cBhvr>
                                        <p:cTn id="55" dur="1" fill="hold">
                                          <p:stCondLst>
                                            <p:cond delay="0"/>
                                          </p:stCondLst>
                                        </p:cTn>
                                        <p:tgtEl>
                                          <p:spTgt spid="268495"/>
                                        </p:tgtEl>
                                        <p:attrNameLst>
                                          <p:attrName>style.visibility</p:attrName>
                                        </p:attrNameLst>
                                      </p:cBhvr>
                                      <p:to>
                                        <p:strVal val="visible"/>
                                      </p:to>
                                    </p:set>
                                    <p:anim calcmode="lin" valueType="num">
                                      <p:cBhvr>
                                        <p:cTn id="56" dur="1000" fill="hold"/>
                                        <p:tgtEl>
                                          <p:spTgt spid="268495"/>
                                        </p:tgtEl>
                                        <p:attrNameLst>
                                          <p:attrName>ppt_w</p:attrName>
                                        </p:attrNameLst>
                                      </p:cBhvr>
                                      <p:tavLst>
                                        <p:tav tm="0">
                                          <p:val>
                                            <p:fltVal val="0"/>
                                          </p:val>
                                        </p:tav>
                                        <p:tav tm="100000">
                                          <p:val>
                                            <p:strVal val="#ppt_w"/>
                                          </p:val>
                                        </p:tav>
                                      </p:tavLst>
                                    </p:anim>
                                    <p:anim calcmode="lin" valueType="num">
                                      <p:cBhvr>
                                        <p:cTn id="57" dur="1000" fill="hold"/>
                                        <p:tgtEl>
                                          <p:spTgt spid="268495"/>
                                        </p:tgtEl>
                                        <p:attrNameLst>
                                          <p:attrName>ppt_h</p:attrName>
                                        </p:attrNameLst>
                                      </p:cBhvr>
                                      <p:tavLst>
                                        <p:tav tm="0">
                                          <p:val>
                                            <p:fltVal val="0"/>
                                          </p:val>
                                        </p:tav>
                                        <p:tav tm="100000">
                                          <p:val>
                                            <p:strVal val="#ppt_h"/>
                                          </p:val>
                                        </p:tav>
                                      </p:tavLst>
                                    </p:anim>
                                  </p:childTnLst>
                                </p:cTn>
                              </p:par>
                            </p:childTnLst>
                          </p:cTn>
                        </p:par>
                        <p:par>
                          <p:cTn id="58" fill="hold">
                            <p:stCondLst>
                              <p:cond delay="10849"/>
                            </p:stCondLst>
                            <p:childTnLst>
                              <p:par>
                                <p:cTn id="59" presetID="23" presetClass="entr" presetSubtype="16" fill="hold" grpId="0" nodeType="afterEffect">
                                  <p:stCondLst>
                                    <p:cond delay="0"/>
                                  </p:stCondLst>
                                  <p:childTnLst>
                                    <p:set>
                                      <p:cBhvr>
                                        <p:cTn id="60" dur="1" fill="hold">
                                          <p:stCondLst>
                                            <p:cond delay="0"/>
                                          </p:stCondLst>
                                        </p:cTn>
                                        <p:tgtEl>
                                          <p:spTgt spid="268502"/>
                                        </p:tgtEl>
                                        <p:attrNameLst>
                                          <p:attrName>style.visibility</p:attrName>
                                        </p:attrNameLst>
                                      </p:cBhvr>
                                      <p:to>
                                        <p:strVal val="visible"/>
                                      </p:to>
                                    </p:set>
                                    <p:anim calcmode="lin" valueType="num">
                                      <p:cBhvr>
                                        <p:cTn id="61" dur="1000" fill="hold"/>
                                        <p:tgtEl>
                                          <p:spTgt spid="268502"/>
                                        </p:tgtEl>
                                        <p:attrNameLst>
                                          <p:attrName>ppt_w</p:attrName>
                                        </p:attrNameLst>
                                      </p:cBhvr>
                                      <p:tavLst>
                                        <p:tav tm="0">
                                          <p:val>
                                            <p:fltVal val="0"/>
                                          </p:val>
                                        </p:tav>
                                        <p:tav tm="100000">
                                          <p:val>
                                            <p:strVal val="#ppt_w"/>
                                          </p:val>
                                        </p:tav>
                                      </p:tavLst>
                                    </p:anim>
                                    <p:anim calcmode="lin" valueType="num">
                                      <p:cBhvr>
                                        <p:cTn id="62" dur="1000" fill="hold"/>
                                        <p:tgtEl>
                                          <p:spTgt spid="26850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489" grpId="0"/>
      <p:bldP spid="268490" grpId="0" animBg="1"/>
      <p:bldP spid="268498" grpId="0" animBg="1"/>
      <p:bldP spid="268499" grpId="0" animBg="1"/>
      <p:bldP spid="268500" grpId="0"/>
      <p:bldP spid="268501" grpId="0"/>
      <p:bldP spid="268502"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1612" name="Picture 12" descr="84699a87b5b4c81a66096e0e"/>
          <p:cNvPicPr>
            <a:picLocks noChangeAspect="1" noChangeArrowheads="1"/>
          </p:cNvPicPr>
          <p:nvPr/>
        </p:nvPicPr>
        <p:blipFill>
          <a:blip r:embed="rId3">
            <a:grayscl/>
            <a:lum contrast="-12000"/>
          </a:blip>
          <a:srcRect/>
          <a:stretch>
            <a:fillRect/>
          </a:stretch>
        </p:blipFill>
        <p:spPr bwMode="auto">
          <a:xfrm>
            <a:off x="1677697" y="1371177"/>
            <a:ext cx="6934583" cy="2729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628" name="Picture 28" descr="笔"/>
          <p:cNvPicPr>
            <a:picLocks noChangeAspect="1" noChangeArrowheads="1"/>
          </p:cNvPicPr>
          <p:nvPr/>
        </p:nvPicPr>
        <p:blipFill>
          <a:blip r:embed="rId4" cstate="screen"/>
          <a:srcRect/>
          <a:stretch>
            <a:fillRect/>
          </a:stretch>
        </p:blipFill>
        <p:spPr bwMode="auto">
          <a:xfrm>
            <a:off x="1449137" y="3315265"/>
            <a:ext cx="3658552" cy="175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1640" name="Rectangle 40"/>
          <p:cNvSpPr>
            <a:spLocks noChangeArrowheads="1"/>
          </p:cNvSpPr>
          <p:nvPr/>
        </p:nvSpPr>
        <p:spPr bwMode="auto">
          <a:xfrm>
            <a:off x="6553650" y="1722765"/>
            <a:ext cx="609494" cy="218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nchor="ctr">
            <a:spAutoFit/>
          </a:bodyPr>
          <a:lstStyle/>
          <a:p>
            <a:pPr algn="l"/>
            <a:r>
              <a:rPr lang="zh-CN" altLang="en-US" sz="1700" b="1">
                <a:solidFill>
                  <a:srgbClr val="4D4D4D"/>
                </a:solidFill>
                <a:latin typeface="华文行楷" panose="02010800040101010101" pitchFamily="2" charset="-122"/>
                <a:ea typeface="华文行楷" panose="02010800040101010101" pitchFamily="2" charset="-122"/>
              </a:rPr>
              <a:t>添加相关文字内容</a:t>
            </a:r>
            <a:endParaRPr lang="en-US" altLang="zh-CN" sz="1700" b="1">
              <a:solidFill>
                <a:srgbClr val="4D4D4D"/>
              </a:solidFill>
              <a:latin typeface="华文行楷" panose="02010800040101010101" pitchFamily="2" charset="-122"/>
              <a:ea typeface="华文行楷" panose="02010800040101010101" pitchFamily="2" charset="-122"/>
            </a:endParaRPr>
          </a:p>
        </p:txBody>
      </p:sp>
      <p:sp>
        <p:nvSpPr>
          <p:cNvPr id="281641" name="Rectangle 41"/>
          <p:cNvSpPr>
            <a:spLocks noChangeArrowheads="1"/>
          </p:cNvSpPr>
          <p:nvPr/>
        </p:nvSpPr>
        <p:spPr bwMode="auto">
          <a:xfrm>
            <a:off x="6172716" y="1722765"/>
            <a:ext cx="609494" cy="218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nchor="ctr">
            <a:spAutoFit/>
          </a:bodyPr>
          <a:lstStyle/>
          <a:p>
            <a:pPr algn="l"/>
            <a:r>
              <a:rPr lang="zh-CN" altLang="en-US" sz="1700" b="1">
                <a:solidFill>
                  <a:srgbClr val="4D4D4D"/>
                </a:solidFill>
                <a:latin typeface="华文行楷" panose="02010800040101010101" pitchFamily="2" charset="-122"/>
                <a:ea typeface="华文行楷" panose="02010800040101010101" pitchFamily="2" charset="-122"/>
              </a:rPr>
              <a:t>添加相关文字内容</a:t>
            </a:r>
            <a:endParaRPr lang="en-US" altLang="zh-CN" sz="1700" b="1">
              <a:solidFill>
                <a:srgbClr val="4D4D4D"/>
              </a:solidFill>
              <a:latin typeface="华文行楷" panose="02010800040101010101" pitchFamily="2" charset="-122"/>
              <a:ea typeface="华文行楷" panose="02010800040101010101" pitchFamily="2" charset="-122"/>
            </a:endParaRPr>
          </a:p>
        </p:txBody>
      </p:sp>
      <p:sp>
        <p:nvSpPr>
          <p:cNvPr id="281642" name="Rectangle 42"/>
          <p:cNvSpPr>
            <a:spLocks noChangeArrowheads="1"/>
          </p:cNvSpPr>
          <p:nvPr/>
        </p:nvSpPr>
        <p:spPr bwMode="auto">
          <a:xfrm>
            <a:off x="5791782" y="1722765"/>
            <a:ext cx="609494" cy="218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nchor="ctr">
            <a:spAutoFit/>
          </a:bodyPr>
          <a:lstStyle/>
          <a:p>
            <a:pPr algn="l"/>
            <a:r>
              <a:rPr lang="zh-CN" altLang="en-US" sz="1700" b="1">
                <a:solidFill>
                  <a:srgbClr val="4D4D4D"/>
                </a:solidFill>
                <a:latin typeface="华文行楷" panose="02010800040101010101" pitchFamily="2" charset="-122"/>
                <a:ea typeface="华文行楷" panose="02010800040101010101" pitchFamily="2" charset="-122"/>
              </a:rPr>
              <a:t>添加相关文字内容</a:t>
            </a:r>
            <a:endParaRPr lang="en-US" altLang="zh-CN" sz="1700" b="1">
              <a:solidFill>
                <a:srgbClr val="4D4D4D"/>
              </a:solidFill>
              <a:latin typeface="华文行楷" panose="02010800040101010101" pitchFamily="2" charset="-122"/>
              <a:ea typeface="华文行楷" panose="02010800040101010101" pitchFamily="2" charset="-122"/>
            </a:endParaRPr>
          </a:p>
        </p:txBody>
      </p:sp>
      <p:sp>
        <p:nvSpPr>
          <p:cNvPr id="281643" name="Rectangle 43"/>
          <p:cNvSpPr>
            <a:spLocks noChangeArrowheads="1"/>
          </p:cNvSpPr>
          <p:nvPr/>
        </p:nvSpPr>
        <p:spPr bwMode="auto">
          <a:xfrm>
            <a:off x="5487035" y="1722765"/>
            <a:ext cx="609494" cy="218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nchor="ctr">
            <a:spAutoFit/>
          </a:bodyPr>
          <a:lstStyle/>
          <a:p>
            <a:pPr algn="l"/>
            <a:r>
              <a:rPr lang="zh-CN" altLang="en-US" sz="1700" b="1">
                <a:solidFill>
                  <a:srgbClr val="4D4D4D"/>
                </a:solidFill>
                <a:latin typeface="华文行楷" panose="02010800040101010101" pitchFamily="2" charset="-122"/>
                <a:ea typeface="华文行楷" panose="02010800040101010101" pitchFamily="2" charset="-122"/>
              </a:rPr>
              <a:t>添加相关文字内容</a:t>
            </a:r>
            <a:endParaRPr lang="en-US" altLang="zh-CN" sz="1700" b="1">
              <a:solidFill>
                <a:srgbClr val="4D4D4D"/>
              </a:solidFill>
              <a:latin typeface="华文行楷" panose="02010800040101010101" pitchFamily="2" charset="-122"/>
              <a:ea typeface="华文行楷" panose="02010800040101010101" pitchFamily="2" charset="-122"/>
            </a:endParaRPr>
          </a:p>
        </p:txBody>
      </p:sp>
      <p:sp>
        <p:nvSpPr>
          <p:cNvPr id="281644" name="Rectangle 44"/>
          <p:cNvSpPr>
            <a:spLocks noChangeArrowheads="1"/>
          </p:cNvSpPr>
          <p:nvPr/>
        </p:nvSpPr>
        <p:spPr bwMode="auto">
          <a:xfrm>
            <a:off x="5106101" y="1722765"/>
            <a:ext cx="609494" cy="218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nchor="ctr">
            <a:spAutoFit/>
          </a:bodyPr>
          <a:lstStyle/>
          <a:p>
            <a:pPr algn="l"/>
            <a:r>
              <a:rPr lang="zh-CN" altLang="en-US" sz="1700" b="1">
                <a:solidFill>
                  <a:srgbClr val="4D4D4D"/>
                </a:solidFill>
                <a:latin typeface="华文行楷" panose="02010800040101010101" pitchFamily="2" charset="-122"/>
                <a:ea typeface="华文行楷" panose="02010800040101010101" pitchFamily="2" charset="-122"/>
              </a:rPr>
              <a:t>添加相关文字内容</a:t>
            </a:r>
            <a:endParaRPr lang="en-US" altLang="zh-CN" sz="1700" b="1">
              <a:solidFill>
                <a:srgbClr val="4D4D4D"/>
              </a:solidFill>
              <a:latin typeface="华文行楷" panose="02010800040101010101" pitchFamily="2" charset="-122"/>
              <a:ea typeface="华文行楷" panose="02010800040101010101" pitchFamily="2" charset="-122"/>
            </a:endParaRPr>
          </a:p>
        </p:txBody>
      </p:sp>
      <p:sp>
        <p:nvSpPr>
          <p:cNvPr id="281645" name="Rectangle 45"/>
          <p:cNvSpPr>
            <a:spLocks noChangeArrowheads="1"/>
          </p:cNvSpPr>
          <p:nvPr/>
        </p:nvSpPr>
        <p:spPr bwMode="auto">
          <a:xfrm>
            <a:off x="4725167" y="1722765"/>
            <a:ext cx="609494" cy="218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nchor="ctr">
            <a:spAutoFit/>
          </a:bodyPr>
          <a:lstStyle/>
          <a:p>
            <a:pPr algn="l"/>
            <a:r>
              <a:rPr lang="zh-CN" altLang="en-US" sz="1700" b="1">
                <a:solidFill>
                  <a:srgbClr val="4D4D4D"/>
                </a:solidFill>
                <a:latin typeface="华文行楷" panose="02010800040101010101" pitchFamily="2" charset="-122"/>
                <a:ea typeface="华文行楷" panose="02010800040101010101" pitchFamily="2" charset="-122"/>
              </a:rPr>
              <a:t>添加相关文字内容</a:t>
            </a:r>
            <a:endParaRPr lang="en-US" altLang="zh-CN" sz="1700" b="1">
              <a:solidFill>
                <a:srgbClr val="4D4D4D"/>
              </a:solidFill>
              <a:latin typeface="华文行楷" panose="02010800040101010101" pitchFamily="2" charset="-122"/>
              <a:ea typeface="华文行楷" panose="02010800040101010101" pitchFamily="2" charset="-122"/>
            </a:endParaRPr>
          </a:p>
        </p:txBody>
      </p:sp>
      <p:sp>
        <p:nvSpPr>
          <p:cNvPr id="281646" name="Rectangle 46"/>
          <p:cNvSpPr>
            <a:spLocks noChangeArrowheads="1"/>
          </p:cNvSpPr>
          <p:nvPr/>
        </p:nvSpPr>
        <p:spPr bwMode="auto">
          <a:xfrm>
            <a:off x="4420420" y="1722765"/>
            <a:ext cx="609494" cy="218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nchor="ctr">
            <a:spAutoFit/>
          </a:bodyPr>
          <a:lstStyle/>
          <a:p>
            <a:pPr algn="l"/>
            <a:r>
              <a:rPr lang="zh-CN" altLang="en-US" sz="1700" b="1">
                <a:solidFill>
                  <a:srgbClr val="4D4D4D"/>
                </a:solidFill>
                <a:latin typeface="华文行楷" panose="02010800040101010101" pitchFamily="2" charset="-122"/>
                <a:ea typeface="华文行楷" panose="02010800040101010101" pitchFamily="2" charset="-122"/>
              </a:rPr>
              <a:t>添加相关文字内容</a:t>
            </a:r>
            <a:endParaRPr lang="en-US" altLang="zh-CN" sz="1700" b="1">
              <a:solidFill>
                <a:srgbClr val="4D4D4D"/>
              </a:solidFill>
              <a:latin typeface="华文行楷" panose="02010800040101010101" pitchFamily="2" charset="-122"/>
              <a:ea typeface="华文行楷" panose="02010800040101010101" pitchFamily="2" charset="-122"/>
            </a:endParaRPr>
          </a:p>
        </p:txBody>
      </p:sp>
      <p:sp>
        <p:nvSpPr>
          <p:cNvPr id="281647" name="Rectangle 47"/>
          <p:cNvSpPr>
            <a:spLocks noChangeArrowheads="1"/>
          </p:cNvSpPr>
          <p:nvPr/>
        </p:nvSpPr>
        <p:spPr bwMode="auto">
          <a:xfrm>
            <a:off x="4039487" y="1722765"/>
            <a:ext cx="609494" cy="218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nchor="ctr">
            <a:spAutoFit/>
          </a:bodyPr>
          <a:lstStyle/>
          <a:p>
            <a:pPr algn="l"/>
            <a:r>
              <a:rPr lang="zh-CN" altLang="en-US" sz="1700" b="1">
                <a:solidFill>
                  <a:srgbClr val="4D4D4D"/>
                </a:solidFill>
                <a:latin typeface="华文行楷" panose="02010800040101010101" pitchFamily="2" charset="-122"/>
                <a:ea typeface="华文行楷" panose="02010800040101010101" pitchFamily="2" charset="-122"/>
              </a:rPr>
              <a:t>添加相关文字内容</a:t>
            </a:r>
            <a:endParaRPr lang="en-US" altLang="zh-CN" sz="1700" b="1">
              <a:solidFill>
                <a:srgbClr val="4D4D4D"/>
              </a:solidFill>
              <a:latin typeface="华文行楷" panose="02010800040101010101" pitchFamily="2" charset="-122"/>
              <a:ea typeface="华文行楷" panose="02010800040101010101" pitchFamily="2" charset="-122"/>
            </a:endParaRPr>
          </a:p>
        </p:txBody>
      </p:sp>
      <p:sp>
        <p:nvSpPr>
          <p:cNvPr id="281648" name="Rectangle 48"/>
          <p:cNvSpPr>
            <a:spLocks noChangeArrowheads="1"/>
          </p:cNvSpPr>
          <p:nvPr/>
        </p:nvSpPr>
        <p:spPr bwMode="auto">
          <a:xfrm>
            <a:off x="3353806" y="1722765"/>
            <a:ext cx="609494" cy="218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nchor="ctr">
            <a:spAutoFit/>
          </a:bodyPr>
          <a:lstStyle/>
          <a:p>
            <a:pPr algn="l"/>
            <a:r>
              <a:rPr lang="zh-CN" altLang="en-US" sz="1700" b="1" dirty="0">
                <a:solidFill>
                  <a:srgbClr val="4D4D4D"/>
                </a:solidFill>
                <a:latin typeface="华文行楷" panose="02010800040101010101" pitchFamily="2" charset="-122"/>
                <a:ea typeface="华文行楷" panose="02010800040101010101" pitchFamily="2" charset="-122"/>
              </a:rPr>
              <a:t>添加相关文字内容</a:t>
            </a:r>
            <a:endParaRPr lang="en-US" altLang="zh-CN" sz="1700" b="1" dirty="0">
              <a:solidFill>
                <a:srgbClr val="4D4D4D"/>
              </a:solidFill>
              <a:latin typeface="华文行楷" panose="02010800040101010101" pitchFamily="2" charset="-122"/>
              <a:ea typeface="华文行楷" panose="02010800040101010101" pitchFamily="2" charset="-122"/>
            </a:endParaRPr>
          </a:p>
        </p:txBody>
      </p:sp>
      <p:sp>
        <p:nvSpPr>
          <p:cNvPr id="281649" name="Rectangle 49"/>
          <p:cNvSpPr>
            <a:spLocks noChangeArrowheads="1"/>
          </p:cNvSpPr>
          <p:nvPr/>
        </p:nvSpPr>
        <p:spPr bwMode="auto">
          <a:xfrm>
            <a:off x="7240918" y="1814853"/>
            <a:ext cx="609494" cy="168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nchor="ctr">
            <a:spAutoFit/>
          </a:bodyPr>
          <a:lstStyle/>
          <a:p>
            <a:pPr algn="l">
              <a:lnSpc>
                <a:spcPct val="86000"/>
              </a:lnSpc>
            </a:pPr>
            <a:r>
              <a:rPr lang="zh-CN" altLang="en-US" sz="2000" b="1">
                <a:solidFill>
                  <a:srgbClr val="000000"/>
                </a:solidFill>
                <a:latin typeface="华文行楷" panose="02010800040101010101" pitchFamily="2" charset="-122"/>
                <a:ea typeface="华文行楷" panose="02010800040101010101" pitchFamily="2" charset="-122"/>
              </a:rPr>
              <a:t>添加文字标题</a:t>
            </a:r>
            <a:endParaRPr lang="en-US" altLang="zh-CN" sz="2000" b="1">
              <a:solidFill>
                <a:srgbClr val="000000"/>
              </a:solidFill>
              <a:latin typeface="华文行楷" panose="02010800040101010101" pitchFamily="2" charset="-122"/>
              <a:ea typeface="华文行楷" panose="02010800040101010101" pitchFamily="2" charset="-122"/>
            </a:endParaRPr>
          </a:p>
        </p:txBody>
      </p:sp>
      <p:sp>
        <p:nvSpPr>
          <p:cNvPr id="281650" name="Rectangle 50"/>
          <p:cNvSpPr>
            <a:spLocks noChangeArrowheads="1"/>
          </p:cNvSpPr>
          <p:nvPr/>
        </p:nvSpPr>
        <p:spPr bwMode="auto">
          <a:xfrm>
            <a:off x="3658553" y="1722765"/>
            <a:ext cx="609494" cy="218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nchor="ctr">
            <a:spAutoFit/>
          </a:bodyPr>
          <a:lstStyle/>
          <a:p>
            <a:pPr algn="l"/>
            <a:r>
              <a:rPr lang="zh-CN" altLang="en-US" sz="1700" b="1">
                <a:solidFill>
                  <a:srgbClr val="4D4D4D"/>
                </a:solidFill>
                <a:latin typeface="华文行楷" panose="02010800040101010101" pitchFamily="2" charset="-122"/>
                <a:ea typeface="华文行楷" panose="02010800040101010101" pitchFamily="2" charset="-122"/>
              </a:rPr>
              <a:t>添加相关文字内容</a:t>
            </a:r>
            <a:endParaRPr lang="en-US" altLang="zh-CN" sz="1700" b="1">
              <a:solidFill>
                <a:srgbClr val="4D4D4D"/>
              </a:solidFill>
              <a:latin typeface="华文行楷" panose="02010800040101010101" pitchFamily="2" charset="-122"/>
              <a:ea typeface="华文行楷" panose="020108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1612"/>
                                        </p:tgtEl>
                                        <p:attrNameLst>
                                          <p:attrName>style.visibility</p:attrName>
                                        </p:attrNameLst>
                                      </p:cBhvr>
                                      <p:to>
                                        <p:strVal val="visible"/>
                                      </p:to>
                                    </p:set>
                                    <p:animEffect transition="in" filter="fade">
                                      <p:cBhvr>
                                        <p:cTn id="7" dur="1000"/>
                                        <p:tgtEl>
                                          <p:spTgt spid="281612"/>
                                        </p:tgtEl>
                                      </p:cBhvr>
                                    </p:animEffect>
                                  </p:childTnLst>
                                </p:cTn>
                              </p:par>
                              <p:par>
                                <p:cTn id="8" presetID="0" presetClass="path" presetSubtype="0" accel="50000" decel="50000" fill="hold" nodeType="withEffect">
                                  <p:stCondLst>
                                    <p:cond delay="0"/>
                                  </p:stCondLst>
                                  <p:childTnLst>
                                    <p:animMotion origin="layout" path="M -1.16666 3.33333E-6 L 5.55556E-7 3.33333E-6 " pathEditMode="relative" ptsTypes="AA">
                                      <p:cBhvr>
                                        <p:cTn id="9" dur="3000" fill="hold"/>
                                        <p:tgtEl>
                                          <p:spTgt spid="281612"/>
                                        </p:tgtEl>
                                        <p:attrNameLst>
                                          <p:attrName>ppt_x</p:attrName>
                                          <p:attrName>ppt_y</p:attrName>
                                        </p:attrNameLst>
                                      </p:cBhvr>
                                    </p:animMotion>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81628"/>
                                        </p:tgtEl>
                                        <p:attrNameLst>
                                          <p:attrName>style.visibility</p:attrName>
                                        </p:attrNameLst>
                                      </p:cBhvr>
                                      <p:to>
                                        <p:strVal val="visible"/>
                                      </p:to>
                                    </p:set>
                                    <p:animEffect transition="in" filter="fade">
                                      <p:cBhvr>
                                        <p:cTn id="13" dur="1000"/>
                                        <p:tgtEl>
                                          <p:spTgt spid="281628"/>
                                        </p:tgtEl>
                                      </p:cBhvr>
                                    </p:animEffect>
                                    <p:anim calcmode="lin" valueType="num">
                                      <p:cBhvr>
                                        <p:cTn id="14" dur="1000" fill="hold"/>
                                        <p:tgtEl>
                                          <p:spTgt spid="281628"/>
                                        </p:tgtEl>
                                        <p:attrNameLst>
                                          <p:attrName>ppt_x</p:attrName>
                                        </p:attrNameLst>
                                      </p:cBhvr>
                                      <p:tavLst>
                                        <p:tav tm="0">
                                          <p:val>
                                            <p:strVal val="#ppt_x"/>
                                          </p:val>
                                        </p:tav>
                                        <p:tav tm="100000">
                                          <p:val>
                                            <p:strVal val="#ppt_x"/>
                                          </p:val>
                                        </p:tav>
                                      </p:tavLst>
                                    </p:anim>
                                    <p:anim calcmode="lin" valueType="num">
                                      <p:cBhvr>
                                        <p:cTn id="15" dur="1000" fill="hold"/>
                                        <p:tgtEl>
                                          <p:spTgt spid="28162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281649"/>
                                        </p:tgtEl>
                                        <p:attrNameLst>
                                          <p:attrName>style.visibility</p:attrName>
                                        </p:attrNameLst>
                                      </p:cBhvr>
                                      <p:to>
                                        <p:strVal val="visible"/>
                                      </p:to>
                                    </p:set>
                                    <p:anim by="(-#ppt_w*2)" calcmode="lin" valueType="num">
                                      <p:cBhvr rctx="PPT">
                                        <p:cTn id="19" dur="500" autoRev="1" fill="hold">
                                          <p:stCondLst>
                                            <p:cond delay="0"/>
                                          </p:stCondLst>
                                        </p:cTn>
                                        <p:tgtEl>
                                          <p:spTgt spid="281649"/>
                                        </p:tgtEl>
                                        <p:attrNameLst>
                                          <p:attrName>ppt_w</p:attrName>
                                        </p:attrNameLst>
                                      </p:cBhvr>
                                    </p:anim>
                                    <p:anim by="(#ppt_w*0.50)" calcmode="lin" valueType="num">
                                      <p:cBhvr>
                                        <p:cTn id="20" dur="500" decel="50000" autoRev="1" fill="hold">
                                          <p:stCondLst>
                                            <p:cond delay="0"/>
                                          </p:stCondLst>
                                        </p:cTn>
                                        <p:tgtEl>
                                          <p:spTgt spid="281649"/>
                                        </p:tgtEl>
                                        <p:attrNameLst>
                                          <p:attrName>ppt_x</p:attrName>
                                        </p:attrNameLst>
                                      </p:cBhvr>
                                    </p:anim>
                                    <p:anim from="(-#ppt_h/2)" to="(#ppt_y)" calcmode="lin" valueType="num">
                                      <p:cBhvr>
                                        <p:cTn id="21" dur="1000" fill="hold">
                                          <p:stCondLst>
                                            <p:cond delay="0"/>
                                          </p:stCondLst>
                                        </p:cTn>
                                        <p:tgtEl>
                                          <p:spTgt spid="281649"/>
                                        </p:tgtEl>
                                        <p:attrNameLst>
                                          <p:attrName>ppt_y</p:attrName>
                                        </p:attrNameLst>
                                      </p:cBhvr>
                                    </p:anim>
                                    <p:animRot by="21600000">
                                      <p:cBhvr>
                                        <p:cTn id="22" dur="1000" fill="hold">
                                          <p:stCondLst>
                                            <p:cond delay="0"/>
                                          </p:stCondLst>
                                        </p:cTn>
                                        <p:tgtEl>
                                          <p:spTgt spid="281649"/>
                                        </p:tgtEl>
                                        <p:attrNameLst>
                                          <p:attrName>r</p:attrName>
                                        </p:attrNameLst>
                                      </p:cBhvr>
                                    </p:animRot>
                                  </p:childTnLst>
                                </p:cTn>
                              </p:par>
                            </p:childTnLst>
                          </p:cTn>
                        </p:par>
                        <p:par>
                          <p:cTn id="23" fill="hold">
                            <p:stCondLst>
                              <p:cond delay="5500"/>
                            </p:stCondLst>
                            <p:childTnLst>
                              <p:par>
                                <p:cTn id="24" presetID="12" presetClass="entr" presetSubtype="2" fill="hold" grpId="0" nodeType="afterEffect">
                                  <p:stCondLst>
                                    <p:cond delay="0"/>
                                  </p:stCondLst>
                                  <p:childTnLst>
                                    <p:set>
                                      <p:cBhvr>
                                        <p:cTn id="25" dur="1" fill="hold">
                                          <p:stCondLst>
                                            <p:cond delay="0"/>
                                          </p:stCondLst>
                                        </p:cTn>
                                        <p:tgtEl>
                                          <p:spTgt spid="281640"/>
                                        </p:tgtEl>
                                        <p:attrNameLst>
                                          <p:attrName>style.visibility</p:attrName>
                                        </p:attrNameLst>
                                      </p:cBhvr>
                                      <p:to>
                                        <p:strVal val="visible"/>
                                      </p:to>
                                    </p:set>
                                    <p:animEffect transition="in" filter="slide(fromRight)">
                                      <p:cBhvr>
                                        <p:cTn id="26" dur="1000"/>
                                        <p:tgtEl>
                                          <p:spTgt spid="281640"/>
                                        </p:tgtEl>
                                      </p:cBhvr>
                                    </p:animEffect>
                                  </p:childTnLst>
                                </p:cTn>
                              </p:par>
                            </p:childTnLst>
                          </p:cTn>
                        </p:par>
                        <p:par>
                          <p:cTn id="27" fill="hold">
                            <p:stCondLst>
                              <p:cond delay="6500"/>
                            </p:stCondLst>
                            <p:childTnLst>
                              <p:par>
                                <p:cTn id="28" presetID="12" presetClass="entr" presetSubtype="2" fill="hold" grpId="0" nodeType="afterEffect">
                                  <p:stCondLst>
                                    <p:cond delay="0"/>
                                  </p:stCondLst>
                                  <p:childTnLst>
                                    <p:set>
                                      <p:cBhvr>
                                        <p:cTn id="29" dur="1" fill="hold">
                                          <p:stCondLst>
                                            <p:cond delay="0"/>
                                          </p:stCondLst>
                                        </p:cTn>
                                        <p:tgtEl>
                                          <p:spTgt spid="281641"/>
                                        </p:tgtEl>
                                        <p:attrNameLst>
                                          <p:attrName>style.visibility</p:attrName>
                                        </p:attrNameLst>
                                      </p:cBhvr>
                                      <p:to>
                                        <p:strVal val="visible"/>
                                      </p:to>
                                    </p:set>
                                    <p:animEffect transition="in" filter="slide(fromRight)">
                                      <p:cBhvr>
                                        <p:cTn id="30" dur="1000"/>
                                        <p:tgtEl>
                                          <p:spTgt spid="281641"/>
                                        </p:tgtEl>
                                      </p:cBhvr>
                                    </p:animEffect>
                                  </p:childTnLst>
                                </p:cTn>
                              </p:par>
                            </p:childTnLst>
                          </p:cTn>
                        </p:par>
                        <p:par>
                          <p:cTn id="31" fill="hold">
                            <p:stCondLst>
                              <p:cond delay="7500"/>
                            </p:stCondLst>
                            <p:childTnLst>
                              <p:par>
                                <p:cTn id="32" presetID="12" presetClass="entr" presetSubtype="2" fill="hold" grpId="0" nodeType="afterEffect">
                                  <p:stCondLst>
                                    <p:cond delay="0"/>
                                  </p:stCondLst>
                                  <p:childTnLst>
                                    <p:set>
                                      <p:cBhvr>
                                        <p:cTn id="33" dur="1" fill="hold">
                                          <p:stCondLst>
                                            <p:cond delay="0"/>
                                          </p:stCondLst>
                                        </p:cTn>
                                        <p:tgtEl>
                                          <p:spTgt spid="281642"/>
                                        </p:tgtEl>
                                        <p:attrNameLst>
                                          <p:attrName>style.visibility</p:attrName>
                                        </p:attrNameLst>
                                      </p:cBhvr>
                                      <p:to>
                                        <p:strVal val="visible"/>
                                      </p:to>
                                    </p:set>
                                    <p:animEffect transition="in" filter="slide(fromRight)">
                                      <p:cBhvr>
                                        <p:cTn id="34" dur="1000"/>
                                        <p:tgtEl>
                                          <p:spTgt spid="281642"/>
                                        </p:tgtEl>
                                      </p:cBhvr>
                                    </p:animEffect>
                                  </p:childTnLst>
                                </p:cTn>
                              </p:par>
                            </p:childTnLst>
                          </p:cTn>
                        </p:par>
                        <p:par>
                          <p:cTn id="35" fill="hold">
                            <p:stCondLst>
                              <p:cond delay="8500"/>
                            </p:stCondLst>
                            <p:childTnLst>
                              <p:par>
                                <p:cTn id="36" presetID="12" presetClass="entr" presetSubtype="2" fill="hold" grpId="0" nodeType="afterEffect">
                                  <p:stCondLst>
                                    <p:cond delay="0"/>
                                  </p:stCondLst>
                                  <p:childTnLst>
                                    <p:set>
                                      <p:cBhvr>
                                        <p:cTn id="37" dur="1" fill="hold">
                                          <p:stCondLst>
                                            <p:cond delay="0"/>
                                          </p:stCondLst>
                                        </p:cTn>
                                        <p:tgtEl>
                                          <p:spTgt spid="281643"/>
                                        </p:tgtEl>
                                        <p:attrNameLst>
                                          <p:attrName>style.visibility</p:attrName>
                                        </p:attrNameLst>
                                      </p:cBhvr>
                                      <p:to>
                                        <p:strVal val="visible"/>
                                      </p:to>
                                    </p:set>
                                    <p:animEffect transition="in" filter="slide(fromRight)">
                                      <p:cBhvr>
                                        <p:cTn id="38" dur="1000"/>
                                        <p:tgtEl>
                                          <p:spTgt spid="281643"/>
                                        </p:tgtEl>
                                      </p:cBhvr>
                                    </p:animEffect>
                                  </p:childTnLst>
                                </p:cTn>
                              </p:par>
                            </p:childTnLst>
                          </p:cTn>
                        </p:par>
                        <p:par>
                          <p:cTn id="39" fill="hold">
                            <p:stCondLst>
                              <p:cond delay="9500"/>
                            </p:stCondLst>
                            <p:childTnLst>
                              <p:par>
                                <p:cTn id="40" presetID="12" presetClass="entr" presetSubtype="2" fill="hold" grpId="0" nodeType="afterEffect">
                                  <p:stCondLst>
                                    <p:cond delay="0"/>
                                  </p:stCondLst>
                                  <p:childTnLst>
                                    <p:set>
                                      <p:cBhvr>
                                        <p:cTn id="41" dur="1" fill="hold">
                                          <p:stCondLst>
                                            <p:cond delay="0"/>
                                          </p:stCondLst>
                                        </p:cTn>
                                        <p:tgtEl>
                                          <p:spTgt spid="281644"/>
                                        </p:tgtEl>
                                        <p:attrNameLst>
                                          <p:attrName>style.visibility</p:attrName>
                                        </p:attrNameLst>
                                      </p:cBhvr>
                                      <p:to>
                                        <p:strVal val="visible"/>
                                      </p:to>
                                    </p:set>
                                    <p:animEffect transition="in" filter="slide(fromRight)">
                                      <p:cBhvr>
                                        <p:cTn id="42" dur="1000"/>
                                        <p:tgtEl>
                                          <p:spTgt spid="281644"/>
                                        </p:tgtEl>
                                      </p:cBhvr>
                                    </p:animEffect>
                                  </p:childTnLst>
                                </p:cTn>
                              </p:par>
                            </p:childTnLst>
                          </p:cTn>
                        </p:par>
                        <p:par>
                          <p:cTn id="43" fill="hold">
                            <p:stCondLst>
                              <p:cond delay="10500"/>
                            </p:stCondLst>
                            <p:childTnLst>
                              <p:par>
                                <p:cTn id="44" presetID="12" presetClass="entr" presetSubtype="2" fill="hold" grpId="0" nodeType="afterEffect">
                                  <p:stCondLst>
                                    <p:cond delay="0"/>
                                  </p:stCondLst>
                                  <p:childTnLst>
                                    <p:set>
                                      <p:cBhvr>
                                        <p:cTn id="45" dur="1" fill="hold">
                                          <p:stCondLst>
                                            <p:cond delay="0"/>
                                          </p:stCondLst>
                                        </p:cTn>
                                        <p:tgtEl>
                                          <p:spTgt spid="281645"/>
                                        </p:tgtEl>
                                        <p:attrNameLst>
                                          <p:attrName>style.visibility</p:attrName>
                                        </p:attrNameLst>
                                      </p:cBhvr>
                                      <p:to>
                                        <p:strVal val="visible"/>
                                      </p:to>
                                    </p:set>
                                    <p:animEffect transition="in" filter="slide(fromRight)">
                                      <p:cBhvr>
                                        <p:cTn id="46" dur="1000"/>
                                        <p:tgtEl>
                                          <p:spTgt spid="281645"/>
                                        </p:tgtEl>
                                      </p:cBhvr>
                                    </p:animEffect>
                                  </p:childTnLst>
                                </p:cTn>
                              </p:par>
                            </p:childTnLst>
                          </p:cTn>
                        </p:par>
                        <p:par>
                          <p:cTn id="47" fill="hold">
                            <p:stCondLst>
                              <p:cond delay="11500"/>
                            </p:stCondLst>
                            <p:childTnLst>
                              <p:par>
                                <p:cTn id="48" presetID="12" presetClass="entr" presetSubtype="2" fill="hold" grpId="0" nodeType="afterEffect">
                                  <p:stCondLst>
                                    <p:cond delay="0"/>
                                  </p:stCondLst>
                                  <p:childTnLst>
                                    <p:set>
                                      <p:cBhvr>
                                        <p:cTn id="49" dur="1" fill="hold">
                                          <p:stCondLst>
                                            <p:cond delay="0"/>
                                          </p:stCondLst>
                                        </p:cTn>
                                        <p:tgtEl>
                                          <p:spTgt spid="281646"/>
                                        </p:tgtEl>
                                        <p:attrNameLst>
                                          <p:attrName>style.visibility</p:attrName>
                                        </p:attrNameLst>
                                      </p:cBhvr>
                                      <p:to>
                                        <p:strVal val="visible"/>
                                      </p:to>
                                    </p:set>
                                    <p:animEffect transition="in" filter="slide(fromRight)">
                                      <p:cBhvr>
                                        <p:cTn id="50" dur="1000"/>
                                        <p:tgtEl>
                                          <p:spTgt spid="281646"/>
                                        </p:tgtEl>
                                      </p:cBhvr>
                                    </p:animEffect>
                                  </p:childTnLst>
                                </p:cTn>
                              </p:par>
                            </p:childTnLst>
                          </p:cTn>
                        </p:par>
                        <p:par>
                          <p:cTn id="51" fill="hold">
                            <p:stCondLst>
                              <p:cond delay="12500"/>
                            </p:stCondLst>
                            <p:childTnLst>
                              <p:par>
                                <p:cTn id="52" presetID="12" presetClass="entr" presetSubtype="2" fill="hold" grpId="0" nodeType="afterEffect">
                                  <p:stCondLst>
                                    <p:cond delay="0"/>
                                  </p:stCondLst>
                                  <p:childTnLst>
                                    <p:set>
                                      <p:cBhvr>
                                        <p:cTn id="53" dur="1" fill="hold">
                                          <p:stCondLst>
                                            <p:cond delay="0"/>
                                          </p:stCondLst>
                                        </p:cTn>
                                        <p:tgtEl>
                                          <p:spTgt spid="281647"/>
                                        </p:tgtEl>
                                        <p:attrNameLst>
                                          <p:attrName>style.visibility</p:attrName>
                                        </p:attrNameLst>
                                      </p:cBhvr>
                                      <p:to>
                                        <p:strVal val="visible"/>
                                      </p:to>
                                    </p:set>
                                    <p:animEffect transition="in" filter="slide(fromRight)">
                                      <p:cBhvr>
                                        <p:cTn id="54" dur="1000"/>
                                        <p:tgtEl>
                                          <p:spTgt spid="281647"/>
                                        </p:tgtEl>
                                      </p:cBhvr>
                                    </p:animEffect>
                                  </p:childTnLst>
                                </p:cTn>
                              </p:par>
                            </p:childTnLst>
                          </p:cTn>
                        </p:par>
                        <p:par>
                          <p:cTn id="55" fill="hold">
                            <p:stCondLst>
                              <p:cond delay="13500"/>
                            </p:stCondLst>
                            <p:childTnLst>
                              <p:par>
                                <p:cTn id="56" presetID="12" presetClass="entr" presetSubtype="2" fill="hold" grpId="0" nodeType="afterEffect">
                                  <p:stCondLst>
                                    <p:cond delay="0"/>
                                  </p:stCondLst>
                                  <p:childTnLst>
                                    <p:set>
                                      <p:cBhvr>
                                        <p:cTn id="57" dur="1" fill="hold">
                                          <p:stCondLst>
                                            <p:cond delay="0"/>
                                          </p:stCondLst>
                                        </p:cTn>
                                        <p:tgtEl>
                                          <p:spTgt spid="281650"/>
                                        </p:tgtEl>
                                        <p:attrNameLst>
                                          <p:attrName>style.visibility</p:attrName>
                                        </p:attrNameLst>
                                      </p:cBhvr>
                                      <p:to>
                                        <p:strVal val="visible"/>
                                      </p:to>
                                    </p:set>
                                    <p:animEffect transition="in" filter="slide(fromRight)">
                                      <p:cBhvr>
                                        <p:cTn id="58" dur="1000"/>
                                        <p:tgtEl>
                                          <p:spTgt spid="281650"/>
                                        </p:tgtEl>
                                      </p:cBhvr>
                                    </p:animEffect>
                                  </p:childTnLst>
                                </p:cTn>
                              </p:par>
                            </p:childTnLst>
                          </p:cTn>
                        </p:par>
                        <p:par>
                          <p:cTn id="59" fill="hold">
                            <p:stCondLst>
                              <p:cond delay="14500"/>
                            </p:stCondLst>
                            <p:childTnLst>
                              <p:par>
                                <p:cTn id="60" presetID="12" presetClass="entr" presetSubtype="2" fill="hold" grpId="0" nodeType="afterEffect">
                                  <p:stCondLst>
                                    <p:cond delay="0"/>
                                  </p:stCondLst>
                                  <p:childTnLst>
                                    <p:set>
                                      <p:cBhvr>
                                        <p:cTn id="61" dur="1" fill="hold">
                                          <p:stCondLst>
                                            <p:cond delay="0"/>
                                          </p:stCondLst>
                                        </p:cTn>
                                        <p:tgtEl>
                                          <p:spTgt spid="281648"/>
                                        </p:tgtEl>
                                        <p:attrNameLst>
                                          <p:attrName>style.visibility</p:attrName>
                                        </p:attrNameLst>
                                      </p:cBhvr>
                                      <p:to>
                                        <p:strVal val="visible"/>
                                      </p:to>
                                    </p:set>
                                    <p:animEffect transition="in" filter="slide(fromRight)">
                                      <p:cBhvr>
                                        <p:cTn id="62" dur="1000"/>
                                        <p:tgtEl>
                                          <p:spTgt spid="2816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40" grpId="0"/>
      <p:bldP spid="281641" grpId="0"/>
      <p:bldP spid="281642" grpId="0"/>
      <p:bldP spid="281643" grpId="0"/>
      <p:bldP spid="281644" grpId="0"/>
      <p:bldP spid="281645" grpId="0"/>
      <p:bldP spid="281646" grpId="0"/>
      <p:bldP spid="281647" grpId="0"/>
      <p:bldP spid="281648" grpId="0"/>
      <p:bldP spid="281649" grpId="0"/>
      <p:bldP spid="281650" grpId="0"/>
    </p:bldLst>
  </p:timing>
</p:sld>
</file>

<file path=ppt/theme/theme1.xml><?xml version="1.0" encoding="utf-8"?>
<a:theme xmlns:a="http://schemas.openxmlformats.org/drawingml/2006/main" name="清风素材 https://12sc.taobao.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685</Words>
  <Application>Microsoft Office PowerPoint</Application>
  <PresentationFormat>全屏显示(16:9)</PresentationFormat>
  <Paragraphs>143</Paragraphs>
  <Slides>22</Slides>
  <Notes>22</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22</vt:i4>
      </vt:variant>
    </vt:vector>
  </HeadingPairs>
  <TitlesOfParts>
    <vt:vector size="27" baseType="lpstr">
      <vt:lpstr>华文行楷</vt:lpstr>
      <vt:lpstr>华文隶书</vt:lpstr>
      <vt:lpstr>Arial</vt:lpstr>
      <vt:lpstr>Calibri</vt:lpstr>
      <vt:lpstr>清风素材 https://12sc.taobao.com/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69</cp:revision>
  <dcterms:created xsi:type="dcterms:W3CDTF">2013-03-22T04:45:00Z</dcterms:created>
  <dcterms:modified xsi:type="dcterms:W3CDTF">2021-01-04T14:26:18Z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