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65" r:id="rId3"/>
    <p:sldId id="258" r:id="rId4"/>
    <p:sldId id="259" r:id="rId5"/>
    <p:sldId id="260" r:id="rId6"/>
    <p:sldId id="261" r:id="rId7"/>
    <p:sldId id="279" r:id="rId8"/>
    <p:sldId id="263" r:id="rId9"/>
    <p:sldId id="282" r:id="rId10"/>
    <p:sldId id="264" r:id="rId11"/>
    <p:sldId id="267" r:id="rId12"/>
    <p:sldId id="266" r:id="rId13"/>
    <p:sldId id="280" r:id="rId14"/>
    <p:sldId id="268" r:id="rId15"/>
    <p:sldId id="270" r:id="rId16"/>
    <p:sldId id="271" r:id="rId17"/>
    <p:sldId id="283" r:id="rId18"/>
    <p:sldId id="273" r:id="rId19"/>
    <p:sldId id="274" r:id="rId20"/>
    <p:sldId id="275" r:id="rId21"/>
    <p:sldId id="281" r:id="rId22"/>
    <p:sldId id="284" r:id="rId23"/>
    <p:sldId id="278" r:id="rId24"/>
    <p:sldId id="269" r:id="rId25"/>
    <p:sldId id="262" r:id="rId26"/>
    <p:sldId id="276" r:id="rId27"/>
    <p:sldId id="28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5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94660"/>
  </p:normalViewPr>
  <p:slideViewPr>
    <p:cSldViewPr snapToGrid="0">
      <p:cViewPr varScale="1">
        <p:scale>
          <a:sx n="88" d="100"/>
          <a:sy n="88" d="100"/>
        </p:scale>
        <p:origin x="3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44006-B938-41D3-9DD9-9BD878E013F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C176-D67B-45C1-9FCC-166DCCDF75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dpi="0" rotWithShape="1">
          <a:blip r:embed="rId2">
            <a:lum/>
          </a:blip>
          <a:srcRect/>
          <a:stretch>
            <a:fillRect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0" r="14512" b="45832"/>
          <a:stretch>
            <a:fillRect/>
          </a:stretch>
        </p:blipFill>
        <p:spPr>
          <a:xfrm>
            <a:off x="9734550" y="596901"/>
            <a:ext cx="2692880" cy="23596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36478" r="39205" b="15340"/>
          <a:stretch>
            <a:fillRect/>
          </a:stretch>
        </p:blipFill>
        <p:spPr>
          <a:xfrm>
            <a:off x="-616431" y="2447925"/>
            <a:ext cx="13043861" cy="36195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r="67140" b="28332"/>
          <a:stretch>
            <a:fillRect/>
          </a:stretch>
        </p:blipFill>
        <p:spPr>
          <a:xfrm>
            <a:off x="600075" y="0"/>
            <a:ext cx="2827972" cy="2686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43030" r="66584"/>
          <a:stretch>
            <a:fillRect/>
          </a:stretch>
        </p:blipFill>
        <p:spPr>
          <a:xfrm>
            <a:off x="-770858" y="3504664"/>
            <a:ext cx="4892488" cy="3524091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0" y="-28039"/>
            <a:ext cx="12192000" cy="688603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4FAE-2580-466F-A89F-658472E7C2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0" r="14512" b="45832"/>
          <a:stretch>
            <a:fillRect/>
          </a:stretch>
        </p:blipFill>
        <p:spPr>
          <a:xfrm>
            <a:off x="9594189" y="791124"/>
            <a:ext cx="2692880" cy="23596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36478" r="39205" b="15340"/>
          <a:stretch>
            <a:fillRect/>
          </a:stretch>
        </p:blipFill>
        <p:spPr>
          <a:xfrm>
            <a:off x="-616431" y="2447925"/>
            <a:ext cx="13043861" cy="3619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r="67140" b="28332"/>
          <a:stretch>
            <a:fillRect/>
          </a:stretch>
        </p:blipFill>
        <p:spPr>
          <a:xfrm>
            <a:off x="600075" y="0"/>
            <a:ext cx="2827972" cy="2686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43030" r="66584"/>
          <a:stretch>
            <a:fillRect/>
          </a:stretch>
        </p:blipFill>
        <p:spPr>
          <a:xfrm>
            <a:off x="-770858" y="3504664"/>
            <a:ext cx="4892488" cy="35240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03" y="3678622"/>
            <a:ext cx="4186693" cy="20601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74" y="-86671"/>
            <a:ext cx="454611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19"/>
          <a:stretch>
            <a:fillRect/>
          </a:stretch>
        </p:blipFill>
        <p:spPr>
          <a:xfrm>
            <a:off x="0" y="0"/>
            <a:ext cx="13124434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15006" y="1390650"/>
            <a:ext cx="288540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42193"/>
            <a:ext cx="4572000" cy="2857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558972" y="2202581"/>
            <a:ext cx="6299200" cy="2951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3" b="78697"/>
          <a:stretch>
            <a:fillRect/>
          </a:stretch>
        </p:blipFill>
        <p:spPr>
          <a:xfrm>
            <a:off x="7865005" y="613515"/>
            <a:ext cx="3791965" cy="23332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49302" r="132" b="38327"/>
          <a:stretch>
            <a:fillRect/>
          </a:stretch>
        </p:blipFill>
        <p:spPr>
          <a:xfrm>
            <a:off x="647650" y="2090057"/>
            <a:ext cx="3791965" cy="298819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08035" y="1682312"/>
            <a:ext cx="288540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 t="21919" r="383" b="68421"/>
          <a:stretch>
            <a:fillRect/>
          </a:stretch>
        </p:blipFill>
        <p:spPr>
          <a:xfrm>
            <a:off x="7865005" y="3425716"/>
            <a:ext cx="3791965" cy="2333296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47" y="2185342"/>
            <a:ext cx="5647524" cy="3135862"/>
          </a:xfrm>
          <a:prstGeom prst="hexagon">
            <a:avLst/>
          </a:prstGeom>
        </p:spPr>
      </p:pic>
      <p:sp>
        <p:nvSpPr>
          <p:cNvPr id="3" name="燕尾形 2"/>
          <p:cNvSpPr/>
          <p:nvPr/>
        </p:nvSpPr>
        <p:spPr>
          <a:xfrm rot="1067675" flipH="1">
            <a:off x="5386228" y="4306708"/>
            <a:ext cx="1368152" cy="1224136"/>
          </a:xfrm>
          <a:prstGeom prst="chevron">
            <a:avLst/>
          </a:prstGeom>
          <a:solidFill>
            <a:srgbClr val="5C854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76476" y="1966971"/>
            <a:ext cx="4949468" cy="2951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70" y="447219"/>
            <a:ext cx="3959378" cy="5939067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8643564" y="1504950"/>
            <a:ext cx="288540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1" y="2158999"/>
            <a:ext cx="3722914" cy="5584371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4" y="2089831"/>
            <a:ext cx="4762500" cy="317182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6523823" y="3225706"/>
            <a:ext cx="4869235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6136258" y="2695349"/>
            <a:ext cx="3102335" cy="27761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815254" y="901042"/>
            <a:ext cx="3174000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5C8546"/>
                </a:solidFill>
                <a:latin typeface="钟齐志莽行书" panose="02010600030101010101" pitchFamily="2" charset="-122"/>
                <a:ea typeface="钟齐志莽行书" panose="02010600030101010101" pitchFamily="2" charset="-122"/>
              </a:rPr>
              <a:t>茶香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40" y="818469"/>
            <a:ext cx="3409950" cy="51339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372737" y="3225706"/>
            <a:ext cx="4869235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1985172" y="2695349"/>
            <a:ext cx="3102335" cy="27761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664168" y="901042"/>
            <a:ext cx="3174000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5C8546"/>
                </a:solidFill>
                <a:latin typeface="钟齐志莽行书" panose="02010600030101010101" pitchFamily="2" charset="-122"/>
                <a:ea typeface="钟齐志莽行书" panose="02010600030101010101" pitchFamily="2" charset="-122"/>
              </a:rPr>
              <a:t>茶香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92" y="899886"/>
            <a:ext cx="4232750" cy="4755469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6523823" y="3225706"/>
            <a:ext cx="4869235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V="1">
            <a:off x="6136258" y="2695349"/>
            <a:ext cx="3102335" cy="27761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6815254" y="901042"/>
            <a:ext cx="3174000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5C8546"/>
                </a:solidFill>
                <a:latin typeface="钟齐志莽行书" panose="02010600030101010101" pitchFamily="2" charset="-122"/>
                <a:ea typeface="钟齐志莽行书" panose="02010600030101010101" pitchFamily="2" charset="-122"/>
              </a:rPr>
              <a:t>茶香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14" y="0"/>
            <a:ext cx="4572000" cy="6858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909471" y="1504950"/>
            <a:ext cx="288540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 dirty="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" y="0"/>
            <a:ext cx="2406167" cy="3629801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61" y="251733"/>
            <a:ext cx="6267450" cy="62674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24549" y="2187432"/>
            <a:ext cx="4869235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57" y="667657"/>
            <a:ext cx="3691467" cy="5537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09471" y="1504950"/>
            <a:ext cx="288540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339" y="1504950"/>
            <a:ext cx="2406167" cy="3629801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 dirty="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9" y="1320799"/>
            <a:ext cx="3120571" cy="46808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16" y="267153"/>
            <a:ext cx="3400425" cy="455295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154456" y="1504950"/>
            <a:ext cx="3543278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5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5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5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5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65" y="337457"/>
            <a:ext cx="4166507" cy="55553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9" y="337457"/>
            <a:ext cx="4762500" cy="31527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42114" y="3490232"/>
            <a:ext cx="4869235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27" y="2235332"/>
            <a:ext cx="6171591" cy="36429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2235332"/>
            <a:ext cx="887388" cy="587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3236816"/>
            <a:ext cx="887388" cy="5877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4242021"/>
            <a:ext cx="887388" cy="587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5290535"/>
            <a:ext cx="887388" cy="587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097686" y="2375318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请您在此输入文本信息内容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8097686" y="3361414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请您在此输入文本信息内容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8097686" y="4439675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请您在此输入文本信息内容</a:t>
            </a:r>
          </a:p>
        </p:txBody>
      </p:sp>
      <p:sp>
        <p:nvSpPr>
          <p:cNvPr id="23" name="矩形 22"/>
          <p:cNvSpPr/>
          <p:nvPr/>
        </p:nvSpPr>
        <p:spPr>
          <a:xfrm>
            <a:off x="8097686" y="5400201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请您在此输入文本信息内容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802742" y="783771"/>
            <a:ext cx="21481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800" dirty="0">
                <a:solidFill>
                  <a:srgbClr val="5C8546"/>
                </a:solidFill>
                <a:latin typeface="钟齐志莽行书" panose="02010600030101010101" pitchFamily="2" charset="-122"/>
                <a:ea typeface="钟齐志莽行书" panose="02010600030101010101" pitchFamily="2" charset="-122"/>
              </a:rPr>
              <a:t>茶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850675" y="2879114"/>
            <a:ext cx="21481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800" dirty="0">
                <a:solidFill>
                  <a:srgbClr val="5C8546"/>
                </a:solidFill>
                <a:latin typeface="钟齐志莽行书" panose="02010600030101010101" pitchFamily="2" charset="-122"/>
                <a:ea typeface="钟齐志莽行书" panose="02010600030101010101" pitchFamily="2" charset="-122"/>
              </a:rPr>
              <a:t>艺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8268" y="1971888"/>
            <a:ext cx="295465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rot="5400000">
            <a:off x="7709647" y="728488"/>
            <a:ext cx="923330" cy="2540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dirty="0">
                <a:solidFill>
                  <a:srgbClr val="5C8546"/>
                </a:solidFill>
              </a:rPr>
              <a:t>【</a:t>
            </a:r>
            <a:endParaRPr lang="zh-CN" altLang="en-US" sz="4800" dirty="0">
              <a:solidFill>
                <a:srgbClr val="5C8546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 rot="5400000">
            <a:off x="7709647" y="2740238"/>
            <a:ext cx="923330" cy="2540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dirty="0">
                <a:solidFill>
                  <a:srgbClr val="5C8546"/>
                </a:solidFill>
              </a:rPr>
              <a:t>】</a:t>
            </a:r>
            <a:endParaRPr lang="zh-CN" altLang="en-US" sz="4800" dirty="0">
              <a:solidFill>
                <a:srgbClr val="5C8546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00359" y="2323149"/>
            <a:ext cx="615553" cy="13377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茶之道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8474843" y="2116138"/>
            <a:ext cx="0" cy="1784350"/>
          </a:xfrm>
          <a:prstGeom prst="line">
            <a:avLst/>
          </a:prstGeom>
          <a:ln>
            <a:solidFill>
              <a:srgbClr val="5C8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9713093" y="2116138"/>
            <a:ext cx="0" cy="1784350"/>
          </a:xfrm>
          <a:prstGeom prst="line">
            <a:avLst/>
          </a:prstGeom>
          <a:ln>
            <a:solidFill>
              <a:srgbClr val="5C8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99" y="3479393"/>
            <a:ext cx="2984127" cy="3047619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42" y="0"/>
            <a:ext cx="45461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43" y="1469478"/>
            <a:ext cx="6429375" cy="4286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1708" y="3225706"/>
            <a:ext cx="4869235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577286" y="2695349"/>
            <a:ext cx="3102335" cy="27761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256282" y="901042"/>
            <a:ext cx="3174000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5C8546"/>
                </a:solidFill>
                <a:latin typeface="钟齐志莽行书" panose="02010600030101010101" pitchFamily="2" charset="-122"/>
                <a:ea typeface="钟齐志莽行书" panose="02010600030101010101" pitchFamily="2" charset="-122"/>
              </a:rPr>
              <a:t>茶香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523999"/>
            <a:ext cx="5619750" cy="3729923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8222650" y="1504950"/>
            <a:ext cx="288540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99" r="28399"/>
          <a:stretch>
            <a:fillRect/>
          </a:stretch>
        </p:blipFill>
        <p:spPr>
          <a:xfrm>
            <a:off x="4063999" y="438149"/>
            <a:ext cx="4346093" cy="5988051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8282000" y="1504950"/>
            <a:ext cx="295465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1237435" y="463189"/>
            <a:ext cx="0" cy="4067629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1485085" y="888520"/>
            <a:ext cx="1538883" cy="3216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5C8546"/>
                </a:solidFill>
                <a:latin typeface="钟齐志莽行书" panose="02010600030101010101" pitchFamily="2" charset="-122"/>
                <a:ea typeface="钟齐志莽行书" panose="02010600030101010101" pitchFamily="2" charset="-122"/>
              </a:rPr>
              <a:t>品茶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956706"/>
            <a:ext cx="12202886" cy="2857501"/>
          </a:xfrm>
          <a:prstGeom prst="rect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8546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80" y="1956707"/>
            <a:ext cx="4276725" cy="2857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23427" y="2158404"/>
            <a:ext cx="4869235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chemeClr val="bg1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3"/>
          <a:stretch>
            <a:fillRect/>
          </a:stretch>
        </p:blipFill>
        <p:spPr>
          <a:xfrm>
            <a:off x="8128000" y="432708"/>
            <a:ext cx="3714070" cy="596809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14399" y="1396093"/>
            <a:ext cx="288540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77657" y="1396093"/>
            <a:ext cx="288540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4309241" y="1145628"/>
            <a:ext cx="0" cy="4750675"/>
          </a:xfrm>
          <a:prstGeom prst="straightConnector1">
            <a:avLst/>
          </a:prstGeom>
          <a:ln>
            <a:solidFill>
              <a:srgbClr val="5C85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22" y="926868"/>
            <a:ext cx="3202215" cy="4803323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5437626" y="380343"/>
            <a:ext cx="3543278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</a:p>
          <a:p>
            <a:pPr algn="dist">
              <a:lnSpc>
                <a:spcPct val="25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</a:p>
          <a:p>
            <a:pPr algn="dist">
              <a:lnSpc>
                <a:spcPct val="25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</a:p>
          <a:p>
            <a:pPr algn="dist">
              <a:lnSpc>
                <a:spcPct val="25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</a:p>
          <a:p>
            <a:pPr algn="dist">
              <a:lnSpc>
                <a:spcPct val="25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42" y="4658039"/>
            <a:ext cx="3733977" cy="1837353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Microsoft Office PowerPoint</Application>
  <PresentationFormat>宽屏</PresentationFormat>
  <Paragraphs>159</Paragraphs>
  <Slides>27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叶根友刀锋黑草</vt:lpstr>
      <vt:lpstr>钟齐流江毛笔草体</vt:lpstr>
      <vt:lpstr>钟齐志莽行书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天 下</cp:lastModifiedBy>
  <cp:revision>19</cp:revision>
  <dcterms:created xsi:type="dcterms:W3CDTF">2015-05-14T01:17:00Z</dcterms:created>
  <dcterms:modified xsi:type="dcterms:W3CDTF">2021-01-04T14:26:20Z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