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8" r:id="rId7"/>
    <p:sldId id="273" r:id="rId8"/>
    <p:sldId id="261" r:id="rId9"/>
    <p:sldId id="262" r:id="rId10"/>
    <p:sldId id="269" r:id="rId11"/>
    <p:sldId id="270" r:id="rId12"/>
    <p:sldId id="265" r:id="rId13"/>
    <p:sldId id="263" r:id="rId14"/>
    <p:sldId id="271" r:id="rId15"/>
    <p:sldId id="266" r:id="rId16"/>
    <p:sldId id="264" r:id="rId17"/>
    <p:sldId id="272" r:id="rId18"/>
    <p:sldId id="26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>
          <p15:clr>
            <a:srgbClr val="A4A3A4"/>
          </p15:clr>
        </p15:guide>
        <p15:guide id="2" pos="1799">
          <p15:clr>
            <a:srgbClr val="A4A3A4"/>
          </p15:clr>
        </p15:guide>
        <p15:guide id="3" pos="7015">
          <p15:clr>
            <a:srgbClr val="A4A3A4"/>
          </p15:clr>
        </p15:guide>
        <p15:guide id="4" orient="horz" pos="36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17A"/>
    <a:srgbClr val="303B4A"/>
    <a:srgbClr val="3D4B5D"/>
    <a:srgbClr val="374557"/>
    <a:srgbClr val="445368"/>
    <a:srgbClr val="DE4047"/>
    <a:srgbClr val="D85548"/>
    <a:srgbClr val="DD5B4F"/>
    <a:srgbClr val="7C2B31"/>
    <a:srgbClr val="FFD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6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888" y="90"/>
      </p:cViewPr>
      <p:guideLst>
        <p:guide orient="horz" pos="686"/>
        <p:guide pos="1799"/>
        <p:guide pos="7015"/>
        <p:guide orient="horz" pos="36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microsoft.com/office/2011/relationships/chartColorStyle" Target="colors2.xml"/><Relationship Id="rId1" Type="http://schemas.microsoft.com/office/2011/relationships/chartStyle" Target="styl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1/relationships/chartColorStyle" Target="colors3.xml"/><Relationship Id="rId1" Type="http://schemas.microsoft.com/office/2011/relationships/chartStyle" Target="style3.x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25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61232775590601"/>
          <c:y val="0"/>
          <c:w val="0.68140046751968497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E4047"/>
            </a:solidFill>
            <a:ln w="19050">
              <a:noFill/>
            </a:ln>
            <a:effectLst>
              <a:innerShdw blurRad="63500" dist="50800" dir="13500000">
                <a:srgbClr val="DE4047">
                  <a:alpha val="50000"/>
                </a:srgbClr>
              </a:innerShdw>
            </a:effectLst>
          </c:spPr>
          <c:dPt>
            <c:idx val="0"/>
            <c:bubble3D val="0"/>
            <c:spPr>
              <a:solidFill>
                <a:srgbClr val="DE4047">
                  <a:alpha val="79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115F-4603-BC59-2D96F4AA0FDA}"/>
              </c:ext>
            </c:extLst>
          </c:dPt>
          <c:dPt>
            <c:idx val="1"/>
            <c:bubble3D val="0"/>
            <c:spPr>
              <a:solidFill>
                <a:srgbClr val="DE4047"/>
              </a:solidFill>
              <a:ln w="19050">
                <a:solidFill>
                  <a:srgbClr val="DE4047"/>
                </a:solidFill>
              </a:ln>
              <a:effectLst>
                <a:outerShdw blurRad="50800" dist="38100" dir="2700000" algn="tl" rotWithShape="0">
                  <a:srgbClr val="7C2B31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5F-4603-BC59-2D96F4AA0FDA}"/>
              </c:ext>
            </c:extLst>
          </c:dPt>
          <c:dPt>
            <c:idx val="2"/>
            <c:bubble3D val="0"/>
            <c:spPr>
              <a:solidFill>
                <a:srgbClr val="DE4047">
                  <a:alpha val="77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5F-4603-BC59-2D96F4AA0FDA}"/>
              </c:ext>
            </c:extLst>
          </c:dPt>
          <c:dPt>
            <c:idx val="3"/>
            <c:bubble3D val="0"/>
            <c:spPr>
              <a:solidFill>
                <a:srgbClr val="DE4047">
                  <a:alpha val="72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115F-4603-BC59-2D96F4AA0FDA}"/>
              </c:ext>
            </c:extLst>
          </c:dPt>
          <c:dPt>
            <c:idx val="4"/>
            <c:bubble3D val="0"/>
            <c:spPr>
              <a:solidFill>
                <a:srgbClr val="DE4047">
                  <a:alpha val="65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115F-4603-BC59-2D96F4AA0FDA}"/>
              </c:ext>
            </c:extLst>
          </c:dPt>
          <c:dPt>
            <c:idx val="5"/>
            <c:bubble3D val="0"/>
            <c:spPr>
              <a:solidFill>
                <a:srgbClr val="DE4047">
                  <a:alpha val="60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115F-4603-BC59-2D96F4AA0FDA}"/>
              </c:ext>
            </c:extLst>
          </c:dPt>
          <c:dPt>
            <c:idx val="6"/>
            <c:bubble3D val="0"/>
            <c:spPr>
              <a:solidFill>
                <a:srgbClr val="DE4047">
                  <a:alpha val="54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115F-4603-BC59-2D96F4AA0FDA}"/>
              </c:ext>
            </c:extLst>
          </c:dPt>
          <c:dPt>
            <c:idx val="7"/>
            <c:bubble3D val="0"/>
            <c:spPr>
              <a:solidFill>
                <a:srgbClr val="DE4047">
                  <a:alpha val="47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115F-4603-BC59-2D96F4AA0FDA}"/>
              </c:ext>
            </c:extLst>
          </c:dPt>
          <c:dPt>
            <c:idx val="8"/>
            <c:bubble3D val="0"/>
            <c:spPr>
              <a:solidFill>
                <a:srgbClr val="DE4047">
                  <a:alpha val="44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115F-4603-BC59-2D96F4AA0FDA}"/>
              </c:ext>
            </c:extLst>
          </c:dPt>
          <c:dPt>
            <c:idx val="9"/>
            <c:bubble3D val="0"/>
            <c:spPr>
              <a:solidFill>
                <a:srgbClr val="DE4047">
                  <a:alpha val="32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3-115F-4603-BC59-2D96F4AA0FDA}"/>
              </c:ext>
            </c:extLst>
          </c:dPt>
          <c:dPt>
            <c:idx val="10"/>
            <c:bubble3D val="0"/>
            <c:spPr>
              <a:solidFill>
                <a:srgbClr val="DE4047">
                  <a:alpha val="15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5-115F-4603-BC59-2D96F4AA0FDA}"/>
              </c:ext>
            </c:extLst>
          </c:dPt>
          <c:dPt>
            <c:idx val="11"/>
            <c:bubble3D val="0"/>
            <c:spPr>
              <a:solidFill>
                <a:srgbClr val="DE4047">
                  <a:alpha val="13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7-115F-4603-BC59-2D96F4AA0FDA}"/>
              </c:ext>
            </c:extLst>
          </c:dPt>
          <c:dPt>
            <c:idx val="12"/>
            <c:bubble3D val="0"/>
            <c:spPr>
              <a:solidFill>
                <a:srgbClr val="DE4047">
                  <a:alpha val="20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9-115F-4603-BC59-2D96F4AA0FDA}"/>
              </c:ext>
            </c:extLst>
          </c:dPt>
          <c:dPt>
            <c:idx val="13"/>
            <c:bubble3D val="0"/>
            <c:spPr>
              <a:solidFill>
                <a:srgbClr val="DE4047">
                  <a:alpha val="30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B-115F-4603-BC59-2D96F4AA0FDA}"/>
              </c:ext>
            </c:extLst>
          </c:dPt>
          <c:dPt>
            <c:idx val="14"/>
            <c:bubble3D val="0"/>
            <c:spPr>
              <a:solidFill>
                <a:srgbClr val="DE4047">
                  <a:alpha val="36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D-115F-4603-BC59-2D96F4AA0FDA}"/>
              </c:ext>
            </c:extLst>
          </c:dPt>
          <c:dPt>
            <c:idx val="15"/>
            <c:bubble3D val="0"/>
            <c:spPr>
              <a:solidFill>
                <a:srgbClr val="DE4047">
                  <a:alpha val="45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F-115F-4603-BC59-2D96F4AA0FDA}"/>
              </c:ext>
            </c:extLst>
          </c:dPt>
          <c:dPt>
            <c:idx val="16"/>
            <c:bubble3D val="0"/>
            <c:spPr>
              <a:solidFill>
                <a:srgbClr val="DE4047">
                  <a:alpha val="64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1-115F-4603-BC59-2D96F4AA0FDA}"/>
              </c:ext>
            </c:extLst>
          </c:dPt>
          <c:dPt>
            <c:idx val="17"/>
            <c:bubble3D val="0"/>
            <c:spPr>
              <a:solidFill>
                <a:srgbClr val="DE4047">
                  <a:alpha val="75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3-115F-4603-BC59-2D96F4AA0FDA}"/>
              </c:ext>
            </c:extLst>
          </c:dPt>
          <c:dLbls>
            <c:dLbl>
              <c:idx val="1"/>
              <c:layout>
                <c:manualLayout>
                  <c:x val="-0.106752012154284"/>
                  <c:y val="8.8964376718159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800" b="0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schemeClr val="bg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5F-4603-BC59-2D96F4AA0FDA}"/>
                </c:ext>
              </c:extLst>
            </c:dLbl>
            <c:dLbl>
              <c:idx val="2"/>
              <c:layout>
                <c:manualLayout>
                  <c:x val="-9.3352417522365103E-2"/>
                  <c:y val="2.7582219141893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1400" b="0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schemeClr val="bg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906195605584695E-2"/>
                      <c:h val="0.100068281467427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15F-4603-BC59-2D96F4AA0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Sheet1!$A$2:$A$19</c:f>
              <c:strCache>
                <c:ptCount val="18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第四季度</c:v>
                </c:pt>
                <c:pt idx="5">
                  <c:v>第四季度</c:v>
                </c:pt>
                <c:pt idx="6">
                  <c:v>第四季度</c:v>
                </c:pt>
                <c:pt idx="7">
                  <c:v>第四季度</c:v>
                </c:pt>
                <c:pt idx="8">
                  <c:v>第四季度</c:v>
                </c:pt>
                <c:pt idx="9">
                  <c:v>第四季度</c:v>
                </c:pt>
                <c:pt idx="10">
                  <c:v>第四季度</c:v>
                </c:pt>
                <c:pt idx="11">
                  <c:v>第四季度</c:v>
                </c:pt>
                <c:pt idx="12">
                  <c:v>第四季度</c:v>
                </c:pt>
                <c:pt idx="13">
                  <c:v>第四季度</c:v>
                </c:pt>
                <c:pt idx="14">
                  <c:v>第四季度</c:v>
                </c:pt>
                <c:pt idx="15">
                  <c:v>第四季度</c:v>
                </c:pt>
                <c:pt idx="16">
                  <c:v>第四季度</c:v>
                </c:pt>
                <c:pt idx="17">
                  <c:v>第四季度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</c:v>
                </c:pt>
                <c:pt idx="1">
                  <c:v>1.4</c:v>
                </c:pt>
                <c:pt idx="2">
                  <c:v>1.4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  <c:pt idx="6">
                  <c:v>1.2</c:v>
                </c:pt>
                <c:pt idx="7">
                  <c:v>1.2</c:v>
                </c:pt>
                <c:pt idx="8">
                  <c:v>1.2</c:v>
                </c:pt>
                <c:pt idx="9">
                  <c:v>1.2</c:v>
                </c:pt>
                <c:pt idx="10">
                  <c:v>1.2</c:v>
                </c:pt>
                <c:pt idx="11">
                  <c:v>1.2</c:v>
                </c:pt>
                <c:pt idx="12">
                  <c:v>1.2</c:v>
                </c:pt>
                <c:pt idx="13">
                  <c:v>1.2</c:v>
                </c:pt>
                <c:pt idx="14">
                  <c:v>1.2</c:v>
                </c:pt>
                <c:pt idx="15">
                  <c:v>1.2</c:v>
                </c:pt>
                <c:pt idx="16">
                  <c:v>1.2</c:v>
                </c:pt>
                <c:pt idx="17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115F-4603-BC59-2D96F4AA0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538461538462E-2"/>
          <c:y val="9.9899099763946397E-2"/>
          <c:w val="0.95769230769230795"/>
          <c:h val="0.86680120031473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38-407D-807B-3A91006BD1FD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38-407D-807B-3A91006BD1FD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38-407D-807B-3A91006BD1FD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38-407D-807B-3A91006BD1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兰亭超细黑简体" panose="02000000000000000000" pitchFamily="2" charset="-122"/>
                    <a:ea typeface="方正兰亭超细黑简体" panose="02000000000000000000" pitchFamily="2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38-407D-807B-3A91006BD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28"/>
        <c:axId val="664594544"/>
        <c:axId val="664595104"/>
      </c:barChart>
      <c:catAx>
        <c:axId val="664594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4595104"/>
        <c:crosses val="autoZero"/>
        <c:auto val="1"/>
        <c:lblAlgn val="ctr"/>
        <c:lblOffset val="100"/>
        <c:noMultiLvlLbl val="0"/>
      </c:catAx>
      <c:valAx>
        <c:axId val="664595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459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8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rgbClr val="7C2B31">
                  <a:alpha val="40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C-4DF7-8AF7-240C47CF22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7C2B31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rgbClr val="7C2B31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31C-4DF7-8AF7-240C47CF227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rgbClr val="7C2B31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31C-4DF7-8AF7-240C47CF227E}"/>
              </c:ext>
            </c:extLst>
          </c:dPt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1C-4DF7-8AF7-240C47CF2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64597904"/>
        <c:axId val="664598464"/>
      </c:barChart>
      <c:catAx>
        <c:axId val="664597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4598464"/>
        <c:crosses val="autoZero"/>
        <c:auto val="1"/>
        <c:lblAlgn val="ctr"/>
        <c:lblOffset val="100"/>
        <c:noMultiLvlLbl val="0"/>
      </c:catAx>
      <c:valAx>
        <c:axId val="664598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459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6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 cmpd="sng" algn="ctr">
              <a:solidFill>
                <a:srgbClr val="D85548"/>
              </a:solidFill>
              <a:prstDash val="solid"/>
              <a:round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c:spPr>
          <c:marker>
            <c:symbol val="picture"/>
            <c:spPr>
              <a:blipFill dpi="0" rotWithShape="1">
                <a:blip xmlns:r="http://schemas.openxmlformats.org/officeDocument/2006/relationships" r:embed="rId1"/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</c:marker>
          <c:dLbls>
            <c:dLbl>
              <c:idx val="0"/>
              <c:layout>
                <c:manualLayout>
                  <c:x val="-0.1484375"/>
                  <c:y val="-0.191376796921349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B5-406B-A6C2-0109805C03BE}"/>
                </c:ext>
              </c:extLst>
            </c:dLbl>
            <c:dLbl>
              <c:idx val="1"/>
              <c:layout>
                <c:manualLayout>
                  <c:x val="-0.15156249999999999"/>
                  <c:y val="-0.2036148826212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B5-406B-A6C2-0109805C03BE}"/>
                </c:ext>
              </c:extLst>
            </c:dLbl>
            <c:dLbl>
              <c:idx val="2"/>
              <c:layout>
                <c:manualLayout>
                  <c:x val="-0.16718749999999999"/>
                  <c:y val="-0.195113498243397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B5-406B-A6C2-0109805C03BE}"/>
                </c:ext>
              </c:extLst>
            </c:dLbl>
            <c:dLbl>
              <c:idx val="3"/>
              <c:layout>
                <c:manualLayout>
                  <c:x val="-0.17031250000000001"/>
                  <c:y val="-0.1227094181901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B5-406B-A6C2-0109805C03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rgbClr val="7C2B31"/>
                    </a:solidFill>
                    <a:latin typeface="方正兰亭超细黑简体" panose="02000000000000000000" pitchFamily="2" charset="-122"/>
                    <a:ea typeface="方正兰亭超细黑简体" panose="02000000000000000000" pitchFamily="2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3.5</c:v>
                </c:pt>
                <c:pt idx="2">
                  <c:v>2.8</c:v>
                </c:pt>
                <c:pt idx="3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4B5-406B-A6C2-0109805C0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600704"/>
        <c:axId val="664601264"/>
      </c:lineChart>
      <c:catAx>
        <c:axId val="664600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4601264"/>
        <c:crosses val="autoZero"/>
        <c:auto val="1"/>
        <c:lblAlgn val="ctr"/>
        <c:lblOffset val="100"/>
        <c:noMultiLvlLbl val="0"/>
      </c:catAx>
      <c:valAx>
        <c:axId val="664601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46007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3001B-7F02-42E2-80AF-E3F8CED5CA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DF07A-4366-4C8D-9F0C-BAE3E6E07C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7763-550C-487E-83F3-8DAC1E98710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255690" cy="6858000"/>
            <a:chOff x="-63690" y="0"/>
            <a:chExt cx="1225569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-63690" y="0"/>
              <a:ext cx="3111690" cy="6858000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/>
        </p:nvCxnSpPr>
        <p:spPr>
          <a:xfrm rot="5400000">
            <a:off x="3592039" y="1951685"/>
            <a:ext cx="0" cy="3960000"/>
          </a:xfrm>
          <a:prstGeom prst="line">
            <a:avLst/>
          </a:prstGeom>
          <a:ln w="12700">
            <a:solidFill>
              <a:srgbClr val="F0CC9A"/>
            </a:solidFill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736201" y="96846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钟齐段宁行书" panose="02010800040101010101" pitchFamily="2" charset="-122"/>
                <a:ea typeface="钟齐段宁行书" panose="02010800040101010101" pitchFamily="2" charset="-122"/>
              </a:rPr>
              <a:t>古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49966" y="1814727"/>
            <a:ext cx="877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钟齐段宁行书" panose="02010800040101010101" pitchFamily="2" charset="-122"/>
                <a:ea typeface="钟齐段宁行书" panose="02010800040101010101" pitchFamily="2" charset="-122"/>
              </a:defRPr>
            </a:lvl1pPr>
          </a:lstStyle>
          <a:p>
            <a:r>
              <a:rPr lang="zh-CN" altLang="en-US" sz="5400" dirty="0">
                <a:solidFill>
                  <a:srgbClr val="303B4A"/>
                </a:solidFill>
                <a:effectLst/>
              </a:rPr>
              <a:t>物</a:t>
            </a:r>
            <a:endParaRPr lang="en-US" altLang="zh-CN" sz="5400" dirty="0">
              <a:solidFill>
                <a:srgbClr val="303B4A"/>
              </a:solidFill>
              <a:effectLst/>
            </a:endParaRPr>
          </a:p>
          <a:p>
            <a:r>
              <a:rPr lang="zh-CN" altLang="en-US" sz="5400" dirty="0">
                <a:solidFill>
                  <a:srgbClr val="303B4A"/>
                </a:solidFill>
                <a:effectLst/>
              </a:rPr>
              <a:t>语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 r="65089"/>
          <a:stretch>
            <a:fillRect/>
          </a:stretch>
        </p:blipFill>
        <p:spPr>
          <a:xfrm rot="5400000">
            <a:off x="2105423" y="-588430"/>
            <a:ext cx="4256419" cy="6857999"/>
          </a:xfrm>
          <a:custGeom>
            <a:avLst/>
            <a:gdLst>
              <a:gd name="connsiteX0" fmla="*/ 0 w 4256419"/>
              <a:gd name="connsiteY0" fmla="*/ 6857999 h 6857999"/>
              <a:gd name="connsiteX1" fmla="*/ 0 w 4256419"/>
              <a:gd name="connsiteY1" fmla="*/ 0 h 6857999"/>
              <a:gd name="connsiteX2" fmla="*/ 4256419 w 4256419"/>
              <a:gd name="connsiteY2" fmla="*/ 0 h 6857999"/>
              <a:gd name="connsiteX3" fmla="*/ 4256419 w 4256419"/>
              <a:gd name="connsiteY3" fmla="*/ 6857999 h 6857999"/>
              <a:gd name="connsiteX4" fmla="*/ 3022429 w 4256419"/>
              <a:gd name="connsiteY4" fmla="*/ 6857999 h 6857999"/>
              <a:gd name="connsiteX5" fmla="*/ 3026414 w 4256419"/>
              <a:gd name="connsiteY5" fmla="*/ 6852659 h 6857999"/>
              <a:gd name="connsiteX6" fmla="*/ 3070143 w 4256419"/>
              <a:gd name="connsiteY6" fmla="*/ 6776316 h 6857999"/>
              <a:gd name="connsiteX7" fmla="*/ 3083791 w 4256419"/>
              <a:gd name="connsiteY7" fmla="*/ 6735372 h 6857999"/>
              <a:gd name="connsiteX8" fmla="*/ 3097438 w 4256419"/>
              <a:gd name="connsiteY8" fmla="*/ 6476066 h 6857999"/>
              <a:gd name="connsiteX9" fmla="*/ 3083791 w 4256419"/>
              <a:gd name="connsiteY9" fmla="*/ 6435123 h 6857999"/>
              <a:gd name="connsiteX10" fmla="*/ 3070143 w 4256419"/>
              <a:gd name="connsiteY10" fmla="*/ 6380531 h 6857999"/>
              <a:gd name="connsiteX11" fmla="*/ 3042847 w 4256419"/>
              <a:gd name="connsiteY11" fmla="*/ 6339587 h 6857999"/>
              <a:gd name="connsiteX12" fmla="*/ 2974608 w 4256419"/>
              <a:gd name="connsiteY12" fmla="*/ 6216757 h 6857999"/>
              <a:gd name="connsiteX13" fmla="*/ 2933665 w 4256419"/>
              <a:gd name="connsiteY13" fmla="*/ 6162166 h 6857999"/>
              <a:gd name="connsiteX14" fmla="*/ 2892722 w 4256419"/>
              <a:gd name="connsiteY14" fmla="*/ 6134872 h 6857999"/>
              <a:gd name="connsiteX15" fmla="*/ 2797188 w 4256419"/>
              <a:gd name="connsiteY15" fmla="*/ 6066632 h 6857999"/>
              <a:gd name="connsiteX16" fmla="*/ 2769892 w 4256419"/>
              <a:gd name="connsiteY16" fmla="*/ 5493427 h 6857999"/>
              <a:gd name="connsiteX17" fmla="*/ 2756244 w 4256419"/>
              <a:gd name="connsiteY17" fmla="*/ 5452483 h 6857999"/>
              <a:gd name="connsiteX18" fmla="*/ 2701653 w 4256419"/>
              <a:gd name="connsiteY18" fmla="*/ 5329653 h 6857999"/>
              <a:gd name="connsiteX19" fmla="*/ 2660710 w 4256419"/>
              <a:gd name="connsiteY19" fmla="*/ 5302358 h 6857999"/>
              <a:gd name="connsiteX20" fmla="*/ 2524233 w 4256419"/>
              <a:gd name="connsiteY20" fmla="*/ 5288711 h 6857999"/>
              <a:gd name="connsiteX21" fmla="*/ 2510585 w 4256419"/>
              <a:gd name="connsiteY21" fmla="*/ 6394179 h 6857999"/>
              <a:gd name="connsiteX22" fmla="*/ 2592471 w 4256419"/>
              <a:gd name="connsiteY22" fmla="*/ 6448770 h 6857999"/>
              <a:gd name="connsiteX23" fmla="*/ 2578823 w 4256419"/>
              <a:gd name="connsiteY23" fmla="*/ 6762669 h 6857999"/>
              <a:gd name="connsiteX24" fmla="*/ 2560798 w 4256419"/>
              <a:gd name="connsiteY24" fmla="*/ 6839777 h 6857999"/>
              <a:gd name="connsiteX25" fmla="*/ 2555532 w 4256419"/>
              <a:gd name="connsiteY2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56419" h="6857999">
                <a:moveTo>
                  <a:pt x="0" y="6857999"/>
                </a:moveTo>
                <a:lnTo>
                  <a:pt x="0" y="0"/>
                </a:lnTo>
                <a:lnTo>
                  <a:pt x="4256419" y="0"/>
                </a:lnTo>
                <a:lnTo>
                  <a:pt x="4256419" y="6857999"/>
                </a:lnTo>
                <a:lnTo>
                  <a:pt x="3022429" y="6857999"/>
                </a:lnTo>
                <a:lnTo>
                  <a:pt x="3026414" y="6852659"/>
                </a:lnTo>
                <a:cubicBezTo>
                  <a:pt x="3045070" y="6828715"/>
                  <a:pt x="3049533" y="6824408"/>
                  <a:pt x="3070143" y="6776316"/>
                </a:cubicBezTo>
                <a:cubicBezTo>
                  <a:pt x="3075810" y="6763094"/>
                  <a:pt x="3082489" y="6749700"/>
                  <a:pt x="3083791" y="6735372"/>
                </a:cubicBezTo>
                <a:cubicBezTo>
                  <a:pt x="3091627" y="6649173"/>
                  <a:pt x="3092889" y="6562501"/>
                  <a:pt x="3097438" y="6476066"/>
                </a:cubicBezTo>
                <a:cubicBezTo>
                  <a:pt x="3092889" y="6462418"/>
                  <a:pt x="3087743" y="6448955"/>
                  <a:pt x="3083791" y="6435123"/>
                </a:cubicBezTo>
                <a:cubicBezTo>
                  <a:pt x="3078638" y="6417087"/>
                  <a:pt x="3077532" y="6397772"/>
                  <a:pt x="3070143" y="6380531"/>
                </a:cubicBezTo>
                <a:cubicBezTo>
                  <a:pt x="3063682" y="6365455"/>
                  <a:pt x="3051946" y="6353236"/>
                  <a:pt x="3042847" y="6339587"/>
                </a:cubicBezTo>
                <a:cubicBezTo>
                  <a:pt x="3020073" y="6271263"/>
                  <a:pt x="3034336" y="6302084"/>
                  <a:pt x="2974608" y="6216757"/>
                </a:cubicBezTo>
                <a:cubicBezTo>
                  <a:pt x="2961564" y="6198123"/>
                  <a:pt x="2949749" y="6178251"/>
                  <a:pt x="2933665" y="6162166"/>
                </a:cubicBezTo>
                <a:cubicBezTo>
                  <a:pt x="2922067" y="6150569"/>
                  <a:pt x="2906069" y="6144406"/>
                  <a:pt x="2892722" y="6134872"/>
                </a:cubicBezTo>
                <a:cubicBezTo>
                  <a:pt x="2774198" y="6050212"/>
                  <a:pt x="2893697" y="6130973"/>
                  <a:pt x="2797188" y="6066632"/>
                </a:cubicBezTo>
                <a:cubicBezTo>
                  <a:pt x="2783171" y="5519989"/>
                  <a:pt x="2839665" y="5702741"/>
                  <a:pt x="2769892" y="5493427"/>
                </a:cubicBezTo>
                <a:lnTo>
                  <a:pt x="2756244" y="5452483"/>
                </a:lnTo>
                <a:cubicBezTo>
                  <a:pt x="2742729" y="5411937"/>
                  <a:pt x="2734096" y="5362096"/>
                  <a:pt x="2701653" y="5329653"/>
                </a:cubicBezTo>
                <a:cubicBezTo>
                  <a:pt x="2690055" y="5318056"/>
                  <a:pt x="2676693" y="5306046"/>
                  <a:pt x="2660710" y="5302358"/>
                </a:cubicBezTo>
                <a:cubicBezTo>
                  <a:pt x="2616162" y="5292077"/>
                  <a:pt x="2530461" y="5243417"/>
                  <a:pt x="2524233" y="5288711"/>
                </a:cubicBezTo>
                <a:cubicBezTo>
                  <a:pt x="2474033" y="5653793"/>
                  <a:pt x="2515134" y="6025689"/>
                  <a:pt x="2510585" y="6394179"/>
                </a:cubicBezTo>
                <a:cubicBezTo>
                  <a:pt x="2510585" y="6394179"/>
                  <a:pt x="2583286" y="6417277"/>
                  <a:pt x="2592471" y="6448770"/>
                </a:cubicBezTo>
                <a:cubicBezTo>
                  <a:pt x="2655580" y="6665146"/>
                  <a:pt x="2647894" y="6659065"/>
                  <a:pt x="2578823" y="6762669"/>
                </a:cubicBezTo>
                <a:cubicBezTo>
                  <a:pt x="2578823" y="6762669"/>
                  <a:pt x="2570143" y="6804065"/>
                  <a:pt x="2560798" y="6839777"/>
                </a:cubicBezTo>
                <a:lnTo>
                  <a:pt x="2555532" y="6857999"/>
                </a:lnTo>
                <a:close/>
              </a:path>
            </a:pathLst>
          </a:custGeom>
          <a:effectLst>
            <a:outerShdw blurRad="50800" dist="50800" dir="2700000" algn="tl" rotWithShape="0">
              <a:schemeClr val="tx1">
                <a:lumMod val="50000"/>
                <a:lumOff val="50000"/>
                <a:alpha val="49000"/>
              </a:scheme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/>
          <a:srcRect l="62328"/>
          <a:stretch>
            <a:fillRect/>
          </a:stretch>
        </p:blipFill>
        <p:spPr>
          <a:xfrm>
            <a:off x="7662632" y="0"/>
            <a:ext cx="459305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文本框 22"/>
          <p:cNvSpPr txBox="1"/>
          <p:nvPr/>
        </p:nvSpPr>
        <p:spPr>
          <a:xfrm>
            <a:off x="1760394" y="3417931"/>
            <a:ext cx="366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rgbClr val="222A35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中国风古物语模板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screen"/>
          <a:srcRect r="78994"/>
          <a:stretch>
            <a:fillRect/>
          </a:stretch>
        </p:blipFill>
        <p:spPr>
          <a:xfrm>
            <a:off x="1754158" y="3828543"/>
            <a:ext cx="512582" cy="2088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962601" y="4065218"/>
            <a:ext cx="3139321" cy="218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柳下闻瑶琴</a:t>
            </a:r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起舞和一曲</a:t>
            </a:r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</a:t>
            </a: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仿佛映当年</a:t>
            </a:r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翩若惊鸿影</a:t>
            </a:r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</a:t>
            </a: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谁三言两语</a:t>
            </a:r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撩拨了情意</a:t>
            </a:r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>
            <a:fillRect/>
          </a:stretch>
        </p:blipFill>
        <p:spPr>
          <a:xfrm>
            <a:off x="7296718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6138241" y="-12526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7716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71409" y="5933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轻罗扇</a:t>
            </a:r>
          </a:p>
        </p:txBody>
      </p:sp>
      <p:graphicFrame>
        <p:nvGraphicFramePr>
          <p:cNvPr id="38" name="图表 37"/>
          <p:cNvGraphicFramePr>
            <a:graphicFrameLocks noChangeAspect="1"/>
          </p:cNvGraphicFramePr>
          <p:nvPr/>
        </p:nvGraphicFramePr>
        <p:xfrm>
          <a:off x="2657189" y="1024659"/>
          <a:ext cx="6657683" cy="44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文本框 39"/>
          <p:cNvSpPr txBox="1"/>
          <p:nvPr/>
        </p:nvSpPr>
        <p:spPr>
          <a:xfrm>
            <a:off x="9276943" y="1437318"/>
            <a:ext cx="1908215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风声掠过指尖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素衣映湖中月 水光潋滟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把盏笑谈世间 酒色清浅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47535" y="2573140"/>
            <a:ext cx="1908215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风声掠过指尖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素衣映湖中月 水光潋滟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把盏笑谈世间 酒色清浅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 cstate="screen"/>
          <a:srcRect l="62328"/>
          <a:stretch>
            <a:fillRect/>
          </a:stretch>
        </p:blipFill>
        <p:spPr>
          <a:xfrm rot="5400000" flipH="1">
            <a:off x="2313993" y="214832"/>
            <a:ext cx="459305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7716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71409" y="5933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轻罗扇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40584" r="7291" b="13898"/>
          <a:stretch>
            <a:fillRect/>
          </a:stretch>
        </p:blipFill>
        <p:spPr>
          <a:xfrm rot="2314908" flipV="1">
            <a:off x="1719444" y="2193994"/>
            <a:ext cx="5116346" cy="5040000"/>
          </a:xfrm>
          <a:prstGeom prst="rect">
            <a:avLst/>
          </a:prstGeom>
          <a:effectLst>
            <a:outerShdw blurRad="50800" dist="38100" dir="2700000" algn="tl" rotWithShape="0">
              <a:srgbClr val="4F3B3A">
                <a:alpha val="60000"/>
              </a:srgb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screen"/>
          <a:srcRect l="78131" t="45217" r="19670" b="49726"/>
          <a:stretch>
            <a:fillRect/>
          </a:stretch>
        </p:blipFill>
        <p:spPr>
          <a:xfrm rot="5400000" flipH="1">
            <a:off x="4880252" y="3781752"/>
            <a:ext cx="268013" cy="346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screen"/>
          <a:srcRect l="78131" t="45217" r="19670" b="49726"/>
          <a:stretch>
            <a:fillRect/>
          </a:stretch>
        </p:blipFill>
        <p:spPr>
          <a:xfrm rot="5400000" flipH="1">
            <a:off x="5582094" y="4699224"/>
            <a:ext cx="268013" cy="346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 l="78131" t="45217" r="19670" b="49726"/>
          <a:stretch>
            <a:fillRect/>
          </a:stretch>
        </p:blipFill>
        <p:spPr>
          <a:xfrm rot="5400000" flipH="1">
            <a:off x="6348363" y="4245019"/>
            <a:ext cx="268013" cy="346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圆角矩形 56"/>
          <p:cNvSpPr/>
          <p:nvPr/>
        </p:nvSpPr>
        <p:spPr>
          <a:xfrm>
            <a:off x="4961711" y="2008640"/>
            <a:ext cx="144000" cy="1800000"/>
          </a:xfrm>
          <a:prstGeom prst="roundRect">
            <a:avLst>
              <a:gd name="adj" fmla="val 50000"/>
            </a:avLst>
          </a:prstGeom>
          <a:solidFill>
            <a:srgbClr val="DE4047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圆角矩形 57"/>
          <p:cNvSpPr/>
          <p:nvPr/>
        </p:nvSpPr>
        <p:spPr>
          <a:xfrm>
            <a:off x="5659425" y="2634427"/>
            <a:ext cx="144000" cy="2088000"/>
          </a:xfrm>
          <a:prstGeom prst="roundRect">
            <a:avLst>
              <a:gd name="adj" fmla="val 50000"/>
            </a:avLst>
          </a:prstGeom>
          <a:solidFill>
            <a:srgbClr val="DE4047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6432532" y="1908433"/>
            <a:ext cx="144000" cy="2376000"/>
          </a:xfrm>
          <a:prstGeom prst="roundRect">
            <a:avLst>
              <a:gd name="adj" fmla="val 50000"/>
            </a:avLst>
          </a:prstGeom>
          <a:solidFill>
            <a:srgbClr val="DE4047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圆角矩形 61"/>
          <p:cNvSpPr/>
          <p:nvPr/>
        </p:nvSpPr>
        <p:spPr>
          <a:xfrm>
            <a:off x="4961711" y="2379815"/>
            <a:ext cx="144000" cy="1440000"/>
          </a:xfrm>
          <a:prstGeom prst="roundRect">
            <a:avLst>
              <a:gd name="adj" fmla="val 50000"/>
            </a:avLst>
          </a:prstGeom>
          <a:solidFill>
            <a:srgbClr val="DE4047"/>
          </a:solidFill>
          <a:ln>
            <a:noFill/>
          </a:ln>
          <a:effectLst>
            <a:innerShdw blurRad="63500" dist="50800" dir="2700000">
              <a:srgbClr val="CF4D4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圆角矩形 62"/>
          <p:cNvSpPr/>
          <p:nvPr/>
        </p:nvSpPr>
        <p:spPr>
          <a:xfrm>
            <a:off x="5662230" y="3288015"/>
            <a:ext cx="144000" cy="1440000"/>
          </a:xfrm>
          <a:prstGeom prst="roundRect">
            <a:avLst>
              <a:gd name="adj" fmla="val 50000"/>
            </a:avLst>
          </a:prstGeom>
          <a:solidFill>
            <a:srgbClr val="DE4047"/>
          </a:solidFill>
          <a:ln>
            <a:noFill/>
          </a:ln>
          <a:effectLst>
            <a:innerShdw blurRad="63500" dist="50800" dir="2700000">
              <a:srgbClr val="CF4D4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圆角矩形 63"/>
          <p:cNvSpPr/>
          <p:nvPr/>
        </p:nvSpPr>
        <p:spPr>
          <a:xfrm>
            <a:off x="6431983" y="2844433"/>
            <a:ext cx="144000" cy="1440000"/>
          </a:xfrm>
          <a:prstGeom prst="roundRect">
            <a:avLst>
              <a:gd name="adj" fmla="val 50000"/>
            </a:avLst>
          </a:prstGeom>
          <a:solidFill>
            <a:srgbClr val="DE4047"/>
          </a:solidFill>
          <a:ln>
            <a:noFill/>
          </a:ln>
          <a:effectLst>
            <a:innerShdw blurRad="63500" dist="50800" dir="2700000">
              <a:srgbClr val="CF4D4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7629528" y="1453166"/>
            <a:ext cx="3170099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600" dirty="0">
                <a:latin typeface="+mj-ea"/>
                <a:ea typeface="+mj-ea"/>
              </a:rPr>
              <a:t>千古回首杏雨西湖边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纸伞朦胧间洒下阴影一片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眉眼低垂微敛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风声掠过指尖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素衣映湖中月 水光潋滟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把盏笑谈世间 酒色清浅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262004" y="1598389"/>
            <a:ext cx="3394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spc="6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琴音何处寄</a:t>
            </a:r>
            <a:endParaRPr lang="en-US" altLang="zh-CN" sz="1600" spc="600" dirty="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/>
            <a:endParaRPr lang="zh-CN" altLang="en-US" sz="1600" spc="600" dirty="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/>
            <a:r>
              <a:rPr lang="zh-CN" altLang="en-US" sz="1600" spc="6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流星泯灭光阴</a:t>
            </a:r>
            <a:endParaRPr lang="en-US" altLang="zh-CN" sz="1600" spc="600" dirty="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/>
            <a:endParaRPr lang="zh-CN" altLang="en-US" sz="1600" spc="600" dirty="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/>
            <a:r>
              <a:rPr lang="zh-CN" altLang="en-US" sz="1600" spc="6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琉璃月下冰冷的空气</a:t>
            </a:r>
            <a:endParaRPr lang="en-US" altLang="zh-CN" sz="1600" spc="600" dirty="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/>
            <a:endParaRPr lang="zh-CN" altLang="en-US" sz="1600" spc="600" dirty="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/>
            <a:r>
              <a:rPr lang="zh-CN" altLang="en-US" sz="1600" spc="6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风动烛火似已熄</a:t>
            </a:r>
            <a:endParaRPr lang="en-US" altLang="zh-CN" sz="1600" spc="600" dirty="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/>
            <a:endParaRPr lang="zh-CN" altLang="en-US" sz="1600" spc="600" dirty="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lvl="0"/>
            <a:r>
              <a:rPr lang="zh-CN" altLang="en-US" sz="1600" spc="6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怀念忘川夜空中流萤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>
            <a:fillRect/>
          </a:stretch>
        </p:blipFill>
        <p:spPr>
          <a:xfrm>
            <a:off x="7326640" y="-11175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626427" y="247601"/>
            <a:ext cx="87716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叁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503590" y="55738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放花灯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892425" y="1239583"/>
            <a:ext cx="3888000" cy="4565905"/>
            <a:chOff x="3912906" y="931110"/>
            <a:chExt cx="3888000" cy="4565905"/>
          </a:xfrm>
        </p:grpSpPr>
        <p:grpSp>
          <p:nvGrpSpPr>
            <p:cNvPr id="9" name="组合 8"/>
            <p:cNvGrpSpPr/>
            <p:nvPr/>
          </p:nvGrpSpPr>
          <p:grpSpPr>
            <a:xfrm>
              <a:off x="3942722" y="931110"/>
              <a:ext cx="3828369" cy="4542211"/>
              <a:chOff x="785128" y="1170931"/>
              <a:chExt cx="3828369" cy="4542211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2378075" y="1292422"/>
                <a:ext cx="615553" cy="1169551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800" dirty="0">
                    <a:latin typeface="方正铁筋隶书简体" panose="03000509000000000000" pitchFamily="65" charset="-122"/>
                    <a:ea typeface="方正铁筋隶书简体" panose="03000509000000000000" pitchFamily="65" charset="-122"/>
                  </a:rPr>
                  <a:t>放花灯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397854" y="1170931"/>
                <a:ext cx="585056" cy="1342518"/>
              </a:xfrm>
              <a:prstGeom prst="rect">
                <a:avLst/>
              </a:prstGeom>
              <a:noFill/>
              <a:ln w="25400">
                <a:solidFill>
                  <a:srgbClr val="3B272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65" b="44378"/>
              <a:stretch>
                <a:fillRect/>
              </a:stretch>
            </p:blipFill>
            <p:spPr>
              <a:xfrm>
                <a:off x="785128" y="1898600"/>
                <a:ext cx="3828369" cy="3814542"/>
              </a:xfrm>
              <a:custGeom>
                <a:avLst/>
                <a:gdLst>
                  <a:gd name="connsiteX0" fmla="*/ 2299843 w 3828369"/>
                  <a:gd name="connsiteY0" fmla="*/ 0 h 3814542"/>
                  <a:gd name="connsiteX1" fmla="*/ 2430359 w 3828369"/>
                  <a:gd name="connsiteY1" fmla="*/ 29254 h 3814542"/>
                  <a:gd name="connsiteX2" fmla="*/ 3812871 w 3828369"/>
                  <a:gd name="connsiteY2" fmla="*/ 1500386 h 3814542"/>
                  <a:gd name="connsiteX3" fmla="*/ 3828369 w 3828369"/>
                  <a:gd name="connsiteY3" fmla="*/ 1601935 h 3814542"/>
                  <a:gd name="connsiteX4" fmla="*/ 3828369 w 3828369"/>
                  <a:gd name="connsiteY4" fmla="*/ 2175149 h 3814542"/>
                  <a:gd name="connsiteX5" fmla="*/ 3812871 w 3828369"/>
                  <a:gd name="connsiteY5" fmla="*/ 2276698 h 3814542"/>
                  <a:gd name="connsiteX6" fmla="*/ 1926000 w 3828369"/>
                  <a:gd name="connsiteY6" fmla="*/ 3814542 h 3814542"/>
                  <a:gd name="connsiteX7" fmla="*/ 0 w 3828369"/>
                  <a:gd name="connsiteY7" fmla="*/ 1888542 h 3814542"/>
                  <a:gd name="connsiteX8" fmla="*/ 1353267 w 3828369"/>
                  <a:gd name="connsiteY8" fmla="*/ 49131 h 3814542"/>
                  <a:gd name="connsiteX9" fmla="*/ 1527990 w 3828369"/>
                  <a:gd name="connsiteY9" fmla="*/ 4205 h 3814542"/>
                  <a:gd name="connsiteX10" fmla="*/ 1527990 w 3828369"/>
                  <a:gd name="connsiteY10" fmla="*/ 716237 h 3814542"/>
                  <a:gd name="connsiteX11" fmla="*/ 2299843 w 3828369"/>
                  <a:gd name="connsiteY11" fmla="*/ 716237 h 3814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28369" h="3814542">
                    <a:moveTo>
                      <a:pt x="2299843" y="0"/>
                    </a:moveTo>
                    <a:lnTo>
                      <a:pt x="2430359" y="29254"/>
                    </a:lnTo>
                    <a:cubicBezTo>
                      <a:pt x="3126954" y="217761"/>
                      <a:pt x="3666952" y="787300"/>
                      <a:pt x="3812871" y="1500386"/>
                    </a:cubicBezTo>
                    <a:lnTo>
                      <a:pt x="3828369" y="1601935"/>
                    </a:lnTo>
                    <a:lnTo>
                      <a:pt x="3828369" y="2175149"/>
                    </a:lnTo>
                    <a:lnTo>
                      <a:pt x="3812871" y="2276698"/>
                    </a:lnTo>
                    <a:cubicBezTo>
                      <a:pt x="3633278" y="3154344"/>
                      <a:pt x="2856738" y="3814542"/>
                      <a:pt x="1926000" y="3814542"/>
                    </a:cubicBezTo>
                    <a:cubicBezTo>
                      <a:pt x="862300" y="3814542"/>
                      <a:pt x="0" y="2952242"/>
                      <a:pt x="0" y="1888542"/>
                    </a:cubicBezTo>
                    <a:cubicBezTo>
                      <a:pt x="0" y="1024286"/>
                      <a:pt x="569253" y="292985"/>
                      <a:pt x="1353267" y="49131"/>
                    </a:cubicBezTo>
                    <a:lnTo>
                      <a:pt x="1527990" y="4205"/>
                    </a:lnTo>
                    <a:lnTo>
                      <a:pt x="1527990" y="716237"/>
                    </a:lnTo>
                    <a:lnTo>
                      <a:pt x="2299843" y="716237"/>
                    </a:lnTo>
                    <a:close/>
                  </a:path>
                </a:pathLst>
              </a:cu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3" name="任意多边形 22"/>
            <p:cNvSpPr>
              <a:spLocks noChangeAspect="1"/>
            </p:cNvSpPr>
            <p:nvPr/>
          </p:nvSpPr>
          <p:spPr>
            <a:xfrm>
              <a:off x="3912906" y="1646577"/>
              <a:ext cx="3888000" cy="3850438"/>
            </a:xfrm>
            <a:custGeom>
              <a:avLst/>
              <a:gdLst>
                <a:gd name="connsiteX0" fmla="*/ 2323116 w 3888000"/>
                <a:gd name="connsiteY0" fmla="*/ 0 h 3850438"/>
                <a:gd name="connsiteX1" fmla="*/ 2335784 w 3888000"/>
                <a:gd name="connsiteY1" fmla="*/ 1933 h 3850438"/>
                <a:gd name="connsiteX2" fmla="*/ 3888000 w 3888000"/>
                <a:gd name="connsiteY2" fmla="*/ 1906438 h 3850438"/>
                <a:gd name="connsiteX3" fmla="*/ 1944000 w 3888000"/>
                <a:gd name="connsiteY3" fmla="*/ 3850438 h 3850438"/>
                <a:gd name="connsiteX4" fmla="*/ 0 w 3888000"/>
                <a:gd name="connsiteY4" fmla="*/ 1906438 h 3850438"/>
                <a:gd name="connsiteX5" fmla="*/ 1365914 w 3888000"/>
                <a:gd name="connsiteY5" fmla="*/ 49837 h 3850438"/>
                <a:gd name="connsiteX6" fmla="*/ 1551263 w 3888000"/>
                <a:gd name="connsiteY6" fmla="*/ 2178 h 3850438"/>
                <a:gd name="connsiteX7" fmla="*/ 1551263 w 3888000"/>
                <a:gd name="connsiteY7" fmla="*/ 287203 h 3850438"/>
                <a:gd name="connsiteX8" fmla="*/ 1448083 w 3888000"/>
                <a:gd name="connsiteY8" fmla="*/ 313734 h 3850438"/>
                <a:gd name="connsiteX9" fmla="*/ 276320 w 3888000"/>
                <a:gd name="connsiteY9" fmla="*/ 1906438 h 3850438"/>
                <a:gd name="connsiteX10" fmla="*/ 1944000 w 3888000"/>
                <a:gd name="connsiteY10" fmla="*/ 3574118 h 3850438"/>
                <a:gd name="connsiteX11" fmla="*/ 3611680 w 3888000"/>
                <a:gd name="connsiteY11" fmla="*/ 1906438 h 3850438"/>
                <a:gd name="connsiteX12" fmla="*/ 2439917 w 3888000"/>
                <a:gd name="connsiteY12" fmla="*/ 313734 h 3850438"/>
                <a:gd name="connsiteX13" fmla="*/ 2323116 w 3888000"/>
                <a:gd name="connsiteY13" fmla="*/ 283701 h 38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8000" h="3850438">
                  <a:moveTo>
                    <a:pt x="2323116" y="0"/>
                  </a:moveTo>
                  <a:lnTo>
                    <a:pt x="2335784" y="1933"/>
                  </a:lnTo>
                  <a:cubicBezTo>
                    <a:pt x="3221632" y="183204"/>
                    <a:pt x="3888000" y="967001"/>
                    <a:pt x="3888000" y="1906438"/>
                  </a:cubicBezTo>
                  <a:cubicBezTo>
                    <a:pt x="3888000" y="2980080"/>
                    <a:pt x="3017642" y="3850438"/>
                    <a:pt x="1944000" y="3850438"/>
                  </a:cubicBezTo>
                  <a:cubicBezTo>
                    <a:pt x="870358" y="3850438"/>
                    <a:pt x="0" y="2980080"/>
                    <a:pt x="0" y="1906438"/>
                  </a:cubicBezTo>
                  <a:cubicBezTo>
                    <a:pt x="0" y="1034104"/>
                    <a:pt x="574573" y="295969"/>
                    <a:pt x="1365914" y="49837"/>
                  </a:cubicBezTo>
                  <a:lnTo>
                    <a:pt x="1551263" y="2178"/>
                  </a:lnTo>
                  <a:lnTo>
                    <a:pt x="1551263" y="287203"/>
                  </a:lnTo>
                  <a:lnTo>
                    <a:pt x="1448083" y="313734"/>
                  </a:lnTo>
                  <a:cubicBezTo>
                    <a:pt x="769223" y="524881"/>
                    <a:pt x="276320" y="1158098"/>
                    <a:pt x="276320" y="1906438"/>
                  </a:cubicBezTo>
                  <a:cubicBezTo>
                    <a:pt x="276320" y="2827472"/>
                    <a:pt x="1022966" y="3574118"/>
                    <a:pt x="1944000" y="3574118"/>
                  </a:cubicBezTo>
                  <a:cubicBezTo>
                    <a:pt x="2865034" y="3574118"/>
                    <a:pt x="3611680" y="2827472"/>
                    <a:pt x="3611680" y="1906438"/>
                  </a:cubicBezTo>
                  <a:cubicBezTo>
                    <a:pt x="3611680" y="1158098"/>
                    <a:pt x="3118777" y="524881"/>
                    <a:pt x="2439917" y="313734"/>
                  </a:cubicBezTo>
                  <a:lnTo>
                    <a:pt x="2323116" y="283701"/>
                  </a:lnTo>
                  <a:close/>
                </a:path>
              </a:pathLst>
            </a:custGeom>
            <a:solidFill>
              <a:schemeClr val="bg1">
                <a:alpha val="39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>
            <a:fillRect/>
          </a:stretch>
        </p:blipFill>
        <p:spPr>
          <a:xfrm>
            <a:off x="7339103" y="3306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7716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84770" y="46568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放花灯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 r="78994"/>
          <a:stretch>
            <a:fillRect/>
          </a:stretch>
        </p:blipFill>
        <p:spPr>
          <a:xfrm>
            <a:off x="3000018" y="2952833"/>
            <a:ext cx="512582" cy="208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405" y="1891136"/>
            <a:ext cx="4719331" cy="5400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64048" y="1551052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latin typeface="+mj-ea"/>
                <a:ea typeface="+mj-ea"/>
              </a:rPr>
              <a:t>千古回首杏雨西湖边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纸伞朦胧间洒下阴影一片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眉眼低垂微敛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风声掠过指尖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素衣映湖中月 水光潋滟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把盏笑谈世间 酒色清浅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琴音何处寄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流星泯灭光阴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琉璃月下冰冷的空气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檐下花灯熟悉记忆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风动烛火似已熄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怀念忘川夜空中流萤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>
            <a:fillRect/>
          </a:stretch>
        </p:blipFill>
        <p:spPr>
          <a:xfrm>
            <a:off x="7339103" y="3306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7716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84770" y="46568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放花灯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945007" y="2721195"/>
            <a:ext cx="1908215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风声掠过指尖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素衣映湖中月 水光潋滟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把盏笑谈世间 酒色清浅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169221" y="1263171"/>
            <a:ext cx="1908215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风声掠过指尖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素衣映湖中月 水光潋滟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把盏笑谈世间 酒色清浅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screen"/>
          <a:srcRect l="62328"/>
          <a:stretch>
            <a:fillRect/>
          </a:stretch>
        </p:blipFill>
        <p:spPr>
          <a:xfrm rot="5400000" flipH="1">
            <a:off x="2840194" y="74520"/>
            <a:ext cx="459305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7" name="图表 26"/>
          <p:cNvGraphicFramePr/>
          <p:nvPr/>
        </p:nvGraphicFramePr>
        <p:xfrm>
          <a:off x="2032000" y="1816101"/>
          <a:ext cx="8128000" cy="366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>
            <a:fillRect/>
          </a:stretch>
        </p:blipFill>
        <p:spPr>
          <a:xfrm>
            <a:off x="7326640" y="-11175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626427" y="247601"/>
            <a:ext cx="87716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503590" y="55738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理红妆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892425" y="1287424"/>
            <a:ext cx="3888000" cy="4564554"/>
            <a:chOff x="1020938" y="1146203"/>
            <a:chExt cx="3888000" cy="4564554"/>
          </a:xfrm>
        </p:grpSpPr>
        <p:sp>
          <p:nvSpPr>
            <p:cNvPr id="14" name="文本框 13"/>
            <p:cNvSpPr txBox="1"/>
            <p:nvPr/>
          </p:nvSpPr>
          <p:spPr>
            <a:xfrm>
              <a:off x="2638909" y="1267694"/>
              <a:ext cx="615553" cy="116955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>
                  <a:latin typeface="方正铁筋隶书简体" panose="03000509000000000000" pitchFamily="65" charset="-122"/>
                  <a:ea typeface="方正铁筋隶书简体" panose="03000509000000000000" pitchFamily="65" charset="-122"/>
                </a:rPr>
                <a:t>理红妆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658688" y="1146203"/>
              <a:ext cx="585056" cy="1342518"/>
            </a:xfrm>
            <a:prstGeom prst="rect">
              <a:avLst/>
            </a:prstGeom>
            <a:noFill/>
            <a:ln w="25400">
              <a:solidFill>
                <a:srgbClr val="3B272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6" t="6178" r="12712" b="38200"/>
            <a:stretch>
              <a:fillRect/>
            </a:stretch>
          </p:blipFill>
          <p:spPr>
            <a:xfrm>
              <a:off x="1032500" y="1860319"/>
              <a:ext cx="3828369" cy="3814542"/>
            </a:xfrm>
            <a:custGeom>
              <a:avLst/>
              <a:gdLst>
                <a:gd name="connsiteX0" fmla="*/ 2299843 w 3828369"/>
                <a:gd name="connsiteY0" fmla="*/ 0 h 3814542"/>
                <a:gd name="connsiteX1" fmla="*/ 2430359 w 3828369"/>
                <a:gd name="connsiteY1" fmla="*/ 29254 h 3814542"/>
                <a:gd name="connsiteX2" fmla="*/ 3812871 w 3828369"/>
                <a:gd name="connsiteY2" fmla="*/ 1500386 h 3814542"/>
                <a:gd name="connsiteX3" fmla="*/ 3828369 w 3828369"/>
                <a:gd name="connsiteY3" fmla="*/ 1601935 h 3814542"/>
                <a:gd name="connsiteX4" fmla="*/ 3828369 w 3828369"/>
                <a:gd name="connsiteY4" fmla="*/ 2175149 h 3814542"/>
                <a:gd name="connsiteX5" fmla="*/ 3812871 w 3828369"/>
                <a:gd name="connsiteY5" fmla="*/ 2276698 h 3814542"/>
                <a:gd name="connsiteX6" fmla="*/ 1926000 w 3828369"/>
                <a:gd name="connsiteY6" fmla="*/ 3814542 h 3814542"/>
                <a:gd name="connsiteX7" fmla="*/ 0 w 3828369"/>
                <a:gd name="connsiteY7" fmla="*/ 1888542 h 3814542"/>
                <a:gd name="connsiteX8" fmla="*/ 1353267 w 3828369"/>
                <a:gd name="connsiteY8" fmla="*/ 49131 h 3814542"/>
                <a:gd name="connsiteX9" fmla="*/ 1527990 w 3828369"/>
                <a:gd name="connsiteY9" fmla="*/ 4205 h 3814542"/>
                <a:gd name="connsiteX10" fmla="*/ 1527990 w 3828369"/>
                <a:gd name="connsiteY10" fmla="*/ 716237 h 3814542"/>
                <a:gd name="connsiteX11" fmla="*/ 2299843 w 3828369"/>
                <a:gd name="connsiteY11" fmla="*/ 716237 h 38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28369" h="3814542">
                  <a:moveTo>
                    <a:pt x="2299843" y="0"/>
                  </a:moveTo>
                  <a:lnTo>
                    <a:pt x="2430359" y="29254"/>
                  </a:lnTo>
                  <a:cubicBezTo>
                    <a:pt x="3126954" y="217761"/>
                    <a:pt x="3666952" y="787300"/>
                    <a:pt x="3812871" y="1500386"/>
                  </a:cubicBezTo>
                  <a:lnTo>
                    <a:pt x="3828369" y="1601935"/>
                  </a:lnTo>
                  <a:lnTo>
                    <a:pt x="3828369" y="2175149"/>
                  </a:lnTo>
                  <a:lnTo>
                    <a:pt x="3812871" y="2276698"/>
                  </a:lnTo>
                  <a:cubicBezTo>
                    <a:pt x="3633278" y="3154344"/>
                    <a:pt x="2856738" y="3814542"/>
                    <a:pt x="1926000" y="3814542"/>
                  </a:cubicBezTo>
                  <a:cubicBezTo>
                    <a:pt x="862300" y="3814542"/>
                    <a:pt x="0" y="2952242"/>
                    <a:pt x="0" y="1888542"/>
                  </a:cubicBezTo>
                  <a:cubicBezTo>
                    <a:pt x="0" y="1024286"/>
                    <a:pt x="569253" y="292985"/>
                    <a:pt x="1353267" y="49131"/>
                  </a:cubicBezTo>
                  <a:lnTo>
                    <a:pt x="1527990" y="4205"/>
                  </a:lnTo>
                  <a:lnTo>
                    <a:pt x="1527990" y="716237"/>
                  </a:lnTo>
                  <a:lnTo>
                    <a:pt x="2299843" y="716237"/>
                  </a:lnTo>
                  <a:close/>
                </a:path>
              </a:pathLst>
            </a:custGeom>
          </p:spPr>
        </p:pic>
        <p:sp>
          <p:nvSpPr>
            <p:cNvPr id="23" name="任意多边形 22"/>
            <p:cNvSpPr>
              <a:spLocks noChangeAspect="1"/>
            </p:cNvSpPr>
            <p:nvPr/>
          </p:nvSpPr>
          <p:spPr>
            <a:xfrm>
              <a:off x="1020938" y="1860319"/>
              <a:ext cx="3888000" cy="3850438"/>
            </a:xfrm>
            <a:custGeom>
              <a:avLst/>
              <a:gdLst>
                <a:gd name="connsiteX0" fmla="*/ 2323116 w 3888000"/>
                <a:gd name="connsiteY0" fmla="*/ 0 h 3850438"/>
                <a:gd name="connsiteX1" fmla="*/ 2335784 w 3888000"/>
                <a:gd name="connsiteY1" fmla="*/ 1933 h 3850438"/>
                <a:gd name="connsiteX2" fmla="*/ 3888000 w 3888000"/>
                <a:gd name="connsiteY2" fmla="*/ 1906438 h 3850438"/>
                <a:gd name="connsiteX3" fmla="*/ 1944000 w 3888000"/>
                <a:gd name="connsiteY3" fmla="*/ 3850438 h 3850438"/>
                <a:gd name="connsiteX4" fmla="*/ 0 w 3888000"/>
                <a:gd name="connsiteY4" fmla="*/ 1906438 h 3850438"/>
                <a:gd name="connsiteX5" fmla="*/ 1365914 w 3888000"/>
                <a:gd name="connsiteY5" fmla="*/ 49837 h 3850438"/>
                <a:gd name="connsiteX6" fmla="*/ 1551263 w 3888000"/>
                <a:gd name="connsiteY6" fmla="*/ 2178 h 3850438"/>
                <a:gd name="connsiteX7" fmla="*/ 1551263 w 3888000"/>
                <a:gd name="connsiteY7" fmla="*/ 287203 h 3850438"/>
                <a:gd name="connsiteX8" fmla="*/ 1448083 w 3888000"/>
                <a:gd name="connsiteY8" fmla="*/ 313734 h 3850438"/>
                <a:gd name="connsiteX9" fmla="*/ 276320 w 3888000"/>
                <a:gd name="connsiteY9" fmla="*/ 1906438 h 3850438"/>
                <a:gd name="connsiteX10" fmla="*/ 1944000 w 3888000"/>
                <a:gd name="connsiteY10" fmla="*/ 3574118 h 3850438"/>
                <a:gd name="connsiteX11" fmla="*/ 3611680 w 3888000"/>
                <a:gd name="connsiteY11" fmla="*/ 1906438 h 3850438"/>
                <a:gd name="connsiteX12" fmla="*/ 2439917 w 3888000"/>
                <a:gd name="connsiteY12" fmla="*/ 313734 h 3850438"/>
                <a:gd name="connsiteX13" fmla="*/ 2323116 w 3888000"/>
                <a:gd name="connsiteY13" fmla="*/ 283701 h 38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8000" h="3850438">
                  <a:moveTo>
                    <a:pt x="2323116" y="0"/>
                  </a:moveTo>
                  <a:lnTo>
                    <a:pt x="2335784" y="1933"/>
                  </a:lnTo>
                  <a:cubicBezTo>
                    <a:pt x="3221632" y="183204"/>
                    <a:pt x="3888000" y="967001"/>
                    <a:pt x="3888000" y="1906438"/>
                  </a:cubicBezTo>
                  <a:cubicBezTo>
                    <a:pt x="3888000" y="2980080"/>
                    <a:pt x="3017642" y="3850438"/>
                    <a:pt x="1944000" y="3850438"/>
                  </a:cubicBezTo>
                  <a:cubicBezTo>
                    <a:pt x="870358" y="3850438"/>
                    <a:pt x="0" y="2980080"/>
                    <a:pt x="0" y="1906438"/>
                  </a:cubicBezTo>
                  <a:cubicBezTo>
                    <a:pt x="0" y="1034104"/>
                    <a:pt x="574573" y="295969"/>
                    <a:pt x="1365914" y="49837"/>
                  </a:cubicBezTo>
                  <a:lnTo>
                    <a:pt x="1551263" y="2178"/>
                  </a:lnTo>
                  <a:lnTo>
                    <a:pt x="1551263" y="287203"/>
                  </a:lnTo>
                  <a:lnTo>
                    <a:pt x="1448083" y="313734"/>
                  </a:lnTo>
                  <a:cubicBezTo>
                    <a:pt x="769223" y="524881"/>
                    <a:pt x="276320" y="1158098"/>
                    <a:pt x="276320" y="1906438"/>
                  </a:cubicBezTo>
                  <a:cubicBezTo>
                    <a:pt x="276320" y="2827472"/>
                    <a:pt x="1022966" y="3574118"/>
                    <a:pt x="1944000" y="3574118"/>
                  </a:cubicBezTo>
                  <a:cubicBezTo>
                    <a:pt x="2865034" y="3574118"/>
                    <a:pt x="3611680" y="2827472"/>
                    <a:pt x="3611680" y="1906438"/>
                  </a:cubicBezTo>
                  <a:cubicBezTo>
                    <a:pt x="3611680" y="1158098"/>
                    <a:pt x="3118777" y="524881"/>
                    <a:pt x="2439917" y="313734"/>
                  </a:cubicBezTo>
                  <a:lnTo>
                    <a:pt x="2323116" y="283701"/>
                  </a:lnTo>
                  <a:close/>
                </a:path>
              </a:pathLst>
            </a:custGeom>
            <a:solidFill>
              <a:schemeClr val="bg1">
                <a:alpha val="39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7716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10692" y="52284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理红妆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 r="78994"/>
          <a:stretch>
            <a:fillRect/>
          </a:stretch>
        </p:blipFill>
        <p:spPr>
          <a:xfrm>
            <a:off x="3000018" y="2952833"/>
            <a:ext cx="512582" cy="2088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64048" y="1551052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latin typeface="+mj-ea"/>
                <a:ea typeface="+mj-ea"/>
              </a:rPr>
              <a:t>千古回首杏雨西湖边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纸伞朦胧间洒下阴影一片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眉眼低垂微敛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风声掠过指尖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素衣映湖中月 水光潋滟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把盏笑谈世间 酒色清浅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琴音何处寄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流星泯灭光阴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琉璃月下冰冷的空气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檐下花灯熟悉记忆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风动烛火似已熄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怀念忘川夜空中流萤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2" y="2441859"/>
            <a:ext cx="3131164" cy="442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7716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10692" y="52284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理红妆</a:t>
            </a:r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1702321" y="2441859"/>
            <a:ext cx="2880000" cy="2880000"/>
          </a:xfrm>
          <a:prstGeom prst="ellipse">
            <a:avLst/>
          </a:prstGeom>
          <a:solidFill>
            <a:srgbClr val="DE4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7" r="18552" b="12900"/>
          <a:stretch>
            <a:fillRect/>
          </a:stretch>
        </p:blipFill>
        <p:spPr>
          <a:xfrm>
            <a:off x="1034054" y="1319701"/>
            <a:ext cx="3796318" cy="4500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5040467" y="1478679"/>
            <a:ext cx="5847755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600" dirty="0">
                <a:latin typeface="+mj-ea"/>
                <a:ea typeface="+mj-ea"/>
              </a:rPr>
              <a:t>千古回首杏雨西湖边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纸伞朦胧间洒下阴影一片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眉眼低垂微敛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风声掠过指尖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素衣映湖中月 水光潋滟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把盏笑谈世间 酒色清浅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琴音何处寄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流星泯灭光阴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琉璃月下冰冷的空气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檐下花灯熟悉记忆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风动烛火似已熄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怀念忘川夜空中流萤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screen"/>
          <a:srcRect r="78994"/>
          <a:stretch>
            <a:fillRect/>
          </a:stretch>
        </p:blipFill>
        <p:spPr>
          <a:xfrm>
            <a:off x="4626874" y="2837859"/>
            <a:ext cx="512582" cy="208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255690" cy="6858000"/>
            <a:chOff x="-63690" y="0"/>
            <a:chExt cx="1225569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-63690" y="0"/>
              <a:ext cx="3111690" cy="6858000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/>
        </p:nvCxnSpPr>
        <p:spPr>
          <a:xfrm rot="5400000">
            <a:off x="3592039" y="1951685"/>
            <a:ext cx="0" cy="3960000"/>
          </a:xfrm>
          <a:prstGeom prst="line">
            <a:avLst/>
          </a:prstGeom>
          <a:ln w="12700">
            <a:solidFill>
              <a:srgbClr val="F0CC9A"/>
            </a:solidFill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227784" y="1159070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钟齐段宁行书" panose="02010800040101010101" pitchFamily="2" charset="-122"/>
                <a:ea typeface="钟齐段宁行书" panose="02010800040101010101" pitchFamily="2" charset="-122"/>
              </a:rPr>
              <a:t>谢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32261" y="2457788"/>
            <a:ext cx="2002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钟齐段宁行书" panose="02010800040101010101" pitchFamily="2" charset="-122"/>
                <a:ea typeface="钟齐段宁行书" panose="02010800040101010101" pitchFamily="2" charset="-122"/>
              </a:defRPr>
            </a:lvl1pPr>
          </a:lstStyle>
          <a:p>
            <a:r>
              <a:rPr lang="zh-CN" altLang="en-US" sz="4400" dirty="0">
                <a:effectLst/>
              </a:rPr>
              <a:t>谢观赏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 l="62328"/>
          <a:stretch>
            <a:fillRect/>
          </a:stretch>
        </p:blipFill>
        <p:spPr>
          <a:xfrm>
            <a:off x="7662632" y="0"/>
            <a:ext cx="459305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文本框 22"/>
          <p:cNvSpPr txBox="1"/>
          <p:nvPr/>
        </p:nvSpPr>
        <p:spPr>
          <a:xfrm>
            <a:off x="1760394" y="3417931"/>
            <a:ext cx="366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rgbClr val="222A35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中国风古物语模板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screen"/>
          <a:srcRect r="78994"/>
          <a:stretch>
            <a:fillRect/>
          </a:stretch>
        </p:blipFill>
        <p:spPr>
          <a:xfrm>
            <a:off x="1754158" y="3828543"/>
            <a:ext cx="512582" cy="2088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962601" y="4065218"/>
            <a:ext cx="3139321" cy="218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柳下闻瑶琴</a:t>
            </a:r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起舞和一曲</a:t>
            </a:r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</a:t>
            </a: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仿佛映当年</a:t>
            </a:r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翩若惊鸿影</a:t>
            </a:r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</a:t>
            </a: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谁三言两语</a:t>
            </a:r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撩拨了情意</a:t>
            </a:r>
            <a:endParaRPr lang="en-US" altLang="zh-CN" sz="1600" spc="600" dirty="0">
              <a:solidFill>
                <a:schemeClr val="bg1">
                  <a:lumMod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r>
              <a:rPr lang="zh-CN" altLang="en-US" sz="1600" spc="600" dirty="0">
                <a:solidFill>
                  <a:schemeClr val="bg1">
                    <a:lumMod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screen"/>
          <a:srcRect r="65089"/>
          <a:stretch>
            <a:fillRect/>
          </a:stretch>
        </p:blipFill>
        <p:spPr>
          <a:xfrm rot="5400000">
            <a:off x="1867386" y="-525585"/>
            <a:ext cx="4256419" cy="6857999"/>
          </a:xfrm>
          <a:custGeom>
            <a:avLst/>
            <a:gdLst>
              <a:gd name="connsiteX0" fmla="*/ 0 w 4256419"/>
              <a:gd name="connsiteY0" fmla="*/ 6857999 h 6857999"/>
              <a:gd name="connsiteX1" fmla="*/ 0 w 4256419"/>
              <a:gd name="connsiteY1" fmla="*/ 0 h 6857999"/>
              <a:gd name="connsiteX2" fmla="*/ 4256419 w 4256419"/>
              <a:gd name="connsiteY2" fmla="*/ 0 h 6857999"/>
              <a:gd name="connsiteX3" fmla="*/ 4256419 w 4256419"/>
              <a:gd name="connsiteY3" fmla="*/ 6857999 h 6857999"/>
              <a:gd name="connsiteX4" fmla="*/ 3022429 w 4256419"/>
              <a:gd name="connsiteY4" fmla="*/ 6857999 h 6857999"/>
              <a:gd name="connsiteX5" fmla="*/ 3026414 w 4256419"/>
              <a:gd name="connsiteY5" fmla="*/ 6852659 h 6857999"/>
              <a:gd name="connsiteX6" fmla="*/ 3070143 w 4256419"/>
              <a:gd name="connsiteY6" fmla="*/ 6776316 h 6857999"/>
              <a:gd name="connsiteX7" fmla="*/ 3083791 w 4256419"/>
              <a:gd name="connsiteY7" fmla="*/ 6735372 h 6857999"/>
              <a:gd name="connsiteX8" fmla="*/ 3097438 w 4256419"/>
              <a:gd name="connsiteY8" fmla="*/ 6476066 h 6857999"/>
              <a:gd name="connsiteX9" fmla="*/ 3083791 w 4256419"/>
              <a:gd name="connsiteY9" fmla="*/ 6435123 h 6857999"/>
              <a:gd name="connsiteX10" fmla="*/ 3070143 w 4256419"/>
              <a:gd name="connsiteY10" fmla="*/ 6380531 h 6857999"/>
              <a:gd name="connsiteX11" fmla="*/ 3042847 w 4256419"/>
              <a:gd name="connsiteY11" fmla="*/ 6339587 h 6857999"/>
              <a:gd name="connsiteX12" fmla="*/ 2974608 w 4256419"/>
              <a:gd name="connsiteY12" fmla="*/ 6216757 h 6857999"/>
              <a:gd name="connsiteX13" fmla="*/ 2933665 w 4256419"/>
              <a:gd name="connsiteY13" fmla="*/ 6162166 h 6857999"/>
              <a:gd name="connsiteX14" fmla="*/ 2892722 w 4256419"/>
              <a:gd name="connsiteY14" fmla="*/ 6134872 h 6857999"/>
              <a:gd name="connsiteX15" fmla="*/ 2797188 w 4256419"/>
              <a:gd name="connsiteY15" fmla="*/ 6066632 h 6857999"/>
              <a:gd name="connsiteX16" fmla="*/ 2769892 w 4256419"/>
              <a:gd name="connsiteY16" fmla="*/ 5493427 h 6857999"/>
              <a:gd name="connsiteX17" fmla="*/ 2756244 w 4256419"/>
              <a:gd name="connsiteY17" fmla="*/ 5452483 h 6857999"/>
              <a:gd name="connsiteX18" fmla="*/ 2701653 w 4256419"/>
              <a:gd name="connsiteY18" fmla="*/ 5329653 h 6857999"/>
              <a:gd name="connsiteX19" fmla="*/ 2660710 w 4256419"/>
              <a:gd name="connsiteY19" fmla="*/ 5302358 h 6857999"/>
              <a:gd name="connsiteX20" fmla="*/ 2524233 w 4256419"/>
              <a:gd name="connsiteY20" fmla="*/ 5288711 h 6857999"/>
              <a:gd name="connsiteX21" fmla="*/ 2510585 w 4256419"/>
              <a:gd name="connsiteY21" fmla="*/ 6394179 h 6857999"/>
              <a:gd name="connsiteX22" fmla="*/ 2592471 w 4256419"/>
              <a:gd name="connsiteY22" fmla="*/ 6448770 h 6857999"/>
              <a:gd name="connsiteX23" fmla="*/ 2578823 w 4256419"/>
              <a:gd name="connsiteY23" fmla="*/ 6762669 h 6857999"/>
              <a:gd name="connsiteX24" fmla="*/ 2560798 w 4256419"/>
              <a:gd name="connsiteY24" fmla="*/ 6839777 h 6857999"/>
              <a:gd name="connsiteX25" fmla="*/ 2555532 w 4256419"/>
              <a:gd name="connsiteY2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56419" h="6857999">
                <a:moveTo>
                  <a:pt x="0" y="6857999"/>
                </a:moveTo>
                <a:lnTo>
                  <a:pt x="0" y="0"/>
                </a:lnTo>
                <a:lnTo>
                  <a:pt x="4256419" y="0"/>
                </a:lnTo>
                <a:lnTo>
                  <a:pt x="4256419" y="6857999"/>
                </a:lnTo>
                <a:lnTo>
                  <a:pt x="3022429" y="6857999"/>
                </a:lnTo>
                <a:lnTo>
                  <a:pt x="3026414" y="6852659"/>
                </a:lnTo>
                <a:cubicBezTo>
                  <a:pt x="3045070" y="6828715"/>
                  <a:pt x="3049533" y="6824408"/>
                  <a:pt x="3070143" y="6776316"/>
                </a:cubicBezTo>
                <a:cubicBezTo>
                  <a:pt x="3075810" y="6763094"/>
                  <a:pt x="3082489" y="6749700"/>
                  <a:pt x="3083791" y="6735372"/>
                </a:cubicBezTo>
                <a:cubicBezTo>
                  <a:pt x="3091627" y="6649173"/>
                  <a:pt x="3092889" y="6562501"/>
                  <a:pt x="3097438" y="6476066"/>
                </a:cubicBezTo>
                <a:cubicBezTo>
                  <a:pt x="3092889" y="6462418"/>
                  <a:pt x="3087743" y="6448955"/>
                  <a:pt x="3083791" y="6435123"/>
                </a:cubicBezTo>
                <a:cubicBezTo>
                  <a:pt x="3078638" y="6417087"/>
                  <a:pt x="3077532" y="6397772"/>
                  <a:pt x="3070143" y="6380531"/>
                </a:cubicBezTo>
                <a:cubicBezTo>
                  <a:pt x="3063682" y="6365455"/>
                  <a:pt x="3051946" y="6353236"/>
                  <a:pt x="3042847" y="6339587"/>
                </a:cubicBezTo>
                <a:cubicBezTo>
                  <a:pt x="3020073" y="6271263"/>
                  <a:pt x="3034336" y="6302084"/>
                  <a:pt x="2974608" y="6216757"/>
                </a:cubicBezTo>
                <a:cubicBezTo>
                  <a:pt x="2961564" y="6198123"/>
                  <a:pt x="2949749" y="6178251"/>
                  <a:pt x="2933665" y="6162166"/>
                </a:cubicBezTo>
                <a:cubicBezTo>
                  <a:pt x="2922067" y="6150569"/>
                  <a:pt x="2906069" y="6144406"/>
                  <a:pt x="2892722" y="6134872"/>
                </a:cubicBezTo>
                <a:cubicBezTo>
                  <a:pt x="2774198" y="6050212"/>
                  <a:pt x="2893697" y="6130973"/>
                  <a:pt x="2797188" y="6066632"/>
                </a:cubicBezTo>
                <a:cubicBezTo>
                  <a:pt x="2783171" y="5519989"/>
                  <a:pt x="2839665" y="5702741"/>
                  <a:pt x="2769892" y="5493427"/>
                </a:cubicBezTo>
                <a:lnTo>
                  <a:pt x="2756244" y="5452483"/>
                </a:lnTo>
                <a:cubicBezTo>
                  <a:pt x="2742729" y="5411937"/>
                  <a:pt x="2734096" y="5362096"/>
                  <a:pt x="2701653" y="5329653"/>
                </a:cubicBezTo>
                <a:cubicBezTo>
                  <a:pt x="2690055" y="5318056"/>
                  <a:pt x="2676693" y="5306046"/>
                  <a:pt x="2660710" y="5302358"/>
                </a:cubicBezTo>
                <a:cubicBezTo>
                  <a:pt x="2616162" y="5292077"/>
                  <a:pt x="2530461" y="5243417"/>
                  <a:pt x="2524233" y="5288711"/>
                </a:cubicBezTo>
                <a:cubicBezTo>
                  <a:pt x="2474033" y="5653793"/>
                  <a:pt x="2515134" y="6025689"/>
                  <a:pt x="2510585" y="6394179"/>
                </a:cubicBezTo>
                <a:cubicBezTo>
                  <a:pt x="2510585" y="6394179"/>
                  <a:pt x="2583286" y="6417277"/>
                  <a:pt x="2592471" y="6448770"/>
                </a:cubicBezTo>
                <a:cubicBezTo>
                  <a:pt x="2655580" y="6665146"/>
                  <a:pt x="2647894" y="6659065"/>
                  <a:pt x="2578823" y="6762669"/>
                </a:cubicBezTo>
                <a:cubicBezTo>
                  <a:pt x="2578823" y="6762669"/>
                  <a:pt x="2570143" y="6804065"/>
                  <a:pt x="2560798" y="6839777"/>
                </a:cubicBezTo>
                <a:lnTo>
                  <a:pt x="2555532" y="6857999"/>
                </a:lnTo>
                <a:close/>
              </a:path>
            </a:pathLst>
          </a:custGeom>
          <a:effectLst>
            <a:outerShdw blurRad="50800" dist="50800" dir="2700000" algn="tl" rotWithShape="0">
              <a:schemeClr val="tx1">
                <a:lumMod val="50000"/>
                <a:lumOff val="50000"/>
                <a:alpha val="49000"/>
              </a:scheme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255690" cy="6858000"/>
            <a:chOff x="-63690" y="0"/>
            <a:chExt cx="1225569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-63690" y="0"/>
              <a:ext cx="3111690" cy="6858000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242665" y="210998"/>
            <a:ext cx="141577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钟齐段宁行书" panose="02010800040101010101" pitchFamily="2" charset="-122"/>
                <a:ea typeface="钟齐段宁行书" panose="02010800040101010101" pitchFamily="2" charset="-122"/>
              </a:defRPr>
            </a:lvl1pPr>
          </a:lstStyle>
          <a:p>
            <a:r>
              <a:rPr lang="zh-CN" altLang="en-US" sz="4800" dirty="0">
                <a:effectLst/>
              </a:rPr>
              <a:t>前言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 l="62328"/>
          <a:stretch>
            <a:fillRect/>
          </a:stretch>
        </p:blipFill>
        <p:spPr>
          <a:xfrm>
            <a:off x="7662632" y="0"/>
            <a:ext cx="459305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 r="78994"/>
          <a:stretch>
            <a:fillRect/>
          </a:stretch>
        </p:blipFill>
        <p:spPr>
          <a:xfrm>
            <a:off x="5237315" y="4111296"/>
            <a:ext cx="512582" cy="208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4866" y="1379380"/>
            <a:ext cx="4893647" cy="45676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altLang="zh-CN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古物也是会说话的，即为古物语</a:t>
            </a:r>
            <a:endParaRPr lang="en-US" altLang="zh-CN" spc="600" dirty="0">
              <a:latin typeface="+mj-ea"/>
              <a:ea typeface="+mj-ea"/>
            </a:endParaRPr>
          </a:p>
          <a:p>
            <a:endParaRPr lang="en-US" altLang="zh-CN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还有一份未说出口的</a:t>
            </a:r>
            <a:r>
              <a:rPr lang="en-US" altLang="zh-CN" spc="600" dirty="0">
                <a:latin typeface="+mj-ea"/>
                <a:ea typeface="+mj-ea"/>
              </a:rPr>
              <a:t>……</a:t>
            </a:r>
          </a:p>
          <a:p>
            <a:endParaRPr lang="en-US" altLang="zh-CN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还有一段历史</a:t>
            </a:r>
            <a:endParaRPr lang="en-US" altLang="zh-CN" spc="600" dirty="0">
              <a:latin typeface="+mj-ea"/>
              <a:ea typeface="+mj-ea"/>
            </a:endParaRPr>
          </a:p>
          <a:p>
            <a:endParaRPr lang="en-US" altLang="zh-CN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不仅仅是千年时光</a:t>
            </a:r>
            <a:endParaRPr lang="en-US" altLang="zh-CN" spc="600" dirty="0">
              <a:latin typeface="+mj-ea"/>
              <a:ea typeface="+mj-ea"/>
            </a:endParaRPr>
          </a:p>
          <a:p>
            <a:endParaRPr lang="en-US" altLang="zh-CN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觉得一件古物承载的</a:t>
            </a:r>
            <a:endParaRPr lang="en-US" altLang="zh-CN" spc="600" dirty="0">
              <a:latin typeface="+mj-ea"/>
              <a:ea typeface="+mj-ea"/>
            </a:endParaRPr>
          </a:p>
          <a:p>
            <a:endParaRPr lang="en-US" altLang="zh-CN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还有呼葱觅蒜的旧时书</a:t>
            </a:r>
            <a:endParaRPr lang="en-US" altLang="zh-CN" spc="600" dirty="0">
              <a:latin typeface="+mj-ea"/>
              <a:ea typeface="+mj-ea"/>
            </a:endParaRPr>
          </a:p>
          <a:p>
            <a:endParaRPr lang="en-US" altLang="zh-CN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因为前段时间看了哑舍的文章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242665" y="210998"/>
            <a:ext cx="141577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钟齐段宁行书" panose="02010800040101010101" pitchFamily="2" charset="-122"/>
                <a:ea typeface="钟齐段宁行书" panose="02010800040101010101" pitchFamily="2" charset="-122"/>
              </a:defRPr>
            </a:lvl1pPr>
          </a:lstStyle>
          <a:p>
            <a:r>
              <a:rPr lang="zh-CN" altLang="en-US" sz="4800" dirty="0">
                <a:effectLst/>
              </a:rPr>
              <a:t>目录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921338" y="2864070"/>
            <a:ext cx="553998" cy="1116000"/>
            <a:chOff x="2921338" y="2864070"/>
            <a:chExt cx="553998" cy="1116000"/>
          </a:xfrm>
        </p:grpSpPr>
        <p:sp>
          <p:nvSpPr>
            <p:cNvPr id="6" name="文本框 5"/>
            <p:cNvSpPr txBox="1"/>
            <p:nvPr/>
          </p:nvSpPr>
          <p:spPr>
            <a:xfrm>
              <a:off x="2921338" y="2909993"/>
              <a:ext cx="553998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dirty="0">
                  <a:latin typeface="方正铁筋隶书简体" panose="03000509000000000000" pitchFamily="65" charset="-122"/>
                  <a:ea typeface="方正铁筋隶书简体" panose="03000509000000000000" pitchFamily="65" charset="-122"/>
                </a:rPr>
                <a:t>油纸伞</a:t>
              </a: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64316" y="2864070"/>
              <a:ext cx="493043" cy="1116000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</p:pic>
      </p:grpSp>
      <p:sp>
        <p:nvSpPr>
          <p:cNvPr id="7" name="矩形 6"/>
          <p:cNvSpPr/>
          <p:nvPr/>
        </p:nvSpPr>
        <p:spPr>
          <a:xfrm>
            <a:off x="2930348" y="2027243"/>
            <a:ext cx="595035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壹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141575" y="2856553"/>
            <a:ext cx="553998" cy="1116000"/>
            <a:chOff x="2921338" y="2856553"/>
            <a:chExt cx="553998" cy="1116000"/>
          </a:xfrm>
        </p:grpSpPr>
        <p:sp>
          <p:nvSpPr>
            <p:cNvPr id="33" name="文本框 32"/>
            <p:cNvSpPr txBox="1"/>
            <p:nvPr/>
          </p:nvSpPr>
          <p:spPr>
            <a:xfrm>
              <a:off x="2921338" y="2909993"/>
              <a:ext cx="553998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dirty="0">
                  <a:latin typeface="方正铁筋隶书简体" panose="03000509000000000000" pitchFamily="65" charset="-122"/>
                  <a:ea typeface="方正铁筋隶书简体" panose="03000509000000000000" pitchFamily="65" charset="-122"/>
                </a:rPr>
                <a:t>轻罗扇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64500" y="2856553"/>
              <a:ext cx="493043" cy="1116000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</p:pic>
      </p:grpSp>
      <p:sp>
        <p:nvSpPr>
          <p:cNvPr id="35" name="矩形 34"/>
          <p:cNvSpPr/>
          <p:nvPr/>
        </p:nvSpPr>
        <p:spPr>
          <a:xfrm>
            <a:off x="4150585" y="2027243"/>
            <a:ext cx="595035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贰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327378" y="2883619"/>
            <a:ext cx="553998" cy="1116000"/>
            <a:chOff x="2921338" y="2883619"/>
            <a:chExt cx="553998" cy="1116000"/>
          </a:xfrm>
        </p:grpSpPr>
        <p:sp>
          <p:nvSpPr>
            <p:cNvPr id="37" name="文本框 36"/>
            <p:cNvSpPr txBox="1"/>
            <p:nvPr/>
          </p:nvSpPr>
          <p:spPr>
            <a:xfrm>
              <a:off x="2921338" y="2909993"/>
              <a:ext cx="553998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dirty="0">
                  <a:latin typeface="方正铁筋隶书简体" panose="03000509000000000000" pitchFamily="65" charset="-122"/>
                  <a:ea typeface="方正铁筋隶书简体" panose="03000509000000000000" pitchFamily="65" charset="-122"/>
                </a:rPr>
                <a:t>放花灯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65851" y="2883619"/>
              <a:ext cx="493043" cy="1116000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</p:pic>
      </p:grpSp>
      <p:sp>
        <p:nvSpPr>
          <p:cNvPr id="39" name="矩形 38"/>
          <p:cNvSpPr/>
          <p:nvPr/>
        </p:nvSpPr>
        <p:spPr>
          <a:xfrm>
            <a:off x="5336388" y="2027243"/>
            <a:ext cx="595035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叁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547615" y="2883619"/>
            <a:ext cx="553998" cy="1116000"/>
            <a:chOff x="2921338" y="2883619"/>
            <a:chExt cx="553998" cy="1116000"/>
          </a:xfrm>
        </p:grpSpPr>
        <p:sp>
          <p:nvSpPr>
            <p:cNvPr id="41" name="文本框 40"/>
            <p:cNvSpPr txBox="1"/>
            <p:nvPr/>
          </p:nvSpPr>
          <p:spPr>
            <a:xfrm>
              <a:off x="2921338" y="2909993"/>
              <a:ext cx="553998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dirty="0">
                  <a:latin typeface="方正铁筋隶书简体" panose="03000509000000000000" pitchFamily="65" charset="-122"/>
                  <a:ea typeface="方正铁筋隶书简体" panose="03000509000000000000" pitchFamily="65" charset="-122"/>
                </a:rPr>
                <a:t>理红妆</a:t>
              </a: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51751" y="2883619"/>
              <a:ext cx="493043" cy="1116000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</p:pic>
      </p:grpSp>
      <p:sp>
        <p:nvSpPr>
          <p:cNvPr id="43" name="矩形 42"/>
          <p:cNvSpPr/>
          <p:nvPr/>
        </p:nvSpPr>
        <p:spPr>
          <a:xfrm>
            <a:off x="6556625" y="2027243"/>
            <a:ext cx="595035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肆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6" cstate="screen"/>
          <a:srcRect l="62328"/>
          <a:stretch>
            <a:fillRect/>
          </a:stretch>
        </p:blipFill>
        <p:spPr>
          <a:xfrm rot="16200000">
            <a:off x="4096787" y="-185724"/>
            <a:ext cx="459305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55202" cy="6901032"/>
            <a:chOff x="-11849" y="-19331"/>
            <a:chExt cx="12255202" cy="6901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62954" y="-12062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-11849" y="-19331"/>
              <a:ext cx="3111690" cy="6858000"/>
            </a:xfrm>
            <a:prstGeom prst="rect">
              <a:avLst/>
            </a:prstGeom>
          </p:spPr>
        </p:pic>
      </p:grpSp>
      <p:sp>
        <p:nvSpPr>
          <p:cNvPr id="31" name="矩形 30"/>
          <p:cNvSpPr/>
          <p:nvPr/>
        </p:nvSpPr>
        <p:spPr>
          <a:xfrm>
            <a:off x="626427" y="247601"/>
            <a:ext cx="87716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484770" y="465686"/>
            <a:ext cx="12618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油纸伞</a:t>
            </a:r>
          </a:p>
          <a:p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3" r="9862"/>
          <a:stretch>
            <a:fillRect/>
          </a:stretch>
        </p:blipFill>
        <p:spPr>
          <a:xfrm>
            <a:off x="2887650" y="2130425"/>
            <a:ext cx="3841454" cy="3638550"/>
          </a:xfrm>
          <a:custGeom>
            <a:avLst/>
            <a:gdLst>
              <a:gd name="connsiteX0" fmla="*/ 1208378 w 3841454"/>
              <a:gd name="connsiteY0" fmla="*/ 0 h 3638550"/>
              <a:gd name="connsiteX1" fmla="*/ 1527990 w 3841454"/>
              <a:gd name="connsiteY1" fmla="*/ 0 h 3638550"/>
              <a:gd name="connsiteX2" fmla="*/ 1527990 w 3841454"/>
              <a:gd name="connsiteY2" fmla="*/ 615538 h 3638550"/>
              <a:gd name="connsiteX3" fmla="*/ 2299843 w 3841454"/>
              <a:gd name="connsiteY3" fmla="*/ 615538 h 3638550"/>
              <a:gd name="connsiteX4" fmla="*/ 2299843 w 3841454"/>
              <a:gd name="connsiteY4" fmla="*/ 0 h 3638550"/>
              <a:gd name="connsiteX5" fmla="*/ 2640842 w 3841454"/>
              <a:gd name="connsiteY5" fmla="*/ 0 h 3638550"/>
              <a:gd name="connsiteX6" fmla="*/ 2683778 w 3841454"/>
              <a:gd name="connsiteY6" fmla="*/ 16642 h 3638550"/>
              <a:gd name="connsiteX7" fmla="*/ 3812871 w 3841454"/>
              <a:gd name="connsiteY7" fmla="*/ 1399687 h 3638550"/>
              <a:gd name="connsiteX8" fmla="*/ 3841454 w 3841454"/>
              <a:gd name="connsiteY8" fmla="*/ 1586974 h 3638550"/>
              <a:gd name="connsiteX9" fmla="*/ 3841454 w 3841454"/>
              <a:gd name="connsiteY9" fmla="*/ 1988712 h 3638550"/>
              <a:gd name="connsiteX10" fmla="*/ 3812871 w 3841454"/>
              <a:gd name="connsiteY10" fmla="*/ 2175999 h 3638550"/>
              <a:gd name="connsiteX11" fmla="*/ 2588223 w 3841454"/>
              <a:gd name="connsiteY11" fmla="*/ 3596974 h 3638550"/>
              <a:gd name="connsiteX12" fmla="*/ 2457367 w 3841454"/>
              <a:gd name="connsiteY12" fmla="*/ 3638550 h 3638550"/>
              <a:gd name="connsiteX13" fmla="*/ 1397199 w 3841454"/>
              <a:gd name="connsiteY13" fmla="*/ 3638550 h 3638550"/>
              <a:gd name="connsiteX14" fmla="*/ 1353267 w 3841454"/>
              <a:gd name="connsiteY14" fmla="*/ 3627254 h 3638550"/>
              <a:gd name="connsiteX15" fmla="*/ 0 w 3841454"/>
              <a:gd name="connsiteY15" fmla="*/ 1787843 h 3638550"/>
              <a:gd name="connsiteX16" fmla="*/ 1070021 w 3841454"/>
              <a:gd name="connsiteY16" fmla="*/ 62034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41454" h="3638550">
                <a:moveTo>
                  <a:pt x="1208378" y="0"/>
                </a:moveTo>
                <a:lnTo>
                  <a:pt x="1527990" y="0"/>
                </a:lnTo>
                <a:lnTo>
                  <a:pt x="1527990" y="615538"/>
                </a:lnTo>
                <a:lnTo>
                  <a:pt x="2299843" y="615538"/>
                </a:lnTo>
                <a:lnTo>
                  <a:pt x="2299843" y="0"/>
                </a:lnTo>
                <a:lnTo>
                  <a:pt x="2640842" y="0"/>
                </a:lnTo>
                <a:lnTo>
                  <a:pt x="2683778" y="16642"/>
                </a:lnTo>
                <a:cubicBezTo>
                  <a:pt x="3255796" y="261690"/>
                  <a:pt x="3685192" y="775737"/>
                  <a:pt x="3812871" y="1399687"/>
                </a:cubicBezTo>
                <a:lnTo>
                  <a:pt x="3841454" y="1586974"/>
                </a:lnTo>
                <a:lnTo>
                  <a:pt x="3841454" y="1988712"/>
                </a:lnTo>
                <a:lnTo>
                  <a:pt x="3812871" y="2175999"/>
                </a:lnTo>
                <a:cubicBezTo>
                  <a:pt x="3678176" y="2834234"/>
                  <a:pt x="3207699" y="3370154"/>
                  <a:pt x="2588223" y="3596974"/>
                </a:cubicBezTo>
                <a:lnTo>
                  <a:pt x="2457367" y="3638550"/>
                </a:lnTo>
                <a:lnTo>
                  <a:pt x="1397199" y="3638550"/>
                </a:lnTo>
                <a:lnTo>
                  <a:pt x="1353267" y="3627254"/>
                </a:lnTo>
                <a:cubicBezTo>
                  <a:pt x="569253" y="3383400"/>
                  <a:pt x="0" y="2652100"/>
                  <a:pt x="0" y="1787843"/>
                </a:cubicBezTo>
                <a:cubicBezTo>
                  <a:pt x="0" y="1031619"/>
                  <a:pt x="435835" y="377189"/>
                  <a:pt x="1070021" y="62034"/>
                </a:cubicBez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4527019" y="1462689"/>
            <a:ext cx="615553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油纸伞</a:t>
            </a:r>
          </a:p>
        </p:txBody>
      </p:sp>
      <p:sp>
        <p:nvSpPr>
          <p:cNvPr id="10" name="矩形 9"/>
          <p:cNvSpPr/>
          <p:nvPr/>
        </p:nvSpPr>
        <p:spPr>
          <a:xfrm>
            <a:off x="4546798" y="1341198"/>
            <a:ext cx="585056" cy="1342518"/>
          </a:xfrm>
          <a:prstGeom prst="rect">
            <a:avLst/>
          </a:prstGeom>
          <a:noFill/>
          <a:ln w="25400">
            <a:solidFill>
              <a:srgbClr val="3B272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>
            <a:spLocks noChangeAspect="1"/>
          </p:cNvSpPr>
          <p:nvPr/>
        </p:nvSpPr>
        <p:spPr>
          <a:xfrm>
            <a:off x="2887650" y="2041937"/>
            <a:ext cx="3888000" cy="3850438"/>
          </a:xfrm>
          <a:custGeom>
            <a:avLst/>
            <a:gdLst>
              <a:gd name="connsiteX0" fmla="*/ 2323116 w 3888000"/>
              <a:gd name="connsiteY0" fmla="*/ 0 h 3850438"/>
              <a:gd name="connsiteX1" fmla="*/ 2335784 w 3888000"/>
              <a:gd name="connsiteY1" fmla="*/ 1933 h 3850438"/>
              <a:gd name="connsiteX2" fmla="*/ 3888000 w 3888000"/>
              <a:gd name="connsiteY2" fmla="*/ 1906438 h 3850438"/>
              <a:gd name="connsiteX3" fmla="*/ 1944000 w 3888000"/>
              <a:gd name="connsiteY3" fmla="*/ 3850438 h 3850438"/>
              <a:gd name="connsiteX4" fmla="*/ 0 w 3888000"/>
              <a:gd name="connsiteY4" fmla="*/ 1906438 h 3850438"/>
              <a:gd name="connsiteX5" fmla="*/ 1365914 w 3888000"/>
              <a:gd name="connsiteY5" fmla="*/ 49837 h 3850438"/>
              <a:gd name="connsiteX6" fmla="*/ 1551263 w 3888000"/>
              <a:gd name="connsiteY6" fmla="*/ 2178 h 3850438"/>
              <a:gd name="connsiteX7" fmla="*/ 1551263 w 3888000"/>
              <a:gd name="connsiteY7" fmla="*/ 287203 h 3850438"/>
              <a:gd name="connsiteX8" fmla="*/ 1448083 w 3888000"/>
              <a:gd name="connsiteY8" fmla="*/ 313734 h 3850438"/>
              <a:gd name="connsiteX9" fmla="*/ 276320 w 3888000"/>
              <a:gd name="connsiteY9" fmla="*/ 1906438 h 3850438"/>
              <a:gd name="connsiteX10" fmla="*/ 1944000 w 3888000"/>
              <a:gd name="connsiteY10" fmla="*/ 3574118 h 3850438"/>
              <a:gd name="connsiteX11" fmla="*/ 3611680 w 3888000"/>
              <a:gd name="connsiteY11" fmla="*/ 1906438 h 3850438"/>
              <a:gd name="connsiteX12" fmla="*/ 2439917 w 3888000"/>
              <a:gd name="connsiteY12" fmla="*/ 313734 h 3850438"/>
              <a:gd name="connsiteX13" fmla="*/ 2323116 w 3888000"/>
              <a:gd name="connsiteY13" fmla="*/ 283701 h 385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8000" h="3850438">
                <a:moveTo>
                  <a:pt x="2323116" y="0"/>
                </a:moveTo>
                <a:lnTo>
                  <a:pt x="2335784" y="1933"/>
                </a:lnTo>
                <a:cubicBezTo>
                  <a:pt x="3221632" y="183204"/>
                  <a:pt x="3888000" y="967001"/>
                  <a:pt x="3888000" y="1906438"/>
                </a:cubicBezTo>
                <a:cubicBezTo>
                  <a:pt x="3888000" y="2980080"/>
                  <a:pt x="3017642" y="3850438"/>
                  <a:pt x="1944000" y="3850438"/>
                </a:cubicBezTo>
                <a:cubicBezTo>
                  <a:pt x="870358" y="3850438"/>
                  <a:pt x="0" y="2980080"/>
                  <a:pt x="0" y="1906438"/>
                </a:cubicBezTo>
                <a:cubicBezTo>
                  <a:pt x="0" y="1034104"/>
                  <a:pt x="574573" y="295969"/>
                  <a:pt x="1365914" y="49837"/>
                </a:cubicBezTo>
                <a:lnTo>
                  <a:pt x="1551263" y="2178"/>
                </a:lnTo>
                <a:lnTo>
                  <a:pt x="1551263" y="287203"/>
                </a:lnTo>
                <a:lnTo>
                  <a:pt x="1448083" y="313734"/>
                </a:lnTo>
                <a:cubicBezTo>
                  <a:pt x="769223" y="524881"/>
                  <a:pt x="276320" y="1158098"/>
                  <a:pt x="276320" y="1906438"/>
                </a:cubicBezTo>
                <a:cubicBezTo>
                  <a:pt x="276320" y="2827472"/>
                  <a:pt x="1022966" y="3574118"/>
                  <a:pt x="1944000" y="3574118"/>
                </a:cubicBezTo>
                <a:cubicBezTo>
                  <a:pt x="2865034" y="3574118"/>
                  <a:pt x="3611680" y="2827472"/>
                  <a:pt x="3611680" y="1906438"/>
                </a:cubicBezTo>
                <a:cubicBezTo>
                  <a:pt x="3611680" y="1158098"/>
                  <a:pt x="3118777" y="524881"/>
                  <a:pt x="2439917" y="313734"/>
                </a:cubicBezTo>
                <a:lnTo>
                  <a:pt x="2323116" y="283701"/>
                </a:lnTo>
                <a:close/>
              </a:path>
            </a:pathLst>
          </a:cu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7716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84770" y="465686"/>
            <a:ext cx="12618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油纸伞</a:t>
            </a:r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" y="2297051"/>
            <a:ext cx="5092380" cy="43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364048" y="1551052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latin typeface="+mj-ea"/>
                <a:ea typeface="+mj-ea"/>
              </a:rPr>
              <a:t>千古回首杏雨西湖边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纸伞朦胧间洒下阴影一片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眉眼低垂微敛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风声掠过指尖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素衣映湖中月 水光潋滟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把盏笑谈世间 酒色清浅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琴音何处寄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流星泯灭光阴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琉璃月下冰冷的空气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檐下花灯熟悉记忆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风动烛火似已熄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怀念忘川夜空中流萤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 r="78994"/>
          <a:stretch>
            <a:fillRect/>
          </a:stretch>
        </p:blipFill>
        <p:spPr>
          <a:xfrm>
            <a:off x="3000018" y="2952833"/>
            <a:ext cx="512582" cy="208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  <a:effectLst>
            <a:outerShdw blurRad="50800" dist="50800" dir="5400000" algn="ctr" rotWithShape="0">
              <a:srgbClr val="DE4047"/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7716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84770" y="465686"/>
            <a:ext cx="12618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油纸伞</a:t>
            </a:r>
          </a:p>
          <a:p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 r="78994"/>
          <a:stretch>
            <a:fillRect/>
          </a:stretch>
        </p:blipFill>
        <p:spPr>
          <a:xfrm>
            <a:off x="9281730" y="3354876"/>
            <a:ext cx="512582" cy="208800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0" t="62612" r="23216"/>
          <a:stretch>
            <a:fillRect/>
          </a:stretch>
        </p:blipFill>
        <p:spPr>
          <a:xfrm rot="9031554" flipH="1" flipV="1">
            <a:off x="2418486" y="3223712"/>
            <a:ext cx="2950399" cy="2253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900000" lon="14999976" rev="0"/>
            </a:camera>
            <a:lightRig rig="threePt" dir="t">
              <a:rot lat="0" lon="0" rev="0"/>
            </a:lightRig>
          </a:scene3d>
        </p:spPr>
      </p:pic>
      <p:grpSp>
        <p:nvGrpSpPr>
          <p:cNvPr id="69" name="组合 68"/>
          <p:cNvGrpSpPr/>
          <p:nvPr/>
        </p:nvGrpSpPr>
        <p:grpSpPr>
          <a:xfrm>
            <a:off x="65691" y="1389016"/>
            <a:ext cx="6618901" cy="4356000"/>
            <a:chOff x="2220501" y="852063"/>
            <a:chExt cx="6855539" cy="4626528"/>
          </a:xfrm>
        </p:grpSpPr>
        <p:graphicFrame>
          <p:nvGraphicFramePr>
            <p:cNvPr id="63" name="图表 62"/>
            <p:cNvGraphicFramePr/>
            <p:nvPr/>
          </p:nvGraphicFramePr>
          <p:xfrm>
            <a:off x="2220501" y="852063"/>
            <a:ext cx="6855539" cy="46265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67" name="椭圆 66"/>
            <p:cNvSpPr/>
            <p:nvPr/>
          </p:nvSpPr>
          <p:spPr>
            <a:xfrm>
              <a:off x="6082642" y="3136391"/>
              <a:ext cx="145773" cy="145773"/>
            </a:xfrm>
            <a:prstGeom prst="ellipse">
              <a:avLst/>
            </a:prstGeom>
            <a:solidFill>
              <a:srgbClr val="7C2B31"/>
            </a:solidFill>
            <a:ln>
              <a:noFill/>
            </a:ln>
            <a:effectLst>
              <a:glow rad="63500">
                <a:srgbClr val="7C2B31">
                  <a:alpha val="40000"/>
                </a:srgbClr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11" t="6722" r="55455" b="63090"/>
            <a:stretch>
              <a:fillRect/>
            </a:stretch>
          </p:blipFill>
          <p:spPr>
            <a:xfrm>
              <a:off x="7658527" y="1489574"/>
              <a:ext cx="974360" cy="13041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1" name="文本框 70"/>
          <p:cNvSpPr txBox="1"/>
          <p:nvPr/>
        </p:nvSpPr>
        <p:spPr>
          <a:xfrm rot="16200000">
            <a:off x="7252267" y="1250902"/>
            <a:ext cx="313932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琴音何处寄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流星泯灭光阴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琉璃月下冰冷的空气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檐下花灯熟悉记忆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风动烛火似已熄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怀念忘川夜空中流萤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/>
          <a:srcRect l="62328"/>
          <a:stretch>
            <a:fillRect/>
          </a:stretch>
        </p:blipFill>
        <p:spPr>
          <a:xfrm rot="16200000">
            <a:off x="2751620" y="221095"/>
            <a:ext cx="459305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7716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84770" y="465686"/>
            <a:ext cx="12618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油纸伞</a:t>
            </a:r>
          </a:p>
          <a:p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1510692" y="1121296"/>
            <a:ext cx="7979450" cy="4593058"/>
            <a:chOff x="2377299" y="956230"/>
            <a:chExt cx="7979450" cy="4593058"/>
          </a:xfrm>
        </p:grpSpPr>
        <p:graphicFrame>
          <p:nvGraphicFramePr>
            <p:cNvPr id="8" name="图表 7"/>
            <p:cNvGraphicFramePr/>
            <p:nvPr/>
          </p:nvGraphicFramePr>
          <p:xfrm>
            <a:off x="2377299" y="1030468"/>
            <a:ext cx="6604000" cy="41952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screen"/>
            <a:srcRect l="62328"/>
            <a:stretch>
              <a:fillRect/>
            </a:stretch>
          </p:blipFill>
          <p:spPr>
            <a:xfrm rot="16200000">
              <a:off x="4631220" y="-176241"/>
              <a:ext cx="4593058" cy="685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文本框 26"/>
          <p:cNvSpPr txBox="1"/>
          <p:nvPr/>
        </p:nvSpPr>
        <p:spPr>
          <a:xfrm rot="16200000">
            <a:off x="8483773" y="975440"/>
            <a:ext cx="313932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琴音何处寄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流星泯灭光阴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琉璃月下冰冷的空气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檐下花灯熟悉记忆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风动烛火似已熄</a:t>
            </a:r>
            <a:endParaRPr lang="en-US" altLang="zh-CN" sz="1600" spc="600" dirty="0">
              <a:latin typeface="+mj-ea"/>
              <a:ea typeface="+mj-ea"/>
            </a:endParaRPr>
          </a:p>
          <a:p>
            <a:endParaRPr lang="zh-CN" altLang="en-US" sz="1600" spc="600" dirty="0">
              <a:latin typeface="+mj-ea"/>
              <a:ea typeface="+mj-ea"/>
            </a:endParaRPr>
          </a:p>
          <a:p>
            <a:r>
              <a:rPr lang="zh-CN" altLang="en-US" sz="1600" spc="600" dirty="0">
                <a:latin typeface="+mj-ea"/>
                <a:ea typeface="+mj-ea"/>
              </a:rPr>
              <a:t>怀念忘川夜空中流萤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 cstate="screen"/>
          <a:srcRect r="78994"/>
          <a:stretch>
            <a:fillRect/>
          </a:stretch>
        </p:blipFill>
        <p:spPr>
          <a:xfrm>
            <a:off x="10306286" y="3246030"/>
            <a:ext cx="512582" cy="208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>
            <a:fillRect/>
          </a:stretch>
        </p:blipFill>
        <p:spPr>
          <a:xfrm>
            <a:off x="7326640" y="-11175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626427" y="247601"/>
            <a:ext cx="87716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503590" y="55738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轻罗扇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861926" y="1217798"/>
            <a:ext cx="3888000" cy="4551177"/>
            <a:chOff x="506986" y="1404558"/>
            <a:chExt cx="3888000" cy="4551177"/>
          </a:xfrm>
        </p:grpSpPr>
        <p:sp>
          <p:nvSpPr>
            <p:cNvPr id="14" name="文本框 13"/>
            <p:cNvSpPr txBox="1"/>
            <p:nvPr/>
          </p:nvSpPr>
          <p:spPr>
            <a:xfrm>
              <a:off x="2146355" y="1526049"/>
              <a:ext cx="615553" cy="116955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>
                  <a:latin typeface="方正铁筋隶书简体" panose="03000509000000000000" pitchFamily="65" charset="-122"/>
                  <a:ea typeface="方正铁筋隶书简体" panose="03000509000000000000" pitchFamily="65" charset="-122"/>
                </a:rPr>
                <a:t>轻罗扇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166134" y="1404558"/>
              <a:ext cx="585056" cy="1342518"/>
            </a:xfrm>
            <a:prstGeom prst="rect">
              <a:avLst/>
            </a:prstGeom>
            <a:noFill/>
            <a:ln w="25400">
              <a:solidFill>
                <a:srgbClr val="3B272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8" t="495" r="16141"/>
            <a:stretch>
              <a:fillRect/>
            </a:stretch>
          </p:blipFill>
          <p:spPr>
            <a:xfrm>
              <a:off x="533601" y="2105297"/>
              <a:ext cx="3841454" cy="3797104"/>
            </a:xfrm>
            <a:custGeom>
              <a:avLst/>
              <a:gdLst>
                <a:gd name="connsiteX0" fmla="*/ 2299843 w 3841454"/>
                <a:gd name="connsiteY0" fmla="*/ 0 h 3797104"/>
                <a:gd name="connsiteX1" fmla="*/ 2430359 w 3841454"/>
                <a:gd name="connsiteY1" fmla="*/ 29254 h 3797104"/>
                <a:gd name="connsiteX2" fmla="*/ 3812871 w 3841454"/>
                <a:gd name="connsiteY2" fmla="*/ 1500386 h 3797104"/>
                <a:gd name="connsiteX3" fmla="*/ 3841454 w 3841454"/>
                <a:gd name="connsiteY3" fmla="*/ 1687673 h 3797104"/>
                <a:gd name="connsiteX4" fmla="*/ 3841454 w 3841454"/>
                <a:gd name="connsiteY4" fmla="*/ 2089411 h 3797104"/>
                <a:gd name="connsiteX5" fmla="*/ 3812871 w 3841454"/>
                <a:gd name="connsiteY5" fmla="*/ 2276698 h 3797104"/>
                <a:gd name="connsiteX6" fmla="*/ 2266934 w 3841454"/>
                <a:gd name="connsiteY6" fmla="*/ 3784460 h 3797104"/>
                <a:gd name="connsiteX7" fmla="*/ 2172140 w 3841454"/>
                <a:gd name="connsiteY7" fmla="*/ 3797104 h 3797104"/>
                <a:gd name="connsiteX8" fmla="*/ 1679973 w 3841454"/>
                <a:gd name="connsiteY8" fmla="*/ 3797104 h 3797104"/>
                <a:gd name="connsiteX9" fmla="*/ 1537844 w 3841454"/>
                <a:gd name="connsiteY9" fmla="*/ 3775413 h 3797104"/>
                <a:gd name="connsiteX10" fmla="*/ 0 w 3841454"/>
                <a:gd name="connsiteY10" fmla="*/ 1888542 h 3797104"/>
                <a:gd name="connsiteX11" fmla="*/ 1353267 w 3841454"/>
                <a:gd name="connsiteY11" fmla="*/ 49131 h 3797104"/>
                <a:gd name="connsiteX12" fmla="*/ 1527990 w 3841454"/>
                <a:gd name="connsiteY12" fmla="*/ 4205 h 3797104"/>
                <a:gd name="connsiteX13" fmla="*/ 1527990 w 3841454"/>
                <a:gd name="connsiteY13" fmla="*/ 716237 h 3797104"/>
                <a:gd name="connsiteX14" fmla="*/ 2299843 w 3841454"/>
                <a:gd name="connsiteY14" fmla="*/ 716237 h 37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1454" h="3797104">
                  <a:moveTo>
                    <a:pt x="2299843" y="0"/>
                  </a:moveTo>
                  <a:lnTo>
                    <a:pt x="2430359" y="29254"/>
                  </a:lnTo>
                  <a:cubicBezTo>
                    <a:pt x="3126954" y="217761"/>
                    <a:pt x="3666952" y="787300"/>
                    <a:pt x="3812871" y="1500386"/>
                  </a:cubicBezTo>
                  <a:lnTo>
                    <a:pt x="3841454" y="1687673"/>
                  </a:lnTo>
                  <a:lnTo>
                    <a:pt x="3841454" y="2089411"/>
                  </a:lnTo>
                  <a:lnTo>
                    <a:pt x="3812871" y="2276698"/>
                  </a:lnTo>
                  <a:cubicBezTo>
                    <a:pt x="3655727" y="3044639"/>
                    <a:pt x="3041546" y="3646095"/>
                    <a:pt x="2266934" y="3784460"/>
                  </a:cubicBezTo>
                  <a:lnTo>
                    <a:pt x="2172140" y="3797104"/>
                  </a:lnTo>
                  <a:lnTo>
                    <a:pt x="1679973" y="3797104"/>
                  </a:lnTo>
                  <a:lnTo>
                    <a:pt x="1537844" y="3775413"/>
                  </a:lnTo>
                  <a:cubicBezTo>
                    <a:pt x="660199" y="3595820"/>
                    <a:pt x="0" y="2819280"/>
                    <a:pt x="0" y="1888542"/>
                  </a:cubicBezTo>
                  <a:cubicBezTo>
                    <a:pt x="0" y="1024286"/>
                    <a:pt x="569253" y="292985"/>
                    <a:pt x="1353267" y="49131"/>
                  </a:cubicBezTo>
                  <a:lnTo>
                    <a:pt x="1527990" y="4205"/>
                  </a:lnTo>
                  <a:lnTo>
                    <a:pt x="1527990" y="716237"/>
                  </a:lnTo>
                  <a:lnTo>
                    <a:pt x="2299843" y="716237"/>
                  </a:lnTo>
                  <a:close/>
                </a:path>
              </a:pathLst>
            </a:custGeom>
          </p:spPr>
        </p:pic>
        <p:sp>
          <p:nvSpPr>
            <p:cNvPr id="23" name="任意多边形 22"/>
            <p:cNvSpPr>
              <a:spLocks noChangeAspect="1"/>
            </p:cNvSpPr>
            <p:nvPr/>
          </p:nvSpPr>
          <p:spPr>
            <a:xfrm>
              <a:off x="506986" y="2105297"/>
              <a:ext cx="3888000" cy="3850438"/>
            </a:xfrm>
            <a:custGeom>
              <a:avLst/>
              <a:gdLst>
                <a:gd name="connsiteX0" fmla="*/ 2323116 w 3888000"/>
                <a:gd name="connsiteY0" fmla="*/ 0 h 3850438"/>
                <a:gd name="connsiteX1" fmla="*/ 2335784 w 3888000"/>
                <a:gd name="connsiteY1" fmla="*/ 1933 h 3850438"/>
                <a:gd name="connsiteX2" fmla="*/ 3888000 w 3888000"/>
                <a:gd name="connsiteY2" fmla="*/ 1906438 h 3850438"/>
                <a:gd name="connsiteX3" fmla="*/ 1944000 w 3888000"/>
                <a:gd name="connsiteY3" fmla="*/ 3850438 h 3850438"/>
                <a:gd name="connsiteX4" fmla="*/ 0 w 3888000"/>
                <a:gd name="connsiteY4" fmla="*/ 1906438 h 3850438"/>
                <a:gd name="connsiteX5" fmla="*/ 1365914 w 3888000"/>
                <a:gd name="connsiteY5" fmla="*/ 49837 h 3850438"/>
                <a:gd name="connsiteX6" fmla="*/ 1551263 w 3888000"/>
                <a:gd name="connsiteY6" fmla="*/ 2178 h 3850438"/>
                <a:gd name="connsiteX7" fmla="*/ 1551263 w 3888000"/>
                <a:gd name="connsiteY7" fmla="*/ 287203 h 3850438"/>
                <a:gd name="connsiteX8" fmla="*/ 1448083 w 3888000"/>
                <a:gd name="connsiteY8" fmla="*/ 313734 h 3850438"/>
                <a:gd name="connsiteX9" fmla="*/ 276320 w 3888000"/>
                <a:gd name="connsiteY9" fmla="*/ 1906438 h 3850438"/>
                <a:gd name="connsiteX10" fmla="*/ 1944000 w 3888000"/>
                <a:gd name="connsiteY10" fmla="*/ 3574118 h 3850438"/>
                <a:gd name="connsiteX11" fmla="*/ 3611680 w 3888000"/>
                <a:gd name="connsiteY11" fmla="*/ 1906438 h 3850438"/>
                <a:gd name="connsiteX12" fmla="*/ 2439917 w 3888000"/>
                <a:gd name="connsiteY12" fmla="*/ 313734 h 3850438"/>
                <a:gd name="connsiteX13" fmla="*/ 2323116 w 3888000"/>
                <a:gd name="connsiteY13" fmla="*/ 283701 h 38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8000" h="3850438">
                  <a:moveTo>
                    <a:pt x="2323116" y="0"/>
                  </a:moveTo>
                  <a:lnTo>
                    <a:pt x="2335784" y="1933"/>
                  </a:lnTo>
                  <a:cubicBezTo>
                    <a:pt x="3221632" y="183204"/>
                    <a:pt x="3888000" y="967001"/>
                    <a:pt x="3888000" y="1906438"/>
                  </a:cubicBezTo>
                  <a:cubicBezTo>
                    <a:pt x="3888000" y="2980080"/>
                    <a:pt x="3017642" y="3850438"/>
                    <a:pt x="1944000" y="3850438"/>
                  </a:cubicBezTo>
                  <a:cubicBezTo>
                    <a:pt x="870358" y="3850438"/>
                    <a:pt x="0" y="2980080"/>
                    <a:pt x="0" y="1906438"/>
                  </a:cubicBezTo>
                  <a:cubicBezTo>
                    <a:pt x="0" y="1034104"/>
                    <a:pt x="574573" y="295969"/>
                    <a:pt x="1365914" y="49837"/>
                  </a:cubicBezTo>
                  <a:lnTo>
                    <a:pt x="1551263" y="2178"/>
                  </a:lnTo>
                  <a:lnTo>
                    <a:pt x="1551263" y="287203"/>
                  </a:lnTo>
                  <a:lnTo>
                    <a:pt x="1448083" y="313734"/>
                  </a:lnTo>
                  <a:cubicBezTo>
                    <a:pt x="769223" y="524881"/>
                    <a:pt x="276320" y="1158098"/>
                    <a:pt x="276320" y="1906438"/>
                  </a:cubicBezTo>
                  <a:cubicBezTo>
                    <a:pt x="276320" y="2827472"/>
                    <a:pt x="1022966" y="3574118"/>
                    <a:pt x="1944000" y="3574118"/>
                  </a:cubicBezTo>
                  <a:cubicBezTo>
                    <a:pt x="2865034" y="3574118"/>
                    <a:pt x="3611680" y="2827472"/>
                    <a:pt x="3611680" y="1906438"/>
                  </a:cubicBezTo>
                  <a:cubicBezTo>
                    <a:pt x="3611680" y="1158098"/>
                    <a:pt x="3118777" y="524881"/>
                    <a:pt x="2439917" y="313734"/>
                  </a:cubicBezTo>
                  <a:lnTo>
                    <a:pt x="2323116" y="283701"/>
                  </a:lnTo>
                  <a:close/>
                </a:path>
              </a:pathLst>
            </a:custGeom>
            <a:solidFill>
              <a:schemeClr val="bg1">
                <a:alpha val="39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7716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71409" y="5933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轻罗扇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 r="78994"/>
          <a:stretch>
            <a:fillRect/>
          </a:stretch>
        </p:blipFill>
        <p:spPr>
          <a:xfrm>
            <a:off x="3000018" y="2952833"/>
            <a:ext cx="512582" cy="208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40" y="637851"/>
            <a:ext cx="4847897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64048" y="1551052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latin typeface="+mj-ea"/>
                <a:ea typeface="+mj-ea"/>
              </a:rPr>
              <a:t>千古回首杏雨西湖边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纸伞朦胧间洒下阴影一片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眉眼低垂微敛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风声掠过指尖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素衣映湖中月 水光潋滟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把盏笑谈世间 酒色清浅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琴音何处寄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流星泯灭光阴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琉璃月下冰冷的空气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檐下花灯熟悉记忆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风动烛火似已熄</a:t>
            </a:r>
            <a:endParaRPr lang="en-US" altLang="zh-CN" spc="600" dirty="0">
              <a:latin typeface="+mj-ea"/>
              <a:ea typeface="+mj-ea"/>
            </a:endParaRPr>
          </a:p>
          <a:p>
            <a:endParaRPr lang="zh-CN" altLang="en-US" spc="600" dirty="0">
              <a:latin typeface="+mj-ea"/>
              <a:ea typeface="+mj-ea"/>
            </a:endParaRPr>
          </a:p>
          <a:p>
            <a:r>
              <a:rPr lang="zh-CN" altLang="en-US" spc="600" dirty="0">
                <a:latin typeface="+mj-ea"/>
                <a:ea typeface="+mj-ea"/>
              </a:rPr>
              <a:t>怀念忘川夜空中流萤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宽屏</PresentationFormat>
  <Paragraphs>271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等线 Light</vt:lpstr>
      <vt:lpstr>方正铁筋隶书简体</vt:lpstr>
      <vt:lpstr>钟齐段宁行书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天 下</cp:lastModifiedBy>
  <cp:revision>87</cp:revision>
  <dcterms:created xsi:type="dcterms:W3CDTF">2016-03-27T01:53:00Z</dcterms:created>
  <dcterms:modified xsi:type="dcterms:W3CDTF">2021-01-04T14:26:23Z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