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6"/>
  </p:notesMasterIdLst>
  <p:sldIdLst>
    <p:sldId id="256" r:id="rId3"/>
    <p:sldId id="257" r:id="rId4"/>
    <p:sldId id="258" r:id="rId5"/>
    <p:sldId id="259" r:id="rId6"/>
    <p:sldId id="265" r:id="rId7"/>
    <p:sldId id="267" r:id="rId8"/>
    <p:sldId id="263" r:id="rId9"/>
    <p:sldId id="280" r:id="rId10"/>
    <p:sldId id="264" r:id="rId11"/>
    <p:sldId id="260" r:id="rId12"/>
    <p:sldId id="261" r:id="rId13"/>
    <p:sldId id="266" r:id="rId14"/>
    <p:sldId id="281" r:id="rId15"/>
    <p:sldId id="269" r:id="rId16"/>
    <p:sldId id="270" r:id="rId17"/>
    <p:sldId id="274" r:id="rId18"/>
    <p:sldId id="275" r:id="rId19"/>
    <p:sldId id="282" r:id="rId20"/>
    <p:sldId id="276" r:id="rId21"/>
    <p:sldId id="277" r:id="rId22"/>
    <p:sldId id="278" r:id="rId23"/>
    <p:sldId id="279" r:id="rId24"/>
    <p:sldId id="283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A5FE"/>
    <a:srgbClr val="8934F4"/>
    <a:srgbClr val="76DF7B"/>
    <a:srgbClr val="444343"/>
    <a:srgbClr val="C49CFD"/>
    <a:srgbClr val="E7E2FF"/>
    <a:srgbClr val="A665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7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8934F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CF-4FA1-A279-540F1A1DF8C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B8A5FE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CF-4FA1-A279-540F1A1DF8C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76DF7B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CF-4FA1-A279-540F1A1DF8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90453552"/>
        <c:axId val="290454112"/>
      </c:barChart>
      <c:catAx>
        <c:axId val="290453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zh-CN"/>
          </a:p>
        </c:txPr>
        <c:crossAx val="290454112"/>
        <c:crosses val="autoZero"/>
        <c:auto val="1"/>
        <c:lblAlgn val="ctr"/>
        <c:lblOffset val="100"/>
        <c:noMultiLvlLbl val="0"/>
      </c:catAx>
      <c:valAx>
        <c:axId val="290454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zh-CN"/>
          </a:p>
        </c:txPr>
        <c:crossAx val="290453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200">
          <a:latin typeface="Century Gothic" panose="020B0502020202020204" pitchFamily="34" charset="0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139D2-1645-4369-A7F1-332269F4878F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A949D1-92C7-476F-8163-49B6A90899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A3DFB9-5A62-42F2-856E-CBDFCADABC9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9116EE-DF4E-40E5-8D57-A25935CF56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A3DFB9-5A62-42F2-856E-CBDFCADABC9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9116EE-DF4E-40E5-8D57-A25935CF56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A3DFB9-5A62-42F2-856E-CBDFCADABC9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9116EE-DF4E-40E5-8D57-A25935CF56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A3DFB9-5A62-42F2-856E-CBDFCADABC9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9116EE-DF4E-40E5-8D57-A25935CF56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A3DFB9-5A62-42F2-856E-CBDFCADABC9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9116EE-DF4E-40E5-8D57-A25935CF56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A3DFB9-5A62-42F2-856E-CBDFCADABC9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9116EE-DF4E-40E5-8D57-A25935CF56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A3DFB9-5A62-42F2-856E-CBDFCADABC9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9116EE-DF4E-40E5-8D57-A25935CF56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A3DFB9-5A62-42F2-856E-CBDFCADABC9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9116EE-DF4E-40E5-8D57-A25935CF56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A3DFB9-5A62-42F2-856E-CBDFCADABC9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9116EE-DF4E-40E5-8D57-A25935CF56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A3DFB9-5A62-42F2-856E-CBDFCADABC9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9116EE-DF4E-40E5-8D57-A25935CF56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A3DFB9-5A62-42F2-856E-CBDFCADABC9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9116EE-DF4E-40E5-8D57-A25935CF56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A3DFB9-5A62-42F2-856E-CBDFCADABC9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9116EE-DF4E-40E5-8D57-A25935CF56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A3DFB9-5A62-42F2-856E-CBDFCADABC9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9116EE-DF4E-40E5-8D57-A25935CF56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A3DFB9-5A62-42F2-856E-CBDFCADABC9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9116EE-DF4E-40E5-8D57-A25935CF56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A3DFB9-5A62-42F2-856E-CBDFCADABC9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9116EE-DF4E-40E5-8D57-A25935CF56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A3DFB9-5A62-42F2-856E-CBDFCADABC9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9116EE-DF4E-40E5-8D57-A25935CF56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A3DFB9-5A62-42F2-856E-CBDFCADABC9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9116EE-DF4E-40E5-8D57-A25935CF56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A3DFB9-5A62-42F2-856E-CBDFCADABC9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9116EE-DF4E-40E5-8D57-A25935CF56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A3DFB9-5A62-42F2-856E-CBDFCADABC9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9116EE-DF4E-40E5-8D57-A25935CF56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A3DFB9-5A62-42F2-856E-CBDFCADABC9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9116EE-DF4E-40E5-8D57-A25935CF56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A3DFB9-5A62-42F2-856E-CBDFCADABC9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9116EE-DF4E-40E5-8D57-A25935CF56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A3DFB9-5A62-42F2-856E-CBDFCADABC9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9116EE-DF4E-40E5-8D57-A25935CF56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354516" y="2157438"/>
            <a:ext cx="7402286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dirty="0">
                <a:solidFill>
                  <a:srgbClr val="444343"/>
                </a:solidFill>
                <a:latin typeface="Agency FB" panose="020B0503020202020204" pitchFamily="34" charset="0"/>
              </a:rPr>
              <a:t>2020</a:t>
            </a:r>
            <a:endParaRPr lang="zh-CN" altLang="en-US" sz="8800" b="1" dirty="0">
              <a:solidFill>
                <a:srgbClr val="444343"/>
              </a:solidFill>
              <a:latin typeface="Agency FB" panose="020B0503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462092" y="3403061"/>
            <a:ext cx="7402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444343"/>
                </a:solidFill>
                <a:latin typeface="Agency FB" panose="020B0503020202020204" pitchFamily="34" charset="0"/>
              </a:rPr>
              <a:t>BUSINESS REPORT</a:t>
            </a:r>
            <a:endParaRPr lang="zh-CN" altLang="en-US" sz="4400" b="1" dirty="0">
              <a:solidFill>
                <a:srgbClr val="444343"/>
              </a:solidFill>
              <a:latin typeface="Agency FB" panose="020B0503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354516" y="4117842"/>
            <a:ext cx="7402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444343"/>
                </a:solidFill>
                <a:latin typeface="Agency FB" panose="020B0503020202020204" pitchFamily="34" charset="0"/>
              </a:rPr>
              <a:t>Bianselong</a:t>
            </a:r>
            <a:r>
              <a:rPr lang="en-US" altLang="zh-CN" sz="2800" b="1" dirty="0">
                <a:solidFill>
                  <a:srgbClr val="444343"/>
                </a:solidFill>
                <a:latin typeface="Agency FB" panose="020B0503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444343"/>
                </a:solidFill>
                <a:latin typeface="Agency FB" panose="020B0503020202020204" pitchFamily="34" charset="0"/>
              </a:rPr>
              <a:t>ppt</a:t>
            </a:r>
            <a:endParaRPr lang="zh-CN" altLang="en-US" sz="2800" b="1" dirty="0">
              <a:solidFill>
                <a:srgbClr val="444343"/>
              </a:solidFill>
              <a:latin typeface="Agency FB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pageCurlDouble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99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299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27314" y="4106259"/>
            <a:ext cx="10669815" cy="1800572"/>
          </a:xfrm>
          <a:prstGeom prst="rect">
            <a:avLst/>
          </a:prstGeom>
          <a:solidFill>
            <a:srgbClr val="B8A5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172940" y="593794"/>
            <a:ext cx="5014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444343"/>
                </a:solidFill>
                <a:latin typeface="Agency FB" panose="020B0503020202020204" pitchFamily="34" charset="0"/>
              </a:rPr>
              <a:t>PLEASE ADD YOUR TILTLE HERE</a:t>
            </a:r>
            <a:endParaRPr lang="zh-CN" altLang="en-US" sz="2800" b="1" dirty="0">
              <a:solidFill>
                <a:srgbClr val="444343"/>
              </a:solidFill>
              <a:latin typeface="Agency FB" panose="020B0503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27357" y="494675"/>
            <a:ext cx="4137286" cy="7644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948186" y="2448862"/>
            <a:ext cx="2411543" cy="2268281"/>
          </a:xfrm>
          <a:prstGeom prst="rect">
            <a:avLst/>
          </a:prstGeom>
          <a:solidFill>
            <a:schemeClr val="bg1"/>
          </a:solidFill>
          <a:ln w="28575">
            <a:solidFill>
              <a:srgbClr val="8934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矩形 66"/>
          <p:cNvSpPr/>
          <p:nvPr/>
        </p:nvSpPr>
        <p:spPr>
          <a:xfrm>
            <a:off x="4862836" y="2448862"/>
            <a:ext cx="2411543" cy="2268281"/>
          </a:xfrm>
          <a:prstGeom prst="rect">
            <a:avLst/>
          </a:prstGeom>
          <a:solidFill>
            <a:schemeClr val="bg1"/>
          </a:solidFill>
          <a:ln w="28575">
            <a:solidFill>
              <a:srgbClr val="8934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矩形 67"/>
          <p:cNvSpPr/>
          <p:nvPr/>
        </p:nvSpPr>
        <p:spPr>
          <a:xfrm>
            <a:off x="7739385" y="2448862"/>
            <a:ext cx="2411543" cy="2268281"/>
          </a:xfrm>
          <a:prstGeom prst="rect">
            <a:avLst/>
          </a:prstGeom>
          <a:solidFill>
            <a:schemeClr val="bg1"/>
          </a:solidFill>
          <a:ln w="28575">
            <a:solidFill>
              <a:srgbClr val="8934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文本框 66"/>
          <p:cNvSpPr txBox="1">
            <a:spLocks noChangeArrowheads="1"/>
          </p:cNvSpPr>
          <p:nvPr/>
        </p:nvSpPr>
        <p:spPr bwMode="auto">
          <a:xfrm>
            <a:off x="2143364" y="3283283"/>
            <a:ext cx="2021186" cy="117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800" dirty="0">
                <a:solidFill>
                  <a:schemeClr val="bg2">
                    <a:lumMod val="25000"/>
                  </a:schemeClr>
                </a:solidFill>
                <a:latin typeface="Helvetica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enter your own text here. this is a sample text. this is a sample text. insert your desired text here. Again. </a:t>
            </a:r>
            <a:endParaRPr lang="zh-CN" altLang="en-US" sz="800" dirty="0">
              <a:solidFill>
                <a:schemeClr val="bg2">
                  <a:lumMod val="25000"/>
                </a:schemeClr>
              </a:solidFill>
              <a:latin typeface="Helvetica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</a:pPr>
            <a:endParaRPr lang="zh-CN" altLang="en-US" sz="800" dirty="0">
              <a:solidFill>
                <a:schemeClr val="bg2">
                  <a:lumMod val="25000"/>
                </a:schemeClr>
              </a:solidFill>
              <a:latin typeface="Helvetica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506413" y="1801318"/>
            <a:ext cx="1295088" cy="1295088"/>
            <a:chOff x="2506413" y="1801318"/>
            <a:chExt cx="1295088" cy="1295088"/>
          </a:xfrm>
        </p:grpSpPr>
        <p:sp>
          <p:nvSpPr>
            <p:cNvPr id="13" name="椭圆 12"/>
            <p:cNvSpPr/>
            <p:nvPr/>
          </p:nvSpPr>
          <p:spPr>
            <a:xfrm>
              <a:off x="2506413" y="1801318"/>
              <a:ext cx="1295088" cy="1295088"/>
            </a:xfrm>
            <a:prstGeom prst="ellipse">
              <a:avLst/>
            </a:prstGeom>
            <a:solidFill>
              <a:srgbClr val="8934F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任意多边形 70"/>
            <p:cNvSpPr/>
            <p:nvPr/>
          </p:nvSpPr>
          <p:spPr>
            <a:xfrm>
              <a:off x="2900815" y="2015960"/>
              <a:ext cx="517960" cy="853905"/>
            </a:xfrm>
            <a:custGeom>
              <a:avLst/>
              <a:gdLst/>
              <a:ahLst/>
              <a:cxnLst/>
              <a:rect l="l" t="t" r="r" b="b"/>
              <a:pathLst>
                <a:path w="620669" h="1023233">
                  <a:moveTo>
                    <a:pt x="218481" y="836206"/>
                  </a:moveTo>
                  <a:lnTo>
                    <a:pt x="397446" y="836206"/>
                  </a:lnTo>
                  <a:cubicBezTo>
                    <a:pt x="418625" y="836206"/>
                    <a:pt x="435795" y="853376"/>
                    <a:pt x="435795" y="874556"/>
                  </a:cubicBezTo>
                  <a:cubicBezTo>
                    <a:pt x="435795" y="884743"/>
                    <a:pt x="431823" y="894003"/>
                    <a:pt x="425197" y="900733"/>
                  </a:cubicBezTo>
                  <a:cubicBezTo>
                    <a:pt x="431823" y="907463"/>
                    <a:pt x="435795" y="916722"/>
                    <a:pt x="435795" y="926910"/>
                  </a:cubicBezTo>
                  <a:cubicBezTo>
                    <a:pt x="435795" y="944583"/>
                    <a:pt x="423841" y="959463"/>
                    <a:pt x="407398" y="963250"/>
                  </a:cubicBezTo>
                  <a:lnTo>
                    <a:pt x="360353" y="1023233"/>
                  </a:lnTo>
                  <a:lnTo>
                    <a:pt x="250845" y="1023233"/>
                  </a:lnTo>
                  <a:lnTo>
                    <a:pt x="206862" y="962914"/>
                  </a:lnTo>
                  <a:cubicBezTo>
                    <a:pt x="191284" y="958445"/>
                    <a:pt x="180131" y="943980"/>
                    <a:pt x="180131" y="926910"/>
                  </a:cubicBezTo>
                  <a:cubicBezTo>
                    <a:pt x="180131" y="916722"/>
                    <a:pt x="184104" y="907463"/>
                    <a:pt x="190730" y="900733"/>
                  </a:cubicBezTo>
                  <a:cubicBezTo>
                    <a:pt x="184104" y="894003"/>
                    <a:pt x="180131" y="884743"/>
                    <a:pt x="180131" y="874556"/>
                  </a:cubicBezTo>
                  <a:cubicBezTo>
                    <a:pt x="180131" y="853376"/>
                    <a:pt x="197301" y="836206"/>
                    <a:pt x="218481" y="836206"/>
                  </a:cubicBezTo>
                  <a:close/>
                  <a:moveTo>
                    <a:pt x="310335" y="0"/>
                  </a:moveTo>
                  <a:cubicBezTo>
                    <a:pt x="481728" y="0"/>
                    <a:pt x="620669" y="135735"/>
                    <a:pt x="620669" y="303173"/>
                  </a:cubicBezTo>
                  <a:cubicBezTo>
                    <a:pt x="620669" y="366744"/>
                    <a:pt x="600641" y="425745"/>
                    <a:pt x="566246" y="474365"/>
                  </a:cubicBezTo>
                  <a:lnTo>
                    <a:pt x="567976" y="474339"/>
                  </a:lnTo>
                  <a:cubicBezTo>
                    <a:pt x="538864" y="518639"/>
                    <a:pt x="496157" y="564521"/>
                    <a:pt x="474199" y="607240"/>
                  </a:cubicBezTo>
                  <a:cubicBezTo>
                    <a:pt x="452241" y="649958"/>
                    <a:pt x="434713" y="684358"/>
                    <a:pt x="436227" y="730647"/>
                  </a:cubicBezTo>
                  <a:cubicBezTo>
                    <a:pt x="437742" y="776937"/>
                    <a:pt x="404584" y="772665"/>
                    <a:pt x="388763" y="772416"/>
                  </a:cubicBezTo>
                  <a:cubicBezTo>
                    <a:pt x="372941" y="772168"/>
                    <a:pt x="230525" y="772190"/>
                    <a:pt x="217890" y="772416"/>
                  </a:cubicBezTo>
                  <a:cubicBezTo>
                    <a:pt x="205256" y="772643"/>
                    <a:pt x="177769" y="775829"/>
                    <a:pt x="176122" y="734445"/>
                  </a:cubicBezTo>
                  <a:cubicBezTo>
                    <a:pt x="174474" y="693060"/>
                    <a:pt x="167702" y="658501"/>
                    <a:pt x="143846" y="609138"/>
                  </a:cubicBezTo>
                  <a:cubicBezTo>
                    <a:pt x="126595" y="573444"/>
                    <a:pt x="94524" y="529807"/>
                    <a:pt x="64948" y="486827"/>
                  </a:cubicBezTo>
                  <a:cubicBezTo>
                    <a:pt x="54213" y="475134"/>
                    <a:pt x="45402" y="461925"/>
                    <a:pt x="38931" y="447356"/>
                  </a:cubicBezTo>
                  <a:lnTo>
                    <a:pt x="32982" y="438266"/>
                  </a:lnTo>
                  <a:lnTo>
                    <a:pt x="33476" y="437538"/>
                  </a:lnTo>
                  <a:cubicBezTo>
                    <a:pt x="11647" y="397471"/>
                    <a:pt x="0" y="351651"/>
                    <a:pt x="0" y="303173"/>
                  </a:cubicBezTo>
                  <a:cubicBezTo>
                    <a:pt x="0" y="135735"/>
                    <a:pt x="138942" y="0"/>
                    <a:pt x="31033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421063" y="1801318"/>
            <a:ext cx="1295088" cy="1295088"/>
            <a:chOff x="5453541" y="1801318"/>
            <a:chExt cx="1295088" cy="1295088"/>
          </a:xfrm>
        </p:grpSpPr>
        <p:sp>
          <p:nvSpPr>
            <p:cNvPr id="72" name="椭圆 71"/>
            <p:cNvSpPr/>
            <p:nvPr/>
          </p:nvSpPr>
          <p:spPr>
            <a:xfrm>
              <a:off x="5453541" y="1801318"/>
              <a:ext cx="1295088" cy="1295088"/>
            </a:xfrm>
            <a:prstGeom prst="ellipse">
              <a:avLst/>
            </a:prstGeom>
            <a:solidFill>
              <a:srgbClr val="8934F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6" name="组合 75"/>
            <p:cNvGrpSpPr/>
            <p:nvPr/>
          </p:nvGrpSpPr>
          <p:grpSpPr>
            <a:xfrm>
              <a:off x="5738379" y="2085025"/>
              <a:ext cx="725412" cy="724880"/>
              <a:chOff x="4638676" y="3935413"/>
              <a:chExt cx="2165350" cy="2163762"/>
            </a:xfrm>
            <a:solidFill>
              <a:schemeClr val="bg1"/>
            </a:solidFill>
          </p:grpSpPr>
          <p:sp>
            <p:nvSpPr>
              <p:cNvPr id="77" name="Freeform 89"/>
              <p:cNvSpPr/>
              <p:nvPr/>
            </p:nvSpPr>
            <p:spPr bwMode="auto">
              <a:xfrm>
                <a:off x="5948363" y="5245100"/>
                <a:ext cx="855663" cy="854075"/>
              </a:xfrm>
              <a:custGeom>
                <a:avLst/>
                <a:gdLst>
                  <a:gd name="T0" fmla="*/ 741 w 816"/>
                  <a:gd name="T1" fmla="*/ 469 h 816"/>
                  <a:gd name="T2" fmla="*/ 271 w 816"/>
                  <a:gd name="T3" fmla="*/ 0 h 816"/>
                  <a:gd name="T4" fmla="*/ 0 w 816"/>
                  <a:gd name="T5" fmla="*/ 271 h 816"/>
                  <a:gd name="T6" fmla="*/ 470 w 816"/>
                  <a:gd name="T7" fmla="*/ 741 h 816"/>
                  <a:gd name="T8" fmla="*/ 741 w 816"/>
                  <a:gd name="T9" fmla="*/ 741 h 816"/>
                  <a:gd name="T10" fmla="*/ 741 w 816"/>
                  <a:gd name="T11" fmla="*/ 469 h 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6" h="816">
                    <a:moveTo>
                      <a:pt x="741" y="469"/>
                    </a:moveTo>
                    <a:cubicBezTo>
                      <a:pt x="271" y="0"/>
                      <a:pt x="271" y="0"/>
                      <a:pt x="271" y="0"/>
                    </a:cubicBezTo>
                    <a:cubicBezTo>
                      <a:pt x="201" y="108"/>
                      <a:pt x="109" y="201"/>
                      <a:pt x="0" y="271"/>
                    </a:cubicBezTo>
                    <a:cubicBezTo>
                      <a:pt x="470" y="741"/>
                      <a:pt x="470" y="741"/>
                      <a:pt x="470" y="741"/>
                    </a:cubicBezTo>
                    <a:cubicBezTo>
                      <a:pt x="545" y="816"/>
                      <a:pt x="666" y="816"/>
                      <a:pt x="741" y="741"/>
                    </a:cubicBezTo>
                    <a:cubicBezTo>
                      <a:pt x="816" y="666"/>
                      <a:pt x="816" y="544"/>
                      <a:pt x="741" y="4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78" name="Freeform 90"/>
              <p:cNvSpPr>
                <a:spLocks noEditPoints="1"/>
              </p:cNvSpPr>
              <p:nvPr/>
            </p:nvSpPr>
            <p:spPr bwMode="auto">
              <a:xfrm>
                <a:off x="4638676" y="3935413"/>
                <a:ext cx="1609725" cy="1606550"/>
              </a:xfrm>
              <a:custGeom>
                <a:avLst/>
                <a:gdLst>
                  <a:gd name="T0" fmla="*/ 1536 w 1536"/>
                  <a:gd name="T1" fmla="*/ 768 h 1536"/>
                  <a:gd name="T2" fmla="*/ 768 w 1536"/>
                  <a:gd name="T3" fmla="*/ 0 h 1536"/>
                  <a:gd name="T4" fmla="*/ 0 w 1536"/>
                  <a:gd name="T5" fmla="*/ 768 h 1536"/>
                  <a:gd name="T6" fmla="*/ 768 w 1536"/>
                  <a:gd name="T7" fmla="*/ 1536 h 1536"/>
                  <a:gd name="T8" fmla="*/ 1536 w 1536"/>
                  <a:gd name="T9" fmla="*/ 768 h 1536"/>
                  <a:gd name="T10" fmla="*/ 768 w 1536"/>
                  <a:gd name="T11" fmla="*/ 1344 h 1536"/>
                  <a:gd name="T12" fmla="*/ 192 w 1536"/>
                  <a:gd name="T13" fmla="*/ 768 h 1536"/>
                  <a:gd name="T14" fmla="*/ 768 w 1536"/>
                  <a:gd name="T15" fmla="*/ 192 h 1536"/>
                  <a:gd name="T16" fmla="*/ 1344 w 1536"/>
                  <a:gd name="T17" fmla="*/ 768 h 1536"/>
                  <a:gd name="T18" fmla="*/ 768 w 1536"/>
                  <a:gd name="T19" fmla="*/ 1344 h 1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6" h="1536">
                    <a:moveTo>
                      <a:pt x="1536" y="768"/>
                    </a:moveTo>
                    <a:cubicBezTo>
                      <a:pt x="1536" y="344"/>
                      <a:pt x="1192" y="0"/>
                      <a:pt x="768" y="0"/>
                    </a:cubicBezTo>
                    <a:cubicBezTo>
                      <a:pt x="343" y="0"/>
                      <a:pt x="0" y="344"/>
                      <a:pt x="0" y="768"/>
                    </a:cubicBezTo>
                    <a:cubicBezTo>
                      <a:pt x="0" y="1192"/>
                      <a:pt x="343" y="1536"/>
                      <a:pt x="768" y="1536"/>
                    </a:cubicBezTo>
                    <a:cubicBezTo>
                      <a:pt x="1192" y="1536"/>
                      <a:pt x="1536" y="1192"/>
                      <a:pt x="1536" y="768"/>
                    </a:cubicBezTo>
                    <a:close/>
                    <a:moveTo>
                      <a:pt x="768" y="1344"/>
                    </a:moveTo>
                    <a:cubicBezTo>
                      <a:pt x="450" y="1344"/>
                      <a:pt x="192" y="1086"/>
                      <a:pt x="192" y="768"/>
                    </a:cubicBezTo>
                    <a:cubicBezTo>
                      <a:pt x="192" y="451"/>
                      <a:pt x="450" y="192"/>
                      <a:pt x="768" y="192"/>
                    </a:cubicBezTo>
                    <a:cubicBezTo>
                      <a:pt x="1085" y="192"/>
                      <a:pt x="1344" y="451"/>
                      <a:pt x="1344" y="768"/>
                    </a:cubicBezTo>
                    <a:cubicBezTo>
                      <a:pt x="1344" y="1086"/>
                      <a:pt x="1085" y="1344"/>
                      <a:pt x="768" y="13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79" name="Freeform 91"/>
              <p:cNvSpPr/>
              <p:nvPr/>
            </p:nvSpPr>
            <p:spPr bwMode="auto">
              <a:xfrm>
                <a:off x="4973638" y="4270375"/>
                <a:ext cx="469900" cy="468313"/>
              </a:xfrm>
              <a:custGeom>
                <a:avLst/>
                <a:gdLst>
                  <a:gd name="T0" fmla="*/ 0 w 448"/>
                  <a:gd name="T1" fmla="*/ 448 h 448"/>
                  <a:gd name="T2" fmla="*/ 128 w 448"/>
                  <a:gd name="T3" fmla="*/ 448 h 448"/>
                  <a:gd name="T4" fmla="*/ 448 w 448"/>
                  <a:gd name="T5" fmla="*/ 128 h 448"/>
                  <a:gd name="T6" fmla="*/ 448 w 448"/>
                  <a:gd name="T7" fmla="*/ 0 h 448"/>
                  <a:gd name="T8" fmla="*/ 0 w 448"/>
                  <a:gd name="T9" fmla="*/ 448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8" h="448">
                    <a:moveTo>
                      <a:pt x="0" y="448"/>
                    </a:moveTo>
                    <a:cubicBezTo>
                      <a:pt x="128" y="448"/>
                      <a:pt x="128" y="448"/>
                      <a:pt x="128" y="448"/>
                    </a:cubicBezTo>
                    <a:cubicBezTo>
                      <a:pt x="128" y="272"/>
                      <a:pt x="271" y="128"/>
                      <a:pt x="448" y="128"/>
                    </a:cubicBezTo>
                    <a:cubicBezTo>
                      <a:pt x="448" y="0"/>
                      <a:pt x="448" y="0"/>
                      <a:pt x="448" y="0"/>
                    </a:cubicBezTo>
                    <a:cubicBezTo>
                      <a:pt x="201" y="0"/>
                      <a:pt x="0" y="201"/>
                      <a:pt x="0" y="4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8297612" y="1801318"/>
            <a:ext cx="1295088" cy="1295088"/>
            <a:chOff x="8341332" y="1801318"/>
            <a:chExt cx="1295088" cy="1295088"/>
          </a:xfrm>
        </p:grpSpPr>
        <p:sp>
          <p:nvSpPr>
            <p:cNvPr id="74" name="椭圆 73"/>
            <p:cNvSpPr/>
            <p:nvPr/>
          </p:nvSpPr>
          <p:spPr>
            <a:xfrm>
              <a:off x="8341332" y="1801318"/>
              <a:ext cx="1295088" cy="1295088"/>
            </a:xfrm>
            <a:prstGeom prst="ellipse">
              <a:avLst/>
            </a:prstGeom>
            <a:solidFill>
              <a:srgbClr val="8934F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0" name="组合 79"/>
            <p:cNvGrpSpPr/>
            <p:nvPr/>
          </p:nvGrpSpPr>
          <p:grpSpPr>
            <a:xfrm>
              <a:off x="8654050" y="2110968"/>
              <a:ext cx="669652" cy="663887"/>
              <a:chOff x="5270500" y="4076700"/>
              <a:chExt cx="2397125" cy="2376488"/>
            </a:xfrm>
            <a:solidFill>
              <a:schemeClr val="bg1"/>
            </a:solidFill>
          </p:grpSpPr>
          <p:sp>
            <p:nvSpPr>
              <p:cNvPr id="81" name="Freeform 141"/>
              <p:cNvSpPr/>
              <p:nvPr/>
            </p:nvSpPr>
            <p:spPr bwMode="auto">
              <a:xfrm>
                <a:off x="5270500" y="5341938"/>
                <a:ext cx="1131888" cy="1111250"/>
              </a:xfrm>
              <a:custGeom>
                <a:avLst/>
                <a:gdLst>
                  <a:gd name="T0" fmla="*/ 35 w 455"/>
                  <a:gd name="T1" fmla="*/ 294 h 446"/>
                  <a:gd name="T2" fmla="*/ 35 w 455"/>
                  <a:gd name="T3" fmla="*/ 420 h 446"/>
                  <a:gd name="T4" fmla="*/ 99 w 455"/>
                  <a:gd name="T5" fmla="*/ 446 h 446"/>
                  <a:gd name="T6" fmla="*/ 162 w 455"/>
                  <a:gd name="T7" fmla="*/ 420 h 446"/>
                  <a:gd name="T8" fmla="*/ 455 w 455"/>
                  <a:gd name="T9" fmla="*/ 127 h 446"/>
                  <a:gd name="T10" fmla="*/ 329 w 455"/>
                  <a:gd name="T11" fmla="*/ 0 h 446"/>
                  <a:gd name="T12" fmla="*/ 35 w 455"/>
                  <a:gd name="T13" fmla="*/ 294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5" h="446">
                    <a:moveTo>
                      <a:pt x="35" y="294"/>
                    </a:moveTo>
                    <a:cubicBezTo>
                      <a:pt x="0" y="329"/>
                      <a:pt x="0" y="385"/>
                      <a:pt x="35" y="420"/>
                    </a:cubicBezTo>
                    <a:cubicBezTo>
                      <a:pt x="53" y="438"/>
                      <a:pt x="76" y="446"/>
                      <a:pt x="99" y="446"/>
                    </a:cubicBezTo>
                    <a:cubicBezTo>
                      <a:pt x="121" y="446"/>
                      <a:pt x="144" y="438"/>
                      <a:pt x="162" y="420"/>
                    </a:cubicBezTo>
                    <a:cubicBezTo>
                      <a:pt x="455" y="127"/>
                      <a:pt x="455" y="127"/>
                      <a:pt x="455" y="127"/>
                    </a:cubicBezTo>
                    <a:cubicBezTo>
                      <a:pt x="329" y="0"/>
                      <a:pt x="329" y="0"/>
                      <a:pt x="329" y="0"/>
                    </a:cubicBezTo>
                    <a:lnTo>
                      <a:pt x="35" y="2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82" name="Freeform 142"/>
              <p:cNvSpPr/>
              <p:nvPr/>
            </p:nvSpPr>
            <p:spPr bwMode="auto">
              <a:xfrm>
                <a:off x="6638925" y="4076700"/>
                <a:ext cx="1028700" cy="1031875"/>
              </a:xfrm>
              <a:custGeom>
                <a:avLst/>
                <a:gdLst>
                  <a:gd name="T0" fmla="*/ 344 w 648"/>
                  <a:gd name="T1" fmla="*/ 405 h 650"/>
                  <a:gd name="T2" fmla="*/ 543 w 648"/>
                  <a:gd name="T3" fmla="*/ 301 h 650"/>
                  <a:gd name="T4" fmla="*/ 648 w 648"/>
                  <a:gd name="T5" fmla="*/ 99 h 650"/>
                  <a:gd name="T6" fmla="*/ 551 w 648"/>
                  <a:gd name="T7" fmla="*/ 0 h 650"/>
                  <a:gd name="T8" fmla="*/ 349 w 648"/>
                  <a:gd name="T9" fmla="*/ 105 h 650"/>
                  <a:gd name="T10" fmla="*/ 243 w 648"/>
                  <a:gd name="T11" fmla="*/ 306 h 650"/>
                  <a:gd name="T12" fmla="*/ 0 w 648"/>
                  <a:gd name="T13" fmla="*/ 549 h 650"/>
                  <a:gd name="T14" fmla="*/ 99 w 648"/>
                  <a:gd name="T15" fmla="*/ 650 h 650"/>
                  <a:gd name="T16" fmla="*/ 344 w 648"/>
                  <a:gd name="T17" fmla="*/ 405 h 6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8" h="650">
                    <a:moveTo>
                      <a:pt x="344" y="405"/>
                    </a:moveTo>
                    <a:lnTo>
                      <a:pt x="543" y="301"/>
                    </a:lnTo>
                    <a:lnTo>
                      <a:pt x="648" y="99"/>
                    </a:lnTo>
                    <a:lnTo>
                      <a:pt x="551" y="0"/>
                    </a:lnTo>
                    <a:lnTo>
                      <a:pt x="349" y="105"/>
                    </a:lnTo>
                    <a:lnTo>
                      <a:pt x="243" y="306"/>
                    </a:lnTo>
                    <a:lnTo>
                      <a:pt x="0" y="549"/>
                    </a:lnTo>
                    <a:lnTo>
                      <a:pt x="99" y="650"/>
                    </a:lnTo>
                    <a:lnTo>
                      <a:pt x="344" y="4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83" name="Freeform 143"/>
              <p:cNvSpPr/>
              <p:nvPr/>
            </p:nvSpPr>
            <p:spPr bwMode="auto">
              <a:xfrm>
                <a:off x="5295900" y="4076700"/>
                <a:ext cx="2371725" cy="2374900"/>
              </a:xfrm>
              <a:custGeom>
                <a:avLst/>
                <a:gdLst>
                  <a:gd name="T0" fmla="*/ 787 w 953"/>
                  <a:gd name="T1" fmla="*/ 597 h 953"/>
                  <a:gd name="T2" fmla="*/ 775 w 953"/>
                  <a:gd name="T3" fmla="*/ 596 h 953"/>
                  <a:gd name="T4" fmla="*/ 713 w 953"/>
                  <a:gd name="T5" fmla="*/ 607 h 953"/>
                  <a:gd name="T6" fmla="*/ 346 w 953"/>
                  <a:gd name="T7" fmla="*/ 241 h 953"/>
                  <a:gd name="T8" fmla="*/ 358 w 953"/>
                  <a:gd name="T9" fmla="*/ 179 h 953"/>
                  <a:gd name="T10" fmla="*/ 356 w 953"/>
                  <a:gd name="T11" fmla="*/ 167 h 953"/>
                  <a:gd name="T12" fmla="*/ 179 w 953"/>
                  <a:gd name="T13" fmla="*/ 0 h 953"/>
                  <a:gd name="T14" fmla="*/ 102 w 953"/>
                  <a:gd name="T15" fmla="*/ 18 h 953"/>
                  <a:gd name="T16" fmla="*/ 221 w 953"/>
                  <a:gd name="T17" fmla="*/ 137 h 953"/>
                  <a:gd name="T18" fmla="*/ 234 w 953"/>
                  <a:gd name="T19" fmla="*/ 158 h 953"/>
                  <a:gd name="T20" fmla="*/ 221 w 953"/>
                  <a:gd name="T21" fmla="*/ 221 h 953"/>
                  <a:gd name="T22" fmla="*/ 179 w 953"/>
                  <a:gd name="T23" fmla="*/ 238 h 953"/>
                  <a:gd name="T24" fmla="*/ 158 w 953"/>
                  <a:gd name="T25" fmla="*/ 234 h 953"/>
                  <a:gd name="T26" fmla="*/ 137 w 953"/>
                  <a:gd name="T27" fmla="*/ 221 h 953"/>
                  <a:gd name="T28" fmla="*/ 18 w 953"/>
                  <a:gd name="T29" fmla="*/ 102 h 953"/>
                  <a:gd name="T30" fmla="*/ 0 w 953"/>
                  <a:gd name="T31" fmla="*/ 179 h 953"/>
                  <a:gd name="T32" fmla="*/ 167 w 953"/>
                  <a:gd name="T33" fmla="*/ 356 h 953"/>
                  <a:gd name="T34" fmla="*/ 179 w 953"/>
                  <a:gd name="T35" fmla="*/ 358 h 953"/>
                  <a:gd name="T36" fmla="*/ 241 w 953"/>
                  <a:gd name="T37" fmla="*/ 346 h 953"/>
                  <a:gd name="T38" fmla="*/ 607 w 953"/>
                  <a:gd name="T39" fmla="*/ 713 h 953"/>
                  <a:gd name="T40" fmla="*/ 596 w 953"/>
                  <a:gd name="T41" fmla="*/ 775 h 953"/>
                  <a:gd name="T42" fmla="*/ 597 w 953"/>
                  <a:gd name="T43" fmla="*/ 787 h 953"/>
                  <a:gd name="T44" fmla="*/ 775 w 953"/>
                  <a:gd name="T45" fmla="*/ 953 h 953"/>
                  <a:gd name="T46" fmla="*/ 851 w 953"/>
                  <a:gd name="T47" fmla="*/ 935 h 953"/>
                  <a:gd name="T48" fmla="*/ 732 w 953"/>
                  <a:gd name="T49" fmla="*/ 817 h 953"/>
                  <a:gd name="T50" fmla="*/ 719 w 953"/>
                  <a:gd name="T51" fmla="*/ 795 h 953"/>
                  <a:gd name="T52" fmla="*/ 732 w 953"/>
                  <a:gd name="T53" fmla="*/ 733 h 953"/>
                  <a:gd name="T54" fmla="*/ 775 w 953"/>
                  <a:gd name="T55" fmla="*/ 715 h 953"/>
                  <a:gd name="T56" fmla="*/ 795 w 953"/>
                  <a:gd name="T57" fmla="*/ 719 h 953"/>
                  <a:gd name="T58" fmla="*/ 817 w 953"/>
                  <a:gd name="T59" fmla="*/ 733 h 953"/>
                  <a:gd name="T60" fmla="*/ 935 w 953"/>
                  <a:gd name="T61" fmla="*/ 851 h 953"/>
                  <a:gd name="T62" fmla="*/ 953 w 953"/>
                  <a:gd name="T63" fmla="*/ 775 h 953"/>
                  <a:gd name="T64" fmla="*/ 787 w 953"/>
                  <a:gd name="T65" fmla="*/ 597 h 9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53" h="953">
                    <a:moveTo>
                      <a:pt x="787" y="597"/>
                    </a:moveTo>
                    <a:cubicBezTo>
                      <a:pt x="775" y="596"/>
                      <a:pt x="775" y="596"/>
                      <a:pt x="775" y="596"/>
                    </a:cubicBezTo>
                    <a:cubicBezTo>
                      <a:pt x="753" y="596"/>
                      <a:pt x="732" y="600"/>
                      <a:pt x="713" y="607"/>
                    </a:cubicBezTo>
                    <a:cubicBezTo>
                      <a:pt x="346" y="241"/>
                      <a:pt x="346" y="241"/>
                      <a:pt x="346" y="241"/>
                    </a:cubicBezTo>
                    <a:cubicBezTo>
                      <a:pt x="353" y="221"/>
                      <a:pt x="358" y="201"/>
                      <a:pt x="358" y="179"/>
                    </a:cubicBezTo>
                    <a:cubicBezTo>
                      <a:pt x="356" y="167"/>
                      <a:pt x="356" y="167"/>
                      <a:pt x="356" y="167"/>
                    </a:cubicBezTo>
                    <a:cubicBezTo>
                      <a:pt x="350" y="74"/>
                      <a:pt x="273" y="0"/>
                      <a:pt x="179" y="0"/>
                    </a:cubicBezTo>
                    <a:cubicBezTo>
                      <a:pt x="151" y="0"/>
                      <a:pt x="126" y="7"/>
                      <a:pt x="102" y="18"/>
                    </a:cubicBezTo>
                    <a:cubicBezTo>
                      <a:pt x="221" y="137"/>
                      <a:pt x="221" y="137"/>
                      <a:pt x="221" y="137"/>
                    </a:cubicBezTo>
                    <a:cubicBezTo>
                      <a:pt x="227" y="143"/>
                      <a:pt x="231" y="150"/>
                      <a:pt x="234" y="158"/>
                    </a:cubicBezTo>
                    <a:cubicBezTo>
                      <a:pt x="242" y="179"/>
                      <a:pt x="238" y="204"/>
                      <a:pt x="221" y="221"/>
                    </a:cubicBezTo>
                    <a:cubicBezTo>
                      <a:pt x="209" y="233"/>
                      <a:pt x="194" y="238"/>
                      <a:pt x="179" y="238"/>
                    </a:cubicBezTo>
                    <a:cubicBezTo>
                      <a:pt x="172" y="238"/>
                      <a:pt x="165" y="237"/>
                      <a:pt x="158" y="234"/>
                    </a:cubicBezTo>
                    <a:cubicBezTo>
                      <a:pt x="150" y="231"/>
                      <a:pt x="143" y="227"/>
                      <a:pt x="137" y="221"/>
                    </a:cubicBezTo>
                    <a:cubicBezTo>
                      <a:pt x="18" y="102"/>
                      <a:pt x="18" y="102"/>
                      <a:pt x="18" y="102"/>
                    </a:cubicBezTo>
                    <a:cubicBezTo>
                      <a:pt x="7" y="126"/>
                      <a:pt x="0" y="151"/>
                      <a:pt x="0" y="179"/>
                    </a:cubicBezTo>
                    <a:cubicBezTo>
                      <a:pt x="0" y="273"/>
                      <a:pt x="74" y="350"/>
                      <a:pt x="167" y="356"/>
                    </a:cubicBezTo>
                    <a:cubicBezTo>
                      <a:pt x="179" y="358"/>
                      <a:pt x="179" y="358"/>
                      <a:pt x="179" y="358"/>
                    </a:cubicBezTo>
                    <a:cubicBezTo>
                      <a:pt x="201" y="358"/>
                      <a:pt x="221" y="353"/>
                      <a:pt x="241" y="346"/>
                    </a:cubicBezTo>
                    <a:cubicBezTo>
                      <a:pt x="607" y="713"/>
                      <a:pt x="607" y="713"/>
                      <a:pt x="607" y="713"/>
                    </a:cubicBezTo>
                    <a:cubicBezTo>
                      <a:pt x="600" y="732"/>
                      <a:pt x="596" y="753"/>
                      <a:pt x="596" y="775"/>
                    </a:cubicBezTo>
                    <a:cubicBezTo>
                      <a:pt x="597" y="787"/>
                      <a:pt x="597" y="787"/>
                      <a:pt x="597" y="787"/>
                    </a:cubicBezTo>
                    <a:cubicBezTo>
                      <a:pt x="603" y="880"/>
                      <a:pt x="680" y="953"/>
                      <a:pt x="775" y="953"/>
                    </a:cubicBezTo>
                    <a:cubicBezTo>
                      <a:pt x="802" y="953"/>
                      <a:pt x="828" y="947"/>
                      <a:pt x="851" y="935"/>
                    </a:cubicBezTo>
                    <a:cubicBezTo>
                      <a:pt x="732" y="817"/>
                      <a:pt x="732" y="817"/>
                      <a:pt x="732" y="817"/>
                    </a:cubicBezTo>
                    <a:cubicBezTo>
                      <a:pt x="726" y="811"/>
                      <a:pt x="722" y="803"/>
                      <a:pt x="719" y="795"/>
                    </a:cubicBezTo>
                    <a:cubicBezTo>
                      <a:pt x="711" y="774"/>
                      <a:pt x="715" y="750"/>
                      <a:pt x="732" y="733"/>
                    </a:cubicBezTo>
                    <a:cubicBezTo>
                      <a:pt x="744" y="721"/>
                      <a:pt x="759" y="715"/>
                      <a:pt x="775" y="715"/>
                    </a:cubicBezTo>
                    <a:cubicBezTo>
                      <a:pt x="782" y="715"/>
                      <a:pt x="789" y="717"/>
                      <a:pt x="795" y="719"/>
                    </a:cubicBezTo>
                    <a:cubicBezTo>
                      <a:pt x="803" y="722"/>
                      <a:pt x="810" y="726"/>
                      <a:pt x="817" y="733"/>
                    </a:cubicBezTo>
                    <a:cubicBezTo>
                      <a:pt x="935" y="851"/>
                      <a:pt x="935" y="851"/>
                      <a:pt x="935" y="851"/>
                    </a:cubicBezTo>
                    <a:cubicBezTo>
                      <a:pt x="947" y="828"/>
                      <a:pt x="953" y="802"/>
                      <a:pt x="953" y="775"/>
                    </a:cubicBezTo>
                    <a:cubicBezTo>
                      <a:pt x="953" y="680"/>
                      <a:pt x="880" y="603"/>
                      <a:pt x="787" y="5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</p:grpSp>
      </p:grpSp>
      <p:sp>
        <p:nvSpPr>
          <p:cNvPr id="86" name="文本框 66"/>
          <p:cNvSpPr txBox="1">
            <a:spLocks noChangeArrowheads="1"/>
          </p:cNvSpPr>
          <p:nvPr/>
        </p:nvSpPr>
        <p:spPr bwMode="auto">
          <a:xfrm>
            <a:off x="5058014" y="3283283"/>
            <a:ext cx="2021186" cy="117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800" dirty="0">
                <a:solidFill>
                  <a:schemeClr val="bg2">
                    <a:lumMod val="25000"/>
                  </a:schemeClr>
                </a:solidFill>
                <a:latin typeface="Helvetica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enter your own text here. this is a sample text. this is a sample text. insert your desired text here. Again. </a:t>
            </a:r>
            <a:endParaRPr lang="zh-CN" altLang="en-US" sz="800" dirty="0">
              <a:solidFill>
                <a:schemeClr val="bg2">
                  <a:lumMod val="25000"/>
                </a:schemeClr>
              </a:solidFill>
              <a:latin typeface="Helvetica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</a:pPr>
            <a:endParaRPr lang="zh-CN" altLang="en-US" sz="800" dirty="0">
              <a:solidFill>
                <a:schemeClr val="bg2">
                  <a:lumMod val="25000"/>
                </a:schemeClr>
              </a:solidFill>
              <a:latin typeface="Helvetica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7" name="文本框 66"/>
          <p:cNvSpPr txBox="1">
            <a:spLocks noChangeArrowheads="1"/>
          </p:cNvSpPr>
          <p:nvPr/>
        </p:nvSpPr>
        <p:spPr bwMode="auto">
          <a:xfrm>
            <a:off x="7959657" y="3283283"/>
            <a:ext cx="2021186" cy="117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800" dirty="0">
                <a:solidFill>
                  <a:schemeClr val="bg2">
                    <a:lumMod val="25000"/>
                  </a:schemeClr>
                </a:solidFill>
                <a:latin typeface="Helvetica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enter your own text here. this is a sample text. this is a sample text. insert your desired text here. Again. </a:t>
            </a:r>
            <a:endParaRPr lang="zh-CN" altLang="en-US" sz="800" dirty="0">
              <a:solidFill>
                <a:schemeClr val="bg2">
                  <a:lumMod val="25000"/>
                </a:schemeClr>
              </a:solidFill>
              <a:latin typeface="Helvetica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</a:pPr>
            <a:endParaRPr lang="zh-CN" altLang="en-US" sz="800" dirty="0">
              <a:solidFill>
                <a:schemeClr val="bg2">
                  <a:lumMod val="25000"/>
                </a:schemeClr>
              </a:solidFill>
              <a:latin typeface="Helvetica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8" name="矩形 87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<p:cNvSpPr/>
          <p:nvPr/>
        </p:nvSpPr>
        <p:spPr>
          <a:xfrm>
            <a:off x="956129" y="4984704"/>
            <a:ext cx="1054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Segoe UI Light" panose="020B0502040204020203"/>
              </a:rPr>
              <a:t>Lorem ipsum dolor sit </a:t>
            </a:r>
            <a:r>
              <a:rPr lang="en-US" altLang="zh-CN" sz="1400" dirty="0" err="1">
                <a:solidFill>
                  <a:schemeClr val="bg1"/>
                </a:solidFill>
                <a:latin typeface="Segoe UI Light" panose="020B0502040204020203"/>
              </a:rPr>
              <a:t>amet</a:t>
            </a:r>
            <a:r>
              <a:rPr lang="en-US" altLang="zh-CN" sz="1400" dirty="0">
                <a:solidFill>
                  <a:schemeClr val="bg1"/>
                </a:solidFill>
                <a:latin typeface="Segoe UI Light" panose="020B0502040204020203"/>
              </a:rPr>
              <a:t>, </a:t>
            </a:r>
            <a:r>
              <a:rPr lang="en-US" altLang="zh-CN" sz="1400" dirty="0" err="1">
                <a:solidFill>
                  <a:schemeClr val="bg1"/>
                </a:solidFill>
                <a:latin typeface="Segoe UI Light" panose="020B0502040204020203"/>
              </a:rPr>
              <a:t>consectetur</a:t>
            </a:r>
            <a:r>
              <a:rPr lang="en-US" altLang="zh-CN" sz="1400" dirty="0">
                <a:solidFill>
                  <a:schemeClr val="bg1"/>
                </a:solidFill>
                <a:latin typeface="Segoe UI Light" panose="020B0502040204020203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latin typeface="Segoe UI Light" panose="020B0502040204020203"/>
              </a:rPr>
              <a:t>adipisicing</a:t>
            </a:r>
            <a:r>
              <a:rPr lang="en-US" altLang="zh-CN" sz="1400" dirty="0">
                <a:solidFill>
                  <a:schemeClr val="bg1"/>
                </a:solidFill>
                <a:latin typeface="Segoe UI Light" panose="020B0502040204020203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latin typeface="Segoe UI Light" panose="020B0502040204020203"/>
              </a:rPr>
              <a:t>elit</a:t>
            </a:r>
            <a:r>
              <a:rPr lang="en-US" altLang="zh-CN" sz="1400" dirty="0">
                <a:solidFill>
                  <a:schemeClr val="bg1"/>
                </a:solidFill>
                <a:latin typeface="Segoe UI Light" panose="020B0502040204020203"/>
              </a:rPr>
              <a:t>, </a:t>
            </a:r>
            <a:r>
              <a:rPr lang="en-US" altLang="zh-CN" sz="1400" dirty="0" err="1">
                <a:solidFill>
                  <a:schemeClr val="bg1"/>
                </a:solidFill>
                <a:latin typeface="Segoe UI Light" panose="020B0502040204020203"/>
              </a:rPr>
              <a:t>sed</a:t>
            </a:r>
            <a:r>
              <a:rPr lang="en-US" altLang="zh-CN" sz="1400" dirty="0">
                <a:solidFill>
                  <a:schemeClr val="bg1"/>
                </a:solidFill>
                <a:latin typeface="Segoe UI Light" panose="020B0502040204020203"/>
              </a:rPr>
              <a:t> do </a:t>
            </a:r>
            <a:r>
              <a:rPr lang="en-US" altLang="zh-CN" sz="1400" dirty="0" err="1">
                <a:solidFill>
                  <a:schemeClr val="bg1"/>
                </a:solidFill>
                <a:latin typeface="Segoe UI Light" panose="020B0502040204020203"/>
              </a:rPr>
              <a:t>eiusmod</a:t>
            </a:r>
            <a:r>
              <a:rPr lang="en-US" altLang="zh-CN" sz="1400" dirty="0">
                <a:solidFill>
                  <a:schemeClr val="bg1"/>
                </a:solidFill>
                <a:latin typeface="Segoe UI Light" panose="020B0502040204020203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latin typeface="Segoe UI Light" panose="020B0502040204020203"/>
              </a:rPr>
              <a:t>tempor</a:t>
            </a:r>
            <a:r>
              <a:rPr lang="en-US" altLang="zh-CN" sz="1400" dirty="0">
                <a:solidFill>
                  <a:schemeClr val="bg1"/>
                </a:solidFill>
                <a:latin typeface="Segoe UI Light" panose="020B0502040204020203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latin typeface="Segoe UI Light" panose="020B0502040204020203"/>
              </a:rPr>
              <a:t>incididunt</a:t>
            </a:r>
            <a:r>
              <a:rPr lang="en-US" altLang="zh-CN" sz="1400" dirty="0">
                <a:solidFill>
                  <a:schemeClr val="bg1"/>
                </a:solidFill>
                <a:latin typeface="Segoe UI Light" panose="020B0502040204020203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latin typeface="Segoe UI Light" panose="020B0502040204020203"/>
              </a:rPr>
              <a:t>ut</a:t>
            </a:r>
            <a:r>
              <a:rPr lang="en-US" altLang="zh-CN" sz="1400" dirty="0">
                <a:solidFill>
                  <a:schemeClr val="bg1"/>
                </a:solidFill>
                <a:latin typeface="Segoe UI Light" panose="020B0502040204020203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latin typeface="Segoe UI Light" panose="020B0502040204020203"/>
              </a:rPr>
              <a:t>labore</a:t>
            </a:r>
            <a:r>
              <a:rPr lang="en-US" altLang="zh-CN" sz="1400" dirty="0">
                <a:solidFill>
                  <a:schemeClr val="bg1"/>
                </a:solidFill>
                <a:latin typeface="Segoe UI Light" panose="020B0502040204020203"/>
              </a:rPr>
              <a:t> et </a:t>
            </a:r>
            <a:r>
              <a:rPr lang="en-US" altLang="zh-CN" sz="1400" dirty="0" err="1">
                <a:solidFill>
                  <a:schemeClr val="bg1"/>
                </a:solidFill>
                <a:latin typeface="Segoe UI Light" panose="020B0502040204020203"/>
              </a:rPr>
              <a:t>dolore</a:t>
            </a:r>
            <a:r>
              <a:rPr lang="en-US" altLang="zh-CN" sz="1400" dirty="0">
                <a:solidFill>
                  <a:schemeClr val="bg1"/>
                </a:solidFill>
                <a:latin typeface="Segoe UI Light" panose="020B0502040204020203"/>
              </a:rPr>
              <a:t> magna </a:t>
            </a:r>
            <a:r>
              <a:rPr lang="en-US" altLang="zh-CN" sz="1400" dirty="0" err="1">
                <a:solidFill>
                  <a:schemeClr val="bg1"/>
                </a:solidFill>
                <a:latin typeface="Segoe UI Light" panose="020B0502040204020203"/>
              </a:rPr>
              <a:t>aliqua</a:t>
            </a:r>
            <a:r>
              <a:rPr lang="en-US" altLang="zh-CN" sz="1400" dirty="0">
                <a:solidFill>
                  <a:schemeClr val="bg1"/>
                </a:solidFill>
                <a:latin typeface="Segoe UI Light" panose="020B0502040204020203"/>
              </a:rPr>
              <a:t>. </a:t>
            </a:r>
            <a:r>
              <a:rPr lang="en-US" altLang="zh-CN" sz="1400" dirty="0" err="1">
                <a:solidFill>
                  <a:schemeClr val="bg1"/>
                </a:solidFill>
                <a:latin typeface="Segoe UI Light" panose="020B0502040204020203"/>
              </a:rPr>
              <a:t>Ut</a:t>
            </a:r>
            <a:r>
              <a:rPr lang="en-US" altLang="zh-CN" sz="1400" dirty="0">
                <a:solidFill>
                  <a:schemeClr val="bg1"/>
                </a:solidFill>
                <a:latin typeface="Segoe UI Light" panose="020B0502040204020203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latin typeface="Segoe UI Light" panose="020B0502040204020203"/>
              </a:rPr>
              <a:t>enim</a:t>
            </a:r>
            <a:r>
              <a:rPr lang="en-US" altLang="zh-CN" sz="1400" dirty="0">
                <a:solidFill>
                  <a:schemeClr val="bg1"/>
                </a:solidFill>
                <a:latin typeface="Segoe UI Light" panose="020B0502040204020203"/>
              </a:rPr>
              <a:t> ad minim </a:t>
            </a:r>
            <a:r>
              <a:rPr lang="en-US" altLang="zh-CN" sz="1400" dirty="0" err="1">
                <a:solidFill>
                  <a:schemeClr val="bg1"/>
                </a:solidFill>
                <a:latin typeface="Segoe UI Light" panose="020B0502040204020203"/>
              </a:rPr>
              <a:t>veniam</a:t>
            </a:r>
            <a:r>
              <a:rPr lang="en-US" altLang="zh-CN" sz="1400" dirty="0">
                <a:solidFill>
                  <a:schemeClr val="bg1"/>
                </a:solidFill>
                <a:latin typeface="Segoe UI Light" panose="020B0502040204020203"/>
              </a:rPr>
              <a:t>, </a:t>
            </a:r>
            <a:r>
              <a:rPr lang="en-US" altLang="zh-CN" sz="1400" dirty="0" err="1">
                <a:solidFill>
                  <a:schemeClr val="bg1"/>
                </a:solidFill>
                <a:latin typeface="Segoe UI Light" panose="020B0502040204020203"/>
              </a:rPr>
              <a:t>quis</a:t>
            </a:r>
            <a:r>
              <a:rPr lang="en-US" altLang="zh-CN" sz="1400" dirty="0">
                <a:solidFill>
                  <a:schemeClr val="bg1"/>
                </a:solidFill>
                <a:latin typeface="Segoe UI Light" panose="020B0502040204020203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latin typeface="Segoe UI Light" panose="020B0502040204020203"/>
              </a:rPr>
              <a:t>nostrud</a:t>
            </a:r>
            <a:r>
              <a:rPr lang="en-US" altLang="zh-CN" sz="1400" dirty="0">
                <a:solidFill>
                  <a:schemeClr val="bg1"/>
                </a:solidFill>
                <a:latin typeface="Segoe UI Light" panose="020B0502040204020203"/>
              </a:rPr>
              <a:t> exercitation </a:t>
            </a:r>
            <a:r>
              <a:rPr lang="en-US" altLang="zh-CN" sz="1400" dirty="0" err="1">
                <a:solidFill>
                  <a:schemeClr val="bg1"/>
                </a:solidFill>
                <a:latin typeface="Segoe UI Light" panose="020B0502040204020203"/>
              </a:rPr>
              <a:t>ullamco</a:t>
            </a:r>
            <a:r>
              <a:rPr lang="en-US" altLang="zh-CN" sz="1400" dirty="0">
                <a:solidFill>
                  <a:schemeClr val="bg1"/>
                </a:solidFill>
                <a:latin typeface="Segoe UI Light" panose="020B0502040204020203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latin typeface="Segoe UI Light" panose="020B0502040204020203"/>
              </a:rPr>
              <a:t>laboris</a:t>
            </a:r>
            <a:r>
              <a:rPr lang="en-US" altLang="zh-CN" sz="1400" dirty="0">
                <a:solidFill>
                  <a:schemeClr val="bg1"/>
                </a:solidFill>
                <a:latin typeface="Segoe UI Light" panose="020B0502040204020203"/>
              </a:rPr>
              <a:t> nisi </a:t>
            </a:r>
            <a:r>
              <a:rPr lang="en-US" altLang="zh-CN" sz="1400" dirty="0" err="1">
                <a:solidFill>
                  <a:schemeClr val="bg1"/>
                </a:solidFill>
                <a:latin typeface="Segoe UI Light" panose="020B0502040204020203"/>
              </a:rPr>
              <a:t>ut</a:t>
            </a:r>
            <a:r>
              <a:rPr lang="en-US" altLang="zh-CN" sz="1400" dirty="0">
                <a:solidFill>
                  <a:schemeClr val="bg1"/>
                </a:solidFill>
                <a:latin typeface="Segoe UI Light" panose="020B0502040204020203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latin typeface="Segoe UI Light" panose="020B0502040204020203"/>
              </a:rPr>
              <a:t>aliquip</a:t>
            </a:r>
            <a:r>
              <a:rPr lang="en-US" altLang="zh-CN" sz="1400" dirty="0">
                <a:solidFill>
                  <a:schemeClr val="bg1"/>
                </a:solidFill>
                <a:latin typeface="Segoe UI Light" panose="020B0502040204020203"/>
              </a:rPr>
              <a:t> ex </a:t>
            </a:r>
            <a:r>
              <a:rPr lang="en-US" altLang="zh-CN" sz="1400" dirty="0" err="1">
                <a:solidFill>
                  <a:schemeClr val="bg1"/>
                </a:solidFill>
                <a:latin typeface="Segoe UI Light" panose="020B0502040204020203"/>
              </a:rPr>
              <a:t>ea</a:t>
            </a:r>
            <a:r>
              <a:rPr lang="en-US" altLang="zh-CN" sz="1400" dirty="0">
                <a:solidFill>
                  <a:schemeClr val="bg1"/>
                </a:solidFill>
                <a:latin typeface="Segoe UI Light" panose="020B0502040204020203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latin typeface="Segoe UI Light" panose="020B0502040204020203"/>
              </a:rPr>
              <a:t>commodo</a:t>
            </a:r>
            <a:r>
              <a:rPr lang="en-US" altLang="zh-CN" sz="1400" dirty="0">
                <a:solidFill>
                  <a:schemeClr val="bg1"/>
                </a:solidFill>
                <a:latin typeface="Segoe UI Light" panose="020B0502040204020203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latin typeface="Segoe UI Light" panose="020B0502040204020203"/>
              </a:rPr>
              <a:t>consequat</a:t>
            </a:r>
            <a:r>
              <a:rPr lang="en-US" altLang="zh-CN" sz="1400" dirty="0">
                <a:solidFill>
                  <a:schemeClr val="bg1"/>
                </a:solidFill>
                <a:latin typeface="Segoe UI Light" panose="020B0502040204020203"/>
              </a:rPr>
              <a:t>. </a:t>
            </a:r>
            <a:r>
              <a:rPr lang="en-US" altLang="zh-CN" sz="1400" dirty="0" err="1">
                <a:solidFill>
                  <a:schemeClr val="bg1"/>
                </a:solidFill>
                <a:latin typeface="Segoe UI Light" panose="020B0502040204020203"/>
              </a:rPr>
              <a:t>Duis</a:t>
            </a:r>
            <a:r>
              <a:rPr lang="en-US" altLang="zh-CN" sz="1400" dirty="0">
                <a:solidFill>
                  <a:schemeClr val="bg1"/>
                </a:solidFill>
                <a:latin typeface="Segoe UI Light" panose="020B0502040204020203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latin typeface="Segoe UI Light" panose="020B0502040204020203"/>
              </a:rPr>
              <a:t>aute</a:t>
            </a:r>
            <a:r>
              <a:rPr lang="en-US" altLang="zh-CN" sz="1400" dirty="0">
                <a:solidFill>
                  <a:schemeClr val="bg1"/>
                </a:solidFill>
                <a:latin typeface="Segoe UI Light" panose="020B0502040204020203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latin typeface="Segoe UI Light" panose="020B0502040204020203"/>
              </a:rPr>
              <a:t>irure</a:t>
            </a:r>
            <a:r>
              <a:rPr lang="en-US" altLang="zh-CN" sz="1400" dirty="0">
                <a:solidFill>
                  <a:schemeClr val="bg1"/>
                </a:solidFill>
                <a:latin typeface="Segoe UI Light" panose="020B0502040204020203"/>
              </a:rPr>
              <a:t> dolor in </a:t>
            </a:r>
            <a:r>
              <a:rPr lang="en-US" altLang="zh-CN" sz="1400" dirty="0" err="1">
                <a:solidFill>
                  <a:schemeClr val="bg1"/>
                </a:solidFill>
                <a:latin typeface="Segoe UI Light" panose="020B0502040204020203"/>
              </a:rPr>
              <a:t>reprehender</a:t>
            </a:r>
            <a:endParaRPr lang="en-US" altLang="zh-CN" sz="1400" dirty="0">
              <a:solidFill>
                <a:schemeClr val="bg1"/>
              </a:solidFill>
              <a:latin typeface="Segoe UI Light" panose="020B0502040204020203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pageCurlDouble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4" grpId="0" animBg="1"/>
      <p:bldP spid="9" grpId="0" animBg="1"/>
      <p:bldP spid="67" grpId="0" animBg="1"/>
      <p:bldP spid="68" grpId="0" animBg="1"/>
      <p:bldP spid="70" grpId="0"/>
      <p:bldP spid="86" grpId="0"/>
      <p:bldP spid="87" grpId="0"/>
      <p:bldP spid="8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172940" y="593794"/>
            <a:ext cx="5014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444343"/>
                </a:solidFill>
                <a:latin typeface="Agency FB" panose="020B0503020202020204" pitchFamily="34" charset="0"/>
              </a:rPr>
              <a:t>PLEASE ADD YOUR TILTLE HERE</a:t>
            </a:r>
            <a:endParaRPr lang="zh-CN" altLang="en-US" sz="2800" b="1" dirty="0">
              <a:solidFill>
                <a:srgbClr val="444343"/>
              </a:solidFill>
              <a:latin typeface="Agency FB" panose="020B0503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27357" y="494675"/>
            <a:ext cx="4137286" cy="7644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4017364"/>
            <a:ext cx="12192000" cy="2840636"/>
          </a:xfrm>
          <a:prstGeom prst="rect">
            <a:avLst/>
          </a:prstGeom>
          <a:solidFill>
            <a:srgbClr val="893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1528997" y="4182256"/>
            <a:ext cx="1528996" cy="15289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圆角矩形 42"/>
          <p:cNvSpPr/>
          <p:nvPr/>
        </p:nvSpPr>
        <p:spPr>
          <a:xfrm>
            <a:off x="4042348" y="4182256"/>
            <a:ext cx="1528996" cy="15289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圆角矩形 43"/>
          <p:cNvSpPr/>
          <p:nvPr/>
        </p:nvSpPr>
        <p:spPr>
          <a:xfrm>
            <a:off x="6555699" y="4182256"/>
            <a:ext cx="1528996" cy="15289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圆角矩形 44"/>
          <p:cNvSpPr/>
          <p:nvPr/>
        </p:nvSpPr>
        <p:spPr>
          <a:xfrm>
            <a:off x="9069050" y="4182256"/>
            <a:ext cx="1528996" cy="15289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1624611" y="4438922"/>
            <a:ext cx="14333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rgbClr val="444343"/>
                </a:solidFill>
                <a:latin typeface="Agency FB" panose="020B0503020202020204" pitchFamily="34" charset="0"/>
              </a:rPr>
              <a:t>20%</a:t>
            </a:r>
            <a:endParaRPr lang="zh-CN" altLang="en-US" sz="6000" b="1" dirty="0">
              <a:solidFill>
                <a:srgbClr val="444343"/>
              </a:solidFill>
              <a:latin typeface="Agency FB" panose="020B0503020202020204" pitchFamily="34" charset="0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4172940" y="4438922"/>
            <a:ext cx="14333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rgbClr val="444343"/>
                </a:solidFill>
                <a:latin typeface="Agency FB" panose="020B0503020202020204" pitchFamily="34" charset="0"/>
              </a:rPr>
              <a:t>58%</a:t>
            </a:r>
            <a:endParaRPr lang="zh-CN" altLang="en-US" sz="6000" b="1" dirty="0">
              <a:solidFill>
                <a:srgbClr val="444343"/>
              </a:solidFill>
              <a:latin typeface="Agency FB" panose="020B0503020202020204" pitchFamily="34" charset="0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6651313" y="4438922"/>
            <a:ext cx="14333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rgbClr val="444343"/>
                </a:solidFill>
                <a:latin typeface="Agency FB" panose="020B0503020202020204" pitchFamily="34" charset="0"/>
              </a:rPr>
              <a:t>30%</a:t>
            </a:r>
            <a:endParaRPr lang="zh-CN" altLang="en-US" sz="6000" b="1" dirty="0">
              <a:solidFill>
                <a:srgbClr val="444343"/>
              </a:solidFill>
              <a:latin typeface="Agency FB" panose="020B0503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9244950" y="4438922"/>
            <a:ext cx="14333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rgbClr val="444343"/>
                </a:solidFill>
                <a:latin typeface="Agency FB" panose="020B0503020202020204" pitchFamily="34" charset="0"/>
              </a:rPr>
              <a:t>15%</a:t>
            </a:r>
            <a:endParaRPr lang="zh-CN" altLang="en-US" sz="6000" b="1" dirty="0">
              <a:solidFill>
                <a:srgbClr val="444343"/>
              </a:solidFill>
              <a:latin typeface="Agency FB" panose="020B0503020202020204" pitchFamily="34" charset="0"/>
            </a:endParaRPr>
          </a:p>
        </p:txBody>
      </p:sp>
      <p:sp>
        <p:nvSpPr>
          <p:cNvPr id="50" name="文本框 66"/>
          <p:cNvSpPr txBox="1">
            <a:spLocks noChangeArrowheads="1"/>
          </p:cNvSpPr>
          <p:nvPr/>
        </p:nvSpPr>
        <p:spPr bwMode="auto">
          <a:xfrm>
            <a:off x="1407195" y="5845390"/>
            <a:ext cx="16507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en-US" altLang="zh-CN" sz="800" dirty="0">
                <a:solidFill>
                  <a:schemeClr val="bg1"/>
                </a:solidFill>
                <a:latin typeface="Helvetica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enter your own text here.</a:t>
            </a:r>
            <a:endParaRPr lang="zh-CN" altLang="en-US" sz="800" dirty="0">
              <a:solidFill>
                <a:schemeClr val="bg1"/>
              </a:solidFill>
              <a:latin typeface="Helvetica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1" name="文本框 66"/>
          <p:cNvSpPr txBox="1">
            <a:spLocks noChangeArrowheads="1"/>
          </p:cNvSpPr>
          <p:nvPr/>
        </p:nvSpPr>
        <p:spPr bwMode="auto">
          <a:xfrm>
            <a:off x="3920546" y="5845390"/>
            <a:ext cx="16507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en-US" altLang="zh-CN" sz="800" dirty="0">
                <a:solidFill>
                  <a:schemeClr val="bg1"/>
                </a:solidFill>
                <a:latin typeface="Helvetica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enter your own text here.</a:t>
            </a:r>
            <a:endParaRPr lang="zh-CN" altLang="en-US" sz="800" dirty="0">
              <a:solidFill>
                <a:schemeClr val="bg1"/>
              </a:solidFill>
              <a:latin typeface="Helvetica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2" name="文本框 66"/>
          <p:cNvSpPr txBox="1">
            <a:spLocks noChangeArrowheads="1"/>
          </p:cNvSpPr>
          <p:nvPr/>
        </p:nvSpPr>
        <p:spPr bwMode="auto">
          <a:xfrm>
            <a:off x="6513845" y="5845390"/>
            <a:ext cx="16507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en-US" altLang="zh-CN" sz="800" dirty="0">
                <a:solidFill>
                  <a:schemeClr val="bg1"/>
                </a:solidFill>
                <a:latin typeface="Helvetica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enter your own text here.</a:t>
            </a:r>
            <a:endParaRPr lang="zh-CN" altLang="en-US" sz="800" dirty="0">
              <a:solidFill>
                <a:schemeClr val="bg1"/>
              </a:solidFill>
              <a:latin typeface="Helvetica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3" name="文本框 66"/>
          <p:cNvSpPr txBox="1">
            <a:spLocks noChangeArrowheads="1"/>
          </p:cNvSpPr>
          <p:nvPr/>
        </p:nvSpPr>
        <p:spPr bwMode="auto">
          <a:xfrm>
            <a:off x="8947248" y="5845390"/>
            <a:ext cx="16507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en-US" altLang="zh-CN" sz="800" dirty="0">
                <a:solidFill>
                  <a:schemeClr val="bg1"/>
                </a:solidFill>
                <a:latin typeface="Helvetica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enter your own text here.</a:t>
            </a:r>
            <a:endParaRPr lang="zh-CN" altLang="en-US" sz="800" dirty="0">
              <a:solidFill>
                <a:schemeClr val="bg1"/>
              </a:solidFill>
              <a:latin typeface="Helvetica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4" name="矩形 53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<p:cNvSpPr/>
          <p:nvPr/>
        </p:nvSpPr>
        <p:spPr>
          <a:xfrm>
            <a:off x="2039704" y="2206376"/>
            <a:ext cx="77938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/>
              </a:rPr>
              <a:t>Lorem ipsum dolor sit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/>
              </a:rPr>
              <a:t>amet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/>
              </a:rPr>
              <a:t>,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/>
              </a:rPr>
              <a:t>consectetur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/>
              </a:rPr>
              <a:t>adipisicing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/>
              </a:rPr>
              <a:t>elit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/>
              </a:rPr>
              <a:t>,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/>
              </a:rPr>
              <a:t>sed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/>
              </a:rPr>
              <a:t> do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/>
              </a:rPr>
              <a:t>eiusmod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/>
              </a:rPr>
              <a:t>tempor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/>
              </a:rPr>
              <a:t>incididunt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/>
              </a:rPr>
              <a:t>ut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/>
              </a:rPr>
              <a:t>labore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/>
              </a:rPr>
              <a:t> et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/>
              </a:rPr>
              <a:t>dolore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/>
              </a:rPr>
              <a:t> magna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/>
              </a:rPr>
              <a:t>aliqua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/>
              </a:rPr>
              <a:t>.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/>
              </a:rPr>
              <a:t>Ut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/>
              </a:rPr>
              <a:t>enim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/>
              </a:rPr>
              <a:t> ad minim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/>
              </a:rPr>
              <a:t>veniam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/>
              </a:rPr>
              <a:t>,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/>
              </a:rPr>
              <a:t>quis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/>
              </a:rPr>
              <a:t>nostrud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/>
              </a:rPr>
              <a:t> exercitation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/>
              </a:rPr>
              <a:t>ullamco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/>
              </a:rPr>
              <a:t>laboris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/>
              </a:rPr>
              <a:t> nisi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/>
              </a:rPr>
              <a:t>ut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/>
              </a:rPr>
              <a:t>aliquip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/>
              </a:rPr>
              <a:t> ex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/>
              </a:rPr>
              <a:t>ea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/>
              </a:rPr>
              <a:t>commodo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/>
              </a:rPr>
              <a:t>consequat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/>
              </a:rPr>
              <a:t>.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/>
              </a:rPr>
              <a:t>Duis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/>
              </a:rPr>
              <a:t>aute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/>
              </a:rPr>
              <a:t>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/>
              </a:rPr>
              <a:t>irure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/>
              </a:rPr>
              <a:t> dolor in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/>
              </a:rPr>
              <a:t>reprehender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1528997" y="1719206"/>
            <a:ext cx="4590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>
                <a:solidFill>
                  <a:srgbClr val="444343"/>
                </a:solidFill>
                <a:latin typeface="Agency FB" panose="020B0503020202020204" pitchFamily="34" charset="0"/>
              </a:rPr>
              <a:t>“   </a:t>
            </a:r>
            <a:endParaRPr lang="zh-CN" altLang="en-US" sz="8800" b="1" dirty="0">
              <a:solidFill>
                <a:srgbClr val="444343"/>
              </a:solidFill>
              <a:latin typeface="Agency FB" panose="020B0503020202020204" pitchFamily="34" charset="0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9885234" y="2618819"/>
            <a:ext cx="45902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>
                <a:solidFill>
                  <a:srgbClr val="444343"/>
                </a:solidFill>
                <a:latin typeface="Agency FB" panose="020B0503020202020204" pitchFamily="34" charset="0"/>
              </a:rPr>
              <a:t>”</a:t>
            </a:r>
            <a:endParaRPr lang="zh-CN" altLang="en-US" sz="8800" b="1" dirty="0">
              <a:solidFill>
                <a:srgbClr val="444343"/>
              </a:solidFill>
              <a:latin typeface="Agency FB" panose="020B0503020202020204" pitchFamily="34" charset="0"/>
            </a:endParaRPr>
          </a:p>
          <a:p>
            <a:r>
              <a:rPr lang="en-US" altLang="zh-CN" sz="8800" b="1" dirty="0">
                <a:solidFill>
                  <a:srgbClr val="444343"/>
                </a:solidFill>
                <a:latin typeface="Agency FB" panose="020B0503020202020204" pitchFamily="34" charset="0"/>
              </a:rPr>
              <a:t>   </a:t>
            </a:r>
            <a:endParaRPr lang="zh-CN" altLang="en-US" sz="8800" b="1" dirty="0">
              <a:solidFill>
                <a:srgbClr val="444343"/>
              </a:solidFill>
              <a:latin typeface="Agency FB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pageCurlDouble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  <p:bldP spid="3" grpId="0" animBg="1"/>
      <p:bldP spid="5" grpId="0" animBg="1"/>
      <p:bldP spid="43" grpId="0" animBg="1"/>
      <p:bldP spid="44" grpId="0" animBg="1"/>
      <p:bldP spid="45" grpId="0" animBg="1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172940" y="593794"/>
            <a:ext cx="5014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444343"/>
                </a:solidFill>
                <a:latin typeface="Agency FB" panose="020B0503020202020204" pitchFamily="34" charset="0"/>
              </a:rPr>
              <a:t>PLEASE ADD YOUR TILTLE HERE</a:t>
            </a:r>
            <a:endParaRPr lang="zh-CN" altLang="en-US" sz="2800" b="1" dirty="0">
              <a:solidFill>
                <a:srgbClr val="444343"/>
              </a:solidFill>
              <a:latin typeface="Agency FB" panose="020B0503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27357" y="494675"/>
            <a:ext cx="4137286" cy="7644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462415" y="2386368"/>
            <a:ext cx="1495329" cy="1386689"/>
          </a:xfrm>
          <a:prstGeom prst="rect">
            <a:avLst/>
          </a:prstGeom>
          <a:solidFill>
            <a:srgbClr val="893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096000" y="2386368"/>
            <a:ext cx="1495329" cy="1386689"/>
          </a:xfrm>
          <a:prstGeom prst="rect">
            <a:avLst/>
          </a:prstGeom>
          <a:solidFill>
            <a:srgbClr val="893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462415" y="3898642"/>
            <a:ext cx="1495329" cy="1386689"/>
          </a:xfrm>
          <a:prstGeom prst="rect">
            <a:avLst/>
          </a:prstGeom>
          <a:solidFill>
            <a:srgbClr val="893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096000" y="3898642"/>
            <a:ext cx="1495329" cy="1386689"/>
          </a:xfrm>
          <a:prstGeom prst="rect">
            <a:avLst/>
          </a:prstGeom>
          <a:solidFill>
            <a:srgbClr val="893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4872168" y="2367256"/>
            <a:ext cx="9637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>
                <a:solidFill>
                  <a:schemeClr val="bg1"/>
                </a:solidFill>
                <a:latin typeface="Agency FB" panose="020B0503020202020204" pitchFamily="34" charset="0"/>
              </a:rPr>
              <a:t>S</a:t>
            </a:r>
            <a:endParaRPr lang="zh-CN" altLang="en-US" sz="8800" b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386547" y="2367256"/>
            <a:ext cx="9637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>
                <a:solidFill>
                  <a:schemeClr val="bg1"/>
                </a:solidFill>
                <a:latin typeface="Agency FB" panose="020B0503020202020204" pitchFamily="34" charset="0"/>
              </a:rPr>
              <a:t>W</a:t>
            </a:r>
            <a:endParaRPr lang="zh-CN" altLang="en-US" sz="8800" b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872168" y="3864615"/>
            <a:ext cx="9637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>
                <a:solidFill>
                  <a:schemeClr val="bg1"/>
                </a:solidFill>
                <a:latin typeface="Agency FB" panose="020B0503020202020204" pitchFamily="34" charset="0"/>
              </a:rPr>
              <a:t>O</a:t>
            </a:r>
            <a:endParaRPr lang="zh-CN" altLang="en-US" sz="8800" b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467544" y="3864615"/>
            <a:ext cx="9637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>
                <a:solidFill>
                  <a:schemeClr val="bg1"/>
                </a:solidFill>
                <a:latin typeface="Agency FB" panose="020B0503020202020204" pitchFamily="34" charset="0"/>
              </a:rPr>
              <a:t>T</a:t>
            </a:r>
            <a:endParaRPr lang="zh-CN" altLang="en-US" sz="8800" b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99015" y="2583430"/>
            <a:ext cx="3464390" cy="1015663"/>
            <a:chOff x="999015" y="2583430"/>
            <a:chExt cx="3464390" cy="1015663"/>
          </a:xfrm>
        </p:grpSpPr>
        <p:sp>
          <p:nvSpPr>
            <p:cNvPr id="19" name="矩形 18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  <p:cNvSpPr/>
            <p:nvPr/>
          </p:nvSpPr>
          <p:spPr>
            <a:xfrm>
              <a:off x="1014547" y="2952762"/>
              <a:ext cx="344885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Lorem ipsum dolor sit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amet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,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consectetur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adipisicing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elit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,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sed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do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eiusmod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tempor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incididunt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ut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labore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et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dolore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magna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aliqua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.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Ut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enim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ad minim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veniam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,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quis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nostrud</a:t>
              </a:r>
              <a:endPara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999015" y="2583430"/>
              <a:ext cx="25864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444343"/>
                  </a:solidFill>
                  <a:latin typeface="Agency FB" panose="020B0503020202020204" pitchFamily="34" charset="0"/>
                </a:rPr>
                <a:t>PLEASE ADD YOUR TILTLE HERE</a:t>
              </a:r>
              <a:endParaRPr lang="zh-CN" altLang="en-US" b="1" dirty="0">
                <a:solidFill>
                  <a:srgbClr val="444343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999015" y="4089307"/>
            <a:ext cx="3464390" cy="1015663"/>
            <a:chOff x="999015" y="4089307"/>
            <a:chExt cx="3464390" cy="1015663"/>
          </a:xfrm>
        </p:grpSpPr>
        <p:sp>
          <p:nvSpPr>
            <p:cNvPr id="21" name="矩形 20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  <p:cNvSpPr/>
            <p:nvPr/>
          </p:nvSpPr>
          <p:spPr>
            <a:xfrm>
              <a:off x="1014547" y="4458639"/>
              <a:ext cx="344885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Lorem ipsum dolor sit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amet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,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consectetur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adipisicing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elit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,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sed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do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eiusmod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tempor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incididunt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ut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labore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et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dolore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magna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aliqua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.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Ut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enim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ad minim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veniam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,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quis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nostrud</a:t>
              </a:r>
              <a:endPara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999015" y="4089307"/>
              <a:ext cx="25864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444343"/>
                  </a:solidFill>
                  <a:latin typeface="Agency FB" panose="020B0503020202020204" pitchFamily="34" charset="0"/>
                </a:rPr>
                <a:t>PLEASE ADD YOUR TILTLE HERE</a:t>
              </a:r>
              <a:endParaRPr lang="zh-CN" altLang="en-US" b="1" dirty="0">
                <a:solidFill>
                  <a:srgbClr val="444343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810473" y="2583430"/>
            <a:ext cx="3464390" cy="1015663"/>
            <a:chOff x="7810473" y="2583430"/>
            <a:chExt cx="3464390" cy="1015663"/>
          </a:xfrm>
        </p:grpSpPr>
        <p:sp>
          <p:nvSpPr>
            <p:cNvPr id="23" name="矩形 22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  <p:cNvSpPr/>
            <p:nvPr/>
          </p:nvSpPr>
          <p:spPr>
            <a:xfrm>
              <a:off x="7826005" y="2952762"/>
              <a:ext cx="344885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Lorem ipsum dolor sit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amet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,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consectetur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adipisicing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elit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,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sed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do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eiusmod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tempor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incididunt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ut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labore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et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dolore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magna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aliqua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.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Ut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enim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ad minim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veniam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,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quis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nostrud</a:t>
              </a:r>
              <a:endPara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7810473" y="2583430"/>
              <a:ext cx="25864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444343"/>
                  </a:solidFill>
                  <a:latin typeface="Agency FB" panose="020B0503020202020204" pitchFamily="34" charset="0"/>
                </a:rPr>
                <a:t>PLEASE ADD YOUR TILTLE HERE</a:t>
              </a:r>
              <a:endParaRPr lang="zh-CN" altLang="en-US" b="1" dirty="0">
                <a:solidFill>
                  <a:srgbClr val="444343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810473" y="4089307"/>
            <a:ext cx="3464390" cy="1015663"/>
            <a:chOff x="7810473" y="4089307"/>
            <a:chExt cx="3464390" cy="1015663"/>
          </a:xfrm>
        </p:grpSpPr>
        <p:sp>
          <p:nvSpPr>
            <p:cNvPr id="25" name="矩形 24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  <p:cNvSpPr/>
            <p:nvPr/>
          </p:nvSpPr>
          <p:spPr>
            <a:xfrm>
              <a:off x="7826005" y="4458639"/>
              <a:ext cx="344885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Lorem ipsum dolor sit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amet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,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consectetur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adipisicing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elit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,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sed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do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eiusmod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tempor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incididunt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ut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labore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et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dolore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magna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aliqua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.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Ut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enim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ad minim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veniam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,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quis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nostrud</a:t>
              </a:r>
              <a:endPara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810473" y="4089307"/>
              <a:ext cx="25864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444343"/>
                  </a:solidFill>
                  <a:latin typeface="Agency FB" panose="020B0503020202020204" pitchFamily="34" charset="0"/>
                </a:rPr>
                <a:t>PLEASE ADD YOUR TILTLE HERE</a:t>
              </a:r>
              <a:endParaRPr lang="zh-CN" altLang="en-US" b="1" dirty="0">
                <a:solidFill>
                  <a:srgbClr val="444343"/>
                </a:solidFill>
                <a:latin typeface="Agency FB" panose="020B0503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pageCurlDouble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5" grpId="0" animBg="1"/>
      <p:bldP spid="6" grpId="0" animBg="1"/>
      <p:bldP spid="9" grpId="0" animBg="1"/>
      <p:bldP spid="10" grpId="0" animBg="1"/>
      <p:bldP spid="11" grpId="0"/>
      <p:bldP spid="12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4988004" y="1739962"/>
            <a:ext cx="2215991" cy="221599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 descr="e7d195523061f1c0328eee58866a2c96cef83cb5d7e8264eD65FB5D2354A91F359B7105383B69D524259A334A3200F36813883930A71B82EE2EA40F90FB214134A4A98ADE1E0FC8B02277D03E7C388C887E495ADB25A8A36914F4F516700F1B9866486B0B2759A56DBC4E39DE330A6B2B286C491000EAA6F96918AB630E04D1CC7A2D4FCFAC01A25"/>
          <p:cNvSpPr txBox="1"/>
          <p:nvPr/>
        </p:nvSpPr>
        <p:spPr>
          <a:xfrm>
            <a:off x="5112064" y="1916933"/>
            <a:ext cx="196787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b="1" dirty="0">
                <a:solidFill>
                  <a:srgbClr val="444343"/>
                </a:solidFill>
                <a:latin typeface="Agency FB" panose="020B0503020202020204" pitchFamily="34" charset="0"/>
              </a:rPr>
              <a:t>03</a:t>
            </a:r>
            <a:endParaRPr lang="zh-CN" altLang="en-US" sz="11500" b="1" dirty="0">
              <a:solidFill>
                <a:srgbClr val="444343"/>
              </a:solidFill>
              <a:latin typeface="Agency FB" panose="020B0503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172940" y="4161453"/>
            <a:ext cx="5014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444343"/>
                </a:solidFill>
                <a:latin typeface="Agency FB" panose="020B0503020202020204" pitchFamily="34" charset="0"/>
              </a:rPr>
              <a:t>PLEASE ADD YOUR TILTLE HERE</a:t>
            </a:r>
            <a:endParaRPr lang="zh-CN" altLang="en-US" sz="2800" b="1" dirty="0">
              <a:solidFill>
                <a:srgbClr val="444343"/>
              </a:solidFill>
              <a:latin typeface="Agency FB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pageCurlDouble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172940" y="593794"/>
            <a:ext cx="5014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444343"/>
                </a:solidFill>
                <a:latin typeface="Agency FB" panose="020B0503020202020204" pitchFamily="34" charset="0"/>
              </a:rPr>
              <a:t>PLEASE ADD YOUR TILTLE HERE</a:t>
            </a:r>
            <a:endParaRPr lang="zh-CN" altLang="en-US" sz="2800" b="1" dirty="0">
              <a:solidFill>
                <a:srgbClr val="444343"/>
              </a:solidFill>
              <a:latin typeface="Agency FB" panose="020B0503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27357" y="494675"/>
            <a:ext cx="4137286" cy="7644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409700" y="2057400"/>
            <a:ext cx="2019300" cy="198673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771900" y="2057400"/>
            <a:ext cx="2019300" cy="198673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191250" y="2057400"/>
            <a:ext cx="2019300" cy="198673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610600" y="2057400"/>
            <a:ext cx="2019300" cy="1986731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<p:cNvSpPr/>
          <p:nvPr/>
        </p:nvSpPr>
        <p:spPr>
          <a:xfrm>
            <a:off x="1425232" y="4610112"/>
            <a:ext cx="2003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Lorem ipsum dolor sit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amet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consectetur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adipisicing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elit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sed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do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eiusmod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tempor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incididunt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labore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dolore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magna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aliqua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enim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ad minim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veniam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quis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nostrud</a:t>
            </a:r>
            <a:endParaRPr lang="en-US" altLang="zh-CN" sz="1000" dirty="0">
              <a:solidFill>
                <a:srgbClr val="444343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18344" y="4240780"/>
            <a:ext cx="1767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444343"/>
                </a:solidFill>
                <a:latin typeface="Agency FB" panose="020B0503020202020204" pitchFamily="34" charset="0"/>
              </a:rPr>
              <a:t>PLEASE ADD YOUR</a:t>
            </a:r>
            <a:endParaRPr lang="zh-CN" altLang="en-US" b="1" dirty="0">
              <a:solidFill>
                <a:srgbClr val="444343"/>
              </a:solidFill>
              <a:latin typeface="Agency FB" panose="020B0503020202020204" pitchFamily="34" charset="0"/>
            </a:endParaRPr>
          </a:p>
        </p:txBody>
      </p:sp>
      <p:sp>
        <p:nvSpPr>
          <p:cNvPr id="13" name="矩形 12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<p:cNvSpPr/>
          <p:nvPr/>
        </p:nvSpPr>
        <p:spPr>
          <a:xfrm>
            <a:off x="3787432" y="4610112"/>
            <a:ext cx="2003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Lorem ipsum dolor sit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amet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consectetur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adipisicing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elit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sed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do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eiusmod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tempor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incididunt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labore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dolore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magna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aliqua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enim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ad minim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veniam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quis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nostrud</a:t>
            </a:r>
            <a:endParaRPr lang="en-US" altLang="zh-CN" sz="1000" dirty="0">
              <a:solidFill>
                <a:srgbClr val="444343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980544" y="4240780"/>
            <a:ext cx="1767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444343"/>
                </a:solidFill>
                <a:latin typeface="Agency FB" panose="020B0503020202020204" pitchFamily="34" charset="0"/>
              </a:rPr>
              <a:t>PLEASE ADD YOUR</a:t>
            </a:r>
            <a:endParaRPr lang="zh-CN" altLang="en-US" b="1" dirty="0">
              <a:solidFill>
                <a:srgbClr val="444343"/>
              </a:solidFill>
              <a:latin typeface="Agency FB" panose="020B0503020202020204" pitchFamily="34" charset="0"/>
            </a:endParaRPr>
          </a:p>
        </p:txBody>
      </p:sp>
      <p:sp>
        <p:nvSpPr>
          <p:cNvPr id="15" name="矩形 14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<p:cNvSpPr/>
          <p:nvPr/>
        </p:nvSpPr>
        <p:spPr>
          <a:xfrm>
            <a:off x="6149632" y="4610112"/>
            <a:ext cx="2003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Lorem ipsum dolor sit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amet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consectetur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adipisicing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elit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sed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do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eiusmod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tempor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incididunt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labore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dolore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magna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aliqua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enim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ad minim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veniam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quis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nostrud</a:t>
            </a:r>
            <a:endParaRPr lang="en-US" altLang="zh-CN" sz="1000" dirty="0">
              <a:solidFill>
                <a:srgbClr val="444343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342744" y="4240780"/>
            <a:ext cx="1767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444343"/>
                </a:solidFill>
                <a:latin typeface="Agency FB" panose="020B0503020202020204" pitchFamily="34" charset="0"/>
              </a:rPr>
              <a:t>PLEASE ADD YOUR</a:t>
            </a:r>
            <a:endParaRPr lang="zh-CN" altLang="en-US" b="1" dirty="0">
              <a:solidFill>
                <a:srgbClr val="444343"/>
              </a:solidFill>
              <a:latin typeface="Agency FB" panose="020B0503020202020204" pitchFamily="34" charset="0"/>
            </a:endParaRPr>
          </a:p>
        </p:txBody>
      </p:sp>
      <p:sp>
        <p:nvSpPr>
          <p:cNvPr id="17" name="矩形 16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<p:cNvSpPr/>
          <p:nvPr/>
        </p:nvSpPr>
        <p:spPr>
          <a:xfrm>
            <a:off x="8626132" y="4610112"/>
            <a:ext cx="2003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Lorem ipsum dolor sit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amet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consectetur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adipisicing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elit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sed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do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eiusmod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tempor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incididunt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labore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dolore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magna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aliqua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enim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ad minim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veniam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quis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nostrud</a:t>
            </a:r>
            <a:endParaRPr lang="en-US" altLang="zh-CN" sz="1000" dirty="0">
              <a:solidFill>
                <a:srgbClr val="444343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819244" y="4240780"/>
            <a:ext cx="1767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444343"/>
                </a:solidFill>
                <a:latin typeface="Agency FB" panose="020B0503020202020204" pitchFamily="34" charset="0"/>
              </a:rPr>
              <a:t>PLEASE ADD YOUR</a:t>
            </a:r>
            <a:endParaRPr lang="zh-CN" altLang="en-US" b="1" dirty="0">
              <a:solidFill>
                <a:srgbClr val="444343"/>
              </a:solidFill>
              <a:latin typeface="Agency FB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pageCurlDouble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3" grpId="0" animBg="1"/>
      <p:bldP spid="6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172940" y="593794"/>
            <a:ext cx="5014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444343"/>
                </a:solidFill>
                <a:latin typeface="Agency FB" panose="020B0503020202020204" pitchFamily="34" charset="0"/>
              </a:rPr>
              <a:t>PLEASE ADD YOUR TILTLE HERE</a:t>
            </a:r>
            <a:endParaRPr lang="zh-CN" altLang="en-US" sz="2800" b="1" dirty="0">
              <a:solidFill>
                <a:srgbClr val="444343"/>
              </a:solidFill>
              <a:latin typeface="Agency FB" panose="020B0503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27357" y="494675"/>
            <a:ext cx="4137286" cy="7644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正五边形 2"/>
          <p:cNvSpPr/>
          <p:nvPr/>
        </p:nvSpPr>
        <p:spPr>
          <a:xfrm>
            <a:off x="4363441" y="2210565"/>
            <a:ext cx="3351810" cy="3192200"/>
          </a:xfrm>
          <a:prstGeom prst="pentagon">
            <a:avLst/>
          </a:prstGeom>
          <a:solidFill>
            <a:srgbClr val="893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24"/>
          <p:cNvSpPr>
            <a:spLocks noEditPoints="1"/>
          </p:cNvSpPr>
          <p:nvPr/>
        </p:nvSpPr>
        <p:spPr bwMode="auto">
          <a:xfrm>
            <a:off x="5388746" y="3251855"/>
            <a:ext cx="1161029" cy="1200291"/>
          </a:xfrm>
          <a:custGeom>
            <a:avLst/>
            <a:gdLst>
              <a:gd name="T0" fmla="*/ 35 w 89"/>
              <a:gd name="T1" fmla="*/ 11 h 92"/>
              <a:gd name="T2" fmla="*/ 56 w 89"/>
              <a:gd name="T3" fmla="*/ 11 h 92"/>
              <a:gd name="T4" fmla="*/ 70 w 89"/>
              <a:gd name="T5" fmla="*/ 10 h 92"/>
              <a:gd name="T6" fmla="*/ 70 w 89"/>
              <a:gd name="T7" fmla="*/ 27 h 92"/>
              <a:gd name="T8" fmla="*/ 70 w 89"/>
              <a:gd name="T9" fmla="*/ 10 h 92"/>
              <a:gd name="T10" fmla="*/ 30 w 89"/>
              <a:gd name="T11" fmla="*/ 55 h 92"/>
              <a:gd name="T12" fmla="*/ 32 w 89"/>
              <a:gd name="T13" fmla="*/ 85 h 92"/>
              <a:gd name="T14" fmla="*/ 22 w 89"/>
              <a:gd name="T15" fmla="*/ 59 h 92"/>
              <a:gd name="T16" fmla="*/ 17 w 89"/>
              <a:gd name="T17" fmla="*/ 85 h 92"/>
              <a:gd name="T18" fmla="*/ 11 w 89"/>
              <a:gd name="T19" fmla="*/ 55 h 92"/>
              <a:gd name="T20" fmla="*/ 4 w 89"/>
              <a:gd name="T21" fmla="*/ 53 h 92"/>
              <a:gd name="T22" fmla="*/ 10 w 89"/>
              <a:gd name="T23" fmla="*/ 28 h 92"/>
              <a:gd name="T24" fmla="*/ 21 w 89"/>
              <a:gd name="T25" fmla="*/ 35 h 92"/>
              <a:gd name="T26" fmla="*/ 31 w 89"/>
              <a:gd name="T27" fmla="*/ 28 h 92"/>
              <a:gd name="T28" fmla="*/ 44 w 89"/>
              <a:gd name="T29" fmla="*/ 24 h 92"/>
              <a:gd name="T30" fmla="*/ 44 w 89"/>
              <a:gd name="T31" fmla="*/ 27 h 92"/>
              <a:gd name="T32" fmla="*/ 45 w 89"/>
              <a:gd name="T33" fmla="*/ 48 h 92"/>
              <a:gd name="T34" fmla="*/ 45 w 89"/>
              <a:gd name="T35" fmla="*/ 48 h 92"/>
              <a:gd name="T36" fmla="*/ 45 w 89"/>
              <a:gd name="T37" fmla="*/ 48 h 92"/>
              <a:gd name="T38" fmla="*/ 47 w 89"/>
              <a:gd name="T39" fmla="*/ 27 h 92"/>
              <a:gd name="T40" fmla="*/ 47 w 89"/>
              <a:gd name="T41" fmla="*/ 24 h 92"/>
              <a:gd name="T42" fmla="*/ 59 w 89"/>
              <a:gd name="T43" fmla="*/ 28 h 92"/>
              <a:gd name="T44" fmla="*/ 70 w 89"/>
              <a:gd name="T45" fmla="*/ 35 h 92"/>
              <a:gd name="T46" fmla="*/ 80 w 89"/>
              <a:gd name="T47" fmla="*/ 28 h 92"/>
              <a:gd name="T48" fmla="*/ 85 w 89"/>
              <a:gd name="T49" fmla="*/ 51 h 92"/>
              <a:gd name="T50" fmla="*/ 79 w 89"/>
              <a:gd name="T51" fmla="*/ 55 h 92"/>
              <a:gd name="T52" fmla="*/ 80 w 89"/>
              <a:gd name="T53" fmla="*/ 85 h 92"/>
              <a:gd name="T54" fmla="*/ 71 w 89"/>
              <a:gd name="T55" fmla="*/ 59 h 92"/>
              <a:gd name="T56" fmla="*/ 66 w 89"/>
              <a:gd name="T57" fmla="*/ 85 h 92"/>
              <a:gd name="T58" fmla="*/ 60 w 89"/>
              <a:gd name="T59" fmla="*/ 55 h 92"/>
              <a:gd name="T60" fmla="*/ 57 w 89"/>
              <a:gd name="T61" fmla="*/ 55 h 92"/>
              <a:gd name="T62" fmla="*/ 49 w 89"/>
              <a:gd name="T63" fmla="*/ 92 h 92"/>
              <a:gd name="T64" fmla="*/ 43 w 89"/>
              <a:gd name="T65" fmla="*/ 61 h 92"/>
              <a:gd name="T66" fmla="*/ 32 w 89"/>
              <a:gd name="T67" fmla="*/ 92 h 92"/>
              <a:gd name="T68" fmla="*/ 30 w 89"/>
              <a:gd name="T69" fmla="*/ 52 h 92"/>
              <a:gd name="T70" fmla="*/ 13 w 89"/>
              <a:gd name="T71" fmla="*/ 18 h 92"/>
              <a:gd name="T72" fmla="*/ 29 w 89"/>
              <a:gd name="T73" fmla="*/ 18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9" h="92">
                <a:moveTo>
                  <a:pt x="45" y="0"/>
                </a:moveTo>
                <a:cubicBezTo>
                  <a:pt x="40" y="0"/>
                  <a:pt x="35" y="5"/>
                  <a:pt x="35" y="11"/>
                </a:cubicBezTo>
                <a:cubicBezTo>
                  <a:pt x="35" y="16"/>
                  <a:pt x="40" y="21"/>
                  <a:pt x="45" y="21"/>
                </a:cubicBezTo>
                <a:cubicBezTo>
                  <a:pt x="51" y="21"/>
                  <a:pt x="56" y="16"/>
                  <a:pt x="56" y="11"/>
                </a:cubicBezTo>
                <a:cubicBezTo>
                  <a:pt x="56" y="5"/>
                  <a:pt x="51" y="0"/>
                  <a:pt x="45" y="0"/>
                </a:cubicBezTo>
                <a:close/>
                <a:moveTo>
                  <a:pt x="70" y="10"/>
                </a:moveTo>
                <a:cubicBezTo>
                  <a:pt x="65" y="10"/>
                  <a:pt x="61" y="14"/>
                  <a:pt x="61" y="18"/>
                </a:cubicBezTo>
                <a:cubicBezTo>
                  <a:pt x="61" y="23"/>
                  <a:pt x="65" y="27"/>
                  <a:pt x="70" y="27"/>
                </a:cubicBezTo>
                <a:cubicBezTo>
                  <a:pt x="74" y="27"/>
                  <a:pt x="78" y="23"/>
                  <a:pt x="78" y="18"/>
                </a:cubicBezTo>
                <a:cubicBezTo>
                  <a:pt x="78" y="14"/>
                  <a:pt x="74" y="10"/>
                  <a:pt x="70" y="10"/>
                </a:cubicBezTo>
                <a:close/>
                <a:moveTo>
                  <a:pt x="30" y="52"/>
                </a:moveTo>
                <a:cubicBezTo>
                  <a:pt x="30" y="55"/>
                  <a:pt x="30" y="55"/>
                  <a:pt x="30" y="55"/>
                </a:cubicBezTo>
                <a:cubicBezTo>
                  <a:pt x="30" y="55"/>
                  <a:pt x="30" y="55"/>
                  <a:pt x="30" y="55"/>
                </a:cubicBezTo>
                <a:cubicBezTo>
                  <a:pt x="32" y="85"/>
                  <a:pt x="32" y="85"/>
                  <a:pt x="32" y="85"/>
                </a:cubicBezTo>
                <a:cubicBezTo>
                  <a:pt x="24" y="85"/>
                  <a:pt x="24" y="85"/>
                  <a:pt x="24" y="85"/>
                </a:cubicBezTo>
                <a:cubicBezTo>
                  <a:pt x="22" y="59"/>
                  <a:pt x="22" y="59"/>
                  <a:pt x="22" y="59"/>
                </a:cubicBezTo>
                <a:cubicBezTo>
                  <a:pt x="19" y="59"/>
                  <a:pt x="19" y="59"/>
                  <a:pt x="19" y="59"/>
                </a:cubicBezTo>
                <a:cubicBezTo>
                  <a:pt x="17" y="85"/>
                  <a:pt x="17" y="85"/>
                  <a:pt x="17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11" y="55"/>
                  <a:pt x="11" y="55"/>
                  <a:pt x="11" y="55"/>
                </a:cubicBezTo>
                <a:cubicBezTo>
                  <a:pt x="10" y="43"/>
                  <a:pt x="10" y="43"/>
                  <a:pt x="10" y="43"/>
                </a:cubicBezTo>
                <a:cubicBezTo>
                  <a:pt x="4" y="53"/>
                  <a:pt x="4" y="53"/>
                  <a:pt x="4" y="53"/>
                </a:cubicBezTo>
                <a:cubicBezTo>
                  <a:pt x="0" y="50"/>
                  <a:pt x="0" y="50"/>
                  <a:pt x="0" y="50"/>
                </a:cubicBezTo>
                <a:cubicBezTo>
                  <a:pt x="10" y="28"/>
                  <a:pt x="10" y="28"/>
                  <a:pt x="10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21" y="35"/>
                  <a:pt x="21" y="35"/>
                  <a:pt x="21" y="35"/>
                </a:cubicBezTo>
                <a:cubicBezTo>
                  <a:pt x="26" y="28"/>
                  <a:pt x="26" y="28"/>
                  <a:pt x="26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3" y="24"/>
                  <a:pt x="33" y="24"/>
                  <a:pt x="33" y="24"/>
                </a:cubicBezTo>
                <a:cubicBezTo>
                  <a:pt x="44" y="24"/>
                  <a:pt x="44" y="24"/>
                  <a:pt x="44" y="24"/>
                </a:cubicBezTo>
                <a:cubicBezTo>
                  <a:pt x="43" y="25"/>
                  <a:pt x="43" y="25"/>
                  <a:pt x="43" y="25"/>
                </a:cubicBezTo>
                <a:cubicBezTo>
                  <a:pt x="44" y="27"/>
                  <a:pt x="44" y="27"/>
                  <a:pt x="44" y="27"/>
                </a:cubicBezTo>
                <a:cubicBezTo>
                  <a:pt x="41" y="44"/>
                  <a:pt x="41" y="44"/>
                  <a:pt x="41" y="44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9" y="44"/>
                  <a:pt x="49" y="44"/>
                  <a:pt x="49" y="44"/>
                </a:cubicBezTo>
                <a:cubicBezTo>
                  <a:pt x="47" y="27"/>
                  <a:pt x="47" y="27"/>
                  <a:pt x="47" y="27"/>
                </a:cubicBezTo>
                <a:cubicBezTo>
                  <a:pt x="48" y="25"/>
                  <a:pt x="48" y="25"/>
                  <a:pt x="48" y="25"/>
                </a:cubicBezTo>
                <a:cubicBezTo>
                  <a:pt x="47" y="24"/>
                  <a:pt x="47" y="24"/>
                  <a:pt x="47" y="24"/>
                </a:cubicBezTo>
                <a:cubicBezTo>
                  <a:pt x="58" y="24"/>
                  <a:pt x="58" y="24"/>
                  <a:pt x="58" y="24"/>
                </a:cubicBezTo>
                <a:cubicBezTo>
                  <a:pt x="59" y="28"/>
                  <a:pt x="59" y="28"/>
                  <a:pt x="59" y="28"/>
                </a:cubicBezTo>
                <a:cubicBezTo>
                  <a:pt x="64" y="28"/>
                  <a:pt x="64" y="28"/>
                  <a:pt x="64" y="28"/>
                </a:cubicBezTo>
                <a:cubicBezTo>
                  <a:pt x="70" y="35"/>
                  <a:pt x="70" y="35"/>
                  <a:pt x="70" y="35"/>
                </a:cubicBezTo>
                <a:cubicBezTo>
                  <a:pt x="75" y="28"/>
                  <a:pt x="75" y="28"/>
                  <a:pt x="75" y="28"/>
                </a:cubicBezTo>
                <a:cubicBezTo>
                  <a:pt x="80" y="28"/>
                  <a:pt x="80" y="28"/>
                  <a:pt x="80" y="28"/>
                </a:cubicBezTo>
                <a:cubicBezTo>
                  <a:pt x="89" y="48"/>
                  <a:pt x="89" y="48"/>
                  <a:pt x="89" y="48"/>
                </a:cubicBezTo>
                <a:cubicBezTo>
                  <a:pt x="85" y="51"/>
                  <a:pt x="85" y="51"/>
                  <a:pt x="85" y="51"/>
                </a:cubicBezTo>
                <a:cubicBezTo>
                  <a:pt x="79" y="41"/>
                  <a:pt x="79" y="41"/>
                  <a:pt x="79" y="41"/>
                </a:cubicBezTo>
                <a:cubicBezTo>
                  <a:pt x="79" y="55"/>
                  <a:pt x="79" y="55"/>
                  <a:pt x="79" y="55"/>
                </a:cubicBezTo>
                <a:cubicBezTo>
                  <a:pt x="79" y="55"/>
                  <a:pt x="79" y="55"/>
                  <a:pt x="79" y="55"/>
                </a:cubicBezTo>
                <a:cubicBezTo>
                  <a:pt x="80" y="85"/>
                  <a:pt x="80" y="85"/>
                  <a:pt x="80" y="85"/>
                </a:cubicBezTo>
                <a:cubicBezTo>
                  <a:pt x="72" y="85"/>
                  <a:pt x="72" y="85"/>
                  <a:pt x="72" y="85"/>
                </a:cubicBezTo>
                <a:cubicBezTo>
                  <a:pt x="71" y="59"/>
                  <a:pt x="71" y="59"/>
                  <a:pt x="71" y="59"/>
                </a:cubicBezTo>
                <a:cubicBezTo>
                  <a:pt x="68" y="59"/>
                  <a:pt x="68" y="59"/>
                  <a:pt x="68" y="59"/>
                </a:cubicBezTo>
                <a:cubicBezTo>
                  <a:pt x="66" y="85"/>
                  <a:pt x="66" y="85"/>
                  <a:pt x="66" y="85"/>
                </a:cubicBezTo>
                <a:cubicBezTo>
                  <a:pt x="59" y="85"/>
                  <a:pt x="59" y="85"/>
                  <a:pt x="59" y="85"/>
                </a:cubicBezTo>
                <a:cubicBezTo>
                  <a:pt x="60" y="55"/>
                  <a:pt x="60" y="55"/>
                  <a:pt x="60" y="55"/>
                </a:cubicBezTo>
                <a:cubicBezTo>
                  <a:pt x="60" y="53"/>
                  <a:pt x="60" y="53"/>
                  <a:pt x="60" y="53"/>
                </a:cubicBezTo>
                <a:cubicBezTo>
                  <a:pt x="57" y="55"/>
                  <a:pt x="57" y="55"/>
                  <a:pt x="57" y="55"/>
                </a:cubicBezTo>
                <a:cubicBezTo>
                  <a:pt x="58" y="92"/>
                  <a:pt x="58" y="92"/>
                  <a:pt x="58" y="92"/>
                </a:cubicBezTo>
                <a:cubicBezTo>
                  <a:pt x="49" y="92"/>
                  <a:pt x="49" y="92"/>
                  <a:pt x="49" y="92"/>
                </a:cubicBezTo>
                <a:cubicBezTo>
                  <a:pt x="47" y="61"/>
                  <a:pt x="47" y="61"/>
                  <a:pt x="47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2" y="92"/>
                  <a:pt x="42" y="92"/>
                  <a:pt x="42" y="92"/>
                </a:cubicBezTo>
                <a:cubicBezTo>
                  <a:pt x="32" y="92"/>
                  <a:pt x="32" y="92"/>
                  <a:pt x="32" y="92"/>
                </a:cubicBezTo>
                <a:cubicBezTo>
                  <a:pt x="34" y="55"/>
                  <a:pt x="34" y="55"/>
                  <a:pt x="34" y="55"/>
                </a:cubicBezTo>
                <a:cubicBezTo>
                  <a:pt x="30" y="52"/>
                  <a:pt x="30" y="52"/>
                  <a:pt x="30" y="52"/>
                </a:cubicBezTo>
                <a:close/>
                <a:moveTo>
                  <a:pt x="21" y="10"/>
                </a:moveTo>
                <a:cubicBezTo>
                  <a:pt x="16" y="10"/>
                  <a:pt x="13" y="14"/>
                  <a:pt x="13" y="18"/>
                </a:cubicBezTo>
                <a:cubicBezTo>
                  <a:pt x="13" y="23"/>
                  <a:pt x="16" y="27"/>
                  <a:pt x="21" y="27"/>
                </a:cubicBezTo>
                <a:cubicBezTo>
                  <a:pt x="25" y="27"/>
                  <a:pt x="29" y="23"/>
                  <a:pt x="29" y="18"/>
                </a:cubicBezTo>
                <a:cubicBezTo>
                  <a:pt x="29" y="14"/>
                  <a:pt x="25" y="10"/>
                  <a:pt x="21" y="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10" name="直接连接符 9"/>
          <p:cNvCxnSpPr>
            <a:stCxn id="3" idx="0"/>
          </p:cNvCxnSpPr>
          <p:nvPr/>
        </p:nvCxnSpPr>
        <p:spPr>
          <a:xfrm>
            <a:off x="6039346" y="2210565"/>
            <a:ext cx="1104404" cy="0"/>
          </a:xfrm>
          <a:prstGeom prst="line">
            <a:avLst/>
          </a:prstGeom>
          <a:ln>
            <a:solidFill>
              <a:srgbClr val="8934F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7511947" y="3429765"/>
            <a:ext cx="1079603" cy="0"/>
          </a:xfrm>
          <a:prstGeom prst="line">
            <a:avLst/>
          </a:prstGeom>
          <a:ln>
            <a:solidFill>
              <a:srgbClr val="8934F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877298" y="5402765"/>
            <a:ext cx="1097590" cy="0"/>
          </a:xfrm>
          <a:prstGeom prst="line">
            <a:avLst/>
          </a:prstGeom>
          <a:ln>
            <a:solidFill>
              <a:srgbClr val="8934F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4027357" y="5402765"/>
            <a:ext cx="1675905" cy="0"/>
          </a:xfrm>
          <a:prstGeom prst="line">
            <a:avLst/>
          </a:prstGeom>
          <a:ln>
            <a:solidFill>
              <a:srgbClr val="8934F4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3563589" y="3429765"/>
            <a:ext cx="1675905" cy="0"/>
          </a:xfrm>
          <a:prstGeom prst="line">
            <a:avLst/>
          </a:prstGeom>
          <a:ln>
            <a:solidFill>
              <a:srgbClr val="8934F4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组合 34"/>
          <p:cNvGrpSpPr/>
          <p:nvPr/>
        </p:nvGrpSpPr>
        <p:grpSpPr>
          <a:xfrm>
            <a:off x="7298342" y="1937397"/>
            <a:ext cx="3464390" cy="1015663"/>
            <a:chOff x="7298342" y="1937397"/>
            <a:chExt cx="3464390" cy="1015663"/>
          </a:xfrm>
        </p:grpSpPr>
        <p:sp>
          <p:nvSpPr>
            <p:cNvPr id="15" name="矩形 14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  <p:cNvSpPr/>
            <p:nvPr/>
          </p:nvSpPr>
          <p:spPr>
            <a:xfrm>
              <a:off x="7313874" y="2306729"/>
              <a:ext cx="344885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Lorem ipsum dolor sit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amet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,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consectetur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adipisicing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elit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,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sed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do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eiusmod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tempor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incididunt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ut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labore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et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dolore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magna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aliqua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.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Ut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enim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ad minim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veniam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,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quis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nostrud</a:t>
              </a:r>
              <a:endPara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298342" y="1937397"/>
              <a:ext cx="25864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444343"/>
                  </a:solidFill>
                  <a:latin typeface="Agency FB" panose="020B0503020202020204" pitchFamily="34" charset="0"/>
                </a:rPr>
                <a:t>PLEASE ADD YOUR TILTLE HERE</a:t>
              </a:r>
              <a:endParaRPr lang="zh-CN" altLang="en-US" b="1" dirty="0">
                <a:solidFill>
                  <a:srgbClr val="444343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8677423" y="3240058"/>
            <a:ext cx="3464390" cy="1015663"/>
            <a:chOff x="8677423" y="3240058"/>
            <a:chExt cx="3464390" cy="1015663"/>
          </a:xfrm>
        </p:grpSpPr>
        <p:sp>
          <p:nvSpPr>
            <p:cNvPr id="17" name="矩形 16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  <p:cNvSpPr/>
            <p:nvPr/>
          </p:nvSpPr>
          <p:spPr>
            <a:xfrm>
              <a:off x="8692955" y="3609390"/>
              <a:ext cx="344885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Lorem ipsum dolor sit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amet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,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consectetur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adipisicing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elit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,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sed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do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eiusmod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tempor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incididunt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ut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labore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et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dolore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magna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aliqua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.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Ut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enim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ad minim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veniam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,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quis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nostrud</a:t>
              </a:r>
              <a:endPara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677423" y="3240058"/>
              <a:ext cx="25864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444343"/>
                  </a:solidFill>
                  <a:latin typeface="Agency FB" panose="020B0503020202020204" pitchFamily="34" charset="0"/>
                </a:rPr>
                <a:t>PLEASE ADD YOUR TILTLE HERE</a:t>
              </a:r>
              <a:endParaRPr lang="zh-CN" altLang="en-US" b="1" dirty="0">
                <a:solidFill>
                  <a:srgbClr val="444343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164643" y="5199049"/>
            <a:ext cx="3464390" cy="1015663"/>
            <a:chOff x="8164643" y="5199049"/>
            <a:chExt cx="3464390" cy="1015663"/>
          </a:xfrm>
        </p:grpSpPr>
        <p:sp>
          <p:nvSpPr>
            <p:cNvPr id="28" name="矩形 27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  <p:cNvSpPr/>
            <p:nvPr/>
          </p:nvSpPr>
          <p:spPr>
            <a:xfrm>
              <a:off x="8180175" y="5568381"/>
              <a:ext cx="344885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Lorem ipsum dolor sit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amet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,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consectetur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adipisicing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elit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,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sed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do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eiusmod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tempor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incididunt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ut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labore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et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dolore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magna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aliqua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.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Ut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enim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ad minim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veniam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,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quis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nostrud</a:t>
              </a:r>
              <a:endPara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8164643" y="5199049"/>
              <a:ext cx="25864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444343"/>
                  </a:solidFill>
                  <a:latin typeface="Agency FB" panose="020B0503020202020204" pitchFamily="34" charset="0"/>
                </a:rPr>
                <a:t>PLEASE ADD YOUR TILTLE HERE</a:t>
              </a:r>
              <a:endParaRPr lang="zh-CN" altLang="en-US" b="1" dirty="0">
                <a:solidFill>
                  <a:srgbClr val="444343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330272" y="5199049"/>
            <a:ext cx="3464390" cy="1015663"/>
            <a:chOff x="1330272" y="5199049"/>
            <a:chExt cx="3464390" cy="1015663"/>
          </a:xfrm>
        </p:grpSpPr>
        <p:sp>
          <p:nvSpPr>
            <p:cNvPr id="30" name="矩形 29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  <p:cNvSpPr/>
            <p:nvPr/>
          </p:nvSpPr>
          <p:spPr>
            <a:xfrm>
              <a:off x="1345804" y="5568381"/>
              <a:ext cx="344885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Lorem ipsum dolor sit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amet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,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consectetur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adipisicing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elit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,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sed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do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eiusmod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tempor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incididunt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ut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labore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et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dolore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magna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aliqua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.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Ut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enim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ad minim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veniam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,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quis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nostrud</a:t>
              </a:r>
              <a:endPara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330272" y="5199049"/>
              <a:ext cx="25864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444343"/>
                  </a:solidFill>
                  <a:latin typeface="Agency FB" panose="020B0503020202020204" pitchFamily="34" charset="0"/>
                </a:rPr>
                <a:t>PLEASE ADD YOUR TILTLE HERE</a:t>
              </a:r>
              <a:endParaRPr lang="zh-CN" altLang="en-US" b="1" dirty="0">
                <a:solidFill>
                  <a:srgbClr val="444343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963820" y="3230524"/>
            <a:ext cx="3464390" cy="1015663"/>
            <a:chOff x="963820" y="3230524"/>
            <a:chExt cx="3464390" cy="1015663"/>
          </a:xfrm>
        </p:grpSpPr>
        <p:sp>
          <p:nvSpPr>
            <p:cNvPr id="32" name="矩形 31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  <p:cNvSpPr/>
            <p:nvPr/>
          </p:nvSpPr>
          <p:spPr>
            <a:xfrm>
              <a:off x="979352" y="3599856"/>
              <a:ext cx="344885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Lorem ipsum dolor sit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amet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,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consectetur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adipisicing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elit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,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sed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do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eiusmod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tempor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incididunt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ut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labore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et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dolore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magna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aliqua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.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Ut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enim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ad minim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veniam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,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quis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nostrud</a:t>
              </a:r>
              <a:endPara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963820" y="3230524"/>
              <a:ext cx="25864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444343"/>
                  </a:solidFill>
                  <a:latin typeface="Agency FB" panose="020B0503020202020204" pitchFamily="34" charset="0"/>
                </a:rPr>
                <a:t>PLEASE ADD YOUR TILTLE HERE</a:t>
              </a:r>
              <a:endParaRPr lang="zh-CN" altLang="en-US" b="1" dirty="0">
                <a:solidFill>
                  <a:srgbClr val="444343"/>
                </a:solidFill>
                <a:latin typeface="Agency FB" panose="020B0503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pageCurlDouble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3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172940" y="593794"/>
            <a:ext cx="5014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444343"/>
                </a:solidFill>
                <a:latin typeface="Agency FB" panose="020B0503020202020204" pitchFamily="34" charset="0"/>
              </a:rPr>
              <a:t>PLEASE ADD YOUR TILTLE HERE</a:t>
            </a:r>
            <a:endParaRPr lang="zh-CN" altLang="en-US" sz="2800" b="1" dirty="0">
              <a:solidFill>
                <a:srgbClr val="444343"/>
              </a:solidFill>
              <a:latin typeface="Agency FB" panose="020B0503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27357" y="494675"/>
            <a:ext cx="4137286" cy="7644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1118953" y="2031167"/>
            <a:ext cx="689548" cy="689548"/>
          </a:xfrm>
          <a:prstGeom prst="ellipse">
            <a:avLst/>
          </a:prstGeom>
          <a:solidFill>
            <a:schemeClr val="bg1"/>
          </a:solidFill>
          <a:ln>
            <a:solidFill>
              <a:srgbClr val="4443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1177852" y="2090066"/>
            <a:ext cx="571750" cy="571750"/>
            <a:chOff x="1177852" y="2090066"/>
            <a:chExt cx="571750" cy="571750"/>
          </a:xfrm>
        </p:grpSpPr>
        <p:sp>
          <p:nvSpPr>
            <p:cNvPr id="6" name="椭圆 5"/>
            <p:cNvSpPr/>
            <p:nvPr/>
          </p:nvSpPr>
          <p:spPr>
            <a:xfrm>
              <a:off x="1177852" y="2090066"/>
              <a:ext cx="571750" cy="571750"/>
            </a:xfrm>
            <a:prstGeom prst="ellipse">
              <a:avLst/>
            </a:prstGeom>
            <a:solidFill>
              <a:srgbClr val="893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AutoShape 7"/>
            <p:cNvSpPr/>
            <p:nvPr/>
          </p:nvSpPr>
          <p:spPr bwMode="auto">
            <a:xfrm>
              <a:off x="1321421" y="2233635"/>
              <a:ext cx="284612" cy="2846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63" y="0"/>
                  </a:moveTo>
                  <a:cubicBezTo>
                    <a:pt x="20631" y="0"/>
                    <a:pt x="20946" y="159"/>
                    <a:pt x="21208" y="476"/>
                  </a:cubicBezTo>
                  <a:cubicBezTo>
                    <a:pt x="21470" y="796"/>
                    <a:pt x="21600" y="1175"/>
                    <a:pt x="21600" y="1616"/>
                  </a:cubicBezTo>
                  <a:lnTo>
                    <a:pt x="21600" y="19984"/>
                  </a:lnTo>
                  <a:cubicBezTo>
                    <a:pt x="21600" y="20419"/>
                    <a:pt x="21470" y="20804"/>
                    <a:pt x="21208" y="21121"/>
                  </a:cubicBezTo>
                  <a:cubicBezTo>
                    <a:pt x="20946" y="21441"/>
                    <a:pt x="20631" y="21600"/>
                    <a:pt x="20263" y="21600"/>
                  </a:cubicBezTo>
                  <a:lnTo>
                    <a:pt x="1371" y="21600"/>
                  </a:lnTo>
                  <a:cubicBezTo>
                    <a:pt x="1004" y="21600"/>
                    <a:pt x="683" y="21441"/>
                    <a:pt x="411" y="21121"/>
                  </a:cubicBezTo>
                  <a:cubicBezTo>
                    <a:pt x="137" y="20804"/>
                    <a:pt x="0" y="20422"/>
                    <a:pt x="0" y="19984"/>
                  </a:cubicBezTo>
                  <a:lnTo>
                    <a:pt x="0" y="1616"/>
                  </a:lnTo>
                  <a:cubicBezTo>
                    <a:pt x="0" y="1175"/>
                    <a:pt x="137" y="796"/>
                    <a:pt x="411" y="476"/>
                  </a:cubicBezTo>
                  <a:cubicBezTo>
                    <a:pt x="683" y="159"/>
                    <a:pt x="1004" y="0"/>
                    <a:pt x="1371" y="0"/>
                  </a:cubicBezTo>
                  <a:lnTo>
                    <a:pt x="20263" y="0"/>
                  </a:lnTo>
                  <a:close/>
                  <a:moveTo>
                    <a:pt x="19806" y="2161"/>
                  </a:moveTo>
                  <a:lnTo>
                    <a:pt x="1804" y="2161"/>
                  </a:lnTo>
                  <a:lnTo>
                    <a:pt x="1804" y="19432"/>
                  </a:lnTo>
                  <a:lnTo>
                    <a:pt x="19806" y="19432"/>
                  </a:lnTo>
                  <a:lnTo>
                    <a:pt x="19806" y="2161"/>
                  </a:lnTo>
                  <a:close/>
                  <a:moveTo>
                    <a:pt x="5978" y="17887"/>
                  </a:moveTo>
                  <a:lnTo>
                    <a:pt x="3599" y="17887"/>
                  </a:lnTo>
                  <a:lnTo>
                    <a:pt x="3599" y="12784"/>
                  </a:lnTo>
                  <a:lnTo>
                    <a:pt x="5978" y="12784"/>
                  </a:lnTo>
                  <a:lnTo>
                    <a:pt x="5978" y="17887"/>
                  </a:lnTo>
                  <a:close/>
                  <a:moveTo>
                    <a:pt x="9962" y="17887"/>
                  </a:moveTo>
                  <a:lnTo>
                    <a:pt x="7606" y="17887"/>
                  </a:lnTo>
                  <a:lnTo>
                    <a:pt x="7606" y="6974"/>
                  </a:lnTo>
                  <a:lnTo>
                    <a:pt x="9962" y="6974"/>
                  </a:lnTo>
                  <a:lnTo>
                    <a:pt x="9962" y="17887"/>
                  </a:lnTo>
                  <a:close/>
                  <a:moveTo>
                    <a:pt x="14018" y="17887"/>
                  </a:moveTo>
                  <a:lnTo>
                    <a:pt x="11638" y="17887"/>
                  </a:lnTo>
                  <a:lnTo>
                    <a:pt x="11638" y="9562"/>
                  </a:lnTo>
                  <a:lnTo>
                    <a:pt x="14018" y="9562"/>
                  </a:lnTo>
                  <a:lnTo>
                    <a:pt x="14018" y="17887"/>
                  </a:lnTo>
                  <a:close/>
                  <a:moveTo>
                    <a:pt x="18001" y="17887"/>
                  </a:moveTo>
                  <a:lnTo>
                    <a:pt x="15622" y="17887"/>
                  </a:lnTo>
                  <a:lnTo>
                    <a:pt x="15622" y="4920"/>
                  </a:lnTo>
                  <a:lnTo>
                    <a:pt x="18001" y="4920"/>
                  </a:lnTo>
                  <a:lnTo>
                    <a:pt x="18001" y="178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defRPr/>
              </a:pPr>
              <a:endParaRPr lang="es-ES">
                <a:cs typeface="Calibri" panose="020F0502020204030204" pitchFamily="34" charset="0"/>
              </a:endParaRPr>
            </a:p>
          </p:txBody>
        </p:sp>
      </p:grpSp>
      <p:sp>
        <p:nvSpPr>
          <p:cNvPr id="11" name="矩形 10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<p:cNvSpPr/>
          <p:nvPr/>
        </p:nvSpPr>
        <p:spPr>
          <a:xfrm>
            <a:off x="1908703" y="2400499"/>
            <a:ext cx="4313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Lorem ipsum dolor sit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amet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consectetur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adipisicing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elit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sed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do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eiusmod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tempor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incididunt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labore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dolore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magna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aliqua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enim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ad minim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veniam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quis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nostrud</a:t>
            </a:r>
            <a:endParaRPr lang="en-US" altLang="zh-CN" sz="1000" dirty="0">
              <a:solidFill>
                <a:srgbClr val="444343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893171" y="2031167"/>
            <a:ext cx="2586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444343"/>
                </a:solidFill>
                <a:latin typeface="Agency FB" panose="020B0503020202020204" pitchFamily="34" charset="0"/>
              </a:rPr>
              <a:t>PLEASE ADD YOUR TILTLE HERE</a:t>
            </a:r>
            <a:endParaRPr lang="zh-CN" altLang="en-US" b="1" dirty="0">
              <a:solidFill>
                <a:srgbClr val="444343"/>
              </a:solidFill>
              <a:latin typeface="Agency FB" panose="020B0503020202020204" pitchFamily="34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586303" y="2031167"/>
            <a:ext cx="689548" cy="689548"/>
          </a:xfrm>
          <a:prstGeom prst="ellipse">
            <a:avLst/>
          </a:prstGeom>
          <a:solidFill>
            <a:schemeClr val="bg1"/>
          </a:solidFill>
          <a:ln>
            <a:solidFill>
              <a:srgbClr val="4443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<p:cNvSpPr/>
          <p:nvPr/>
        </p:nvSpPr>
        <p:spPr>
          <a:xfrm>
            <a:off x="7376053" y="2400499"/>
            <a:ext cx="4313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Lorem ipsum dolor sit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amet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consectetur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adipisicing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elit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sed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do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eiusmod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tempor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incididunt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labore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dolore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magna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aliqua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enim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ad minim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veniam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quis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nostrud</a:t>
            </a:r>
            <a:endParaRPr lang="en-US" altLang="zh-CN" sz="1000" dirty="0">
              <a:solidFill>
                <a:srgbClr val="444343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360521" y="2031167"/>
            <a:ext cx="2586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444343"/>
                </a:solidFill>
                <a:latin typeface="Agency FB" panose="020B0503020202020204" pitchFamily="34" charset="0"/>
              </a:rPr>
              <a:t>PLEASE ADD YOUR TILTLE HERE</a:t>
            </a:r>
            <a:endParaRPr lang="zh-CN" altLang="en-US" b="1" dirty="0">
              <a:solidFill>
                <a:srgbClr val="444343"/>
              </a:solidFill>
              <a:latin typeface="Agency FB" panose="020B0503020202020204" pitchFamily="34" charset="0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1118953" y="3308042"/>
            <a:ext cx="689548" cy="689548"/>
          </a:xfrm>
          <a:prstGeom prst="ellipse">
            <a:avLst/>
          </a:prstGeom>
          <a:solidFill>
            <a:schemeClr val="bg1"/>
          </a:solidFill>
          <a:ln>
            <a:solidFill>
              <a:srgbClr val="4443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<p:cNvSpPr/>
          <p:nvPr/>
        </p:nvSpPr>
        <p:spPr>
          <a:xfrm>
            <a:off x="1908703" y="3677374"/>
            <a:ext cx="4313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Lorem ipsum dolor sit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amet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consectetur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adipisicing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elit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sed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do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eiusmod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tempor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incididunt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labore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dolore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magna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aliqua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enim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ad minim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veniam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quis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nostrud</a:t>
            </a:r>
            <a:endParaRPr lang="en-US" altLang="zh-CN" sz="1000" dirty="0">
              <a:solidFill>
                <a:srgbClr val="444343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893171" y="3308042"/>
            <a:ext cx="2586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444343"/>
                </a:solidFill>
                <a:latin typeface="Agency FB" panose="020B0503020202020204" pitchFamily="34" charset="0"/>
              </a:rPr>
              <a:t>PLEASE ADD YOUR TILTLE HERE</a:t>
            </a:r>
            <a:endParaRPr lang="zh-CN" altLang="en-US" b="1" dirty="0">
              <a:solidFill>
                <a:srgbClr val="444343"/>
              </a:solidFill>
              <a:latin typeface="Agency FB" panose="020B0503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6586303" y="3308042"/>
            <a:ext cx="689548" cy="689548"/>
          </a:xfrm>
          <a:prstGeom prst="ellipse">
            <a:avLst/>
          </a:prstGeom>
          <a:solidFill>
            <a:schemeClr val="bg1"/>
          </a:solidFill>
          <a:ln>
            <a:solidFill>
              <a:srgbClr val="4443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<p:cNvSpPr/>
          <p:nvPr/>
        </p:nvSpPr>
        <p:spPr>
          <a:xfrm>
            <a:off x="7376053" y="3677374"/>
            <a:ext cx="4313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Lorem ipsum dolor sit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amet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consectetur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adipisicing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elit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sed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do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eiusmod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tempor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incididunt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labore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dolore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magna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aliqua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enim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ad minim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veniam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quis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nostrud</a:t>
            </a:r>
            <a:endParaRPr lang="en-US" altLang="zh-CN" sz="1000" dirty="0">
              <a:solidFill>
                <a:srgbClr val="444343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360521" y="3308042"/>
            <a:ext cx="2586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444343"/>
                </a:solidFill>
                <a:latin typeface="Agency FB" panose="020B0503020202020204" pitchFamily="34" charset="0"/>
              </a:rPr>
              <a:t>PLEASE ADD YOUR TILTLE HERE</a:t>
            </a:r>
            <a:endParaRPr lang="zh-CN" altLang="en-US" b="1" dirty="0">
              <a:solidFill>
                <a:srgbClr val="444343"/>
              </a:solidFill>
              <a:latin typeface="Agency FB" panose="020B0503020202020204" pitchFamily="34" charset="0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1118953" y="4673939"/>
            <a:ext cx="689548" cy="689548"/>
          </a:xfrm>
          <a:prstGeom prst="ellipse">
            <a:avLst/>
          </a:prstGeom>
          <a:solidFill>
            <a:schemeClr val="bg1"/>
          </a:solidFill>
          <a:ln>
            <a:solidFill>
              <a:srgbClr val="4443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<p:cNvSpPr/>
          <p:nvPr/>
        </p:nvSpPr>
        <p:spPr>
          <a:xfrm>
            <a:off x="1908703" y="5043271"/>
            <a:ext cx="4313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Lorem ipsum dolor sit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amet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consectetur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adipisicing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elit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sed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do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eiusmod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tempor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incididunt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labore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dolore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magna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aliqua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enim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ad minim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veniam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quis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nostrud</a:t>
            </a:r>
            <a:endParaRPr lang="en-US" altLang="zh-CN" sz="1000" dirty="0">
              <a:solidFill>
                <a:srgbClr val="444343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893171" y="4673939"/>
            <a:ext cx="2586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444343"/>
                </a:solidFill>
                <a:latin typeface="Agency FB" panose="020B0503020202020204" pitchFamily="34" charset="0"/>
              </a:rPr>
              <a:t>PLEASE ADD YOUR TILTLE HERE</a:t>
            </a:r>
            <a:endParaRPr lang="zh-CN" altLang="en-US" b="1" dirty="0">
              <a:solidFill>
                <a:srgbClr val="444343"/>
              </a:solidFill>
              <a:latin typeface="Agency FB" panose="020B0503020202020204" pitchFamily="34" charset="0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6586303" y="4673939"/>
            <a:ext cx="689548" cy="689548"/>
          </a:xfrm>
          <a:prstGeom prst="ellipse">
            <a:avLst/>
          </a:prstGeom>
          <a:solidFill>
            <a:schemeClr val="bg1"/>
          </a:solidFill>
          <a:ln>
            <a:solidFill>
              <a:srgbClr val="4443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<p:cNvSpPr/>
          <p:nvPr/>
        </p:nvSpPr>
        <p:spPr>
          <a:xfrm>
            <a:off x="7376053" y="5043271"/>
            <a:ext cx="4313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Lorem ipsum dolor sit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amet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consectetur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adipisicing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elit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sed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do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eiusmod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tempor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incididunt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labore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dolore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magna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aliqua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enim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ad minim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veniam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quis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nostrud</a:t>
            </a:r>
            <a:endParaRPr lang="en-US" altLang="zh-CN" sz="1000" dirty="0">
              <a:solidFill>
                <a:srgbClr val="444343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7360521" y="4673939"/>
            <a:ext cx="2586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444343"/>
                </a:solidFill>
                <a:latin typeface="Agency FB" panose="020B0503020202020204" pitchFamily="34" charset="0"/>
              </a:rPr>
              <a:t>PLEASE ADD YOUR TILTLE HERE</a:t>
            </a:r>
            <a:endParaRPr lang="zh-CN" altLang="en-US" b="1" dirty="0">
              <a:solidFill>
                <a:srgbClr val="444343"/>
              </a:solidFill>
              <a:latin typeface="Agency FB" panose="020B0503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645202" y="2090066"/>
            <a:ext cx="571750" cy="571750"/>
            <a:chOff x="6645202" y="2090066"/>
            <a:chExt cx="571750" cy="571750"/>
          </a:xfrm>
        </p:grpSpPr>
        <p:sp>
          <p:nvSpPr>
            <p:cNvPr id="14" name="椭圆 13"/>
            <p:cNvSpPr/>
            <p:nvPr/>
          </p:nvSpPr>
          <p:spPr>
            <a:xfrm>
              <a:off x="6645202" y="2090066"/>
              <a:ext cx="571750" cy="571750"/>
            </a:xfrm>
            <a:prstGeom prst="ellipse">
              <a:avLst/>
            </a:prstGeom>
            <a:solidFill>
              <a:srgbClr val="893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AutoShape 17"/>
            <p:cNvSpPr/>
            <p:nvPr/>
          </p:nvSpPr>
          <p:spPr bwMode="auto">
            <a:xfrm>
              <a:off x="6788949" y="2239868"/>
              <a:ext cx="291079" cy="29107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87" y="2580"/>
                  </a:moveTo>
                  <a:cubicBezTo>
                    <a:pt x="20420" y="2580"/>
                    <a:pt x="20794" y="2736"/>
                    <a:pt x="21116" y="3053"/>
                  </a:cubicBezTo>
                  <a:cubicBezTo>
                    <a:pt x="21439" y="3372"/>
                    <a:pt x="21600" y="3744"/>
                    <a:pt x="21600" y="4176"/>
                  </a:cubicBezTo>
                  <a:lnTo>
                    <a:pt x="21600" y="19987"/>
                  </a:lnTo>
                  <a:cubicBezTo>
                    <a:pt x="21600" y="20419"/>
                    <a:pt x="21439" y="20797"/>
                    <a:pt x="21116" y="21116"/>
                  </a:cubicBezTo>
                  <a:cubicBezTo>
                    <a:pt x="20794" y="21439"/>
                    <a:pt x="20420" y="21600"/>
                    <a:pt x="19987" y="21600"/>
                  </a:cubicBezTo>
                  <a:lnTo>
                    <a:pt x="1612" y="21600"/>
                  </a:lnTo>
                  <a:cubicBezTo>
                    <a:pt x="1180" y="21600"/>
                    <a:pt x="806" y="21439"/>
                    <a:pt x="483" y="21116"/>
                  </a:cubicBezTo>
                  <a:cubicBezTo>
                    <a:pt x="161" y="20797"/>
                    <a:pt x="0" y="20419"/>
                    <a:pt x="0" y="19987"/>
                  </a:cubicBezTo>
                  <a:lnTo>
                    <a:pt x="0" y="4176"/>
                  </a:lnTo>
                  <a:cubicBezTo>
                    <a:pt x="0" y="3744"/>
                    <a:pt x="161" y="3372"/>
                    <a:pt x="483" y="3053"/>
                  </a:cubicBezTo>
                  <a:cubicBezTo>
                    <a:pt x="806" y="2736"/>
                    <a:pt x="1180" y="2580"/>
                    <a:pt x="1612" y="2580"/>
                  </a:cubicBezTo>
                  <a:lnTo>
                    <a:pt x="2151" y="2580"/>
                  </a:lnTo>
                  <a:lnTo>
                    <a:pt x="2151" y="2402"/>
                  </a:lnTo>
                  <a:cubicBezTo>
                    <a:pt x="2151" y="2116"/>
                    <a:pt x="2197" y="1829"/>
                    <a:pt x="2289" y="1541"/>
                  </a:cubicBezTo>
                  <a:cubicBezTo>
                    <a:pt x="2381" y="1250"/>
                    <a:pt x="2531" y="990"/>
                    <a:pt x="2738" y="766"/>
                  </a:cubicBezTo>
                  <a:cubicBezTo>
                    <a:pt x="2943" y="542"/>
                    <a:pt x="3216" y="360"/>
                    <a:pt x="3556" y="213"/>
                  </a:cubicBezTo>
                  <a:cubicBezTo>
                    <a:pt x="3896" y="75"/>
                    <a:pt x="4310" y="0"/>
                    <a:pt x="4797" y="0"/>
                  </a:cubicBezTo>
                  <a:cubicBezTo>
                    <a:pt x="5283" y="0"/>
                    <a:pt x="5698" y="75"/>
                    <a:pt x="6038" y="213"/>
                  </a:cubicBezTo>
                  <a:cubicBezTo>
                    <a:pt x="6378" y="360"/>
                    <a:pt x="6651" y="542"/>
                    <a:pt x="6858" y="766"/>
                  </a:cubicBezTo>
                  <a:cubicBezTo>
                    <a:pt x="7063" y="990"/>
                    <a:pt x="7215" y="1256"/>
                    <a:pt x="7313" y="1546"/>
                  </a:cubicBezTo>
                  <a:cubicBezTo>
                    <a:pt x="7411" y="1840"/>
                    <a:pt x="7457" y="2125"/>
                    <a:pt x="7457" y="2402"/>
                  </a:cubicBezTo>
                  <a:lnTo>
                    <a:pt x="7457" y="2580"/>
                  </a:lnTo>
                  <a:lnTo>
                    <a:pt x="8133" y="2580"/>
                  </a:lnTo>
                  <a:lnTo>
                    <a:pt x="8133" y="2402"/>
                  </a:lnTo>
                  <a:cubicBezTo>
                    <a:pt x="8133" y="2116"/>
                    <a:pt x="8180" y="1829"/>
                    <a:pt x="8268" y="1541"/>
                  </a:cubicBezTo>
                  <a:cubicBezTo>
                    <a:pt x="8364" y="1250"/>
                    <a:pt x="8511" y="990"/>
                    <a:pt x="8718" y="766"/>
                  </a:cubicBezTo>
                  <a:cubicBezTo>
                    <a:pt x="8926" y="541"/>
                    <a:pt x="9198" y="360"/>
                    <a:pt x="9539" y="213"/>
                  </a:cubicBezTo>
                  <a:cubicBezTo>
                    <a:pt x="9879" y="75"/>
                    <a:pt x="10293" y="0"/>
                    <a:pt x="10780" y="0"/>
                  </a:cubicBezTo>
                  <a:cubicBezTo>
                    <a:pt x="11266" y="0"/>
                    <a:pt x="11678" y="75"/>
                    <a:pt x="12021" y="213"/>
                  </a:cubicBezTo>
                  <a:cubicBezTo>
                    <a:pt x="12361" y="360"/>
                    <a:pt x="12637" y="542"/>
                    <a:pt x="12853" y="766"/>
                  </a:cubicBezTo>
                  <a:cubicBezTo>
                    <a:pt x="13069" y="990"/>
                    <a:pt x="13227" y="1256"/>
                    <a:pt x="13322" y="1546"/>
                  </a:cubicBezTo>
                  <a:cubicBezTo>
                    <a:pt x="13417" y="1840"/>
                    <a:pt x="13469" y="2125"/>
                    <a:pt x="13469" y="2402"/>
                  </a:cubicBezTo>
                  <a:lnTo>
                    <a:pt x="13469" y="2580"/>
                  </a:lnTo>
                  <a:lnTo>
                    <a:pt x="14143" y="2580"/>
                  </a:lnTo>
                  <a:lnTo>
                    <a:pt x="14143" y="2402"/>
                  </a:lnTo>
                  <a:cubicBezTo>
                    <a:pt x="14143" y="2116"/>
                    <a:pt x="14192" y="1829"/>
                    <a:pt x="14287" y="1541"/>
                  </a:cubicBezTo>
                  <a:cubicBezTo>
                    <a:pt x="14385" y="1250"/>
                    <a:pt x="14534" y="990"/>
                    <a:pt x="14742" y="766"/>
                  </a:cubicBezTo>
                  <a:cubicBezTo>
                    <a:pt x="14949" y="541"/>
                    <a:pt x="15220" y="360"/>
                    <a:pt x="15557" y="213"/>
                  </a:cubicBezTo>
                  <a:cubicBezTo>
                    <a:pt x="15890" y="75"/>
                    <a:pt x="16305" y="0"/>
                    <a:pt x="16803" y="0"/>
                  </a:cubicBezTo>
                  <a:cubicBezTo>
                    <a:pt x="17290" y="0"/>
                    <a:pt x="17704" y="75"/>
                    <a:pt x="18044" y="213"/>
                  </a:cubicBezTo>
                  <a:cubicBezTo>
                    <a:pt x="18384" y="360"/>
                    <a:pt x="18657" y="541"/>
                    <a:pt x="18865" y="766"/>
                  </a:cubicBezTo>
                  <a:cubicBezTo>
                    <a:pt x="19069" y="990"/>
                    <a:pt x="19219" y="1256"/>
                    <a:pt x="19311" y="1546"/>
                  </a:cubicBezTo>
                  <a:cubicBezTo>
                    <a:pt x="19402" y="1840"/>
                    <a:pt x="19449" y="2125"/>
                    <a:pt x="19449" y="2402"/>
                  </a:cubicBezTo>
                  <a:lnTo>
                    <a:pt x="19449" y="2580"/>
                  </a:lnTo>
                  <a:lnTo>
                    <a:pt x="19987" y="2580"/>
                  </a:lnTo>
                  <a:close/>
                  <a:moveTo>
                    <a:pt x="6067" y="7968"/>
                  </a:moveTo>
                  <a:lnTo>
                    <a:pt x="2180" y="7968"/>
                  </a:lnTo>
                  <a:lnTo>
                    <a:pt x="2180" y="11444"/>
                  </a:lnTo>
                  <a:lnTo>
                    <a:pt x="6067" y="11444"/>
                  </a:lnTo>
                  <a:lnTo>
                    <a:pt x="6067" y="7968"/>
                  </a:lnTo>
                  <a:close/>
                  <a:moveTo>
                    <a:pt x="6067" y="11976"/>
                  </a:moveTo>
                  <a:lnTo>
                    <a:pt x="2180" y="11976"/>
                  </a:lnTo>
                  <a:lnTo>
                    <a:pt x="2180" y="15452"/>
                  </a:lnTo>
                  <a:lnTo>
                    <a:pt x="6067" y="15452"/>
                  </a:lnTo>
                  <a:lnTo>
                    <a:pt x="6067" y="11976"/>
                  </a:lnTo>
                  <a:close/>
                  <a:moveTo>
                    <a:pt x="6067" y="15975"/>
                  </a:moveTo>
                  <a:lnTo>
                    <a:pt x="2180" y="15975"/>
                  </a:lnTo>
                  <a:lnTo>
                    <a:pt x="2180" y="19423"/>
                  </a:lnTo>
                  <a:lnTo>
                    <a:pt x="6067" y="19423"/>
                  </a:lnTo>
                  <a:lnTo>
                    <a:pt x="6067" y="15975"/>
                  </a:lnTo>
                  <a:close/>
                  <a:moveTo>
                    <a:pt x="3755" y="5543"/>
                  </a:moveTo>
                  <a:cubicBezTo>
                    <a:pt x="3755" y="6068"/>
                    <a:pt x="4103" y="6324"/>
                    <a:pt x="4800" y="6324"/>
                  </a:cubicBezTo>
                  <a:cubicBezTo>
                    <a:pt x="5499" y="6324"/>
                    <a:pt x="5848" y="6068"/>
                    <a:pt x="5848" y="5543"/>
                  </a:cubicBezTo>
                  <a:lnTo>
                    <a:pt x="5848" y="2399"/>
                  </a:lnTo>
                  <a:cubicBezTo>
                    <a:pt x="5848" y="1878"/>
                    <a:pt x="5499" y="1613"/>
                    <a:pt x="4800" y="1613"/>
                  </a:cubicBezTo>
                  <a:cubicBezTo>
                    <a:pt x="4103" y="1613"/>
                    <a:pt x="3755" y="1878"/>
                    <a:pt x="3755" y="2399"/>
                  </a:cubicBezTo>
                  <a:lnTo>
                    <a:pt x="3755" y="5543"/>
                  </a:lnTo>
                  <a:close/>
                  <a:moveTo>
                    <a:pt x="10535" y="7968"/>
                  </a:moveTo>
                  <a:lnTo>
                    <a:pt x="6608" y="7968"/>
                  </a:lnTo>
                  <a:lnTo>
                    <a:pt x="6608" y="11444"/>
                  </a:lnTo>
                  <a:lnTo>
                    <a:pt x="10535" y="11444"/>
                  </a:lnTo>
                  <a:lnTo>
                    <a:pt x="10535" y="7968"/>
                  </a:lnTo>
                  <a:close/>
                  <a:moveTo>
                    <a:pt x="10535" y="11976"/>
                  </a:moveTo>
                  <a:lnTo>
                    <a:pt x="6608" y="11976"/>
                  </a:lnTo>
                  <a:lnTo>
                    <a:pt x="6608" y="15452"/>
                  </a:lnTo>
                  <a:lnTo>
                    <a:pt x="10535" y="15452"/>
                  </a:lnTo>
                  <a:lnTo>
                    <a:pt x="10535" y="11976"/>
                  </a:lnTo>
                  <a:close/>
                  <a:moveTo>
                    <a:pt x="10535" y="15975"/>
                  </a:moveTo>
                  <a:lnTo>
                    <a:pt x="6608" y="15975"/>
                  </a:lnTo>
                  <a:lnTo>
                    <a:pt x="6608" y="19423"/>
                  </a:lnTo>
                  <a:lnTo>
                    <a:pt x="10535" y="19423"/>
                  </a:lnTo>
                  <a:lnTo>
                    <a:pt x="10535" y="15975"/>
                  </a:lnTo>
                  <a:close/>
                  <a:moveTo>
                    <a:pt x="9775" y="5543"/>
                  </a:moveTo>
                  <a:cubicBezTo>
                    <a:pt x="9775" y="5826"/>
                    <a:pt x="9850" y="6027"/>
                    <a:pt x="9997" y="6145"/>
                  </a:cubicBezTo>
                  <a:cubicBezTo>
                    <a:pt x="10143" y="6269"/>
                    <a:pt x="10406" y="6324"/>
                    <a:pt x="10783" y="6324"/>
                  </a:cubicBezTo>
                  <a:cubicBezTo>
                    <a:pt x="11160" y="6324"/>
                    <a:pt x="11428" y="6263"/>
                    <a:pt x="11589" y="6140"/>
                  </a:cubicBezTo>
                  <a:cubicBezTo>
                    <a:pt x="11750" y="6016"/>
                    <a:pt x="11831" y="5820"/>
                    <a:pt x="11831" y="5544"/>
                  </a:cubicBezTo>
                  <a:lnTo>
                    <a:pt x="11831" y="2399"/>
                  </a:lnTo>
                  <a:cubicBezTo>
                    <a:pt x="11831" y="2128"/>
                    <a:pt x="11750" y="1933"/>
                    <a:pt x="11589" y="1803"/>
                  </a:cubicBezTo>
                  <a:cubicBezTo>
                    <a:pt x="11428" y="1673"/>
                    <a:pt x="11160" y="1613"/>
                    <a:pt x="10783" y="1613"/>
                  </a:cubicBezTo>
                  <a:cubicBezTo>
                    <a:pt x="10406" y="1613"/>
                    <a:pt x="10143" y="1679"/>
                    <a:pt x="9997" y="1814"/>
                  </a:cubicBezTo>
                  <a:cubicBezTo>
                    <a:pt x="9850" y="1944"/>
                    <a:pt x="9775" y="2140"/>
                    <a:pt x="9775" y="2399"/>
                  </a:cubicBezTo>
                  <a:lnTo>
                    <a:pt x="9775" y="5543"/>
                  </a:lnTo>
                  <a:close/>
                  <a:moveTo>
                    <a:pt x="14986" y="7968"/>
                  </a:moveTo>
                  <a:lnTo>
                    <a:pt x="11074" y="7968"/>
                  </a:lnTo>
                  <a:lnTo>
                    <a:pt x="11074" y="11444"/>
                  </a:lnTo>
                  <a:lnTo>
                    <a:pt x="14986" y="11444"/>
                  </a:lnTo>
                  <a:lnTo>
                    <a:pt x="14986" y="7968"/>
                  </a:lnTo>
                  <a:close/>
                  <a:moveTo>
                    <a:pt x="14986" y="11976"/>
                  </a:moveTo>
                  <a:lnTo>
                    <a:pt x="11074" y="11976"/>
                  </a:lnTo>
                  <a:lnTo>
                    <a:pt x="11074" y="15452"/>
                  </a:lnTo>
                  <a:lnTo>
                    <a:pt x="14986" y="15452"/>
                  </a:lnTo>
                  <a:lnTo>
                    <a:pt x="14986" y="11976"/>
                  </a:lnTo>
                  <a:close/>
                  <a:moveTo>
                    <a:pt x="14986" y="15975"/>
                  </a:moveTo>
                  <a:lnTo>
                    <a:pt x="11074" y="15975"/>
                  </a:lnTo>
                  <a:lnTo>
                    <a:pt x="11074" y="19423"/>
                  </a:lnTo>
                  <a:lnTo>
                    <a:pt x="14986" y="19423"/>
                  </a:lnTo>
                  <a:lnTo>
                    <a:pt x="14986" y="15975"/>
                  </a:lnTo>
                  <a:close/>
                  <a:moveTo>
                    <a:pt x="19423" y="7968"/>
                  </a:moveTo>
                  <a:lnTo>
                    <a:pt x="15522" y="7968"/>
                  </a:lnTo>
                  <a:lnTo>
                    <a:pt x="15522" y="11444"/>
                  </a:lnTo>
                  <a:lnTo>
                    <a:pt x="19423" y="11444"/>
                  </a:lnTo>
                  <a:lnTo>
                    <a:pt x="19423" y="7968"/>
                  </a:lnTo>
                  <a:close/>
                  <a:moveTo>
                    <a:pt x="19423" y="11976"/>
                  </a:moveTo>
                  <a:lnTo>
                    <a:pt x="15522" y="11976"/>
                  </a:lnTo>
                  <a:lnTo>
                    <a:pt x="15522" y="15452"/>
                  </a:lnTo>
                  <a:lnTo>
                    <a:pt x="19423" y="15452"/>
                  </a:lnTo>
                  <a:lnTo>
                    <a:pt x="19423" y="11976"/>
                  </a:lnTo>
                  <a:close/>
                  <a:moveTo>
                    <a:pt x="19423" y="15975"/>
                  </a:moveTo>
                  <a:lnTo>
                    <a:pt x="15522" y="15975"/>
                  </a:lnTo>
                  <a:lnTo>
                    <a:pt x="15522" y="19423"/>
                  </a:lnTo>
                  <a:lnTo>
                    <a:pt x="19423" y="19423"/>
                  </a:lnTo>
                  <a:lnTo>
                    <a:pt x="19423" y="15975"/>
                  </a:lnTo>
                  <a:close/>
                  <a:moveTo>
                    <a:pt x="15757" y="5543"/>
                  </a:moveTo>
                  <a:cubicBezTo>
                    <a:pt x="15757" y="6068"/>
                    <a:pt x="16106" y="6324"/>
                    <a:pt x="16806" y="6324"/>
                  </a:cubicBezTo>
                  <a:cubicBezTo>
                    <a:pt x="17503" y="6324"/>
                    <a:pt x="17848" y="6068"/>
                    <a:pt x="17840" y="5543"/>
                  </a:cubicBezTo>
                  <a:lnTo>
                    <a:pt x="17840" y="2399"/>
                  </a:lnTo>
                  <a:cubicBezTo>
                    <a:pt x="17840" y="1878"/>
                    <a:pt x="17494" y="1613"/>
                    <a:pt x="16806" y="1613"/>
                  </a:cubicBezTo>
                  <a:cubicBezTo>
                    <a:pt x="16106" y="1613"/>
                    <a:pt x="15757" y="1878"/>
                    <a:pt x="15757" y="2399"/>
                  </a:cubicBezTo>
                  <a:lnTo>
                    <a:pt x="15757" y="55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defRPr/>
              </a:pPr>
              <a:endParaRPr lang="es-ES">
                <a:cs typeface="Calibri" panose="020F0502020204030204" pitchFamily="34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177852" y="3366941"/>
            <a:ext cx="571750" cy="571750"/>
            <a:chOff x="1177852" y="3366941"/>
            <a:chExt cx="571750" cy="571750"/>
          </a:xfrm>
        </p:grpSpPr>
        <p:sp>
          <p:nvSpPr>
            <p:cNvPr id="19" name="椭圆 18"/>
            <p:cNvSpPr/>
            <p:nvPr/>
          </p:nvSpPr>
          <p:spPr>
            <a:xfrm>
              <a:off x="1177852" y="3366941"/>
              <a:ext cx="571750" cy="571750"/>
            </a:xfrm>
            <a:prstGeom prst="ellipse">
              <a:avLst/>
            </a:prstGeom>
            <a:solidFill>
              <a:srgbClr val="893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AutoShape 73"/>
            <p:cNvSpPr/>
            <p:nvPr/>
          </p:nvSpPr>
          <p:spPr bwMode="auto">
            <a:xfrm>
              <a:off x="1302371" y="3484907"/>
              <a:ext cx="322156" cy="3221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12293" y="0"/>
                    <a:pt x="13697" y="343"/>
                    <a:pt x="15005" y="1019"/>
                  </a:cubicBezTo>
                  <a:cubicBezTo>
                    <a:pt x="16315" y="1699"/>
                    <a:pt x="17460" y="2629"/>
                    <a:pt x="18442" y="3806"/>
                  </a:cubicBezTo>
                  <a:cubicBezTo>
                    <a:pt x="19421" y="4981"/>
                    <a:pt x="20194" y="6355"/>
                    <a:pt x="20755" y="7923"/>
                  </a:cubicBezTo>
                  <a:cubicBezTo>
                    <a:pt x="21319" y="9498"/>
                    <a:pt x="21600" y="11174"/>
                    <a:pt x="21600" y="12957"/>
                  </a:cubicBezTo>
                  <a:cubicBezTo>
                    <a:pt x="21600" y="13674"/>
                    <a:pt x="21545" y="14402"/>
                    <a:pt x="21434" y="15148"/>
                  </a:cubicBezTo>
                  <a:cubicBezTo>
                    <a:pt x="21322" y="15892"/>
                    <a:pt x="21161" y="16625"/>
                    <a:pt x="20952" y="17339"/>
                  </a:cubicBezTo>
                  <a:cubicBezTo>
                    <a:pt x="20741" y="18059"/>
                    <a:pt x="20477" y="18744"/>
                    <a:pt x="20162" y="19402"/>
                  </a:cubicBezTo>
                  <a:cubicBezTo>
                    <a:pt x="19850" y="20057"/>
                    <a:pt x="19498" y="20656"/>
                    <a:pt x="19106" y="21200"/>
                  </a:cubicBezTo>
                  <a:cubicBezTo>
                    <a:pt x="18931" y="21468"/>
                    <a:pt x="18703" y="21600"/>
                    <a:pt x="18430" y="21600"/>
                  </a:cubicBezTo>
                  <a:lnTo>
                    <a:pt x="3170" y="21600"/>
                  </a:lnTo>
                  <a:cubicBezTo>
                    <a:pt x="2887" y="21600"/>
                    <a:pt x="2662" y="21468"/>
                    <a:pt x="2494" y="21200"/>
                  </a:cubicBezTo>
                  <a:cubicBezTo>
                    <a:pt x="2088" y="20656"/>
                    <a:pt x="1730" y="20057"/>
                    <a:pt x="1426" y="19402"/>
                  </a:cubicBezTo>
                  <a:cubicBezTo>
                    <a:pt x="1117" y="18744"/>
                    <a:pt x="859" y="18059"/>
                    <a:pt x="650" y="17339"/>
                  </a:cubicBezTo>
                  <a:cubicBezTo>
                    <a:pt x="439" y="16625"/>
                    <a:pt x="278" y="15892"/>
                    <a:pt x="166" y="15148"/>
                  </a:cubicBezTo>
                  <a:cubicBezTo>
                    <a:pt x="55" y="14402"/>
                    <a:pt x="0" y="13673"/>
                    <a:pt x="0" y="12957"/>
                  </a:cubicBezTo>
                  <a:cubicBezTo>
                    <a:pt x="0" y="11163"/>
                    <a:pt x="281" y="9487"/>
                    <a:pt x="845" y="7918"/>
                  </a:cubicBezTo>
                  <a:cubicBezTo>
                    <a:pt x="1406" y="6354"/>
                    <a:pt x="2179" y="4981"/>
                    <a:pt x="3158" y="3806"/>
                  </a:cubicBezTo>
                  <a:cubicBezTo>
                    <a:pt x="4140" y="2629"/>
                    <a:pt x="5285" y="1699"/>
                    <a:pt x="6595" y="1019"/>
                  </a:cubicBezTo>
                  <a:cubicBezTo>
                    <a:pt x="7903" y="343"/>
                    <a:pt x="9305" y="0"/>
                    <a:pt x="10800" y="0"/>
                  </a:cubicBezTo>
                  <a:moveTo>
                    <a:pt x="3149" y="14572"/>
                  </a:moveTo>
                  <a:cubicBezTo>
                    <a:pt x="3523" y="14572"/>
                    <a:pt x="3841" y="14414"/>
                    <a:pt x="4102" y="14100"/>
                  </a:cubicBezTo>
                  <a:cubicBezTo>
                    <a:pt x="4361" y="13792"/>
                    <a:pt x="4493" y="13409"/>
                    <a:pt x="4493" y="12957"/>
                  </a:cubicBezTo>
                  <a:cubicBezTo>
                    <a:pt x="4493" y="12508"/>
                    <a:pt x="4361" y="12128"/>
                    <a:pt x="4096" y="11822"/>
                  </a:cubicBezTo>
                  <a:cubicBezTo>
                    <a:pt x="3833" y="11512"/>
                    <a:pt x="3516" y="11359"/>
                    <a:pt x="3149" y="11359"/>
                  </a:cubicBezTo>
                  <a:cubicBezTo>
                    <a:pt x="2772" y="11359"/>
                    <a:pt x="2455" y="11511"/>
                    <a:pt x="2201" y="11822"/>
                  </a:cubicBezTo>
                  <a:cubicBezTo>
                    <a:pt x="1944" y="12128"/>
                    <a:pt x="1814" y="12508"/>
                    <a:pt x="1814" y="12957"/>
                  </a:cubicBezTo>
                  <a:cubicBezTo>
                    <a:pt x="1814" y="13409"/>
                    <a:pt x="1944" y="13792"/>
                    <a:pt x="2201" y="14100"/>
                  </a:cubicBezTo>
                  <a:cubicBezTo>
                    <a:pt x="2455" y="14414"/>
                    <a:pt x="2772" y="14572"/>
                    <a:pt x="3149" y="14572"/>
                  </a:cubicBezTo>
                  <a:moveTo>
                    <a:pt x="5388" y="8105"/>
                  </a:moveTo>
                  <a:cubicBezTo>
                    <a:pt x="5762" y="8105"/>
                    <a:pt x="6086" y="7944"/>
                    <a:pt x="6353" y="7621"/>
                  </a:cubicBezTo>
                  <a:cubicBezTo>
                    <a:pt x="6622" y="7302"/>
                    <a:pt x="6756" y="6916"/>
                    <a:pt x="6756" y="6467"/>
                  </a:cubicBezTo>
                  <a:cubicBezTo>
                    <a:pt x="6756" y="6015"/>
                    <a:pt x="6622" y="5635"/>
                    <a:pt x="6353" y="5327"/>
                  </a:cubicBezTo>
                  <a:cubicBezTo>
                    <a:pt x="6086" y="5021"/>
                    <a:pt x="5762" y="4866"/>
                    <a:pt x="5388" y="4866"/>
                  </a:cubicBezTo>
                  <a:cubicBezTo>
                    <a:pt x="5028" y="4866"/>
                    <a:pt x="4714" y="5021"/>
                    <a:pt x="4447" y="5327"/>
                  </a:cubicBezTo>
                  <a:cubicBezTo>
                    <a:pt x="4178" y="5635"/>
                    <a:pt x="4044" y="6015"/>
                    <a:pt x="4044" y="6467"/>
                  </a:cubicBezTo>
                  <a:cubicBezTo>
                    <a:pt x="4044" y="6916"/>
                    <a:pt x="4178" y="7302"/>
                    <a:pt x="4447" y="7621"/>
                  </a:cubicBezTo>
                  <a:cubicBezTo>
                    <a:pt x="4714" y="7944"/>
                    <a:pt x="5028" y="8105"/>
                    <a:pt x="5388" y="8105"/>
                  </a:cubicBezTo>
                  <a:moveTo>
                    <a:pt x="11995" y="15053"/>
                  </a:moveTo>
                  <a:cubicBezTo>
                    <a:pt x="12026" y="14923"/>
                    <a:pt x="12084" y="14673"/>
                    <a:pt x="12173" y="14293"/>
                  </a:cubicBezTo>
                  <a:cubicBezTo>
                    <a:pt x="12262" y="13918"/>
                    <a:pt x="12365" y="13478"/>
                    <a:pt x="12482" y="12977"/>
                  </a:cubicBezTo>
                  <a:cubicBezTo>
                    <a:pt x="12600" y="12476"/>
                    <a:pt x="12727" y="11955"/>
                    <a:pt x="12862" y="11405"/>
                  </a:cubicBezTo>
                  <a:cubicBezTo>
                    <a:pt x="12996" y="10861"/>
                    <a:pt x="13114" y="10351"/>
                    <a:pt x="13212" y="9882"/>
                  </a:cubicBezTo>
                  <a:cubicBezTo>
                    <a:pt x="13313" y="9415"/>
                    <a:pt x="13399" y="9009"/>
                    <a:pt x="13471" y="8670"/>
                  </a:cubicBezTo>
                  <a:cubicBezTo>
                    <a:pt x="13543" y="8330"/>
                    <a:pt x="13579" y="8131"/>
                    <a:pt x="13579" y="8076"/>
                  </a:cubicBezTo>
                  <a:cubicBezTo>
                    <a:pt x="13579" y="7869"/>
                    <a:pt x="13512" y="7682"/>
                    <a:pt x="13380" y="7527"/>
                  </a:cubicBezTo>
                  <a:cubicBezTo>
                    <a:pt x="13246" y="7371"/>
                    <a:pt x="13090" y="7293"/>
                    <a:pt x="12914" y="7293"/>
                  </a:cubicBezTo>
                  <a:cubicBezTo>
                    <a:pt x="12761" y="7293"/>
                    <a:pt x="12624" y="7345"/>
                    <a:pt x="12506" y="7458"/>
                  </a:cubicBezTo>
                  <a:cubicBezTo>
                    <a:pt x="12386" y="7567"/>
                    <a:pt x="12305" y="7711"/>
                    <a:pt x="12259" y="7886"/>
                  </a:cubicBezTo>
                  <a:lnTo>
                    <a:pt x="10706" y="14598"/>
                  </a:lnTo>
                  <a:cubicBezTo>
                    <a:pt x="10409" y="14618"/>
                    <a:pt x="10126" y="14696"/>
                    <a:pt x="9857" y="14840"/>
                  </a:cubicBezTo>
                  <a:cubicBezTo>
                    <a:pt x="9590" y="14984"/>
                    <a:pt x="9358" y="15174"/>
                    <a:pt x="9163" y="15419"/>
                  </a:cubicBezTo>
                  <a:cubicBezTo>
                    <a:pt x="8966" y="15663"/>
                    <a:pt x="8813" y="15945"/>
                    <a:pt x="8702" y="16265"/>
                  </a:cubicBezTo>
                  <a:cubicBezTo>
                    <a:pt x="8592" y="16588"/>
                    <a:pt x="8537" y="16927"/>
                    <a:pt x="8537" y="17284"/>
                  </a:cubicBezTo>
                  <a:cubicBezTo>
                    <a:pt x="8537" y="18039"/>
                    <a:pt x="8755" y="18678"/>
                    <a:pt x="9197" y="19199"/>
                  </a:cubicBezTo>
                  <a:cubicBezTo>
                    <a:pt x="9638" y="19726"/>
                    <a:pt x="10171" y="19987"/>
                    <a:pt x="10800" y="19987"/>
                  </a:cubicBezTo>
                  <a:cubicBezTo>
                    <a:pt x="11429" y="19987"/>
                    <a:pt x="11962" y="19726"/>
                    <a:pt x="12403" y="19199"/>
                  </a:cubicBezTo>
                  <a:cubicBezTo>
                    <a:pt x="12842" y="18678"/>
                    <a:pt x="13063" y="18039"/>
                    <a:pt x="13063" y="17284"/>
                  </a:cubicBezTo>
                  <a:cubicBezTo>
                    <a:pt x="13063" y="16835"/>
                    <a:pt x="12962" y="16417"/>
                    <a:pt x="12763" y="16032"/>
                  </a:cubicBezTo>
                  <a:cubicBezTo>
                    <a:pt x="12564" y="15645"/>
                    <a:pt x="12307" y="15321"/>
                    <a:pt x="11995" y="15053"/>
                  </a:cubicBezTo>
                  <a:moveTo>
                    <a:pt x="10800" y="2177"/>
                  </a:moveTo>
                  <a:cubicBezTo>
                    <a:pt x="10426" y="2177"/>
                    <a:pt x="10106" y="2335"/>
                    <a:pt x="9847" y="2646"/>
                  </a:cubicBezTo>
                  <a:cubicBezTo>
                    <a:pt x="9586" y="2960"/>
                    <a:pt x="9456" y="3343"/>
                    <a:pt x="9456" y="3792"/>
                  </a:cubicBezTo>
                  <a:cubicBezTo>
                    <a:pt x="9456" y="4241"/>
                    <a:pt x="9586" y="4621"/>
                    <a:pt x="9847" y="4927"/>
                  </a:cubicBezTo>
                  <a:cubicBezTo>
                    <a:pt x="10106" y="5237"/>
                    <a:pt x="10426" y="5390"/>
                    <a:pt x="10800" y="5390"/>
                  </a:cubicBezTo>
                  <a:cubicBezTo>
                    <a:pt x="11174" y="5390"/>
                    <a:pt x="11494" y="5238"/>
                    <a:pt x="11753" y="4927"/>
                  </a:cubicBezTo>
                  <a:cubicBezTo>
                    <a:pt x="12014" y="4621"/>
                    <a:pt x="12144" y="4241"/>
                    <a:pt x="12144" y="3792"/>
                  </a:cubicBezTo>
                  <a:cubicBezTo>
                    <a:pt x="12144" y="3343"/>
                    <a:pt x="12014" y="2960"/>
                    <a:pt x="11753" y="2646"/>
                  </a:cubicBezTo>
                  <a:cubicBezTo>
                    <a:pt x="11494" y="2335"/>
                    <a:pt x="11174" y="2177"/>
                    <a:pt x="10800" y="2177"/>
                  </a:cubicBezTo>
                  <a:moveTo>
                    <a:pt x="14844" y="6467"/>
                  </a:moveTo>
                  <a:cubicBezTo>
                    <a:pt x="14844" y="6916"/>
                    <a:pt x="14978" y="7299"/>
                    <a:pt x="15247" y="7610"/>
                  </a:cubicBezTo>
                  <a:cubicBezTo>
                    <a:pt x="15514" y="7921"/>
                    <a:pt x="15835" y="8076"/>
                    <a:pt x="16212" y="8076"/>
                  </a:cubicBezTo>
                  <a:cubicBezTo>
                    <a:pt x="16586" y="8076"/>
                    <a:pt x="16903" y="7921"/>
                    <a:pt x="17165" y="7610"/>
                  </a:cubicBezTo>
                  <a:cubicBezTo>
                    <a:pt x="17426" y="7299"/>
                    <a:pt x="17556" y="6916"/>
                    <a:pt x="17556" y="6467"/>
                  </a:cubicBezTo>
                  <a:cubicBezTo>
                    <a:pt x="17556" y="6015"/>
                    <a:pt x="17426" y="5635"/>
                    <a:pt x="17165" y="5327"/>
                  </a:cubicBezTo>
                  <a:cubicBezTo>
                    <a:pt x="16903" y="5021"/>
                    <a:pt x="16586" y="4866"/>
                    <a:pt x="16212" y="4866"/>
                  </a:cubicBezTo>
                  <a:cubicBezTo>
                    <a:pt x="15835" y="4866"/>
                    <a:pt x="15514" y="5022"/>
                    <a:pt x="15247" y="5327"/>
                  </a:cubicBezTo>
                  <a:cubicBezTo>
                    <a:pt x="14978" y="5635"/>
                    <a:pt x="14844" y="6015"/>
                    <a:pt x="14844" y="6467"/>
                  </a:cubicBezTo>
                  <a:moveTo>
                    <a:pt x="18451" y="14572"/>
                  </a:moveTo>
                  <a:cubicBezTo>
                    <a:pt x="18828" y="14572"/>
                    <a:pt x="19142" y="14414"/>
                    <a:pt x="19399" y="14100"/>
                  </a:cubicBezTo>
                  <a:cubicBezTo>
                    <a:pt x="19656" y="13792"/>
                    <a:pt x="19786" y="13409"/>
                    <a:pt x="19786" y="12957"/>
                  </a:cubicBezTo>
                  <a:cubicBezTo>
                    <a:pt x="19786" y="12508"/>
                    <a:pt x="19656" y="12128"/>
                    <a:pt x="19399" y="11822"/>
                  </a:cubicBezTo>
                  <a:cubicBezTo>
                    <a:pt x="19142" y="11512"/>
                    <a:pt x="18828" y="11359"/>
                    <a:pt x="18451" y="11359"/>
                  </a:cubicBezTo>
                  <a:cubicBezTo>
                    <a:pt x="18077" y="11359"/>
                    <a:pt x="17758" y="11511"/>
                    <a:pt x="17497" y="11822"/>
                  </a:cubicBezTo>
                  <a:cubicBezTo>
                    <a:pt x="17237" y="12128"/>
                    <a:pt x="17107" y="12508"/>
                    <a:pt x="17107" y="12957"/>
                  </a:cubicBezTo>
                  <a:cubicBezTo>
                    <a:pt x="17107" y="13409"/>
                    <a:pt x="17237" y="13792"/>
                    <a:pt x="17497" y="14100"/>
                  </a:cubicBezTo>
                  <a:cubicBezTo>
                    <a:pt x="17758" y="14414"/>
                    <a:pt x="18077" y="14572"/>
                    <a:pt x="18451" y="1457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defRPr/>
              </a:pPr>
              <a:endParaRPr lang="es-ES">
                <a:cs typeface="Calibri" panose="020F0502020204030204" pitchFamily="34" charset="0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645202" y="3366941"/>
            <a:ext cx="571750" cy="571750"/>
            <a:chOff x="6645202" y="3366941"/>
            <a:chExt cx="571750" cy="571750"/>
          </a:xfrm>
        </p:grpSpPr>
        <p:sp>
          <p:nvSpPr>
            <p:cNvPr id="24" name="椭圆 23"/>
            <p:cNvSpPr/>
            <p:nvPr/>
          </p:nvSpPr>
          <p:spPr>
            <a:xfrm>
              <a:off x="6645202" y="3366941"/>
              <a:ext cx="571750" cy="571750"/>
            </a:xfrm>
            <a:prstGeom prst="ellipse">
              <a:avLst/>
            </a:prstGeom>
            <a:solidFill>
              <a:srgbClr val="893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AutoShape 82"/>
            <p:cNvSpPr/>
            <p:nvPr/>
          </p:nvSpPr>
          <p:spPr bwMode="auto">
            <a:xfrm>
              <a:off x="6807999" y="3543300"/>
              <a:ext cx="263763" cy="2637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739" y="0"/>
                  </a:moveTo>
                  <a:cubicBezTo>
                    <a:pt x="16640" y="0"/>
                    <a:pt x="17459" y="155"/>
                    <a:pt x="18185" y="472"/>
                  </a:cubicBezTo>
                  <a:cubicBezTo>
                    <a:pt x="18911" y="788"/>
                    <a:pt x="19527" y="1231"/>
                    <a:pt x="20035" y="1804"/>
                  </a:cubicBezTo>
                  <a:cubicBezTo>
                    <a:pt x="20543" y="2378"/>
                    <a:pt x="20929" y="3078"/>
                    <a:pt x="21199" y="3905"/>
                  </a:cubicBezTo>
                  <a:cubicBezTo>
                    <a:pt x="21465" y="4736"/>
                    <a:pt x="21600" y="5659"/>
                    <a:pt x="21600" y="6676"/>
                  </a:cubicBezTo>
                  <a:cubicBezTo>
                    <a:pt x="21600" y="7271"/>
                    <a:pt x="21527" y="7856"/>
                    <a:pt x="21377" y="8432"/>
                  </a:cubicBezTo>
                  <a:cubicBezTo>
                    <a:pt x="21227" y="9011"/>
                    <a:pt x="21027" y="9573"/>
                    <a:pt x="20766" y="10115"/>
                  </a:cubicBezTo>
                  <a:cubicBezTo>
                    <a:pt x="20506" y="10660"/>
                    <a:pt x="20210" y="11180"/>
                    <a:pt x="19872" y="11671"/>
                  </a:cubicBezTo>
                  <a:cubicBezTo>
                    <a:pt x="19539" y="12163"/>
                    <a:pt x="19189" y="12612"/>
                    <a:pt x="18831" y="13015"/>
                  </a:cubicBezTo>
                  <a:lnTo>
                    <a:pt x="11457" y="21289"/>
                  </a:lnTo>
                  <a:cubicBezTo>
                    <a:pt x="11277" y="21496"/>
                    <a:pt x="11057" y="21600"/>
                    <a:pt x="10799" y="21600"/>
                  </a:cubicBezTo>
                  <a:cubicBezTo>
                    <a:pt x="10553" y="21600"/>
                    <a:pt x="10323" y="21496"/>
                    <a:pt x="10118" y="21289"/>
                  </a:cubicBezTo>
                  <a:lnTo>
                    <a:pt x="2747" y="12990"/>
                  </a:lnTo>
                  <a:cubicBezTo>
                    <a:pt x="2385" y="12583"/>
                    <a:pt x="2038" y="12137"/>
                    <a:pt x="1703" y="11643"/>
                  </a:cubicBezTo>
                  <a:cubicBezTo>
                    <a:pt x="1367" y="11152"/>
                    <a:pt x="1074" y="10640"/>
                    <a:pt x="821" y="10104"/>
                  </a:cubicBezTo>
                  <a:cubicBezTo>
                    <a:pt x="568" y="9570"/>
                    <a:pt x="371" y="9005"/>
                    <a:pt x="223" y="8427"/>
                  </a:cubicBezTo>
                  <a:cubicBezTo>
                    <a:pt x="73" y="7845"/>
                    <a:pt x="0" y="7263"/>
                    <a:pt x="0" y="6676"/>
                  </a:cubicBezTo>
                  <a:cubicBezTo>
                    <a:pt x="0" y="5659"/>
                    <a:pt x="138" y="4733"/>
                    <a:pt x="408" y="3905"/>
                  </a:cubicBezTo>
                  <a:cubicBezTo>
                    <a:pt x="679" y="3078"/>
                    <a:pt x="1072" y="2378"/>
                    <a:pt x="1577" y="1805"/>
                  </a:cubicBezTo>
                  <a:cubicBezTo>
                    <a:pt x="2083" y="1231"/>
                    <a:pt x="2699" y="788"/>
                    <a:pt x="3418" y="472"/>
                  </a:cubicBezTo>
                  <a:cubicBezTo>
                    <a:pt x="4136" y="155"/>
                    <a:pt x="4942" y="0"/>
                    <a:pt x="5839" y="0"/>
                  </a:cubicBezTo>
                  <a:cubicBezTo>
                    <a:pt x="6307" y="0"/>
                    <a:pt x="6778" y="82"/>
                    <a:pt x="7238" y="249"/>
                  </a:cubicBezTo>
                  <a:cubicBezTo>
                    <a:pt x="7702" y="412"/>
                    <a:pt x="8142" y="635"/>
                    <a:pt x="8557" y="904"/>
                  </a:cubicBezTo>
                  <a:cubicBezTo>
                    <a:pt x="8973" y="1175"/>
                    <a:pt x="9369" y="1483"/>
                    <a:pt x="9745" y="1830"/>
                  </a:cubicBezTo>
                  <a:cubicBezTo>
                    <a:pt x="10123" y="2177"/>
                    <a:pt x="10471" y="2528"/>
                    <a:pt x="10799" y="2881"/>
                  </a:cubicBezTo>
                  <a:cubicBezTo>
                    <a:pt x="11109" y="2528"/>
                    <a:pt x="11457" y="2177"/>
                    <a:pt x="11843" y="1830"/>
                  </a:cubicBezTo>
                  <a:cubicBezTo>
                    <a:pt x="12226" y="1483"/>
                    <a:pt x="12626" y="1175"/>
                    <a:pt x="13047" y="904"/>
                  </a:cubicBezTo>
                  <a:cubicBezTo>
                    <a:pt x="13468" y="635"/>
                    <a:pt x="13903" y="412"/>
                    <a:pt x="14352" y="249"/>
                  </a:cubicBezTo>
                  <a:cubicBezTo>
                    <a:pt x="14805" y="85"/>
                    <a:pt x="15268" y="0"/>
                    <a:pt x="1573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defRPr/>
              </a:pPr>
              <a:endParaRPr lang="es-ES">
                <a:cs typeface="Calibri" panose="020F0502020204030204" pitchFamily="34" charset="0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177852" y="4732838"/>
            <a:ext cx="571750" cy="571750"/>
            <a:chOff x="1177852" y="4732838"/>
            <a:chExt cx="571750" cy="571750"/>
          </a:xfrm>
        </p:grpSpPr>
        <p:sp>
          <p:nvSpPr>
            <p:cNvPr id="29" name="椭圆 28"/>
            <p:cNvSpPr/>
            <p:nvPr/>
          </p:nvSpPr>
          <p:spPr>
            <a:xfrm>
              <a:off x="1177852" y="4732838"/>
              <a:ext cx="571750" cy="571750"/>
            </a:xfrm>
            <a:prstGeom prst="ellipse">
              <a:avLst/>
            </a:prstGeom>
            <a:solidFill>
              <a:srgbClr val="893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AutoShape 88"/>
            <p:cNvSpPr/>
            <p:nvPr/>
          </p:nvSpPr>
          <p:spPr bwMode="auto">
            <a:xfrm>
              <a:off x="1352538" y="4870450"/>
              <a:ext cx="253495" cy="253495"/>
            </a:xfrm>
            <a:custGeom>
              <a:avLst/>
              <a:gdLst>
                <a:gd name="T0" fmla="+- 0 10795 54"/>
                <a:gd name="T1" fmla="*/ T0 w 21483"/>
                <a:gd name="T2" fmla="*/ 10800 h 21600"/>
                <a:gd name="T3" fmla="+- 0 10795 54"/>
                <a:gd name="T4" fmla="*/ T3 w 21483"/>
                <a:gd name="T5" fmla="*/ 10800 h 21600"/>
                <a:gd name="T6" fmla="+- 0 10795 54"/>
                <a:gd name="T7" fmla="*/ T6 w 21483"/>
                <a:gd name="T8" fmla="*/ 10800 h 21600"/>
                <a:gd name="T9" fmla="+- 0 10795 54"/>
                <a:gd name="T10" fmla="*/ T9 w 2148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483" h="21600">
                  <a:moveTo>
                    <a:pt x="20491" y="581"/>
                  </a:moveTo>
                  <a:cubicBezTo>
                    <a:pt x="20984" y="1781"/>
                    <a:pt x="21295" y="3049"/>
                    <a:pt x="21422" y="4387"/>
                  </a:cubicBezTo>
                  <a:cubicBezTo>
                    <a:pt x="21546" y="5723"/>
                    <a:pt x="21482" y="7180"/>
                    <a:pt x="21221" y="8744"/>
                  </a:cubicBezTo>
                  <a:cubicBezTo>
                    <a:pt x="20549" y="13135"/>
                    <a:pt x="18385" y="16470"/>
                    <a:pt x="14733" y="18748"/>
                  </a:cubicBezTo>
                  <a:cubicBezTo>
                    <a:pt x="13011" y="19858"/>
                    <a:pt x="11265" y="20407"/>
                    <a:pt x="9505" y="20407"/>
                  </a:cubicBezTo>
                  <a:cubicBezTo>
                    <a:pt x="8354" y="20407"/>
                    <a:pt x="7208" y="20166"/>
                    <a:pt x="6064" y="19683"/>
                  </a:cubicBezTo>
                  <a:cubicBezTo>
                    <a:pt x="5892" y="19609"/>
                    <a:pt x="5725" y="19519"/>
                    <a:pt x="5557" y="19412"/>
                  </a:cubicBezTo>
                  <a:cubicBezTo>
                    <a:pt x="5388" y="19302"/>
                    <a:pt x="5221" y="19191"/>
                    <a:pt x="5058" y="19076"/>
                  </a:cubicBezTo>
                  <a:cubicBezTo>
                    <a:pt x="4840" y="18929"/>
                    <a:pt x="4624" y="18790"/>
                    <a:pt x="4415" y="18661"/>
                  </a:cubicBezTo>
                  <a:cubicBezTo>
                    <a:pt x="4199" y="18528"/>
                    <a:pt x="4016" y="18466"/>
                    <a:pt x="3858" y="18466"/>
                  </a:cubicBezTo>
                  <a:cubicBezTo>
                    <a:pt x="3785" y="18486"/>
                    <a:pt x="3699" y="18562"/>
                    <a:pt x="3597" y="18700"/>
                  </a:cubicBezTo>
                  <a:cubicBezTo>
                    <a:pt x="3497" y="18841"/>
                    <a:pt x="3391" y="18997"/>
                    <a:pt x="3287" y="19175"/>
                  </a:cubicBezTo>
                  <a:cubicBezTo>
                    <a:pt x="3184" y="19350"/>
                    <a:pt x="3085" y="19536"/>
                    <a:pt x="2990" y="19728"/>
                  </a:cubicBezTo>
                  <a:cubicBezTo>
                    <a:pt x="2898" y="19923"/>
                    <a:pt x="2820" y="20073"/>
                    <a:pt x="2760" y="20180"/>
                  </a:cubicBezTo>
                  <a:cubicBezTo>
                    <a:pt x="2654" y="20389"/>
                    <a:pt x="2557" y="20575"/>
                    <a:pt x="2464" y="20742"/>
                  </a:cubicBezTo>
                  <a:cubicBezTo>
                    <a:pt x="2371" y="20908"/>
                    <a:pt x="2285" y="21055"/>
                    <a:pt x="2212" y="21182"/>
                  </a:cubicBezTo>
                  <a:cubicBezTo>
                    <a:pt x="2025" y="21462"/>
                    <a:pt x="1786" y="21600"/>
                    <a:pt x="1495" y="21600"/>
                  </a:cubicBezTo>
                  <a:lnTo>
                    <a:pt x="1449" y="21600"/>
                  </a:lnTo>
                  <a:cubicBezTo>
                    <a:pt x="1234" y="21583"/>
                    <a:pt x="1049" y="21527"/>
                    <a:pt x="895" y="21433"/>
                  </a:cubicBezTo>
                  <a:cubicBezTo>
                    <a:pt x="743" y="21335"/>
                    <a:pt x="616" y="21224"/>
                    <a:pt x="521" y="21097"/>
                  </a:cubicBezTo>
                  <a:cubicBezTo>
                    <a:pt x="425" y="20976"/>
                    <a:pt x="347" y="20846"/>
                    <a:pt x="291" y="20716"/>
                  </a:cubicBezTo>
                  <a:cubicBezTo>
                    <a:pt x="235" y="20586"/>
                    <a:pt x="198" y="20485"/>
                    <a:pt x="184" y="20407"/>
                  </a:cubicBezTo>
                  <a:cubicBezTo>
                    <a:pt x="-18" y="20077"/>
                    <a:pt x="-54" y="19725"/>
                    <a:pt x="74" y="19355"/>
                  </a:cubicBezTo>
                  <a:cubicBezTo>
                    <a:pt x="221" y="18877"/>
                    <a:pt x="429" y="18480"/>
                    <a:pt x="698" y="18152"/>
                  </a:cubicBezTo>
                  <a:cubicBezTo>
                    <a:pt x="970" y="17827"/>
                    <a:pt x="1234" y="17537"/>
                    <a:pt x="1495" y="17277"/>
                  </a:cubicBezTo>
                  <a:cubicBezTo>
                    <a:pt x="1711" y="17068"/>
                    <a:pt x="1901" y="16873"/>
                    <a:pt x="2060" y="16693"/>
                  </a:cubicBezTo>
                  <a:cubicBezTo>
                    <a:pt x="2222" y="16512"/>
                    <a:pt x="2325" y="16320"/>
                    <a:pt x="2368" y="16114"/>
                  </a:cubicBezTo>
                  <a:cubicBezTo>
                    <a:pt x="2384" y="16057"/>
                    <a:pt x="2384" y="16004"/>
                    <a:pt x="2368" y="15950"/>
                  </a:cubicBezTo>
                  <a:cubicBezTo>
                    <a:pt x="2354" y="15899"/>
                    <a:pt x="2318" y="15783"/>
                    <a:pt x="2257" y="15611"/>
                  </a:cubicBezTo>
                  <a:cubicBezTo>
                    <a:pt x="2212" y="15504"/>
                    <a:pt x="2168" y="15380"/>
                    <a:pt x="2128" y="15241"/>
                  </a:cubicBezTo>
                  <a:cubicBezTo>
                    <a:pt x="2087" y="15100"/>
                    <a:pt x="2052" y="14942"/>
                    <a:pt x="2020" y="14761"/>
                  </a:cubicBezTo>
                  <a:cubicBezTo>
                    <a:pt x="1835" y="13321"/>
                    <a:pt x="1882" y="11989"/>
                    <a:pt x="2166" y="10774"/>
                  </a:cubicBezTo>
                  <a:cubicBezTo>
                    <a:pt x="2449" y="9557"/>
                    <a:pt x="2898" y="8465"/>
                    <a:pt x="3509" y="7494"/>
                  </a:cubicBezTo>
                  <a:cubicBezTo>
                    <a:pt x="4121" y="6528"/>
                    <a:pt x="4852" y="5689"/>
                    <a:pt x="5695" y="4986"/>
                  </a:cubicBezTo>
                  <a:cubicBezTo>
                    <a:pt x="6539" y="4283"/>
                    <a:pt x="7417" y="3741"/>
                    <a:pt x="8326" y="3351"/>
                  </a:cubicBezTo>
                  <a:cubicBezTo>
                    <a:pt x="8939" y="3092"/>
                    <a:pt x="9611" y="2939"/>
                    <a:pt x="10336" y="2894"/>
                  </a:cubicBezTo>
                  <a:cubicBezTo>
                    <a:pt x="11066" y="2849"/>
                    <a:pt x="11827" y="2818"/>
                    <a:pt x="12618" y="2798"/>
                  </a:cubicBezTo>
                  <a:cubicBezTo>
                    <a:pt x="13074" y="2798"/>
                    <a:pt x="13547" y="2790"/>
                    <a:pt x="14037" y="2773"/>
                  </a:cubicBezTo>
                  <a:cubicBezTo>
                    <a:pt x="14532" y="2753"/>
                    <a:pt x="15008" y="2705"/>
                    <a:pt x="15470" y="2623"/>
                  </a:cubicBezTo>
                  <a:cubicBezTo>
                    <a:pt x="15926" y="2541"/>
                    <a:pt x="16352" y="2414"/>
                    <a:pt x="16740" y="2239"/>
                  </a:cubicBezTo>
                  <a:cubicBezTo>
                    <a:pt x="17129" y="2064"/>
                    <a:pt x="17447" y="1816"/>
                    <a:pt x="17692" y="1499"/>
                  </a:cubicBezTo>
                  <a:cubicBezTo>
                    <a:pt x="17840" y="1321"/>
                    <a:pt x="17985" y="1135"/>
                    <a:pt x="18125" y="949"/>
                  </a:cubicBezTo>
                  <a:cubicBezTo>
                    <a:pt x="18260" y="757"/>
                    <a:pt x="18404" y="596"/>
                    <a:pt x="18548" y="460"/>
                  </a:cubicBezTo>
                  <a:cubicBezTo>
                    <a:pt x="18695" y="325"/>
                    <a:pt x="18854" y="215"/>
                    <a:pt x="19028" y="130"/>
                  </a:cubicBezTo>
                  <a:cubicBezTo>
                    <a:pt x="19205" y="42"/>
                    <a:pt x="19424" y="0"/>
                    <a:pt x="19688" y="0"/>
                  </a:cubicBezTo>
                  <a:cubicBezTo>
                    <a:pt x="19856" y="0"/>
                    <a:pt x="20015" y="51"/>
                    <a:pt x="20162" y="155"/>
                  </a:cubicBezTo>
                  <a:cubicBezTo>
                    <a:pt x="20308" y="262"/>
                    <a:pt x="20418" y="400"/>
                    <a:pt x="20491" y="581"/>
                  </a:cubicBezTo>
                  <a:moveTo>
                    <a:pt x="15350" y="9978"/>
                  </a:moveTo>
                  <a:cubicBezTo>
                    <a:pt x="15595" y="10017"/>
                    <a:pt x="15811" y="9927"/>
                    <a:pt x="15993" y="9713"/>
                  </a:cubicBezTo>
                  <a:cubicBezTo>
                    <a:pt x="16178" y="9504"/>
                    <a:pt x="16277" y="9249"/>
                    <a:pt x="16290" y="8953"/>
                  </a:cubicBezTo>
                  <a:cubicBezTo>
                    <a:pt x="16305" y="8637"/>
                    <a:pt x="16230" y="8373"/>
                    <a:pt x="16064" y="8160"/>
                  </a:cubicBezTo>
                  <a:cubicBezTo>
                    <a:pt x="15892" y="7948"/>
                    <a:pt x="15679" y="7832"/>
                    <a:pt x="15417" y="7815"/>
                  </a:cubicBezTo>
                  <a:cubicBezTo>
                    <a:pt x="14320" y="7762"/>
                    <a:pt x="13285" y="7835"/>
                    <a:pt x="12315" y="8038"/>
                  </a:cubicBezTo>
                  <a:cubicBezTo>
                    <a:pt x="11344" y="8241"/>
                    <a:pt x="10424" y="8572"/>
                    <a:pt x="9550" y="9032"/>
                  </a:cubicBezTo>
                  <a:cubicBezTo>
                    <a:pt x="8673" y="9492"/>
                    <a:pt x="7842" y="10091"/>
                    <a:pt x="7046" y="10831"/>
                  </a:cubicBezTo>
                  <a:cubicBezTo>
                    <a:pt x="6249" y="11568"/>
                    <a:pt x="5479" y="12465"/>
                    <a:pt x="4733" y="13519"/>
                  </a:cubicBezTo>
                  <a:cubicBezTo>
                    <a:pt x="4562" y="13764"/>
                    <a:pt x="4483" y="14033"/>
                    <a:pt x="4497" y="14323"/>
                  </a:cubicBezTo>
                  <a:cubicBezTo>
                    <a:pt x="4511" y="14617"/>
                    <a:pt x="4620" y="14863"/>
                    <a:pt x="4822" y="15063"/>
                  </a:cubicBezTo>
                  <a:cubicBezTo>
                    <a:pt x="4972" y="15221"/>
                    <a:pt x="5163" y="15312"/>
                    <a:pt x="5393" y="15317"/>
                  </a:cubicBezTo>
                  <a:cubicBezTo>
                    <a:pt x="5669" y="15317"/>
                    <a:pt x="5899" y="15196"/>
                    <a:pt x="6087" y="14953"/>
                  </a:cubicBezTo>
                  <a:cubicBezTo>
                    <a:pt x="6758" y="14035"/>
                    <a:pt x="7435" y="13245"/>
                    <a:pt x="8116" y="12587"/>
                  </a:cubicBezTo>
                  <a:cubicBezTo>
                    <a:pt x="8794" y="11929"/>
                    <a:pt x="9510" y="11401"/>
                    <a:pt x="10258" y="11006"/>
                  </a:cubicBezTo>
                  <a:cubicBezTo>
                    <a:pt x="11009" y="10610"/>
                    <a:pt x="11801" y="10331"/>
                    <a:pt x="12635" y="10167"/>
                  </a:cubicBezTo>
                  <a:cubicBezTo>
                    <a:pt x="13466" y="10003"/>
                    <a:pt x="14372" y="9938"/>
                    <a:pt x="15350" y="997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defRPr/>
              </a:pPr>
              <a:endParaRPr lang="es-ES">
                <a:cs typeface="Calibri" panose="020F0502020204030204" pitchFamily="34" charset="0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645202" y="4732838"/>
            <a:ext cx="571750" cy="571750"/>
            <a:chOff x="6645202" y="4732838"/>
            <a:chExt cx="571750" cy="571750"/>
          </a:xfrm>
        </p:grpSpPr>
        <p:sp>
          <p:nvSpPr>
            <p:cNvPr id="34" name="椭圆 33"/>
            <p:cNvSpPr/>
            <p:nvPr/>
          </p:nvSpPr>
          <p:spPr>
            <a:xfrm>
              <a:off x="6645202" y="4732838"/>
              <a:ext cx="571750" cy="571750"/>
            </a:xfrm>
            <a:prstGeom prst="ellipse">
              <a:avLst/>
            </a:prstGeom>
            <a:solidFill>
              <a:srgbClr val="893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AutoShape 45"/>
            <p:cNvSpPr/>
            <p:nvPr/>
          </p:nvSpPr>
          <p:spPr bwMode="auto">
            <a:xfrm>
              <a:off x="6808963" y="4870450"/>
              <a:ext cx="262248" cy="262248"/>
            </a:xfrm>
            <a:custGeom>
              <a:avLst/>
              <a:gdLst>
                <a:gd name="T0" fmla="+- 0 10794 37"/>
                <a:gd name="T1" fmla="*/ T0 w 21514"/>
                <a:gd name="T2" fmla="+- 0 10805 10"/>
                <a:gd name="T3" fmla="*/ 10805 h 21590"/>
                <a:gd name="T4" fmla="+- 0 10794 37"/>
                <a:gd name="T5" fmla="*/ T4 w 21514"/>
                <a:gd name="T6" fmla="+- 0 10805 10"/>
                <a:gd name="T7" fmla="*/ 10805 h 21590"/>
                <a:gd name="T8" fmla="+- 0 10794 37"/>
                <a:gd name="T9" fmla="*/ T8 w 21514"/>
                <a:gd name="T10" fmla="+- 0 10805 10"/>
                <a:gd name="T11" fmla="*/ 10805 h 21590"/>
                <a:gd name="T12" fmla="+- 0 10794 37"/>
                <a:gd name="T13" fmla="*/ T12 w 21514"/>
                <a:gd name="T14" fmla="+- 0 10805 10"/>
                <a:gd name="T15" fmla="*/ 10805 h 2159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14" h="21590">
                  <a:moveTo>
                    <a:pt x="21361" y="20641"/>
                  </a:moveTo>
                  <a:cubicBezTo>
                    <a:pt x="21549" y="20867"/>
                    <a:pt x="21562" y="21109"/>
                    <a:pt x="21407" y="21359"/>
                  </a:cubicBezTo>
                  <a:cubicBezTo>
                    <a:pt x="21319" y="21502"/>
                    <a:pt x="21195" y="21578"/>
                    <a:pt x="21038" y="21590"/>
                  </a:cubicBezTo>
                  <a:cubicBezTo>
                    <a:pt x="20962" y="21590"/>
                    <a:pt x="20895" y="21561"/>
                    <a:pt x="20836" y="21507"/>
                  </a:cubicBezTo>
                  <a:lnTo>
                    <a:pt x="15037" y="17553"/>
                  </a:lnTo>
                  <a:cubicBezTo>
                    <a:pt x="14486" y="18272"/>
                    <a:pt x="13903" y="18878"/>
                    <a:pt x="13295" y="19375"/>
                  </a:cubicBezTo>
                  <a:cubicBezTo>
                    <a:pt x="12686" y="19872"/>
                    <a:pt x="12081" y="20235"/>
                    <a:pt x="11482" y="20461"/>
                  </a:cubicBezTo>
                  <a:cubicBezTo>
                    <a:pt x="10887" y="20692"/>
                    <a:pt x="10319" y="20781"/>
                    <a:pt x="9785" y="20726"/>
                  </a:cubicBezTo>
                  <a:cubicBezTo>
                    <a:pt x="9250" y="20670"/>
                    <a:pt x="8774" y="20461"/>
                    <a:pt x="8354" y="20091"/>
                  </a:cubicBezTo>
                  <a:cubicBezTo>
                    <a:pt x="7787" y="19595"/>
                    <a:pt x="7431" y="18884"/>
                    <a:pt x="7292" y="17948"/>
                  </a:cubicBezTo>
                  <a:cubicBezTo>
                    <a:pt x="7149" y="17018"/>
                    <a:pt x="7182" y="15993"/>
                    <a:pt x="7393" y="14862"/>
                  </a:cubicBezTo>
                  <a:lnTo>
                    <a:pt x="3996" y="11855"/>
                  </a:lnTo>
                  <a:cubicBezTo>
                    <a:pt x="3427" y="12152"/>
                    <a:pt x="2884" y="12295"/>
                    <a:pt x="2366" y="12284"/>
                  </a:cubicBezTo>
                  <a:cubicBezTo>
                    <a:pt x="1844" y="12278"/>
                    <a:pt x="1387" y="12098"/>
                    <a:pt x="991" y="11745"/>
                  </a:cubicBezTo>
                  <a:cubicBezTo>
                    <a:pt x="609" y="11394"/>
                    <a:pt x="340" y="10924"/>
                    <a:pt x="178" y="10336"/>
                  </a:cubicBezTo>
                  <a:cubicBezTo>
                    <a:pt x="17" y="9745"/>
                    <a:pt x="-37" y="9085"/>
                    <a:pt x="26" y="8346"/>
                  </a:cubicBezTo>
                  <a:cubicBezTo>
                    <a:pt x="87" y="7607"/>
                    <a:pt x="253" y="6832"/>
                    <a:pt x="532" y="6022"/>
                  </a:cubicBezTo>
                  <a:cubicBezTo>
                    <a:pt x="809" y="5213"/>
                    <a:pt x="1181" y="4417"/>
                    <a:pt x="1654" y="3647"/>
                  </a:cubicBezTo>
                  <a:cubicBezTo>
                    <a:pt x="2125" y="2869"/>
                    <a:pt x="2645" y="2209"/>
                    <a:pt x="3214" y="1653"/>
                  </a:cubicBezTo>
                  <a:cubicBezTo>
                    <a:pt x="3781" y="1100"/>
                    <a:pt x="4347" y="683"/>
                    <a:pt x="4919" y="401"/>
                  </a:cubicBezTo>
                  <a:cubicBezTo>
                    <a:pt x="5486" y="127"/>
                    <a:pt x="6032" y="-10"/>
                    <a:pt x="6549" y="0"/>
                  </a:cubicBezTo>
                  <a:cubicBezTo>
                    <a:pt x="7069" y="6"/>
                    <a:pt x="7524" y="186"/>
                    <a:pt x="7913" y="539"/>
                  </a:cubicBezTo>
                  <a:cubicBezTo>
                    <a:pt x="8308" y="909"/>
                    <a:pt x="8582" y="1394"/>
                    <a:pt x="8736" y="1989"/>
                  </a:cubicBezTo>
                  <a:cubicBezTo>
                    <a:pt x="8888" y="2590"/>
                    <a:pt x="8935" y="3255"/>
                    <a:pt x="8877" y="3994"/>
                  </a:cubicBezTo>
                  <a:lnTo>
                    <a:pt x="12252" y="7035"/>
                  </a:lnTo>
                  <a:cubicBezTo>
                    <a:pt x="13081" y="6468"/>
                    <a:pt x="13884" y="6138"/>
                    <a:pt x="14663" y="6048"/>
                  </a:cubicBezTo>
                  <a:cubicBezTo>
                    <a:pt x="15439" y="5960"/>
                    <a:pt x="16112" y="6169"/>
                    <a:pt x="16678" y="6682"/>
                  </a:cubicBezTo>
                  <a:cubicBezTo>
                    <a:pt x="17091" y="7052"/>
                    <a:pt x="17391" y="7543"/>
                    <a:pt x="17584" y="8149"/>
                  </a:cubicBezTo>
                  <a:cubicBezTo>
                    <a:pt x="17773" y="8753"/>
                    <a:pt x="17859" y="9432"/>
                    <a:pt x="17846" y="10180"/>
                  </a:cubicBezTo>
                  <a:cubicBezTo>
                    <a:pt x="17828" y="10930"/>
                    <a:pt x="17717" y="11723"/>
                    <a:pt x="17504" y="12572"/>
                  </a:cubicBezTo>
                  <a:cubicBezTo>
                    <a:pt x="17290" y="13415"/>
                    <a:pt x="16978" y="14264"/>
                    <a:pt x="16569" y="15111"/>
                  </a:cubicBezTo>
                  <a:lnTo>
                    <a:pt x="21361" y="20641"/>
                  </a:lnTo>
                  <a:close/>
                  <a:moveTo>
                    <a:pt x="2087" y="9948"/>
                  </a:moveTo>
                  <a:cubicBezTo>
                    <a:pt x="2244" y="10075"/>
                    <a:pt x="2432" y="10143"/>
                    <a:pt x="2650" y="10143"/>
                  </a:cubicBezTo>
                  <a:cubicBezTo>
                    <a:pt x="2881" y="10143"/>
                    <a:pt x="3125" y="10059"/>
                    <a:pt x="3383" y="9906"/>
                  </a:cubicBezTo>
                  <a:cubicBezTo>
                    <a:pt x="3638" y="9745"/>
                    <a:pt x="3907" y="9538"/>
                    <a:pt x="4184" y="9283"/>
                  </a:cubicBezTo>
                  <a:cubicBezTo>
                    <a:pt x="4460" y="9023"/>
                    <a:pt x="4731" y="8727"/>
                    <a:pt x="4998" y="8386"/>
                  </a:cubicBezTo>
                  <a:cubicBezTo>
                    <a:pt x="5263" y="8042"/>
                    <a:pt x="5512" y="7684"/>
                    <a:pt x="5744" y="7317"/>
                  </a:cubicBezTo>
                  <a:cubicBezTo>
                    <a:pt x="5814" y="7190"/>
                    <a:pt x="5844" y="7052"/>
                    <a:pt x="5821" y="6902"/>
                  </a:cubicBezTo>
                  <a:cubicBezTo>
                    <a:pt x="5797" y="6758"/>
                    <a:pt x="5744" y="6637"/>
                    <a:pt x="5652" y="6550"/>
                  </a:cubicBezTo>
                  <a:cubicBezTo>
                    <a:pt x="5549" y="6457"/>
                    <a:pt x="5434" y="6417"/>
                    <a:pt x="5310" y="6434"/>
                  </a:cubicBezTo>
                  <a:cubicBezTo>
                    <a:pt x="5186" y="6445"/>
                    <a:pt x="5083" y="6521"/>
                    <a:pt x="5001" y="6654"/>
                  </a:cubicBezTo>
                  <a:cubicBezTo>
                    <a:pt x="4418" y="7590"/>
                    <a:pt x="3903" y="8237"/>
                    <a:pt x="3455" y="8589"/>
                  </a:cubicBezTo>
                  <a:cubicBezTo>
                    <a:pt x="3006" y="8936"/>
                    <a:pt x="2736" y="9094"/>
                    <a:pt x="2647" y="9057"/>
                  </a:cubicBezTo>
                  <a:cubicBezTo>
                    <a:pt x="2542" y="8970"/>
                    <a:pt x="2425" y="8936"/>
                    <a:pt x="2298" y="8964"/>
                  </a:cubicBezTo>
                  <a:cubicBezTo>
                    <a:pt x="2172" y="8989"/>
                    <a:pt x="2071" y="9057"/>
                    <a:pt x="1996" y="9167"/>
                  </a:cubicBezTo>
                  <a:cubicBezTo>
                    <a:pt x="1923" y="9295"/>
                    <a:pt x="1895" y="9432"/>
                    <a:pt x="1919" y="9579"/>
                  </a:cubicBezTo>
                  <a:cubicBezTo>
                    <a:pt x="1942" y="9728"/>
                    <a:pt x="1998" y="9850"/>
                    <a:pt x="2087" y="9948"/>
                  </a:cubicBezTo>
                  <a:moveTo>
                    <a:pt x="9299" y="14648"/>
                  </a:moveTo>
                  <a:cubicBezTo>
                    <a:pt x="9357" y="14721"/>
                    <a:pt x="9444" y="14758"/>
                    <a:pt x="9553" y="14758"/>
                  </a:cubicBezTo>
                  <a:cubicBezTo>
                    <a:pt x="9703" y="14758"/>
                    <a:pt x="9828" y="14681"/>
                    <a:pt x="9923" y="14526"/>
                  </a:cubicBezTo>
                  <a:cubicBezTo>
                    <a:pt x="9999" y="14399"/>
                    <a:pt x="10029" y="14268"/>
                    <a:pt x="10010" y="14132"/>
                  </a:cubicBezTo>
                  <a:cubicBezTo>
                    <a:pt x="9999" y="13993"/>
                    <a:pt x="9940" y="13878"/>
                    <a:pt x="9834" y="13784"/>
                  </a:cubicBezTo>
                  <a:lnTo>
                    <a:pt x="5945" y="10302"/>
                  </a:lnTo>
                  <a:cubicBezTo>
                    <a:pt x="5825" y="10428"/>
                    <a:pt x="5701" y="10549"/>
                    <a:pt x="5580" y="10671"/>
                  </a:cubicBezTo>
                  <a:cubicBezTo>
                    <a:pt x="5457" y="10792"/>
                    <a:pt x="5334" y="10902"/>
                    <a:pt x="5216" y="10989"/>
                  </a:cubicBezTo>
                  <a:lnTo>
                    <a:pt x="9299" y="14648"/>
                  </a:lnTo>
                  <a:close/>
                  <a:moveTo>
                    <a:pt x="14353" y="15028"/>
                  </a:moveTo>
                  <a:cubicBezTo>
                    <a:pt x="14429" y="14918"/>
                    <a:pt x="14459" y="14791"/>
                    <a:pt x="14445" y="14642"/>
                  </a:cubicBezTo>
                  <a:cubicBezTo>
                    <a:pt x="14429" y="14495"/>
                    <a:pt x="14369" y="14374"/>
                    <a:pt x="14265" y="14285"/>
                  </a:cubicBezTo>
                  <a:cubicBezTo>
                    <a:pt x="14176" y="14196"/>
                    <a:pt x="14067" y="14157"/>
                    <a:pt x="13944" y="14174"/>
                  </a:cubicBezTo>
                  <a:cubicBezTo>
                    <a:pt x="13822" y="14196"/>
                    <a:pt x="13718" y="14268"/>
                    <a:pt x="13648" y="14394"/>
                  </a:cubicBezTo>
                  <a:cubicBezTo>
                    <a:pt x="13266" y="15006"/>
                    <a:pt x="12882" y="15531"/>
                    <a:pt x="12498" y="15959"/>
                  </a:cubicBezTo>
                  <a:cubicBezTo>
                    <a:pt x="12114" y="16388"/>
                    <a:pt x="11757" y="16732"/>
                    <a:pt x="11427" y="16977"/>
                  </a:cubicBezTo>
                  <a:cubicBezTo>
                    <a:pt x="11097" y="17225"/>
                    <a:pt x="10806" y="17387"/>
                    <a:pt x="10555" y="17462"/>
                  </a:cubicBezTo>
                  <a:cubicBezTo>
                    <a:pt x="10299" y="17541"/>
                    <a:pt x="10119" y="17519"/>
                    <a:pt x="10013" y="17404"/>
                  </a:cubicBezTo>
                  <a:cubicBezTo>
                    <a:pt x="9910" y="17316"/>
                    <a:pt x="9800" y="17282"/>
                    <a:pt x="9686" y="17310"/>
                  </a:cubicBezTo>
                  <a:cubicBezTo>
                    <a:pt x="9567" y="17336"/>
                    <a:pt x="9471" y="17421"/>
                    <a:pt x="9400" y="17553"/>
                  </a:cubicBezTo>
                  <a:cubicBezTo>
                    <a:pt x="9324" y="17664"/>
                    <a:pt x="9291" y="17790"/>
                    <a:pt x="9304" y="17936"/>
                  </a:cubicBezTo>
                  <a:cubicBezTo>
                    <a:pt x="9315" y="18086"/>
                    <a:pt x="9376" y="18208"/>
                    <a:pt x="9488" y="18294"/>
                  </a:cubicBezTo>
                  <a:cubicBezTo>
                    <a:pt x="9706" y="18503"/>
                    <a:pt x="9961" y="18605"/>
                    <a:pt x="10261" y="18605"/>
                  </a:cubicBezTo>
                  <a:cubicBezTo>
                    <a:pt x="10569" y="18605"/>
                    <a:pt x="10899" y="18509"/>
                    <a:pt x="11255" y="18317"/>
                  </a:cubicBezTo>
                  <a:cubicBezTo>
                    <a:pt x="11610" y="18125"/>
                    <a:pt x="11964" y="17866"/>
                    <a:pt x="12324" y="17541"/>
                  </a:cubicBezTo>
                  <a:cubicBezTo>
                    <a:pt x="12683" y="17214"/>
                    <a:pt x="13034" y="16836"/>
                    <a:pt x="13378" y="16399"/>
                  </a:cubicBezTo>
                  <a:cubicBezTo>
                    <a:pt x="13721" y="15959"/>
                    <a:pt x="14047" y="15502"/>
                    <a:pt x="14353" y="1502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defRPr/>
              </a:pPr>
              <a:endParaRPr lang="es-ES"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pageCurlDouble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5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00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500"/>
                            </p:stCondLst>
                            <p:childTnLst>
                              <p:par>
                                <p:cTn id="6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6500"/>
                            </p:stCondLst>
                            <p:childTnLst>
                              <p:par>
                                <p:cTn id="7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8500"/>
                            </p:stCondLst>
                            <p:childTnLst>
                              <p:par>
                                <p:cTn id="8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9000"/>
                            </p:stCondLst>
                            <p:childTnLst>
                              <p:par>
                                <p:cTn id="8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1000"/>
                            </p:stCondLst>
                            <p:childTnLst>
                              <p:par>
                                <p:cTn id="9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3500"/>
                            </p:stCondLst>
                            <p:childTnLst>
                              <p:par>
                                <p:cTn id="1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45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500"/>
                            </p:stCondLst>
                            <p:childTnLst>
                              <p:par>
                                <p:cTn id="1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7500"/>
                            </p:stCondLst>
                            <p:childTnLst>
                              <p:par>
                                <p:cTn id="1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8000"/>
                            </p:stCondLst>
                            <p:childTnLst>
                              <p:par>
                                <p:cTn id="13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5" grpId="0" animBg="1"/>
      <p:bldP spid="11" grpId="0"/>
      <p:bldP spid="12" grpId="0"/>
      <p:bldP spid="13" grpId="0" animBg="1"/>
      <p:bldP spid="16" grpId="0"/>
      <p:bldP spid="17" grpId="0"/>
      <p:bldP spid="18" grpId="0" animBg="1"/>
      <p:bldP spid="21" grpId="0"/>
      <p:bldP spid="22" grpId="0"/>
      <p:bldP spid="23" grpId="0" animBg="1"/>
      <p:bldP spid="26" grpId="0"/>
      <p:bldP spid="27" grpId="0"/>
      <p:bldP spid="28" grpId="0" animBg="1"/>
      <p:bldP spid="31" grpId="0"/>
      <p:bldP spid="32" grpId="0"/>
      <p:bldP spid="33" grpId="0" animBg="1"/>
      <p:bldP spid="36" grpId="0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172940" y="593794"/>
            <a:ext cx="5014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444343"/>
                </a:solidFill>
                <a:latin typeface="Agency FB" panose="020B0503020202020204" pitchFamily="34" charset="0"/>
              </a:rPr>
              <a:t>PLEASE ADD YOUR TILTLE HERE</a:t>
            </a:r>
            <a:endParaRPr lang="zh-CN" altLang="en-US" sz="2800" b="1" dirty="0">
              <a:solidFill>
                <a:srgbClr val="444343"/>
              </a:solidFill>
              <a:latin typeface="Agency FB" panose="020B0503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27357" y="494675"/>
            <a:ext cx="4137286" cy="7644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对角圆角矩形 1"/>
          <p:cNvSpPr/>
          <p:nvPr/>
        </p:nvSpPr>
        <p:spPr>
          <a:xfrm>
            <a:off x="1333500" y="2362200"/>
            <a:ext cx="4076700" cy="2952750"/>
          </a:xfrm>
          <a:prstGeom prst="round2DiagRect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8934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<p:cNvSpPr/>
          <p:nvPr/>
        </p:nvSpPr>
        <p:spPr>
          <a:xfrm>
            <a:off x="6241458" y="2731532"/>
            <a:ext cx="45789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Lorem ipsum dolor sit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amet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consectetur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adipisicing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elit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sed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do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eiusmod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tempor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incididunt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labore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dolore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magna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aliqua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enim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ad minim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veniam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quis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nostrud</a:t>
            </a:r>
            <a:endParaRPr lang="en-US" altLang="zh-CN" sz="1000" dirty="0">
              <a:solidFill>
                <a:srgbClr val="444343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225927" y="2362200"/>
            <a:ext cx="2586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444343"/>
                </a:solidFill>
                <a:latin typeface="Agency FB" panose="020B0503020202020204" pitchFamily="34" charset="0"/>
              </a:rPr>
              <a:t>PLEASE ADD YOUR TILTLE HERE</a:t>
            </a:r>
            <a:endParaRPr lang="zh-CN" altLang="en-US" b="1" dirty="0">
              <a:solidFill>
                <a:srgbClr val="444343"/>
              </a:solidFill>
              <a:latin typeface="Agency FB" panose="020B0503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917608" y="3695700"/>
            <a:ext cx="5074242" cy="0"/>
          </a:xfrm>
          <a:prstGeom prst="line">
            <a:avLst/>
          </a:prstGeom>
          <a:ln>
            <a:solidFill>
              <a:srgbClr val="44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<p:cNvSpPr/>
          <p:nvPr/>
        </p:nvSpPr>
        <p:spPr>
          <a:xfrm>
            <a:off x="6241458" y="4420970"/>
            <a:ext cx="45789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Lorem ipsum dolor sit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amet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consectetur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adipisicing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elit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sed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do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eiusmod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tempor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incididunt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labore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dolore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magna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aliqua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enim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ad minim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veniam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quis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nostrud</a:t>
            </a:r>
            <a:endParaRPr lang="en-US" altLang="zh-CN" sz="1000" dirty="0">
              <a:solidFill>
                <a:srgbClr val="444343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225927" y="4051638"/>
            <a:ext cx="2586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444343"/>
                </a:solidFill>
                <a:latin typeface="Agency FB" panose="020B0503020202020204" pitchFamily="34" charset="0"/>
              </a:rPr>
              <a:t>PLEASE ADD YOUR TILTLE HERE</a:t>
            </a:r>
            <a:endParaRPr lang="zh-CN" altLang="en-US" b="1" dirty="0">
              <a:solidFill>
                <a:srgbClr val="444343"/>
              </a:solidFill>
              <a:latin typeface="Agency FB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pageCurlDouble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2" grpId="0" animBg="1"/>
      <p:bldP spid="5" grpId="0"/>
      <p:bldP spid="6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4988004" y="1739962"/>
            <a:ext cx="2215991" cy="221599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 descr="e7d195523061f1c0328eee58866a2c96cef83cb5d7e8264eD65FB5D2354A91F359B7105383B69D524259A334A3200F36813883930A71B82EE2EA40F90FB214134A4A98ADE1E0FC8B02277D03E7C388C887E495ADB25A8A36914F4F516700F1B9866486B0B2759A56DBC4E39DE330A6B2B286C491000EAA6F96918AB630E04D1CC7A2D4FCFAC01A25"/>
          <p:cNvSpPr txBox="1"/>
          <p:nvPr/>
        </p:nvSpPr>
        <p:spPr>
          <a:xfrm>
            <a:off x="5112064" y="1916933"/>
            <a:ext cx="196787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b="1" dirty="0">
                <a:solidFill>
                  <a:srgbClr val="444343"/>
                </a:solidFill>
                <a:latin typeface="Agency FB" panose="020B0503020202020204" pitchFamily="34" charset="0"/>
              </a:rPr>
              <a:t>04</a:t>
            </a:r>
            <a:endParaRPr lang="zh-CN" altLang="en-US" sz="11500" b="1" dirty="0">
              <a:solidFill>
                <a:srgbClr val="444343"/>
              </a:solidFill>
              <a:latin typeface="Agency FB" panose="020B0503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172940" y="4161453"/>
            <a:ext cx="5014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444343"/>
                </a:solidFill>
                <a:latin typeface="Agency FB" panose="020B0503020202020204" pitchFamily="34" charset="0"/>
              </a:rPr>
              <a:t>PLEASE ADD YOUR TILTLE HERE</a:t>
            </a:r>
            <a:endParaRPr lang="zh-CN" altLang="en-US" sz="2800" b="1" dirty="0">
              <a:solidFill>
                <a:srgbClr val="444343"/>
              </a:solidFill>
              <a:latin typeface="Agency FB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pageCurlDouble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172940" y="593794"/>
            <a:ext cx="5014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444343"/>
                </a:solidFill>
                <a:latin typeface="Agency FB" panose="020B0503020202020204" pitchFamily="34" charset="0"/>
              </a:rPr>
              <a:t>PLEASE ADD YOUR TILTLE HERE</a:t>
            </a:r>
            <a:endParaRPr lang="zh-CN" altLang="en-US" sz="2800" b="1" dirty="0">
              <a:solidFill>
                <a:srgbClr val="444343"/>
              </a:solidFill>
              <a:latin typeface="Agency FB" panose="020B0503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27357" y="494675"/>
            <a:ext cx="4137286" cy="7644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Shape 5166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<p:cNvSpPr/>
          <p:nvPr/>
        </p:nvSpPr>
        <p:spPr>
          <a:xfrm>
            <a:off x="5008938" y="1833963"/>
            <a:ext cx="1714049" cy="15185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31" y="0"/>
                </a:moveTo>
                <a:lnTo>
                  <a:pt x="4125" y="12945"/>
                </a:lnTo>
                <a:lnTo>
                  <a:pt x="0" y="21600"/>
                </a:lnTo>
                <a:lnTo>
                  <a:pt x="21600" y="7769"/>
                </a:lnTo>
                <a:lnTo>
                  <a:pt x="17131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/>
            </a:endParaRPr>
          </a:p>
        </p:txBody>
      </p:sp>
      <p:sp>
        <p:nvSpPr>
          <p:cNvPr id="12" name="Shape 5167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<p:cNvSpPr/>
          <p:nvPr/>
        </p:nvSpPr>
        <p:spPr>
          <a:xfrm>
            <a:off x="4489133" y="2734243"/>
            <a:ext cx="2760129" cy="15808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039" y="0"/>
                </a:moveTo>
                <a:lnTo>
                  <a:pt x="2561" y="13286"/>
                </a:lnTo>
                <a:lnTo>
                  <a:pt x="0" y="21600"/>
                </a:lnTo>
                <a:lnTo>
                  <a:pt x="21600" y="8314"/>
                </a:lnTo>
                <a:cubicBezTo>
                  <a:pt x="21600" y="8314"/>
                  <a:pt x="19039" y="0"/>
                  <a:pt x="1903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/>
            </a:endParaRPr>
          </a:p>
        </p:txBody>
      </p:sp>
      <p:sp>
        <p:nvSpPr>
          <p:cNvPr id="13" name="Shape 5168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<p:cNvSpPr/>
          <p:nvPr/>
        </p:nvSpPr>
        <p:spPr>
          <a:xfrm>
            <a:off x="3969327" y="3710418"/>
            <a:ext cx="3806208" cy="15808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43" y="0"/>
                </a:moveTo>
                <a:lnTo>
                  <a:pt x="1857" y="13286"/>
                </a:lnTo>
                <a:lnTo>
                  <a:pt x="0" y="21600"/>
                </a:lnTo>
                <a:lnTo>
                  <a:pt x="21600" y="8314"/>
                </a:lnTo>
                <a:cubicBezTo>
                  <a:pt x="21600" y="8314"/>
                  <a:pt x="19743" y="0"/>
                  <a:pt x="19743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/>
            </a:endParaRPr>
          </a:p>
        </p:txBody>
      </p:sp>
      <p:sp>
        <p:nvSpPr>
          <p:cNvPr id="14" name="Shape 5169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<p:cNvSpPr/>
          <p:nvPr/>
        </p:nvSpPr>
        <p:spPr>
          <a:xfrm>
            <a:off x="3437434" y="4686593"/>
            <a:ext cx="4852278" cy="15808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57" y="13286"/>
                </a:moveTo>
                <a:lnTo>
                  <a:pt x="0" y="21600"/>
                </a:lnTo>
                <a:lnTo>
                  <a:pt x="21600" y="8314"/>
                </a:lnTo>
                <a:lnTo>
                  <a:pt x="20143" y="0"/>
                </a:lnTo>
                <a:cubicBezTo>
                  <a:pt x="20143" y="0"/>
                  <a:pt x="1457" y="13286"/>
                  <a:pt x="1457" y="1328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/>
            </a:endParaRPr>
          </a:p>
        </p:txBody>
      </p:sp>
      <p:grpSp>
        <p:nvGrpSpPr>
          <p:cNvPr id="15" name="组合 14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<p:cNvGrpSpPr/>
          <p:nvPr/>
        </p:nvGrpSpPr>
        <p:grpSpPr>
          <a:xfrm>
            <a:off x="5008938" y="2734243"/>
            <a:ext cx="2237088" cy="608488"/>
            <a:chOff x="5008938" y="2734243"/>
            <a:chExt cx="2237088" cy="608488"/>
          </a:xfrm>
          <a:solidFill>
            <a:srgbClr val="8934F4"/>
          </a:solidFill>
        </p:grpSpPr>
        <p:sp>
          <p:nvSpPr>
            <p:cNvPr id="16" name="Shape 5173"/>
            <p:cNvSpPr/>
            <p:nvPr/>
          </p:nvSpPr>
          <p:spPr>
            <a:xfrm>
              <a:off x="5008938" y="2734243"/>
              <a:ext cx="2237088" cy="608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16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8440" y="0"/>
                  </a:lnTo>
                  <a:cubicBezTo>
                    <a:pt x="18440" y="0"/>
                    <a:pt x="3160" y="0"/>
                    <a:pt x="3160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52400" dist="38100" dir="120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5496540" y="2884599"/>
              <a:ext cx="1261884" cy="307777"/>
            </a:xfrm>
            <a:custGeom>
              <a:avLst/>
              <a:gdLst>
                <a:gd name="connsiteX0" fmla="*/ 0 w 1195088"/>
                <a:gd name="connsiteY0" fmla="*/ 129470 h 776807"/>
                <a:gd name="connsiteX1" fmla="*/ 129470 w 1195088"/>
                <a:gd name="connsiteY1" fmla="*/ 0 h 776807"/>
                <a:gd name="connsiteX2" fmla="*/ 1065618 w 1195088"/>
                <a:gd name="connsiteY2" fmla="*/ 0 h 776807"/>
                <a:gd name="connsiteX3" fmla="*/ 1195088 w 1195088"/>
                <a:gd name="connsiteY3" fmla="*/ 129470 h 776807"/>
                <a:gd name="connsiteX4" fmla="*/ 1195088 w 1195088"/>
                <a:gd name="connsiteY4" fmla="*/ 647337 h 776807"/>
                <a:gd name="connsiteX5" fmla="*/ 1065618 w 1195088"/>
                <a:gd name="connsiteY5" fmla="*/ 776807 h 776807"/>
                <a:gd name="connsiteX6" fmla="*/ 129470 w 1195088"/>
                <a:gd name="connsiteY6" fmla="*/ 776807 h 776807"/>
                <a:gd name="connsiteX7" fmla="*/ 0 w 1195088"/>
                <a:gd name="connsiteY7" fmla="*/ 647337 h 776807"/>
                <a:gd name="connsiteX8" fmla="*/ 0 w 1195088"/>
                <a:gd name="connsiteY8" fmla="*/ 129470 h 77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5088" h="776807">
                  <a:moveTo>
                    <a:pt x="0" y="129470"/>
                  </a:moveTo>
                  <a:cubicBezTo>
                    <a:pt x="0" y="57966"/>
                    <a:pt x="57966" y="0"/>
                    <a:pt x="129470" y="0"/>
                  </a:cubicBezTo>
                  <a:lnTo>
                    <a:pt x="1065618" y="0"/>
                  </a:lnTo>
                  <a:cubicBezTo>
                    <a:pt x="1137122" y="0"/>
                    <a:pt x="1195088" y="57966"/>
                    <a:pt x="1195088" y="129470"/>
                  </a:cubicBezTo>
                  <a:lnTo>
                    <a:pt x="1195088" y="647337"/>
                  </a:lnTo>
                  <a:cubicBezTo>
                    <a:pt x="1195088" y="718841"/>
                    <a:pt x="1137122" y="776807"/>
                    <a:pt x="1065618" y="776807"/>
                  </a:cubicBezTo>
                  <a:lnTo>
                    <a:pt x="129470" y="776807"/>
                  </a:lnTo>
                  <a:cubicBezTo>
                    <a:pt x="57966" y="776807"/>
                    <a:pt x="0" y="718841"/>
                    <a:pt x="0" y="647337"/>
                  </a:cubicBezTo>
                  <a:lnTo>
                    <a:pt x="0" y="1294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ntinghei SC Demibold" charset="-122"/>
                </a:rPr>
                <a:t>在此添加标题</a:t>
              </a:r>
            </a:p>
          </p:txBody>
        </p:sp>
      </p:grpSp>
      <p:grpSp>
        <p:nvGrpSpPr>
          <p:cNvPr id="18" name="组合 17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<p:cNvGrpSpPr/>
          <p:nvPr/>
        </p:nvGrpSpPr>
        <p:grpSpPr>
          <a:xfrm>
            <a:off x="3969329" y="4686591"/>
            <a:ext cx="4329235" cy="608483"/>
            <a:chOff x="3969329" y="4686591"/>
            <a:chExt cx="4329235" cy="608483"/>
          </a:xfrm>
          <a:solidFill>
            <a:srgbClr val="8934F4"/>
          </a:solidFill>
        </p:grpSpPr>
        <p:sp>
          <p:nvSpPr>
            <p:cNvPr id="19" name="Shape 5174"/>
            <p:cNvSpPr/>
            <p:nvPr/>
          </p:nvSpPr>
          <p:spPr>
            <a:xfrm>
              <a:off x="3969329" y="4686591"/>
              <a:ext cx="4329235" cy="608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9967" y="0"/>
                  </a:lnTo>
                  <a:lnTo>
                    <a:pt x="1633" y="0"/>
                  </a:lnTo>
                  <a:lnTo>
                    <a:pt x="0" y="21600"/>
                  </a:lnTo>
                  <a:cubicBezTo>
                    <a:pt x="0" y="21600"/>
                    <a:pt x="21600" y="21600"/>
                    <a:pt x="21600" y="2160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52400" dist="38100" dir="120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5349116" y="4806166"/>
              <a:ext cx="1569660" cy="369332"/>
            </a:xfrm>
            <a:custGeom>
              <a:avLst/>
              <a:gdLst>
                <a:gd name="connsiteX0" fmla="*/ 0 w 1195088"/>
                <a:gd name="connsiteY0" fmla="*/ 129470 h 776807"/>
                <a:gd name="connsiteX1" fmla="*/ 129470 w 1195088"/>
                <a:gd name="connsiteY1" fmla="*/ 0 h 776807"/>
                <a:gd name="connsiteX2" fmla="*/ 1065618 w 1195088"/>
                <a:gd name="connsiteY2" fmla="*/ 0 h 776807"/>
                <a:gd name="connsiteX3" fmla="*/ 1195088 w 1195088"/>
                <a:gd name="connsiteY3" fmla="*/ 129470 h 776807"/>
                <a:gd name="connsiteX4" fmla="*/ 1195088 w 1195088"/>
                <a:gd name="connsiteY4" fmla="*/ 647337 h 776807"/>
                <a:gd name="connsiteX5" fmla="*/ 1065618 w 1195088"/>
                <a:gd name="connsiteY5" fmla="*/ 776807 h 776807"/>
                <a:gd name="connsiteX6" fmla="*/ 129470 w 1195088"/>
                <a:gd name="connsiteY6" fmla="*/ 776807 h 776807"/>
                <a:gd name="connsiteX7" fmla="*/ 0 w 1195088"/>
                <a:gd name="connsiteY7" fmla="*/ 647337 h 776807"/>
                <a:gd name="connsiteX8" fmla="*/ 0 w 1195088"/>
                <a:gd name="connsiteY8" fmla="*/ 129470 h 77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5088" h="776807">
                  <a:moveTo>
                    <a:pt x="0" y="129470"/>
                  </a:moveTo>
                  <a:cubicBezTo>
                    <a:pt x="0" y="57966"/>
                    <a:pt x="57966" y="0"/>
                    <a:pt x="129470" y="0"/>
                  </a:cubicBezTo>
                  <a:lnTo>
                    <a:pt x="1065618" y="0"/>
                  </a:lnTo>
                  <a:cubicBezTo>
                    <a:pt x="1137122" y="0"/>
                    <a:pt x="1195088" y="57966"/>
                    <a:pt x="1195088" y="129470"/>
                  </a:cubicBezTo>
                  <a:lnTo>
                    <a:pt x="1195088" y="647337"/>
                  </a:lnTo>
                  <a:cubicBezTo>
                    <a:pt x="1195088" y="718841"/>
                    <a:pt x="1137122" y="776807"/>
                    <a:pt x="1065618" y="776807"/>
                  </a:cubicBezTo>
                  <a:lnTo>
                    <a:pt x="129470" y="776807"/>
                  </a:lnTo>
                  <a:cubicBezTo>
                    <a:pt x="57966" y="776807"/>
                    <a:pt x="0" y="718841"/>
                    <a:pt x="0" y="647337"/>
                  </a:cubicBezTo>
                  <a:lnTo>
                    <a:pt x="0" y="1294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ntinghei SC Demibold" charset="-122"/>
                </a:rPr>
                <a:t>在此添加标题</a:t>
              </a:r>
            </a:p>
          </p:txBody>
        </p:sp>
      </p:grpSp>
      <p:grpSp>
        <p:nvGrpSpPr>
          <p:cNvPr id="21" name="组合 20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<p:cNvGrpSpPr/>
          <p:nvPr/>
        </p:nvGrpSpPr>
        <p:grpSpPr>
          <a:xfrm>
            <a:off x="3437435" y="5649210"/>
            <a:ext cx="5375319" cy="608483"/>
            <a:chOff x="3437435" y="5649210"/>
            <a:chExt cx="5375319" cy="608483"/>
          </a:xfrm>
          <a:solidFill>
            <a:srgbClr val="8934F4"/>
          </a:solidFill>
        </p:grpSpPr>
        <p:sp>
          <p:nvSpPr>
            <p:cNvPr id="22" name="Shape 5175"/>
            <p:cNvSpPr/>
            <p:nvPr/>
          </p:nvSpPr>
          <p:spPr>
            <a:xfrm>
              <a:off x="3437435" y="5649210"/>
              <a:ext cx="5375319" cy="608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15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0285" y="0"/>
                  </a:lnTo>
                  <a:cubicBezTo>
                    <a:pt x="20285" y="0"/>
                    <a:pt x="1315" y="0"/>
                    <a:pt x="1315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52400" dist="38100" dir="120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5263320" y="5753396"/>
              <a:ext cx="1723549" cy="400110"/>
            </a:xfrm>
            <a:custGeom>
              <a:avLst/>
              <a:gdLst>
                <a:gd name="connsiteX0" fmla="*/ 0 w 1195088"/>
                <a:gd name="connsiteY0" fmla="*/ 129470 h 776807"/>
                <a:gd name="connsiteX1" fmla="*/ 129470 w 1195088"/>
                <a:gd name="connsiteY1" fmla="*/ 0 h 776807"/>
                <a:gd name="connsiteX2" fmla="*/ 1065618 w 1195088"/>
                <a:gd name="connsiteY2" fmla="*/ 0 h 776807"/>
                <a:gd name="connsiteX3" fmla="*/ 1195088 w 1195088"/>
                <a:gd name="connsiteY3" fmla="*/ 129470 h 776807"/>
                <a:gd name="connsiteX4" fmla="*/ 1195088 w 1195088"/>
                <a:gd name="connsiteY4" fmla="*/ 647337 h 776807"/>
                <a:gd name="connsiteX5" fmla="*/ 1065618 w 1195088"/>
                <a:gd name="connsiteY5" fmla="*/ 776807 h 776807"/>
                <a:gd name="connsiteX6" fmla="*/ 129470 w 1195088"/>
                <a:gd name="connsiteY6" fmla="*/ 776807 h 776807"/>
                <a:gd name="connsiteX7" fmla="*/ 0 w 1195088"/>
                <a:gd name="connsiteY7" fmla="*/ 647337 h 776807"/>
                <a:gd name="connsiteX8" fmla="*/ 0 w 1195088"/>
                <a:gd name="connsiteY8" fmla="*/ 129470 h 77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5088" h="776807">
                  <a:moveTo>
                    <a:pt x="0" y="129470"/>
                  </a:moveTo>
                  <a:cubicBezTo>
                    <a:pt x="0" y="57966"/>
                    <a:pt x="57966" y="0"/>
                    <a:pt x="129470" y="0"/>
                  </a:cubicBezTo>
                  <a:lnTo>
                    <a:pt x="1065618" y="0"/>
                  </a:lnTo>
                  <a:cubicBezTo>
                    <a:pt x="1137122" y="0"/>
                    <a:pt x="1195088" y="57966"/>
                    <a:pt x="1195088" y="129470"/>
                  </a:cubicBezTo>
                  <a:lnTo>
                    <a:pt x="1195088" y="647337"/>
                  </a:lnTo>
                  <a:cubicBezTo>
                    <a:pt x="1195088" y="718841"/>
                    <a:pt x="1137122" y="776807"/>
                    <a:pt x="1065618" y="776807"/>
                  </a:cubicBezTo>
                  <a:lnTo>
                    <a:pt x="129470" y="776807"/>
                  </a:lnTo>
                  <a:cubicBezTo>
                    <a:pt x="57966" y="776807"/>
                    <a:pt x="0" y="718841"/>
                    <a:pt x="0" y="647337"/>
                  </a:cubicBezTo>
                  <a:lnTo>
                    <a:pt x="0" y="1294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ntinghei SC Demibold" charset="-122"/>
                </a:rPr>
                <a:t>在此添加标题</a:t>
              </a:r>
            </a:p>
          </p:txBody>
        </p:sp>
      </p:grpSp>
      <p:grpSp>
        <p:nvGrpSpPr>
          <p:cNvPr id="24" name="组合 23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<p:cNvGrpSpPr/>
          <p:nvPr/>
        </p:nvGrpSpPr>
        <p:grpSpPr>
          <a:xfrm>
            <a:off x="4489134" y="3710417"/>
            <a:ext cx="3283166" cy="608490"/>
            <a:chOff x="4489134" y="3710417"/>
            <a:chExt cx="3283166" cy="608490"/>
          </a:xfrm>
          <a:solidFill>
            <a:srgbClr val="8934F4"/>
          </a:solidFill>
        </p:grpSpPr>
        <p:sp>
          <p:nvSpPr>
            <p:cNvPr id="25" name="Shape 5172"/>
            <p:cNvSpPr/>
            <p:nvPr/>
          </p:nvSpPr>
          <p:spPr>
            <a:xfrm>
              <a:off x="4489134" y="3710417"/>
              <a:ext cx="3283166" cy="608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3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447" y="0"/>
                  </a:lnTo>
                  <a:cubicBezTo>
                    <a:pt x="19447" y="0"/>
                    <a:pt x="2153" y="0"/>
                    <a:pt x="2153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52400" dist="38100" dir="120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5422831" y="3845385"/>
              <a:ext cx="1415772" cy="338554"/>
            </a:xfrm>
            <a:custGeom>
              <a:avLst/>
              <a:gdLst>
                <a:gd name="connsiteX0" fmla="*/ 0 w 1195088"/>
                <a:gd name="connsiteY0" fmla="*/ 129470 h 776807"/>
                <a:gd name="connsiteX1" fmla="*/ 129470 w 1195088"/>
                <a:gd name="connsiteY1" fmla="*/ 0 h 776807"/>
                <a:gd name="connsiteX2" fmla="*/ 1065618 w 1195088"/>
                <a:gd name="connsiteY2" fmla="*/ 0 h 776807"/>
                <a:gd name="connsiteX3" fmla="*/ 1195088 w 1195088"/>
                <a:gd name="connsiteY3" fmla="*/ 129470 h 776807"/>
                <a:gd name="connsiteX4" fmla="*/ 1195088 w 1195088"/>
                <a:gd name="connsiteY4" fmla="*/ 647337 h 776807"/>
                <a:gd name="connsiteX5" fmla="*/ 1065618 w 1195088"/>
                <a:gd name="connsiteY5" fmla="*/ 776807 h 776807"/>
                <a:gd name="connsiteX6" fmla="*/ 129470 w 1195088"/>
                <a:gd name="connsiteY6" fmla="*/ 776807 h 776807"/>
                <a:gd name="connsiteX7" fmla="*/ 0 w 1195088"/>
                <a:gd name="connsiteY7" fmla="*/ 647337 h 776807"/>
                <a:gd name="connsiteX8" fmla="*/ 0 w 1195088"/>
                <a:gd name="connsiteY8" fmla="*/ 129470 h 77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5088" h="776807">
                  <a:moveTo>
                    <a:pt x="0" y="129470"/>
                  </a:moveTo>
                  <a:cubicBezTo>
                    <a:pt x="0" y="57966"/>
                    <a:pt x="57966" y="0"/>
                    <a:pt x="129470" y="0"/>
                  </a:cubicBezTo>
                  <a:lnTo>
                    <a:pt x="1065618" y="0"/>
                  </a:lnTo>
                  <a:cubicBezTo>
                    <a:pt x="1137122" y="0"/>
                    <a:pt x="1195088" y="57966"/>
                    <a:pt x="1195088" y="129470"/>
                  </a:cubicBezTo>
                  <a:lnTo>
                    <a:pt x="1195088" y="647337"/>
                  </a:lnTo>
                  <a:cubicBezTo>
                    <a:pt x="1195088" y="718841"/>
                    <a:pt x="1137122" y="776807"/>
                    <a:pt x="1065618" y="776807"/>
                  </a:cubicBezTo>
                  <a:lnTo>
                    <a:pt x="129470" y="776807"/>
                  </a:lnTo>
                  <a:cubicBezTo>
                    <a:pt x="57966" y="776807"/>
                    <a:pt x="0" y="718841"/>
                    <a:pt x="0" y="647337"/>
                  </a:cubicBezTo>
                  <a:lnTo>
                    <a:pt x="0" y="1294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ntinghei SC Demibold" charset="-122"/>
                </a:rPr>
                <a:t>在此添加标题</a:t>
              </a:r>
            </a:p>
          </p:txBody>
        </p:sp>
      </p:grpSp>
      <p:grpSp>
        <p:nvGrpSpPr>
          <p:cNvPr id="27" name="组合 26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<p:cNvGrpSpPr/>
          <p:nvPr/>
        </p:nvGrpSpPr>
        <p:grpSpPr>
          <a:xfrm>
            <a:off x="5528745" y="1413282"/>
            <a:ext cx="1195633" cy="966824"/>
            <a:chOff x="5528745" y="1413282"/>
            <a:chExt cx="1195633" cy="966824"/>
          </a:xfrm>
        </p:grpSpPr>
        <p:sp>
          <p:nvSpPr>
            <p:cNvPr id="28" name="Shape 5171"/>
            <p:cNvSpPr/>
            <p:nvPr/>
          </p:nvSpPr>
          <p:spPr>
            <a:xfrm>
              <a:off x="5528745" y="1413282"/>
              <a:ext cx="1195633" cy="966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8934F4"/>
            </a:solidFill>
            <a:ln>
              <a:noFill/>
            </a:ln>
            <a:effectLst>
              <a:outerShdw blurRad="152400" dist="38100" dir="120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9" name="组合 28"/>
            <p:cNvGrpSpPr>
              <a:grpSpLocks noChangeAspect="1"/>
            </p:cNvGrpSpPr>
            <p:nvPr/>
          </p:nvGrpSpPr>
          <p:grpSpPr>
            <a:xfrm>
              <a:off x="5976876" y="1921505"/>
              <a:ext cx="296434" cy="250470"/>
              <a:chOff x="2203042" y="1374866"/>
              <a:chExt cx="706438" cy="596900"/>
            </a:xfrm>
            <a:solidFill>
              <a:schemeClr val="bg1"/>
            </a:solidFill>
          </p:grpSpPr>
          <p:sp>
            <p:nvSpPr>
              <p:cNvPr id="30" name="Oval 50"/>
              <p:cNvSpPr>
                <a:spLocks noChangeArrowheads="1"/>
              </p:cNvSpPr>
              <p:nvPr/>
            </p:nvSpPr>
            <p:spPr bwMode="auto">
              <a:xfrm>
                <a:off x="2455455" y="1441541"/>
                <a:ext cx="203200" cy="2032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51"/>
              <p:cNvSpPr/>
              <p:nvPr/>
            </p:nvSpPr>
            <p:spPr bwMode="auto">
              <a:xfrm>
                <a:off x="2379255" y="1663791"/>
                <a:ext cx="357188" cy="307975"/>
              </a:xfrm>
              <a:custGeom>
                <a:avLst/>
                <a:gdLst>
                  <a:gd name="T0" fmla="*/ 65 w 95"/>
                  <a:gd name="T1" fmla="*/ 0 h 82"/>
                  <a:gd name="T2" fmla="*/ 48 w 95"/>
                  <a:gd name="T3" fmla="*/ 20 h 82"/>
                  <a:gd name="T4" fmla="*/ 31 w 95"/>
                  <a:gd name="T5" fmla="*/ 0 h 82"/>
                  <a:gd name="T6" fmla="*/ 0 w 95"/>
                  <a:gd name="T7" fmla="*/ 51 h 82"/>
                  <a:gd name="T8" fmla="*/ 1 w 95"/>
                  <a:gd name="T9" fmla="*/ 61 h 82"/>
                  <a:gd name="T10" fmla="*/ 48 w 95"/>
                  <a:gd name="T11" fmla="*/ 82 h 82"/>
                  <a:gd name="T12" fmla="*/ 94 w 95"/>
                  <a:gd name="T13" fmla="*/ 61 h 82"/>
                  <a:gd name="T14" fmla="*/ 95 w 95"/>
                  <a:gd name="T15" fmla="*/ 51 h 82"/>
                  <a:gd name="T16" fmla="*/ 65 w 95"/>
                  <a:gd name="T17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82">
                    <a:moveTo>
                      <a:pt x="65" y="0"/>
                    </a:moveTo>
                    <a:cubicBezTo>
                      <a:pt x="48" y="20"/>
                      <a:pt x="48" y="20"/>
                      <a:pt x="48" y="2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13" y="8"/>
                      <a:pt x="0" y="28"/>
                      <a:pt x="0" y="51"/>
                    </a:cubicBezTo>
                    <a:cubicBezTo>
                      <a:pt x="0" y="54"/>
                      <a:pt x="1" y="57"/>
                      <a:pt x="1" y="61"/>
                    </a:cubicBezTo>
                    <a:cubicBezTo>
                      <a:pt x="11" y="73"/>
                      <a:pt x="28" y="82"/>
                      <a:pt x="48" y="82"/>
                    </a:cubicBezTo>
                    <a:cubicBezTo>
                      <a:pt x="67" y="82"/>
                      <a:pt x="84" y="73"/>
                      <a:pt x="94" y="61"/>
                    </a:cubicBezTo>
                    <a:cubicBezTo>
                      <a:pt x="95" y="57"/>
                      <a:pt x="95" y="54"/>
                      <a:pt x="95" y="51"/>
                    </a:cubicBezTo>
                    <a:cubicBezTo>
                      <a:pt x="95" y="28"/>
                      <a:pt x="82" y="7"/>
                      <a:pt x="6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52"/>
              <p:cNvSpPr/>
              <p:nvPr/>
            </p:nvSpPr>
            <p:spPr bwMode="auto">
              <a:xfrm>
                <a:off x="2653892" y="1374866"/>
                <a:ext cx="184150" cy="187325"/>
              </a:xfrm>
              <a:custGeom>
                <a:avLst/>
                <a:gdLst>
                  <a:gd name="T0" fmla="*/ 24 w 49"/>
                  <a:gd name="T1" fmla="*/ 0 h 50"/>
                  <a:gd name="T2" fmla="*/ 0 w 49"/>
                  <a:gd name="T3" fmla="*/ 18 h 50"/>
                  <a:gd name="T4" fmla="*/ 11 w 49"/>
                  <a:gd name="T5" fmla="*/ 45 h 50"/>
                  <a:gd name="T6" fmla="*/ 11 w 49"/>
                  <a:gd name="T7" fmla="*/ 46 h 50"/>
                  <a:gd name="T8" fmla="*/ 24 w 49"/>
                  <a:gd name="T9" fmla="*/ 50 h 50"/>
                  <a:gd name="T10" fmla="*/ 49 w 49"/>
                  <a:gd name="T11" fmla="*/ 25 h 50"/>
                  <a:gd name="T12" fmla="*/ 24 w 49"/>
                  <a:gd name="T13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50">
                    <a:moveTo>
                      <a:pt x="24" y="0"/>
                    </a:moveTo>
                    <a:cubicBezTo>
                      <a:pt x="12" y="0"/>
                      <a:pt x="2" y="8"/>
                      <a:pt x="0" y="18"/>
                    </a:cubicBezTo>
                    <a:cubicBezTo>
                      <a:pt x="6" y="25"/>
                      <a:pt x="11" y="34"/>
                      <a:pt x="11" y="45"/>
                    </a:cubicBezTo>
                    <a:cubicBezTo>
                      <a:pt x="11" y="45"/>
                      <a:pt x="11" y="46"/>
                      <a:pt x="11" y="46"/>
                    </a:cubicBezTo>
                    <a:cubicBezTo>
                      <a:pt x="14" y="49"/>
                      <a:pt x="19" y="50"/>
                      <a:pt x="24" y="50"/>
                    </a:cubicBezTo>
                    <a:cubicBezTo>
                      <a:pt x="37" y="50"/>
                      <a:pt x="49" y="39"/>
                      <a:pt x="49" y="25"/>
                    </a:cubicBezTo>
                    <a:cubicBezTo>
                      <a:pt x="49" y="11"/>
                      <a:pt x="37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53"/>
              <p:cNvSpPr/>
              <p:nvPr/>
            </p:nvSpPr>
            <p:spPr bwMode="auto">
              <a:xfrm>
                <a:off x="2271305" y="1374866"/>
                <a:ext cx="187325" cy="187325"/>
              </a:xfrm>
              <a:custGeom>
                <a:avLst/>
                <a:gdLst>
                  <a:gd name="T0" fmla="*/ 40 w 50"/>
                  <a:gd name="T1" fmla="*/ 45 h 50"/>
                  <a:gd name="T2" fmla="*/ 50 w 50"/>
                  <a:gd name="T3" fmla="*/ 20 h 50"/>
                  <a:gd name="T4" fmla="*/ 25 w 50"/>
                  <a:gd name="T5" fmla="*/ 0 h 50"/>
                  <a:gd name="T6" fmla="*/ 0 w 50"/>
                  <a:gd name="T7" fmla="*/ 25 h 50"/>
                  <a:gd name="T8" fmla="*/ 25 w 50"/>
                  <a:gd name="T9" fmla="*/ 50 h 50"/>
                  <a:gd name="T10" fmla="*/ 40 w 50"/>
                  <a:gd name="T11" fmla="*/ 45 h 50"/>
                  <a:gd name="T12" fmla="*/ 40 w 50"/>
                  <a:gd name="T13" fmla="*/ 4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40" y="45"/>
                    </a:moveTo>
                    <a:cubicBezTo>
                      <a:pt x="40" y="35"/>
                      <a:pt x="44" y="26"/>
                      <a:pt x="50" y="20"/>
                    </a:cubicBezTo>
                    <a:cubicBezTo>
                      <a:pt x="48" y="8"/>
                      <a:pt x="37" y="0"/>
                      <a:pt x="25" y="0"/>
                    </a:cubicBezTo>
                    <a:cubicBezTo>
                      <a:pt x="12" y="0"/>
                      <a:pt x="0" y="11"/>
                      <a:pt x="0" y="25"/>
                    </a:cubicBezTo>
                    <a:cubicBezTo>
                      <a:pt x="0" y="39"/>
                      <a:pt x="12" y="50"/>
                      <a:pt x="25" y="50"/>
                    </a:cubicBezTo>
                    <a:cubicBezTo>
                      <a:pt x="31" y="50"/>
                      <a:pt x="36" y="48"/>
                      <a:pt x="40" y="45"/>
                    </a:cubicBezTo>
                    <a:cubicBezTo>
                      <a:pt x="40" y="45"/>
                      <a:pt x="40" y="45"/>
                      <a:pt x="4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54"/>
              <p:cNvSpPr/>
              <p:nvPr/>
            </p:nvSpPr>
            <p:spPr bwMode="auto">
              <a:xfrm>
                <a:off x="2653892" y="1578066"/>
                <a:ext cx="255588" cy="285750"/>
              </a:xfrm>
              <a:custGeom>
                <a:avLst/>
                <a:gdLst>
                  <a:gd name="T0" fmla="*/ 40 w 68"/>
                  <a:gd name="T1" fmla="*/ 0 h 76"/>
                  <a:gd name="T2" fmla="*/ 24 w 68"/>
                  <a:gd name="T3" fmla="*/ 19 h 76"/>
                  <a:gd name="T4" fmla="*/ 9 w 68"/>
                  <a:gd name="T5" fmla="*/ 2 h 76"/>
                  <a:gd name="T6" fmla="*/ 0 w 68"/>
                  <a:gd name="T7" fmla="*/ 16 h 76"/>
                  <a:gd name="T8" fmla="*/ 32 w 68"/>
                  <a:gd name="T9" fmla="*/ 74 h 76"/>
                  <a:gd name="T10" fmla="*/ 31 w 68"/>
                  <a:gd name="T11" fmla="*/ 76 h 76"/>
                  <a:gd name="T12" fmla="*/ 67 w 68"/>
                  <a:gd name="T13" fmla="*/ 57 h 76"/>
                  <a:gd name="T14" fmla="*/ 68 w 68"/>
                  <a:gd name="T15" fmla="*/ 48 h 76"/>
                  <a:gd name="T16" fmla="*/ 40 w 68"/>
                  <a:gd name="T1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76">
                    <a:moveTo>
                      <a:pt x="40" y="0"/>
                    </a:moveTo>
                    <a:cubicBezTo>
                      <a:pt x="24" y="19"/>
                      <a:pt x="24" y="19"/>
                      <a:pt x="24" y="19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7" y="7"/>
                      <a:pt x="4" y="12"/>
                      <a:pt x="0" y="16"/>
                    </a:cubicBezTo>
                    <a:cubicBezTo>
                      <a:pt x="19" y="27"/>
                      <a:pt x="32" y="49"/>
                      <a:pt x="32" y="74"/>
                    </a:cubicBezTo>
                    <a:cubicBezTo>
                      <a:pt x="32" y="75"/>
                      <a:pt x="31" y="75"/>
                      <a:pt x="31" y="76"/>
                    </a:cubicBezTo>
                    <a:cubicBezTo>
                      <a:pt x="46" y="74"/>
                      <a:pt x="59" y="67"/>
                      <a:pt x="67" y="57"/>
                    </a:cubicBezTo>
                    <a:cubicBezTo>
                      <a:pt x="68" y="54"/>
                      <a:pt x="68" y="51"/>
                      <a:pt x="68" y="48"/>
                    </a:cubicBezTo>
                    <a:cubicBezTo>
                      <a:pt x="68" y="26"/>
                      <a:pt x="56" y="8"/>
                      <a:pt x="4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55"/>
              <p:cNvSpPr/>
              <p:nvPr/>
            </p:nvSpPr>
            <p:spPr bwMode="auto">
              <a:xfrm>
                <a:off x="2203042" y="1578066"/>
                <a:ext cx="258763" cy="285750"/>
              </a:xfrm>
              <a:custGeom>
                <a:avLst/>
                <a:gdLst>
                  <a:gd name="T0" fmla="*/ 38 w 69"/>
                  <a:gd name="T1" fmla="*/ 74 h 76"/>
                  <a:gd name="T2" fmla="*/ 69 w 69"/>
                  <a:gd name="T3" fmla="*/ 17 h 76"/>
                  <a:gd name="T4" fmla="*/ 59 w 69"/>
                  <a:gd name="T5" fmla="*/ 0 h 76"/>
                  <a:gd name="T6" fmla="*/ 59 w 69"/>
                  <a:gd name="T7" fmla="*/ 0 h 76"/>
                  <a:gd name="T8" fmla="*/ 44 w 69"/>
                  <a:gd name="T9" fmla="*/ 19 h 76"/>
                  <a:gd name="T10" fmla="*/ 28 w 69"/>
                  <a:gd name="T11" fmla="*/ 1 h 76"/>
                  <a:gd name="T12" fmla="*/ 0 w 69"/>
                  <a:gd name="T13" fmla="*/ 48 h 76"/>
                  <a:gd name="T14" fmla="*/ 0 w 69"/>
                  <a:gd name="T15" fmla="*/ 57 h 76"/>
                  <a:gd name="T16" fmla="*/ 38 w 69"/>
                  <a:gd name="T17" fmla="*/ 76 h 76"/>
                  <a:gd name="T18" fmla="*/ 38 w 69"/>
                  <a:gd name="T19" fmla="*/ 7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" h="76">
                    <a:moveTo>
                      <a:pt x="38" y="74"/>
                    </a:moveTo>
                    <a:cubicBezTo>
                      <a:pt x="38" y="49"/>
                      <a:pt x="50" y="28"/>
                      <a:pt x="69" y="17"/>
                    </a:cubicBezTo>
                    <a:cubicBezTo>
                      <a:pt x="65" y="12"/>
                      <a:pt x="61" y="7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44" y="19"/>
                      <a:pt x="44" y="19"/>
                      <a:pt x="44" y="19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12" y="8"/>
                      <a:pt x="0" y="26"/>
                      <a:pt x="0" y="48"/>
                    </a:cubicBezTo>
                    <a:cubicBezTo>
                      <a:pt x="0" y="51"/>
                      <a:pt x="0" y="54"/>
                      <a:pt x="0" y="57"/>
                    </a:cubicBezTo>
                    <a:cubicBezTo>
                      <a:pt x="9" y="67"/>
                      <a:pt x="22" y="75"/>
                      <a:pt x="38" y="76"/>
                    </a:cubicBezTo>
                    <a:cubicBezTo>
                      <a:pt x="38" y="75"/>
                      <a:pt x="38" y="75"/>
                      <a:pt x="38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36" name="矩形 35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<p:cNvSpPr/>
          <p:nvPr/>
        </p:nvSpPr>
        <p:spPr>
          <a:xfrm>
            <a:off x="6850971" y="1690705"/>
            <a:ext cx="30169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Lorem ipsum dolor sit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amet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consectetur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adipisicing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elit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sed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do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eiusmod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tempor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incididunt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labore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dolore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magna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aliqua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enim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ad</a:t>
            </a:r>
          </a:p>
        </p:txBody>
      </p:sp>
      <p:sp>
        <p:nvSpPr>
          <p:cNvPr id="37" name="矩形 36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<p:cNvSpPr/>
          <p:nvPr/>
        </p:nvSpPr>
        <p:spPr>
          <a:xfrm>
            <a:off x="1936071" y="2624155"/>
            <a:ext cx="30169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Lorem ipsum dolor sit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amet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consectetur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adipisicing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elit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sed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do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eiusmod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tempor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incididunt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labore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dolore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magna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aliqua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enim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ad</a:t>
            </a:r>
          </a:p>
        </p:txBody>
      </p:sp>
      <p:sp>
        <p:nvSpPr>
          <p:cNvPr id="38" name="矩形 37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<p:cNvSpPr/>
          <p:nvPr/>
        </p:nvSpPr>
        <p:spPr>
          <a:xfrm>
            <a:off x="907371" y="4643455"/>
            <a:ext cx="30169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Lorem ipsum dolor sit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amet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consectetur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adipisicing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elit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sed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do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eiusmod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tempor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incididunt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labore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dolore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magna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aliqua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enim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ad</a:t>
            </a:r>
          </a:p>
        </p:txBody>
      </p:sp>
      <p:sp>
        <p:nvSpPr>
          <p:cNvPr id="39" name="矩形 38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<p:cNvSpPr/>
          <p:nvPr/>
        </p:nvSpPr>
        <p:spPr>
          <a:xfrm>
            <a:off x="7765371" y="3671905"/>
            <a:ext cx="30169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Lorem ipsum dolor sit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amet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consectetur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adipisicing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elit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sed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do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eiusmod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tempor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incididunt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labore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dolore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magna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aliqua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enim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ad</a:t>
            </a:r>
          </a:p>
        </p:txBody>
      </p:sp>
      <p:sp>
        <p:nvSpPr>
          <p:cNvPr id="40" name="矩形 39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<p:cNvSpPr/>
          <p:nvPr/>
        </p:nvSpPr>
        <p:spPr>
          <a:xfrm>
            <a:off x="8794071" y="5595955"/>
            <a:ext cx="30169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Lorem ipsum dolor sit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amet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consectetur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adipisicing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elit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sed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do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eiusmod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tempor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incididunt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labore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dolore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magna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aliqua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enim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ad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pageCurlDouble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1" grpId="0" animBg="1"/>
      <p:bldP spid="12" grpId="0" animBg="1"/>
      <p:bldP spid="13" grpId="0" animBg="1"/>
      <p:bldP spid="14" grpId="0" animBg="1"/>
      <p:bldP spid="36" grpId="0"/>
      <p:bldP spid="37" grpId="0"/>
      <p:bldP spid="38" grpId="0"/>
      <p:bldP spid="39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6240276" y="1948959"/>
            <a:ext cx="5014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444343"/>
                </a:solidFill>
                <a:latin typeface="Agency FB" panose="020B0503020202020204" pitchFamily="34" charset="0"/>
              </a:rPr>
              <a:t>01. PLEASE ADD YOUR TILTLE HERE</a:t>
            </a:r>
            <a:endParaRPr lang="zh-CN" altLang="en-US" sz="2800" b="1" dirty="0">
              <a:solidFill>
                <a:srgbClr val="444343"/>
              </a:solidFill>
              <a:latin typeface="Agency FB" panose="020B0503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240276" y="2725388"/>
            <a:ext cx="5014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444343"/>
                </a:solidFill>
                <a:latin typeface="Agency FB" panose="020B0503020202020204" pitchFamily="34" charset="0"/>
              </a:rPr>
              <a:t>02. PLEASE ADD YOUR TILTLE HERE</a:t>
            </a:r>
            <a:endParaRPr lang="zh-CN" altLang="en-US" sz="2800" b="1" dirty="0">
              <a:solidFill>
                <a:srgbClr val="444343"/>
              </a:solidFill>
              <a:latin typeface="Agency FB" panose="020B0503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40276" y="3501817"/>
            <a:ext cx="5014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444343"/>
                </a:solidFill>
                <a:latin typeface="Agency FB" panose="020B0503020202020204" pitchFamily="34" charset="0"/>
              </a:rPr>
              <a:t>03. PLEASE ADD YOUR TILTLE HERE</a:t>
            </a:r>
            <a:endParaRPr lang="zh-CN" altLang="en-US" sz="2800" b="1" dirty="0">
              <a:solidFill>
                <a:srgbClr val="444343"/>
              </a:solidFill>
              <a:latin typeface="Agency FB" panose="020B0503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240276" y="4278245"/>
            <a:ext cx="5014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444343"/>
                </a:solidFill>
                <a:latin typeface="Agency FB" panose="020B0503020202020204" pitchFamily="34" charset="0"/>
              </a:rPr>
              <a:t>04. PLEASE ADD YOUR TILTLE HERE</a:t>
            </a:r>
            <a:endParaRPr lang="zh-CN" altLang="en-US" sz="2800" b="1" dirty="0">
              <a:solidFill>
                <a:srgbClr val="444343"/>
              </a:solidFill>
              <a:latin typeface="Agency FB" panose="020B0503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 rot="16200000">
            <a:off x="2620360" y="981898"/>
            <a:ext cx="1538883" cy="473459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8800" b="1" dirty="0">
                <a:solidFill>
                  <a:srgbClr val="444343"/>
                </a:solidFill>
                <a:latin typeface="Agency FB" panose="020B0503020202020204" pitchFamily="34" charset="0"/>
                <a:ea typeface="微软雅黑 Light" panose="020B0502040204020203" pitchFamily="34" charset="-122"/>
              </a:rPr>
              <a:t>CONTENTS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pageCurlDouble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262097" y="5334000"/>
            <a:ext cx="9812303" cy="1168400"/>
          </a:xfrm>
          <a:prstGeom prst="roundRect">
            <a:avLst/>
          </a:prstGeom>
          <a:solidFill>
            <a:srgbClr val="893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172940" y="593794"/>
            <a:ext cx="5014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444343"/>
                </a:solidFill>
                <a:latin typeface="Agency FB" panose="020B0503020202020204" pitchFamily="34" charset="0"/>
              </a:rPr>
              <a:t>PLEASE ADD YOUR TILTLE HERE</a:t>
            </a:r>
            <a:endParaRPr lang="zh-CN" altLang="en-US" sz="2800" b="1" dirty="0">
              <a:solidFill>
                <a:srgbClr val="444343"/>
              </a:solidFill>
              <a:latin typeface="Agency FB" panose="020B0503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27357" y="494675"/>
            <a:ext cx="4137286" cy="7644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<p:cNvGrpSpPr/>
          <p:nvPr/>
        </p:nvGrpSpPr>
        <p:grpSpPr>
          <a:xfrm>
            <a:off x="4517939" y="1259174"/>
            <a:ext cx="3156122" cy="3933742"/>
            <a:chOff x="4514184" y="1077546"/>
            <a:chExt cx="3156122" cy="3933742"/>
          </a:xfrm>
        </p:grpSpPr>
        <p:grpSp>
          <p:nvGrpSpPr>
            <p:cNvPr id="42" name="组合 41"/>
            <p:cNvGrpSpPr/>
            <p:nvPr/>
          </p:nvGrpSpPr>
          <p:grpSpPr>
            <a:xfrm>
              <a:off x="4514184" y="1077546"/>
              <a:ext cx="3156122" cy="3933742"/>
              <a:chOff x="4514184" y="1077546"/>
              <a:chExt cx="3156122" cy="3933742"/>
            </a:xfrm>
          </p:grpSpPr>
          <p:grpSp>
            <p:nvGrpSpPr>
              <p:cNvPr id="44" name="Group 20"/>
              <p:cNvGrpSpPr/>
              <p:nvPr/>
            </p:nvGrpSpPr>
            <p:grpSpPr bwMode="auto">
              <a:xfrm>
                <a:off x="5907037" y="1077546"/>
                <a:ext cx="282805" cy="789365"/>
                <a:chOff x="0" y="818330"/>
                <a:chExt cx="212092" cy="592491"/>
              </a:xfrm>
            </p:grpSpPr>
            <p:sp>
              <p:nvSpPr>
                <p:cNvPr id="46" name="直接连接符 250"/>
                <p:cNvSpPr>
                  <a:spLocks noChangeShapeType="1"/>
                </p:cNvSpPr>
                <p:nvPr/>
              </p:nvSpPr>
              <p:spPr bwMode="auto">
                <a:xfrm>
                  <a:off x="138899" y="818330"/>
                  <a:ext cx="0" cy="563884"/>
                </a:xfrm>
                <a:prstGeom prst="line">
                  <a:avLst/>
                </a:prstGeom>
                <a:noFill/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7" name="任意多边形 251"/>
                <p:cNvSpPr>
                  <a:spLocks noChangeArrowheads="1"/>
                </p:cNvSpPr>
                <p:nvPr/>
              </p:nvSpPr>
              <p:spPr bwMode="auto">
                <a:xfrm>
                  <a:off x="0" y="1114365"/>
                  <a:ext cx="212092" cy="296456"/>
                </a:xfrm>
                <a:custGeom>
                  <a:avLst/>
                  <a:gdLst>
                    <a:gd name="T0" fmla="*/ 165805 w 261055"/>
                    <a:gd name="T1" fmla="*/ 326045 h 364895"/>
                    <a:gd name="T2" fmla="*/ 32455 w 261055"/>
                    <a:gd name="T3" fmla="*/ 2195 h 364895"/>
                    <a:gd name="T4" fmla="*/ 13405 w 261055"/>
                    <a:gd name="T5" fmla="*/ 192695 h 364895"/>
                    <a:gd name="T6" fmla="*/ 203905 w 261055"/>
                    <a:gd name="T7" fmla="*/ 364145 h 364895"/>
                    <a:gd name="T8" fmla="*/ 261055 w 261055"/>
                    <a:gd name="T9" fmla="*/ 259370 h 3648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1055" h="364895">
                      <a:moveTo>
                        <a:pt x="165805" y="326045"/>
                      </a:moveTo>
                      <a:cubicBezTo>
                        <a:pt x="111830" y="175232"/>
                        <a:pt x="57855" y="24420"/>
                        <a:pt x="32455" y="2195"/>
                      </a:cubicBezTo>
                      <a:cubicBezTo>
                        <a:pt x="7055" y="-20030"/>
                        <a:pt x="-15170" y="132370"/>
                        <a:pt x="13405" y="192695"/>
                      </a:cubicBezTo>
                      <a:cubicBezTo>
                        <a:pt x="41980" y="253020"/>
                        <a:pt x="162630" y="353033"/>
                        <a:pt x="203905" y="364145"/>
                      </a:cubicBezTo>
                      <a:cubicBezTo>
                        <a:pt x="245180" y="375257"/>
                        <a:pt x="261055" y="259370"/>
                        <a:pt x="261055" y="259370"/>
                      </a:cubicBezTo>
                    </a:path>
                  </a:pathLst>
                </a:custGeom>
                <a:noFill/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45" name="Group 16"/>
              <p:cNvSpPr>
                <a:spLocks noChangeArrowheads="1"/>
              </p:cNvSpPr>
              <p:nvPr/>
            </p:nvSpPr>
            <p:spPr bwMode="auto">
              <a:xfrm>
                <a:off x="4514184" y="1857281"/>
                <a:ext cx="3156122" cy="31540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0" dist="127000" dir="5400000" algn="t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3" name="KSO_Shape"/>
            <p:cNvSpPr/>
            <p:nvPr/>
          </p:nvSpPr>
          <p:spPr bwMode="auto">
            <a:xfrm>
              <a:off x="5041828" y="2639468"/>
              <a:ext cx="2100834" cy="1589632"/>
            </a:xfrm>
            <a:custGeom>
              <a:avLst/>
              <a:gdLst>
                <a:gd name="T0" fmla="*/ 354414 w 2295525"/>
                <a:gd name="T1" fmla="*/ 1437494 h 1735138"/>
                <a:gd name="T2" fmla="*/ 223983 w 2295525"/>
                <a:gd name="T3" fmla="*/ 1389407 h 1735138"/>
                <a:gd name="T4" fmla="*/ 200120 w 2295525"/>
                <a:gd name="T5" fmla="*/ 1433678 h 1735138"/>
                <a:gd name="T6" fmla="*/ 1871799 w 2295525"/>
                <a:gd name="T7" fmla="*/ 1202082 h 1735138"/>
                <a:gd name="T8" fmla="*/ 1862595 w 2295525"/>
                <a:gd name="T9" fmla="*/ 1430571 h 1735138"/>
                <a:gd name="T10" fmla="*/ 1585813 w 2295525"/>
                <a:gd name="T11" fmla="*/ 1207999 h 1735138"/>
                <a:gd name="T12" fmla="*/ 1490656 w 2295525"/>
                <a:gd name="T13" fmla="*/ 1402297 h 1735138"/>
                <a:gd name="T14" fmla="*/ 1152749 w 2295525"/>
                <a:gd name="T15" fmla="*/ 1383558 h 1735138"/>
                <a:gd name="T16" fmla="*/ 1090837 w 2295525"/>
                <a:gd name="T17" fmla="*/ 1220821 h 1735138"/>
                <a:gd name="T18" fmla="*/ 783516 w 2295525"/>
                <a:gd name="T19" fmla="*/ 1424982 h 1735138"/>
                <a:gd name="T20" fmla="*/ 1483025 w 2295525"/>
                <a:gd name="T21" fmla="*/ 1122300 h 1735138"/>
                <a:gd name="T22" fmla="*/ 1518730 w 2295525"/>
                <a:gd name="T23" fmla="*/ 1215802 h 1735138"/>
                <a:gd name="T24" fmla="*/ 1183050 w 2295525"/>
                <a:gd name="T25" fmla="*/ 1170419 h 1735138"/>
                <a:gd name="T26" fmla="*/ 1093135 w 2295525"/>
                <a:gd name="T27" fmla="*/ 1129269 h 1735138"/>
                <a:gd name="T28" fmla="*/ 556942 w 2295525"/>
                <a:gd name="T29" fmla="*/ 1349470 h 1735138"/>
                <a:gd name="T30" fmla="*/ 575056 w 2295525"/>
                <a:gd name="T31" fmla="*/ 1122300 h 1735138"/>
                <a:gd name="T32" fmla="*/ 1862842 w 2295525"/>
                <a:gd name="T33" fmla="*/ 1073163 h 1735138"/>
                <a:gd name="T34" fmla="*/ 1818708 w 2295525"/>
                <a:gd name="T35" fmla="*/ 1141187 h 1735138"/>
                <a:gd name="T36" fmla="*/ 1616812 w 2295525"/>
                <a:gd name="T37" fmla="*/ 1141187 h 1735138"/>
                <a:gd name="T38" fmla="*/ 1710350 w 2295525"/>
                <a:gd name="T39" fmla="*/ 973592 h 1735138"/>
                <a:gd name="T40" fmla="*/ 1049969 w 2295525"/>
                <a:gd name="T41" fmla="*/ 1053775 h 1735138"/>
                <a:gd name="T42" fmla="*/ 1014682 w 2295525"/>
                <a:gd name="T43" fmla="*/ 1139873 h 1735138"/>
                <a:gd name="T44" fmla="*/ 810877 w 2295525"/>
                <a:gd name="T45" fmla="*/ 1148088 h 1735138"/>
                <a:gd name="T46" fmla="*/ 894641 w 2295525"/>
                <a:gd name="T47" fmla="*/ 977206 h 1735138"/>
                <a:gd name="T48" fmla="*/ 1442943 w 2295525"/>
                <a:gd name="T49" fmla="*/ 1075103 h 1735138"/>
                <a:gd name="T50" fmla="*/ 1436373 w 2295525"/>
                <a:gd name="T51" fmla="*/ 1150050 h 1735138"/>
                <a:gd name="T52" fmla="*/ 1208721 w 2295525"/>
                <a:gd name="T53" fmla="*/ 1078390 h 1735138"/>
                <a:gd name="T54" fmla="*/ 1323368 w 2295525"/>
                <a:gd name="T55" fmla="*/ 948876 h 1735138"/>
                <a:gd name="T56" fmla="*/ 1621695 w 2295525"/>
                <a:gd name="T57" fmla="*/ 933562 h 1735138"/>
                <a:gd name="T58" fmla="*/ 1479674 w 2295525"/>
                <a:gd name="T59" fmla="*/ 1082709 h 1735138"/>
                <a:gd name="T60" fmla="*/ 1414939 w 2295525"/>
                <a:gd name="T61" fmla="*/ 921326 h 1735138"/>
                <a:gd name="T62" fmla="*/ 734217 w 2295525"/>
                <a:gd name="T63" fmla="*/ 885923 h 1735138"/>
                <a:gd name="T64" fmla="*/ 821379 w 2295525"/>
                <a:gd name="T65" fmla="*/ 995880 h 1735138"/>
                <a:gd name="T66" fmla="*/ 569798 w 2295525"/>
                <a:gd name="T67" fmla="*/ 1011399 h 1735138"/>
                <a:gd name="T68" fmla="*/ 708465 w 2295525"/>
                <a:gd name="T69" fmla="*/ 874696 h 1735138"/>
                <a:gd name="T70" fmla="*/ 1179427 w 2295525"/>
                <a:gd name="T71" fmla="*/ 987627 h 1735138"/>
                <a:gd name="T72" fmla="*/ 1053942 w 2295525"/>
                <a:gd name="T73" fmla="*/ 998854 h 1735138"/>
                <a:gd name="T74" fmla="*/ 1081279 w 2295525"/>
                <a:gd name="T75" fmla="*/ 872390 h 1735138"/>
                <a:gd name="T76" fmla="*/ 630962 w 2295525"/>
                <a:gd name="T77" fmla="*/ 582190 h 1735138"/>
                <a:gd name="T78" fmla="*/ 650134 w 2295525"/>
                <a:gd name="T79" fmla="*/ 606180 h 1735138"/>
                <a:gd name="T80" fmla="*/ 568156 w 2295525"/>
                <a:gd name="T81" fmla="*/ 576931 h 1735138"/>
                <a:gd name="T82" fmla="*/ 423066 w 2295525"/>
                <a:gd name="T83" fmla="*/ 442769 h 1735138"/>
                <a:gd name="T84" fmla="*/ 467582 w 2295525"/>
                <a:gd name="T85" fmla="*/ 701168 h 1735138"/>
                <a:gd name="T86" fmla="*/ 431639 w 2295525"/>
                <a:gd name="T87" fmla="*/ 840254 h 1735138"/>
                <a:gd name="T88" fmla="*/ 233461 w 2295525"/>
                <a:gd name="T89" fmla="*/ 1059432 h 1735138"/>
                <a:gd name="T90" fmla="*/ 24401 w 2295525"/>
                <a:gd name="T91" fmla="*/ 753902 h 1735138"/>
                <a:gd name="T92" fmla="*/ 24071 w 2295525"/>
                <a:gd name="T93" fmla="*/ 496162 h 1735138"/>
                <a:gd name="T94" fmla="*/ 271712 w 2295525"/>
                <a:gd name="T95" fmla="*/ 589107 h 1735138"/>
                <a:gd name="T96" fmla="*/ 114945 w 2295525"/>
                <a:gd name="T97" fmla="*/ 167158 h 1735138"/>
                <a:gd name="T98" fmla="*/ 805855 w 2295525"/>
                <a:gd name="T99" fmla="*/ 635663 h 1735138"/>
                <a:gd name="T100" fmla="*/ 259204 w 2295525"/>
                <a:gd name="T101" fmla="*/ 33300 h 1735138"/>
                <a:gd name="T102" fmla="*/ 328699 w 2295525"/>
                <a:gd name="T103" fmla="*/ 129902 h 1735138"/>
                <a:gd name="T104" fmla="*/ 367892 w 2295525"/>
                <a:gd name="T105" fmla="*/ 169466 h 1735138"/>
                <a:gd name="T106" fmla="*/ 336932 w 2295525"/>
                <a:gd name="T107" fmla="*/ 328712 h 1735138"/>
                <a:gd name="T108" fmla="*/ 211447 w 2295525"/>
                <a:gd name="T109" fmla="*/ 381464 h 1735138"/>
                <a:gd name="T110" fmla="*/ 106711 w 2295525"/>
                <a:gd name="T111" fmla="*/ 261452 h 1735138"/>
                <a:gd name="T112" fmla="*/ 105065 w 2295525"/>
                <a:gd name="T113" fmla="*/ 98581 h 1735138"/>
                <a:gd name="T114" fmla="*/ 1739362 w 2295525"/>
                <a:gd name="T115" fmla="*/ 11210 h 1735138"/>
                <a:gd name="T116" fmla="*/ 1780178 w 2295525"/>
                <a:gd name="T117" fmla="*/ 665335 h 1735138"/>
                <a:gd name="T118" fmla="*/ 801905 w 2295525"/>
                <a:gd name="T119" fmla="*/ 719736 h 1735138"/>
                <a:gd name="T120" fmla="*/ 728501 w 2295525"/>
                <a:gd name="T121" fmla="*/ 578954 h 1735138"/>
                <a:gd name="T122" fmla="*/ 797296 w 2295525"/>
                <a:gd name="T123" fmla="*/ 2967 h 173513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295525" h="1735138">
                  <a:moveTo>
                    <a:pt x="350837" y="1671638"/>
                  </a:moveTo>
                  <a:lnTo>
                    <a:pt x="438244" y="1671638"/>
                  </a:lnTo>
                  <a:lnTo>
                    <a:pt x="442634" y="1674019"/>
                  </a:lnTo>
                  <a:lnTo>
                    <a:pt x="452213" y="1680766"/>
                  </a:lnTo>
                  <a:lnTo>
                    <a:pt x="458599" y="1685132"/>
                  </a:lnTo>
                  <a:lnTo>
                    <a:pt x="465384" y="1690291"/>
                  </a:lnTo>
                  <a:lnTo>
                    <a:pt x="472169" y="1695847"/>
                  </a:lnTo>
                  <a:lnTo>
                    <a:pt x="478156" y="1701404"/>
                  </a:lnTo>
                  <a:lnTo>
                    <a:pt x="483743" y="1706960"/>
                  </a:lnTo>
                  <a:lnTo>
                    <a:pt x="488533" y="1712913"/>
                  </a:lnTo>
                  <a:lnTo>
                    <a:pt x="490129" y="1715691"/>
                  </a:lnTo>
                  <a:lnTo>
                    <a:pt x="490928" y="1718072"/>
                  </a:lnTo>
                  <a:lnTo>
                    <a:pt x="491726" y="1720454"/>
                  </a:lnTo>
                  <a:lnTo>
                    <a:pt x="492125" y="1723232"/>
                  </a:lnTo>
                  <a:lnTo>
                    <a:pt x="491726" y="1725216"/>
                  </a:lnTo>
                  <a:lnTo>
                    <a:pt x="490928" y="1727201"/>
                  </a:lnTo>
                  <a:lnTo>
                    <a:pt x="489331" y="1729582"/>
                  </a:lnTo>
                  <a:lnTo>
                    <a:pt x="486537" y="1730772"/>
                  </a:lnTo>
                  <a:lnTo>
                    <a:pt x="483743" y="1732360"/>
                  </a:lnTo>
                  <a:lnTo>
                    <a:pt x="479752" y="1733551"/>
                  </a:lnTo>
                  <a:lnTo>
                    <a:pt x="475362" y="1734344"/>
                  </a:lnTo>
                  <a:lnTo>
                    <a:pt x="469774" y="1734741"/>
                  </a:lnTo>
                  <a:lnTo>
                    <a:pt x="462590" y="1735138"/>
                  </a:lnTo>
                  <a:lnTo>
                    <a:pt x="455805" y="1735138"/>
                  </a:lnTo>
                  <a:lnTo>
                    <a:pt x="449419" y="1734741"/>
                  </a:lnTo>
                  <a:lnTo>
                    <a:pt x="443432" y="1733947"/>
                  </a:lnTo>
                  <a:lnTo>
                    <a:pt x="437446" y="1733154"/>
                  </a:lnTo>
                  <a:lnTo>
                    <a:pt x="431858" y="1731566"/>
                  </a:lnTo>
                  <a:lnTo>
                    <a:pt x="427069" y="1730376"/>
                  </a:lnTo>
                  <a:lnTo>
                    <a:pt x="421481" y="1727994"/>
                  </a:lnTo>
                  <a:lnTo>
                    <a:pt x="416691" y="1726010"/>
                  </a:lnTo>
                  <a:lnTo>
                    <a:pt x="411902" y="1724026"/>
                  </a:lnTo>
                  <a:lnTo>
                    <a:pt x="402722" y="1718866"/>
                  </a:lnTo>
                  <a:lnTo>
                    <a:pt x="394341" y="1712913"/>
                  </a:lnTo>
                  <a:lnTo>
                    <a:pt x="385560" y="1706960"/>
                  </a:lnTo>
                  <a:lnTo>
                    <a:pt x="381968" y="1704579"/>
                  </a:lnTo>
                  <a:lnTo>
                    <a:pt x="379573" y="1703785"/>
                  </a:lnTo>
                  <a:lnTo>
                    <a:pt x="377578" y="1703785"/>
                  </a:lnTo>
                  <a:lnTo>
                    <a:pt x="376780" y="1704182"/>
                  </a:lnTo>
                  <a:lnTo>
                    <a:pt x="376380" y="1705372"/>
                  </a:lnTo>
                  <a:lnTo>
                    <a:pt x="375582" y="1706563"/>
                  </a:lnTo>
                  <a:lnTo>
                    <a:pt x="375183" y="1707357"/>
                  </a:lnTo>
                  <a:lnTo>
                    <a:pt x="373986" y="1707754"/>
                  </a:lnTo>
                  <a:lnTo>
                    <a:pt x="364008" y="1707357"/>
                  </a:lnTo>
                  <a:lnTo>
                    <a:pt x="358420" y="1706563"/>
                  </a:lnTo>
                  <a:lnTo>
                    <a:pt x="356425" y="1706166"/>
                  </a:lnTo>
                  <a:lnTo>
                    <a:pt x="355227" y="1705769"/>
                  </a:lnTo>
                  <a:lnTo>
                    <a:pt x="353232" y="1697435"/>
                  </a:lnTo>
                  <a:lnTo>
                    <a:pt x="352433" y="1690688"/>
                  </a:lnTo>
                  <a:lnTo>
                    <a:pt x="351635" y="1685132"/>
                  </a:lnTo>
                  <a:lnTo>
                    <a:pt x="351236" y="1680766"/>
                  </a:lnTo>
                  <a:lnTo>
                    <a:pt x="351635" y="1677988"/>
                  </a:lnTo>
                  <a:lnTo>
                    <a:pt x="351635" y="1676004"/>
                  </a:lnTo>
                  <a:lnTo>
                    <a:pt x="352433" y="1674019"/>
                  </a:lnTo>
                  <a:lnTo>
                    <a:pt x="350837" y="1671638"/>
                  </a:lnTo>
                  <a:close/>
                  <a:moveTo>
                    <a:pt x="168275" y="1670050"/>
                  </a:moveTo>
                  <a:lnTo>
                    <a:pt x="265566" y="1670050"/>
                  </a:lnTo>
                  <a:lnTo>
                    <a:pt x="269899" y="1672491"/>
                  </a:lnTo>
                  <a:lnTo>
                    <a:pt x="281322" y="1679406"/>
                  </a:lnTo>
                  <a:lnTo>
                    <a:pt x="288018" y="1683881"/>
                  </a:lnTo>
                  <a:lnTo>
                    <a:pt x="295502" y="1689170"/>
                  </a:lnTo>
                  <a:lnTo>
                    <a:pt x="302986" y="1694458"/>
                  </a:lnTo>
                  <a:lnTo>
                    <a:pt x="309682" y="1700560"/>
                  </a:lnTo>
                  <a:lnTo>
                    <a:pt x="315984" y="1706255"/>
                  </a:lnTo>
                  <a:lnTo>
                    <a:pt x="318742" y="1709510"/>
                  </a:lnTo>
                  <a:lnTo>
                    <a:pt x="321105" y="1711950"/>
                  </a:lnTo>
                  <a:lnTo>
                    <a:pt x="322681" y="1714798"/>
                  </a:lnTo>
                  <a:lnTo>
                    <a:pt x="323862" y="1717646"/>
                  </a:lnTo>
                  <a:lnTo>
                    <a:pt x="325044" y="1720086"/>
                  </a:lnTo>
                  <a:lnTo>
                    <a:pt x="325438" y="1722934"/>
                  </a:lnTo>
                  <a:lnTo>
                    <a:pt x="325044" y="1724968"/>
                  </a:lnTo>
                  <a:lnTo>
                    <a:pt x="323862" y="1727002"/>
                  </a:lnTo>
                  <a:lnTo>
                    <a:pt x="321893" y="1728629"/>
                  </a:lnTo>
                  <a:lnTo>
                    <a:pt x="319529" y="1730663"/>
                  </a:lnTo>
                  <a:lnTo>
                    <a:pt x="315984" y="1732290"/>
                  </a:lnTo>
                  <a:lnTo>
                    <a:pt x="312046" y="1733104"/>
                  </a:lnTo>
                  <a:lnTo>
                    <a:pt x="306531" y="1734324"/>
                  </a:lnTo>
                  <a:lnTo>
                    <a:pt x="300229" y="1734731"/>
                  </a:lnTo>
                  <a:lnTo>
                    <a:pt x="292351" y="1735138"/>
                  </a:lnTo>
                  <a:lnTo>
                    <a:pt x="285261" y="1735138"/>
                  </a:lnTo>
                  <a:lnTo>
                    <a:pt x="278171" y="1734731"/>
                  </a:lnTo>
                  <a:lnTo>
                    <a:pt x="271475" y="1733918"/>
                  </a:lnTo>
                  <a:lnTo>
                    <a:pt x="264778" y="1732697"/>
                  </a:lnTo>
                  <a:lnTo>
                    <a:pt x="258476" y="1731477"/>
                  </a:lnTo>
                  <a:lnTo>
                    <a:pt x="252568" y="1729850"/>
                  </a:lnTo>
                  <a:lnTo>
                    <a:pt x="247053" y="1727816"/>
                  </a:lnTo>
                  <a:lnTo>
                    <a:pt x="241145" y="1725782"/>
                  </a:lnTo>
                  <a:lnTo>
                    <a:pt x="236024" y="1723748"/>
                  </a:lnTo>
                  <a:lnTo>
                    <a:pt x="225783" y="1718052"/>
                  </a:lnTo>
                  <a:lnTo>
                    <a:pt x="215936" y="1712357"/>
                  </a:lnTo>
                  <a:lnTo>
                    <a:pt x="206876" y="1706255"/>
                  </a:lnTo>
                  <a:lnTo>
                    <a:pt x="202543" y="1703814"/>
                  </a:lnTo>
                  <a:lnTo>
                    <a:pt x="200180" y="1703001"/>
                  </a:lnTo>
                  <a:lnTo>
                    <a:pt x="198211" y="1703001"/>
                  </a:lnTo>
                  <a:lnTo>
                    <a:pt x="197423" y="1703408"/>
                  </a:lnTo>
                  <a:lnTo>
                    <a:pt x="196241" y="1704628"/>
                  </a:lnTo>
                  <a:lnTo>
                    <a:pt x="195847" y="1705848"/>
                  </a:lnTo>
                  <a:lnTo>
                    <a:pt x="195060" y="1706662"/>
                  </a:lnTo>
                  <a:lnTo>
                    <a:pt x="193878" y="1707069"/>
                  </a:lnTo>
                  <a:lnTo>
                    <a:pt x="182455" y="1706662"/>
                  </a:lnTo>
                  <a:lnTo>
                    <a:pt x="176941" y="1705848"/>
                  </a:lnTo>
                  <a:lnTo>
                    <a:pt x="174183" y="1705442"/>
                  </a:lnTo>
                  <a:lnTo>
                    <a:pt x="173002" y="1705035"/>
                  </a:lnTo>
                  <a:lnTo>
                    <a:pt x="171032" y="1696492"/>
                  </a:lnTo>
                  <a:lnTo>
                    <a:pt x="169457" y="1689576"/>
                  </a:lnTo>
                  <a:lnTo>
                    <a:pt x="169063" y="1683881"/>
                  </a:lnTo>
                  <a:lnTo>
                    <a:pt x="168669" y="1679406"/>
                  </a:lnTo>
                  <a:lnTo>
                    <a:pt x="169063" y="1676152"/>
                  </a:lnTo>
                  <a:lnTo>
                    <a:pt x="169063" y="1674118"/>
                  </a:lnTo>
                  <a:lnTo>
                    <a:pt x="169457" y="1672491"/>
                  </a:lnTo>
                  <a:lnTo>
                    <a:pt x="168275" y="1670050"/>
                  </a:lnTo>
                  <a:close/>
                  <a:moveTo>
                    <a:pt x="1942197" y="1444625"/>
                  </a:moveTo>
                  <a:lnTo>
                    <a:pt x="2238486" y="1444625"/>
                  </a:lnTo>
                  <a:lnTo>
                    <a:pt x="2244427" y="1445021"/>
                  </a:lnTo>
                  <a:lnTo>
                    <a:pt x="2249973" y="1445812"/>
                  </a:lnTo>
                  <a:lnTo>
                    <a:pt x="2255518" y="1447000"/>
                  </a:lnTo>
                  <a:lnTo>
                    <a:pt x="2260272" y="1448978"/>
                  </a:lnTo>
                  <a:lnTo>
                    <a:pt x="2265421" y="1451748"/>
                  </a:lnTo>
                  <a:lnTo>
                    <a:pt x="2270174" y="1454123"/>
                  </a:lnTo>
                  <a:lnTo>
                    <a:pt x="2274532" y="1457289"/>
                  </a:lnTo>
                  <a:lnTo>
                    <a:pt x="2278493" y="1461246"/>
                  </a:lnTo>
                  <a:lnTo>
                    <a:pt x="2282454" y="1465204"/>
                  </a:lnTo>
                  <a:lnTo>
                    <a:pt x="2285623" y="1469557"/>
                  </a:lnTo>
                  <a:lnTo>
                    <a:pt x="2287999" y="1474306"/>
                  </a:lnTo>
                  <a:lnTo>
                    <a:pt x="2290772" y="1479451"/>
                  </a:lnTo>
                  <a:lnTo>
                    <a:pt x="2292356" y="1484200"/>
                  </a:lnTo>
                  <a:lnTo>
                    <a:pt x="2293941" y="1489740"/>
                  </a:lnTo>
                  <a:lnTo>
                    <a:pt x="2294733" y="1495280"/>
                  </a:lnTo>
                  <a:lnTo>
                    <a:pt x="2295525" y="1501217"/>
                  </a:lnTo>
                  <a:lnTo>
                    <a:pt x="2295525" y="1665451"/>
                  </a:lnTo>
                  <a:lnTo>
                    <a:pt x="2294733" y="1671387"/>
                  </a:lnTo>
                  <a:lnTo>
                    <a:pt x="2293941" y="1676927"/>
                  </a:lnTo>
                  <a:lnTo>
                    <a:pt x="2292356" y="1682468"/>
                  </a:lnTo>
                  <a:lnTo>
                    <a:pt x="2290772" y="1688008"/>
                  </a:lnTo>
                  <a:lnTo>
                    <a:pt x="2287999" y="1692361"/>
                  </a:lnTo>
                  <a:lnTo>
                    <a:pt x="2285623" y="1697110"/>
                  </a:lnTo>
                  <a:lnTo>
                    <a:pt x="2282454" y="1701859"/>
                  </a:lnTo>
                  <a:lnTo>
                    <a:pt x="2278493" y="1705421"/>
                  </a:lnTo>
                  <a:lnTo>
                    <a:pt x="2274532" y="1709378"/>
                  </a:lnTo>
                  <a:lnTo>
                    <a:pt x="2270174" y="1712544"/>
                  </a:lnTo>
                  <a:lnTo>
                    <a:pt x="2265421" y="1715315"/>
                  </a:lnTo>
                  <a:lnTo>
                    <a:pt x="2260272" y="1717689"/>
                  </a:lnTo>
                  <a:lnTo>
                    <a:pt x="2255518" y="1719668"/>
                  </a:lnTo>
                  <a:lnTo>
                    <a:pt x="2249973" y="1720855"/>
                  </a:lnTo>
                  <a:lnTo>
                    <a:pt x="2244427" y="1722042"/>
                  </a:lnTo>
                  <a:lnTo>
                    <a:pt x="2238486" y="1722438"/>
                  </a:lnTo>
                  <a:lnTo>
                    <a:pt x="1942197" y="1722438"/>
                  </a:lnTo>
                  <a:lnTo>
                    <a:pt x="1936652" y="1722042"/>
                  </a:lnTo>
                  <a:lnTo>
                    <a:pt x="1931106" y="1720855"/>
                  </a:lnTo>
                  <a:lnTo>
                    <a:pt x="1925561" y="1719668"/>
                  </a:lnTo>
                  <a:lnTo>
                    <a:pt x="1920412" y="1717689"/>
                  </a:lnTo>
                  <a:lnTo>
                    <a:pt x="1915262" y="1715315"/>
                  </a:lnTo>
                  <a:lnTo>
                    <a:pt x="1910905" y="1712544"/>
                  </a:lnTo>
                  <a:lnTo>
                    <a:pt x="1906548" y="1709378"/>
                  </a:lnTo>
                  <a:lnTo>
                    <a:pt x="1902191" y="1705421"/>
                  </a:lnTo>
                  <a:lnTo>
                    <a:pt x="1899022" y="1701859"/>
                  </a:lnTo>
                  <a:lnTo>
                    <a:pt x="1895457" y="1697110"/>
                  </a:lnTo>
                  <a:lnTo>
                    <a:pt x="1892684" y="1692361"/>
                  </a:lnTo>
                  <a:lnTo>
                    <a:pt x="1890307" y="1688008"/>
                  </a:lnTo>
                  <a:lnTo>
                    <a:pt x="1888327" y="1682468"/>
                  </a:lnTo>
                  <a:lnTo>
                    <a:pt x="1887139" y="1676927"/>
                  </a:lnTo>
                  <a:lnTo>
                    <a:pt x="1886346" y="1671387"/>
                  </a:lnTo>
                  <a:lnTo>
                    <a:pt x="1885950" y="1665451"/>
                  </a:lnTo>
                  <a:lnTo>
                    <a:pt x="1885950" y="1501217"/>
                  </a:lnTo>
                  <a:lnTo>
                    <a:pt x="1886346" y="1495280"/>
                  </a:lnTo>
                  <a:lnTo>
                    <a:pt x="1887139" y="1489740"/>
                  </a:lnTo>
                  <a:lnTo>
                    <a:pt x="1888327" y="1484200"/>
                  </a:lnTo>
                  <a:lnTo>
                    <a:pt x="1890307" y="1479451"/>
                  </a:lnTo>
                  <a:lnTo>
                    <a:pt x="1892684" y="1474306"/>
                  </a:lnTo>
                  <a:lnTo>
                    <a:pt x="1895457" y="1469557"/>
                  </a:lnTo>
                  <a:lnTo>
                    <a:pt x="1899022" y="1465204"/>
                  </a:lnTo>
                  <a:lnTo>
                    <a:pt x="1902191" y="1461246"/>
                  </a:lnTo>
                  <a:lnTo>
                    <a:pt x="1906548" y="1457289"/>
                  </a:lnTo>
                  <a:lnTo>
                    <a:pt x="1910905" y="1454123"/>
                  </a:lnTo>
                  <a:lnTo>
                    <a:pt x="1915262" y="1451748"/>
                  </a:lnTo>
                  <a:lnTo>
                    <a:pt x="1920412" y="1448978"/>
                  </a:lnTo>
                  <a:lnTo>
                    <a:pt x="1925561" y="1447000"/>
                  </a:lnTo>
                  <a:lnTo>
                    <a:pt x="1931106" y="1445812"/>
                  </a:lnTo>
                  <a:lnTo>
                    <a:pt x="1936652" y="1445021"/>
                  </a:lnTo>
                  <a:lnTo>
                    <a:pt x="1942197" y="1444625"/>
                  </a:lnTo>
                  <a:close/>
                  <a:moveTo>
                    <a:pt x="1445637" y="1444625"/>
                  </a:moveTo>
                  <a:lnTo>
                    <a:pt x="1743650" y="1444625"/>
                  </a:lnTo>
                  <a:lnTo>
                    <a:pt x="1749627" y="1445021"/>
                  </a:lnTo>
                  <a:lnTo>
                    <a:pt x="1755204" y="1445812"/>
                  </a:lnTo>
                  <a:lnTo>
                    <a:pt x="1760384" y="1447000"/>
                  </a:lnTo>
                  <a:lnTo>
                    <a:pt x="1765563" y="1448978"/>
                  </a:lnTo>
                  <a:lnTo>
                    <a:pt x="1770743" y="1451748"/>
                  </a:lnTo>
                  <a:lnTo>
                    <a:pt x="1775524" y="1454123"/>
                  </a:lnTo>
                  <a:lnTo>
                    <a:pt x="1779508" y="1457289"/>
                  </a:lnTo>
                  <a:lnTo>
                    <a:pt x="1783890" y="1461246"/>
                  </a:lnTo>
                  <a:lnTo>
                    <a:pt x="1787476" y="1465204"/>
                  </a:lnTo>
                  <a:lnTo>
                    <a:pt x="1790663" y="1469557"/>
                  </a:lnTo>
                  <a:lnTo>
                    <a:pt x="1793452" y="1474306"/>
                  </a:lnTo>
                  <a:lnTo>
                    <a:pt x="1796241" y="1479451"/>
                  </a:lnTo>
                  <a:lnTo>
                    <a:pt x="1797835" y="1484200"/>
                  </a:lnTo>
                  <a:lnTo>
                    <a:pt x="1799428" y="1489740"/>
                  </a:lnTo>
                  <a:lnTo>
                    <a:pt x="1800225" y="1495280"/>
                  </a:lnTo>
                  <a:lnTo>
                    <a:pt x="1800225" y="1501217"/>
                  </a:lnTo>
                  <a:lnTo>
                    <a:pt x="1800225" y="1665451"/>
                  </a:lnTo>
                  <a:lnTo>
                    <a:pt x="1800225" y="1671387"/>
                  </a:lnTo>
                  <a:lnTo>
                    <a:pt x="1799428" y="1676927"/>
                  </a:lnTo>
                  <a:lnTo>
                    <a:pt x="1797835" y="1682468"/>
                  </a:lnTo>
                  <a:lnTo>
                    <a:pt x="1796241" y="1688008"/>
                  </a:lnTo>
                  <a:lnTo>
                    <a:pt x="1793452" y="1692361"/>
                  </a:lnTo>
                  <a:lnTo>
                    <a:pt x="1790663" y="1697110"/>
                  </a:lnTo>
                  <a:lnTo>
                    <a:pt x="1787476" y="1701859"/>
                  </a:lnTo>
                  <a:lnTo>
                    <a:pt x="1783890" y="1705421"/>
                  </a:lnTo>
                  <a:lnTo>
                    <a:pt x="1779508" y="1709378"/>
                  </a:lnTo>
                  <a:lnTo>
                    <a:pt x="1775524" y="1712544"/>
                  </a:lnTo>
                  <a:lnTo>
                    <a:pt x="1770743" y="1715315"/>
                  </a:lnTo>
                  <a:lnTo>
                    <a:pt x="1765563" y="1717689"/>
                  </a:lnTo>
                  <a:lnTo>
                    <a:pt x="1760384" y="1719668"/>
                  </a:lnTo>
                  <a:lnTo>
                    <a:pt x="1755204" y="1720855"/>
                  </a:lnTo>
                  <a:lnTo>
                    <a:pt x="1749627" y="1722042"/>
                  </a:lnTo>
                  <a:lnTo>
                    <a:pt x="1743650" y="1722438"/>
                  </a:lnTo>
                  <a:lnTo>
                    <a:pt x="1445637" y="1722438"/>
                  </a:lnTo>
                  <a:lnTo>
                    <a:pt x="1439661" y="1722042"/>
                  </a:lnTo>
                  <a:lnTo>
                    <a:pt x="1434083" y="1720855"/>
                  </a:lnTo>
                  <a:lnTo>
                    <a:pt x="1428904" y="1719668"/>
                  </a:lnTo>
                  <a:lnTo>
                    <a:pt x="1423724" y="1717689"/>
                  </a:lnTo>
                  <a:lnTo>
                    <a:pt x="1418545" y="1715315"/>
                  </a:lnTo>
                  <a:lnTo>
                    <a:pt x="1413764" y="1712544"/>
                  </a:lnTo>
                  <a:lnTo>
                    <a:pt x="1409780" y="1709378"/>
                  </a:lnTo>
                  <a:lnTo>
                    <a:pt x="1405397" y="1705421"/>
                  </a:lnTo>
                  <a:lnTo>
                    <a:pt x="1401811" y="1701859"/>
                  </a:lnTo>
                  <a:lnTo>
                    <a:pt x="1398624" y="1697110"/>
                  </a:lnTo>
                  <a:lnTo>
                    <a:pt x="1395835" y="1692361"/>
                  </a:lnTo>
                  <a:lnTo>
                    <a:pt x="1393046" y="1688008"/>
                  </a:lnTo>
                  <a:lnTo>
                    <a:pt x="1391453" y="1682468"/>
                  </a:lnTo>
                  <a:lnTo>
                    <a:pt x="1389859" y="1676927"/>
                  </a:lnTo>
                  <a:lnTo>
                    <a:pt x="1389062" y="1671387"/>
                  </a:lnTo>
                  <a:lnTo>
                    <a:pt x="1389062" y="1665451"/>
                  </a:lnTo>
                  <a:lnTo>
                    <a:pt x="1389062" y="1501217"/>
                  </a:lnTo>
                  <a:lnTo>
                    <a:pt x="1389062" y="1495280"/>
                  </a:lnTo>
                  <a:lnTo>
                    <a:pt x="1389859" y="1489740"/>
                  </a:lnTo>
                  <a:lnTo>
                    <a:pt x="1391453" y="1484200"/>
                  </a:lnTo>
                  <a:lnTo>
                    <a:pt x="1393046" y="1479451"/>
                  </a:lnTo>
                  <a:lnTo>
                    <a:pt x="1395835" y="1474306"/>
                  </a:lnTo>
                  <a:lnTo>
                    <a:pt x="1398624" y="1469557"/>
                  </a:lnTo>
                  <a:lnTo>
                    <a:pt x="1401811" y="1465204"/>
                  </a:lnTo>
                  <a:lnTo>
                    <a:pt x="1405397" y="1461246"/>
                  </a:lnTo>
                  <a:lnTo>
                    <a:pt x="1409780" y="1457289"/>
                  </a:lnTo>
                  <a:lnTo>
                    <a:pt x="1413764" y="1454123"/>
                  </a:lnTo>
                  <a:lnTo>
                    <a:pt x="1418545" y="1451748"/>
                  </a:lnTo>
                  <a:lnTo>
                    <a:pt x="1423724" y="1448978"/>
                  </a:lnTo>
                  <a:lnTo>
                    <a:pt x="1428904" y="1447000"/>
                  </a:lnTo>
                  <a:lnTo>
                    <a:pt x="1434083" y="1445812"/>
                  </a:lnTo>
                  <a:lnTo>
                    <a:pt x="1439661" y="1445021"/>
                  </a:lnTo>
                  <a:lnTo>
                    <a:pt x="1445637" y="1444625"/>
                  </a:lnTo>
                  <a:close/>
                  <a:moveTo>
                    <a:pt x="971098" y="1444625"/>
                  </a:moveTo>
                  <a:lnTo>
                    <a:pt x="1267674" y="1444625"/>
                  </a:lnTo>
                  <a:lnTo>
                    <a:pt x="1273224" y="1445021"/>
                  </a:lnTo>
                  <a:lnTo>
                    <a:pt x="1278775" y="1445812"/>
                  </a:lnTo>
                  <a:lnTo>
                    <a:pt x="1284326" y="1447000"/>
                  </a:lnTo>
                  <a:lnTo>
                    <a:pt x="1289481" y="1448978"/>
                  </a:lnTo>
                  <a:lnTo>
                    <a:pt x="1294635" y="1451748"/>
                  </a:lnTo>
                  <a:lnTo>
                    <a:pt x="1298996" y="1454123"/>
                  </a:lnTo>
                  <a:lnTo>
                    <a:pt x="1303358" y="1457289"/>
                  </a:lnTo>
                  <a:lnTo>
                    <a:pt x="1307719" y="1461246"/>
                  </a:lnTo>
                  <a:lnTo>
                    <a:pt x="1311288" y="1465204"/>
                  </a:lnTo>
                  <a:lnTo>
                    <a:pt x="1314459" y="1469557"/>
                  </a:lnTo>
                  <a:lnTo>
                    <a:pt x="1317235" y="1474306"/>
                  </a:lnTo>
                  <a:lnTo>
                    <a:pt x="1319614" y="1479451"/>
                  </a:lnTo>
                  <a:lnTo>
                    <a:pt x="1321596" y="1484200"/>
                  </a:lnTo>
                  <a:lnTo>
                    <a:pt x="1323182" y="1489740"/>
                  </a:lnTo>
                  <a:lnTo>
                    <a:pt x="1323975" y="1495280"/>
                  </a:lnTo>
                  <a:lnTo>
                    <a:pt x="1323975" y="1501217"/>
                  </a:lnTo>
                  <a:lnTo>
                    <a:pt x="1323975" y="1665451"/>
                  </a:lnTo>
                  <a:lnTo>
                    <a:pt x="1323975" y="1671387"/>
                  </a:lnTo>
                  <a:lnTo>
                    <a:pt x="1323182" y="1676927"/>
                  </a:lnTo>
                  <a:lnTo>
                    <a:pt x="1321596" y="1682468"/>
                  </a:lnTo>
                  <a:lnTo>
                    <a:pt x="1319614" y="1688008"/>
                  </a:lnTo>
                  <a:lnTo>
                    <a:pt x="1317235" y="1692361"/>
                  </a:lnTo>
                  <a:lnTo>
                    <a:pt x="1314459" y="1697110"/>
                  </a:lnTo>
                  <a:lnTo>
                    <a:pt x="1311288" y="1701859"/>
                  </a:lnTo>
                  <a:lnTo>
                    <a:pt x="1307719" y="1705421"/>
                  </a:lnTo>
                  <a:lnTo>
                    <a:pt x="1303358" y="1709378"/>
                  </a:lnTo>
                  <a:lnTo>
                    <a:pt x="1298996" y="1712544"/>
                  </a:lnTo>
                  <a:lnTo>
                    <a:pt x="1294635" y="1715315"/>
                  </a:lnTo>
                  <a:lnTo>
                    <a:pt x="1289481" y="1717689"/>
                  </a:lnTo>
                  <a:lnTo>
                    <a:pt x="1284326" y="1719668"/>
                  </a:lnTo>
                  <a:lnTo>
                    <a:pt x="1278775" y="1720855"/>
                  </a:lnTo>
                  <a:lnTo>
                    <a:pt x="1273224" y="1722042"/>
                  </a:lnTo>
                  <a:lnTo>
                    <a:pt x="1267674" y="1722438"/>
                  </a:lnTo>
                  <a:lnTo>
                    <a:pt x="971098" y="1722438"/>
                  </a:lnTo>
                  <a:lnTo>
                    <a:pt x="965151" y="1722042"/>
                  </a:lnTo>
                  <a:lnTo>
                    <a:pt x="959600" y="1720855"/>
                  </a:lnTo>
                  <a:lnTo>
                    <a:pt x="954049" y="1719668"/>
                  </a:lnTo>
                  <a:lnTo>
                    <a:pt x="949291" y="1717689"/>
                  </a:lnTo>
                  <a:lnTo>
                    <a:pt x="944137" y="1715315"/>
                  </a:lnTo>
                  <a:lnTo>
                    <a:pt x="939379" y="1712544"/>
                  </a:lnTo>
                  <a:lnTo>
                    <a:pt x="935414" y="1709378"/>
                  </a:lnTo>
                  <a:lnTo>
                    <a:pt x="931053" y="1705421"/>
                  </a:lnTo>
                  <a:lnTo>
                    <a:pt x="927088" y="1701859"/>
                  </a:lnTo>
                  <a:lnTo>
                    <a:pt x="924312" y="1697110"/>
                  </a:lnTo>
                  <a:lnTo>
                    <a:pt x="921140" y="1692361"/>
                  </a:lnTo>
                  <a:lnTo>
                    <a:pt x="918762" y="1688008"/>
                  </a:lnTo>
                  <a:lnTo>
                    <a:pt x="917176" y="1682468"/>
                  </a:lnTo>
                  <a:lnTo>
                    <a:pt x="915590" y="1676927"/>
                  </a:lnTo>
                  <a:lnTo>
                    <a:pt x="914400" y="1671387"/>
                  </a:lnTo>
                  <a:lnTo>
                    <a:pt x="914400" y="1665451"/>
                  </a:lnTo>
                  <a:lnTo>
                    <a:pt x="914400" y="1501217"/>
                  </a:lnTo>
                  <a:lnTo>
                    <a:pt x="914400" y="1495280"/>
                  </a:lnTo>
                  <a:lnTo>
                    <a:pt x="915590" y="1489740"/>
                  </a:lnTo>
                  <a:lnTo>
                    <a:pt x="917176" y="1484200"/>
                  </a:lnTo>
                  <a:lnTo>
                    <a:pt x="918762" y="1479451"/>
                  </a:lnTo>
                  <a:lnTo>
                    <a:pt x="921140" y="1474306"/>
                  </a:lnTo>
                  <a:lnTo>
                    <a:pt x="924312" y="1469557"/>
                  </a:lnTo>
                  <a:lnTo>
                    <a:pt x="927088" y="1465204"/>
                  </a:lnTo>
                  <a:lnTo>
                    <a:pt x="931053" y="1461246"/>
                  </a:lnTo>
                  <a:lnTo>
                    <a:pt x="935414" y="1457289"/>
                  </a:lnTo>
                  <a:lnTo>
                    <a:pt x="939379" y="1454123"/>
                  </a:lnTo>
                  <a:lnTo>
                    <a:pt x="944137" y="1451748"/>
                  </a:lnTo>
                  <a:lnTo>
                    <a:pt x="949291" y="1448978"/>
                  </a:lnTo>
                  <a:lnTo>
                    <a:pt x="954049" y="1447000"/>
                  </a:lnTo>
                  <a:lnTo>
                    <a:pt x="959600" y="1445812"/>
                  </a:lnTo>
                  <a:lnTo>
                    <a:pt x="965151" y="1445021"/>
                  </a:lnTo>
                  <a:lnTo>
                    <a:pt x="971098" y="1444625"/>
                  </a:lnTo>
                  <a:close/>
                  <a:moveTo>
                    <a:pt x="1787045" y="1350963"/>
                  </a:moveTo>
                  <a:lnTo>
                    <a:pt x="1913358" y="1350963"/>
                  </a:lnTo>
                  <a:lnTo>
                    <a:pt x="1913358" y="1366815"/>
                  </a:lnTo>
                  <a:lnTo>
                    <a:pt x="1914148" y="1381479"/>
                  </a:lnTo>
                  <a:lnTo>
                    <a:pt x="1915332" y="1395746"/>
                  </a:lnTo>
                  <a:lnTo>
                    <a:pt x="1917700" y="1409617"/>
                  </a:lnTo>
                  <a:lnTo>
                    <a:pt x="1910200" y="1412391"/>
                  </a:lnTo>
                  <a:lnTo>
                    <a:pt x="1903095" y="1414769"/>
                  </a:lnTo>
                  <a:lnTo>
                    <a:pt x="1896385" y="1418732"/>
                  </a:lnTo>
                  <a:lnTo>
                    <a:pt x="1890069" y="1422299"/>
                  </a:lnTo>
                  <a:lnTo>
                    <a:pt x="1883753" y="1427055"/>
                  </a:lnTo>
                  <a:lnTo>
                    <a:pt x="1877833" y="1431810"/>
                  </a:lnTo>
                  <a:lnTo>
                    <a:pt x="1872306" y="1437359"/>
                  </a:lnTo>
                  <a:lnTo>
                    <a:pt x="1867570" y="1442907"/>
                  </a:lnTo>
                  <a:lnTo>
                    <a:pt x="1863228" y="1448852"/>
                  </a:lnTo>
                  <a:lnTo>
                    <a:pt x="1859280" y="1455589"/>
                  </a:lnTo>
                  <a:lnTo>
                    <a:pt x="1856122" y="1462326"/>
                  </a:lnTo>
                  <a:lnTo>
                    <a:pt x="1852965" y="1469460"/>
                  </a:lnTo>
                  <a:lnTo>
                    <a:pt x="1850596" y="1476990"/>
                  </a:lnTo>
                  <a:lnTo>
                    <a:pt x="1849017" y="1484916"/>
                  </a:lnTo>
                  <a:lnTo>
                    <a:pt x="1847833" y="1492842"/>
                  </a:lnTo>
                  <a:lnTo>
                    <a:pt x="1847438" y="1500768"/>
                  </a:lnTo>
                  <a:lnTo>
                    <a:pt x="1847438" y="1628776"/>
                  </a:lnTo>
                  <a:lnTo>
                    <a:pt x="1837570" y="1628776"/>
                  </a:lnTo>
                  <a:lnTo>
                    <a:pt x="1837570" y="1500768"/>
                  </a:lnTo>
                  <a:lnTo>
                    <a:pt x="1837175" y="1492842"/>
                  </a:lnTo>
                  <a:lnTo>
                    <a:pt x="1836386" y="1485312"/>
                  </a:lnTo>
                  <a:lnTo>
                    <a:pt x="1834412" y="1478178"/>
                  </a:lnTo>
                  <a:lnTo>
                    <a:pt x="1832439" y="1470252"/>
                  </a:lnTo>
                  <a:lnTo>
                    <a:pt x="1830070" y="1463515"/>
                  </a:lnTo>
                  <a:lnTo>
                    <a:pt x="1826518" y="1456778"/>
                  </a:lnTo>
                  <a:lnTo>
                    <a:pt x="1822965" y="1450833"/>
                  </a:lnTo>
                  <a:lnTo>
                    <a:pt x="1818623" y="1444888"/>
                  </a:lnTo>
                  <a:lnTo>
                    <a:pt x="1813886" y="1438944"/>
                  </a:lnTo>
                  <a:lnTo>
                    <a:pt x="1809150" y="1433792"/>
                  </a:lnTo>
                  <a:lnTo>
                    <a:pt x="1803623" y="1428640"/>
                  </a:lnTo>
                  <a:lnTo>
                    <a:pt x="1798097" y="1424280"/>
                  </a:lnTo>
                  <a:lnTo>
                    <a:pt x="1791781" y="1420317"/>
                  </a:lnTo>
                  <a:lnTo>
                    <a:pt x="1785466" y="1416354"/>
                  </a:lnTo>
                  <a:lnTo>
                    <a:pt x="1778755" y="1413580"/>
                  </a:lnTo>
                  <a:lnTo>
                    <a:pt x="1771650" y="1411202"/>
                  </a:lnTo>
                  <a:lnTo>
                    <a:pt x="1774808" y="1406446"/>
                  </a:lnTo>
                  <a:lnTo>
                    <a:pt x="1777571" y="1401294"/>
                  </a:lnTo>
                  <a:lnTo>
                    <a:pt x="1779940" y="1394953"/>
                  </a:lnTo>
                  <a:lnTo>
                    <a:pt x="1782308" y="1388216"/>
                  </a:lnTo>
                  <a:lnTo>
                    <a:pt x="1784282" y="1380290"/>
                  </a:lnTo>
                  <a:lnTo>
                    <a:pt x="1785466" y="1371571"/>
                  </a:lnTo>
                  <a:lnTo>
                    <a:pt x="1786650" y="1361663"/>
                  </a:lnTo>
                  <a:lnTo>
                    <a:pt x="1787045" y="1350963"/>
                  </a:lnTo>
                  <a:close/>
                  <a:moveTo>
                    <a:pt x="1316831" y="1350963"/>
                  </a:moveTo>
                  <a:lnTo>
                    <a:pt x="1412875" y="1350963"/>
                  </a:lnTo>
                  <a:lnTo>
                    <a:pt x="1413272" y="1360950"/>
                  </a:lnTo>
                  <a:lnTo>
                    <a:pt x="1414066" y="1370138"/>
                  </a:lnTo>
                  <a:lnTo>
                    <a:pt x="1415653" y="1378527"/>
                  </a:lnTo>
                  <a:lnTo>
                    <a:pt x="1416844" y="1386116"/>
                  </a:lnTo>
                  <a:lnTo>
                    <a:pt x="1418828" y="1392907"/>
                  </a:lnTo>
                  <a:lnTo>
                    <a:pt x="1420813" y="1398900"/>
                  </a:lnTo>
                  <a:lnTo>
                    <a:pt x="1423194" y="1404492"/>
                  </a:lnTo>
                  <a:lnTo>
                    <a:pt x="1425575" y="1408886"/>
                  </a:lnTo>
                  <a:lnTo>
                    <a:pt x="1419622" y="1410884"/>
                  </a:lnTo>
                  <a:lnTo>
                    <a:pt x="1413272" y="1412881"/>
                  </a:lnTo>
                  <a:lnTo>
                    <a:pt x="1407716" y="1414878"/>
                  </a:lnTo>
                  <a:lnTo>
                    <a:pt x="1402556" y="1418074"/>
                  </a:lnTo>
                  <a:lnTo>
                    <a:pt x="1397000" y="1420870"/>
                  </a:lnTo>
                  <a:lnTo>
                    <a:pt x="1391841" y="1424466"/>
                  </a:lnTo>
                  <a:lnTo>
                    <a:pt x="1386681" y="1427661"/>
                  </a:lnTo>
                  <a:lnTo>
                    <a:pt x="1382316" y="1432056"/>
                  </a:lnTo>
                  <a:lnTo>
                    <a:pt x="1377950" y="1436050"/>
                  </a:lnTo>
                  <a:lnTo>
                    <a:pt x="1374378" y="1440844"/>
                  </a:lnTo>
                  <a:lnTo>
                    <a:pt x="1370410" y="1445638"/>
                  </a:lnTo>
                  <a:lnTo>
                    <a:pt x="1366441" y="1450431"/>
                  </a:lnTo>
                  <a:lnTo>
                    <a:pt x="1363663" y="1456024"/>
                  </a:lnTo>
                  <a:lnTo>
                    <a:pt x="1360885" y="1461616"/>
                  </a:lnTo>
                  <a:lnTo>
                    <a:pt x="1358106" y="1467209"/>
                  </a:lnTo>
                  <a:lnTo>
                    <a:pt x="1356519" y="1473201"/>
                  </a:lnTo>
                  <a:lnTo>
                    <a:pt x="1352947" y="1464413"/>
                  </a:lnTo>
                  <a:lnTo>
                    <a:pt x="1348978" y="1456423"/>
                  </a:lnTo>
                  <a:lnTo>
                    <a:pt x="1344216" y="1448833"/>
                  </a:lnTo>
                  <a:lnTo>
                    <a:pt x="1339056" y="1441643"/>
                  </a:lnTo>
                  <a:lnTo>
                    <a:pt x="1332706" y="1434852"/>
                  </a:lnTo>
                  <a:lnTo>
                    <a:pt x="1325960" y="1428860"/>
                  </a:lnTo>
                  <a:lnTo>
                    <a:pt x="1318816" y="1423267"/>
                  </a:lnTo>
                  <a:lnTo>
                    <a:pt x="1311275" y="1418873"/>
                  </a:lnTo>
                  <a:lnTo>
                    <a:pt x="1314053" y="1401696"/>
                  </a:lnTo>
                  <a:lnTo>
                    <a:pt x="1316038" y="1384918"/>
                  </a:lnTo>
                  <a:lnTo>
                    <a:pt x="1316435" y="1376130"/>
                  </a:lnTo>
                  <a:lnTo>
                    <a:pt x="1316831" y="1367741"/>
                  </a:lnTo>
                  <a:lnTo>
                    <a:pt x="1317228" y="1359352"/>
                  </a:lnTo>
                  <a:lnTo>
                    <a:pt x="1316831" y="1350963"/>
                  </a:lnTo>
                  <a:close/>
                  <a:moveTo>
                    <a:pt x="692943" y="1350963"/>
                  </a:moveTo>
                  <a:lnTo>
                    <a:pt x="941785" y="1350963"/>
                  </a:lnTo>
                  <a:lnTo>
                    <a:pt x="941785" y="1366815"/>
                  </a:lnTo>
                  <a:lnTo>
                    <a:pt x="942578" y="1381479"/>
                  </a:lnTo>
                  <a:lnTo>
                    <a:pt x="944166" y="1395746"/>
                  </a:lnTo>
                  <a:lnTo>
                    <a:pt x="946150" y="1409617"/>
                  </a:lnTo>
                  <a:lnTo>
                    <a:pt x="938610" y="1412391"/>
                  </a:lnTo>
                  <a:lnTo>
                    <a:pt x="931466" y="1414769"/>
                  </a:lnTo>
                  <a:lnTo>
                    <a:pt x="924719" y="1418732"/>
                  </a:lnTo>
                  <a:lnTo>
                    <a:pt x="917972" y="1422299"/>
                  </a:lnTo>
                  <a:lnTo>
                    <a:pt x="912019" y="1427055"/>
                  </a:lnTo>
                  <a:lnTo>
                    <a:pt x="906066" y="1431810"/>
                  </a:lnTo>
                  <a:lnTo>
                    <a:pt x="900906" y="1437359"/>
                  </a:lnTo>
                  <a:lnTo>
                    <a:pt x="896144" y="1442907"/>
                  </a:lnTo>
                  <a:lnTo>
                    <a:pt x="891381" y="1448852"/>
                  </a:lnTo>
                  <a:lnTo>
                    <a:pt x="887809" y="1455589"/>
                  </a:lnTo>
                  <a:lnTo>
                    <a:pt x="883841" y="1462326"/>
                  </a:lnTo>
                  <a:lnTo>
                    <a:pt x="881459" y="1469460"/>
                  </a:lnTo>
                  <a:lnTo>
                    <a:pt x="878681" y="1476990"/>
                  </a:lnTo>
                  <a:lnTo>
                    <a:pt x="877094" y="1484916"/>
                  </a:lnTo>
                  <a:lnTo>
                    <a:pt x="876300" y="1492842"/>
                  </a:lnTo>
                  <a:lnTo>
                    <a:pt x="875903" y="1500768"/>
                  </a:lnTo>
                  <a:lnTo>
                    <a:pt x="875903" y="1628776"/>
                  </a:lnTo>
                  <a:lnTo>
                    <a:pt x="692943" y="1628776"/>
                  </a:lnTo>
                  <a:lnTo>
                    <a:pt x="686990" y="1628776"/>
                  </a:lnTo>
                  <a:lnTo>
                    <a:pt x="681434" y="1627983"/>
                  </a:lnTo>
                  <a:lnTo>
                    <a:pt x="675878" y="1626002"/>
                  </a:lnTo>
                  <a:lnTo>
                    <a:pt x="671115" y="1624417"/>
                  </a:lnTo>
                  <a:lnTo>
                    <a:pt x="665956" y="1622039"/>
                  </a:lnTo>
                  <a:lnTo>
                    <a:pt x="661193" y="1618868"/>
                  </a:lnTo>
                  <a:lnTo>
                    <a:pt x="657224" y="1616094"/>
                  </a:lnTo>
                  <a:lnTo>
                    <a:pt x="652859" y="1612131"/>
                  </a:lnTo>
                  <a:lnTo>
                    <a:pt x="648890" y="1608168"/>
                  </a:lnTo>
                  <a:lnTo>
                    <a:pt x="646112" y="1603809"/>
                  </a:lnTo>
                  <a:lnTo>
                    <a:pt x="643334" y="1599053"/>
                  </a:lnTo>
                  <a:lnTo>
                    <a:pt x="640556" y="1594297"/>
                  </a:lnTo>
                  <a:lnTo>
                    <a:pt x="638968" y="1589145"/>
                  </a:lnTo>
                  <a:lnTo>
                    <a:pt x="637381" y="1583597"/>
                  </a:lnTo>
                  <a:lnTo>
                    <a:pt x="636587" y="1578048"/>
                  </a:lnTo>
                  <a:lnTo>
                    <a:pt x="636587" y="1572104"/>
                  </a:lnTo>
                  <a:lnTo>
                    <a:pt x="636587" y="1407635"/>
                  </a:lnTo>
                  <a:lnTo>
                    <a:pt x="636587" y="1401691"/>
                  </a:lnTo>
                  <a:lnTo>
                    <a:pt x="637381" y="1396142"/>
                  </a:lnTo>
                  <a:lnTo>
                    <a:pt x="638968" y="1390990"/>
                  </a:lnTo>
                  <a:lnTo>
                    <a:pt x="640556" y="1385442"/>
                  </a:lnTo>
                  <a:lnTo>
                    <a:pt x="643334" y="1380686"/>
                  </a:lnTo>
                  <a:lnTo>
                    <a:pt x="646112" y="1375534"/>
                  </a:lnTo>
                  <a:lnTo>
                    <a:pt x="648890" y="1371571"/>
                  </a:lnTo>
                  <a:lnTo>
                    <a:pt x="652859" y="1367608"/>
                  </a:lnTo>
                  <a:lnTo>
                    <a:pt x="657224" y="1364041"/>
                  </a:lnTo>
                  <a:lnTo>
                    <a:pt x="661193" y="1360474"/>
                  </a:lnTo>
                  <a:lnTo>
                    <a:pt x="665956" y="1357700"/>
                  </a:lnTo>
                  <a:lnTo>
                    <a:pt x="671115" y="1355322"/>
                  </a:lnTo>
                  <a:lnTo>
                    <a:pt x="675878" y="1353341"/>
                  </a:lnTo>
                  <a:lnTo>
                    <a:pt x="681434" y="1352152"/>
                  </a:lnTo>
                  <a:lnTo>
                    <a:pt x="686990" y="1351359"/>
                  </a:lnTo>
                  <a:lnTo>
                    <a:pt x="692943" y="1350963"/>
                  </a:lnTo>
                  <a:close/>
                  <a:moveTo>
                    <a:pt x="2082006" y="1166813"/>
                  </a:moveTo>
                  <a:lnTo>
                    <a:pt x="2083990" y="1169978"/>
                  </a:lnTo>
                  <a:lnTo>
                    <a:pt x="2086768" y="1172747"/>
                  </a:lnTo>
                  <a:lnTo>
                    <a:pt x="2089547" y="1175120"/>
                  </a:lnTo>
                  <a:lnTo>
                    <a:pt x="2093515" y="1176702"/>
                  </a:lnTo>
                  <a:lnTo>
                    <a:pt x="2096293" y="1177494"/>
                  </a:lnTo>
                  <a:lnTo>
                    <a:pt x="2100262" y="1177494"/>
                  </a:lnTo>
                  <a:lnTo>
                    <a:pt x="2107803" y="1177098"/>
                  </a:lnTo>
                  <a:lnTo>
                    <a:pt x="2116137" y="1176702"/>
                  </a:lnTo>
                  <a:lnTo>
                    <a:pt x="2125662" y="1177098"/>
                  </a:lnTo>
                  <a:lnTo>
                    <a:pt x="2135584" y="1177889"/>
                  </a:lnTo>
                  <a:lnTo>
                    <a:pt x="2144315" y="1179076"/>
                  </a:lnTo>
                  <a:lnTo>
                    <a:pt x="2152650" y="1180658"/>
                  </a:lnTo>
                  <a:lnTo>
                    <a:pt x="2161381" y="1183427"/>
                  </a:lnTo>
                  <a:lnTo>
                    <a:pt x="2169318" y="1186196"/>
                  </a:lnTo>
                  <a:lnTo>
                    <a:pt x="2176462" y="1189756"/>
                  </a:lnTo>
                  <a:lnTo>
                    <a:pt x="2183606" y="1193317"/>
                  </a:lnTo>
                  <a:lnTo>
                    <a:pt x="2190353" y="1197668"/>
                  </a:lnTo>
                  <a:lnTo>
                    <a:pt x="2196703" y="1202810"/>
                  </a:lnTo>
                  <a:lnTo>
                    <a:pt x="2202656" y="1208348"/>
                  </a:lnTo>
                  <a:lnTo>
                    <a:pt x="2207815" y="1213886"/>
                  </a:lnTo>
                  <a:lnTo>
                    <a:pt x="2212975" y="1220611"/>
                  </a:lnTo>
                  <a:lnTo>
                    <a:pt x="2217737" y="1227731"/>
                  </a:lnTo>
                  <a:lnTo>
                    <a:pt x="2222500" y="1234852"/>
                  </a:lnTo>
                  <a:lnTo>
                    <a:pt x="2226072" y="1243554"/>
                  </a:lnTo>
                  <a:lnTo>
                    <a:pt x="2231628" y="1256213"/>
                  </a:lnTo>
                  <a:lnTo>
                    <a:pt x="2236787" y="1268476"/>
                  </a:lnTo>
                  <a:lnTo>
                    <a:pt x="2240756" y="1280343"/>
                  </a:lnTo>
                  <a:lnTo>
                    <a:pt x="2244725" y="1291814"/>
                  </a:lnTo>
                  <a:lnTo>
                    <a:pt x="2247503" y="1302890"/>
                  </a:lnTo>
                  <a:lnTo>
                    <a:pt x="2250281" y="1313175"/>
                  </a:lnTo>
                  <a:lnTo>
                    <a:pt x="2252265" y="1323460"/>
                  </a:lnTo>
                  <a:lnTo>
                    <a:pt x="2253853" y="1333350"/>
                  </a:lnTo>
                  <a:lnTo>
                    <a:pt x="2254647" y="1342843"/>
                  </a:lnTo>
                  <a:lnTo>
                    <a:pt x="2255043" y="1352337"/>
                  </a:lnTo>
                  <a:lnTo>
                    <a:pt x="2255837" y="1361831"/>
                  </a:lnTo>
                  <a:lnTo>
                    <a:pt x="2255043" y="1371325"/>
                  </a:lnTo>
                  <a:lnTo>
                    <a:pt x="2254647" y="1380027"/>
                  </a:lnTo>
                  <a:lnTo>
                    <a:pt x="2253853" y="1389126"/>
                  </a:lnTo>
                  <a:lnTo>
                    <a:pt x="2252662" y="1398619"/>
                  </a:lnTo>
                  <a:lnTo>
                    <a:pt x="2251075" y="1408113"/>
                  </a:lnTo>
                  <a:lnTo>
                    <a:pt x="2245122" y="1407322"/>
                  </a:lnTo>
                  <a:lnTo>
                    <a:pt x="2239168" y="1406926"/>
                  </a:lnTo>
                  <a:lnTo>
                    <a:pt x="2220118" y="1406926"/>
                  </a:lnTo>
                  <a:lnTo>
                    <a:pt x="2219722" y="1396246"/>
                  </a:lnTo>
                  <a:lnTo>
                    <a:pt x="2219325" y="1385961"/>
                  </a:lnTo>
                  <a:lnTo>
                    <a:pt x="2218928" y="1382401"/>
                  </a:lnTo>
                  <a:lnTo>
                    <a:pt x="2218134" y="1379632"/>
                  </a:lnTo>
                  <a:lnTo>
                    <a:pt x="2216547" y="1377258"/>
                  </a:lnTo>
                  <a:lnTo>
                    <a:pt x="2214165" y="1374489"/>
                  </a:lnTo>
                  <a:lnTo>
                    <a:pt x="2212181" y="1372907"/>
                  </a:lnTo>
                  <a:lnTo>
                    <a:pt x="2209403" y="1371325"/>
                  </a:lnTo>
                  <a:lnTo>
                    <a:pt x="2206228" y="1370534"/>
                  </a:lnTo>
                  <a:lnTo>
                    <a:pt x="2203053" y="1369742"/>
                  </a:lnTo>
                  <a:lnTo>
                    <a:pt x="2199878" y="1369742"/>
                  </a:lnTo>
                  <a:lnTo>
                    <a:pt x="2196703" y="1370929"/>
                  </a:lnTo>
                  <a:lnTo>
                    <a:pt x="2193925" y="1372116"/>
                  </a:lnTo>
                  <a:lnTo>
                    <a:pt x="2191543" y="1373698"/>
                  </a:lnTo>
                  <a:lnTo>
                    <a:pt x="2189559" y="1376072"/>
                  </a:lnTo>
                  <a:lnTo>
                    <a:pt x="2187178" y="1378841"/>
                  </a:lnTo>
                  <a:lnTo>
                    <a:pt x="2185987" y="1381214"/>
                  </a:lnTo>
                  <a:lnTo>
                    <a:pt x="2185590" y="1384774"/>
                  </a:lnTo>
                  <a:lnTo>
                    <a:pt x="2184003" y="1395455"/>
                  </a:lnTo>
                  <a:lnTo>
                    <a:pt x="2182018" y="1406926"/>
                  </a:lnTo>
                  <a:lnTo>
                    <a:pt x="2013743" y="1406926"/>
                  </a:lnTo>
                  <a:lnTo>
                    <a:pt x="2010965" y="1399015"/>
                  </a:lnTo>
                  <a:lnTo>
                    <a:pt x="2009775" y="1395850"/>
                  </a:lnTo>
                  <a:lnTo>
                    <a:pt x="2008584" y="1393477"/>
                  </a:lnTo>
                  <a:lnTo>
                    <a:pt x="2006600" y="1391499"/>
                  </a:lnTo>
                  <a:lnTo>
                    <a:pt x="2003822" y="1389126"/>
                  </a:lnTo>
                  <a:lnTo>
                    <a:pt x="2001440" y="1387939"/>
                  </a:lnTo>
                  <a:lnTo>
                    <a:pt x="1998662" y="1387148"/>
                  </a:lnTo>
                  <a:lnTo>
                    <a:pt x="1995090" y="1386752"/>
                  </a:lnTo>
                  <a:lnTo>
                    <a:pt x="1992312" y="1386752"/>
                  </a:lnTo>
                  <a:lnTo>
                    <a:pt x="1988740" y="1387543"/>
                  </a:lnTo>
                  <a:lnTo>
                    <a:pt x="1986359" y="1388730"/>
                  </a:lnTo>
                  <a:lnTo>
                    <a:pt x="1983581" y="1390708"/>
                  </a:lnTo>
                  <a:lnTo>
                    <a:pt x="1981597" y="1393081"/>
                  </a:lnTo>
                  <a:lnTo>
                    <a:pt x="1980009" y="1395455"/>
                  </a:lnTo>
                  <a:lnTo>
                    <a:pt x="1978818" y="1398224"/>
                  </a:lnTo>
                  <a:lnTo>
                    <a:pt x="1978025" y="1400993"/>
                  </a:lnTo>
                  <a:lnTo>
                    <a:pt x="1978025" y="1404553"/>
                  </a:lnTo>
                  <a:lnTo>
                    <a:pt x="1978025" y="1406926"/>
                  </a:lnTo>
                  <a:lnTo>
                    <a:pt x="1952625" y="1406926"/>
                  </a:lnTo>
                  <a:lnTo>
                    <a:pt x="1949847" y="1390708"/>
                  </a:lnTo>
                  <a:lnTo>
                    <a:pt x="1949053" y="1382005"/>
                  </a:lnTo>
                  <a:lnTo>
                    <a:pt x="1948259" y="1373698"/>
                  </a:lnTo>
                  <a:lnTo>
                    <a:pt x="1947862" y="1364996"/>
                  </a:lnTo>
                  <a:lnTo>
                    <a:pt x="1947862" y="1355897"/>
                  </a:lnTo>
                  <a:lnTo>
                    <a:pt x="1948259" y="1346404"/>
                  </a:lnTo>
                  <a:lnTo>
                    <a:pt x="1949053" y="1337305"/>
                  </a:lnTo>
                  <a:lnTo>
                    <a:pt x="1950243" y="1327020"/>
                  </a:lnTo>
                  <a:lnTo>
                    <a:pt x="1952228" y="1316736"/>
                  </a:lnTo>
                  <a:lnTo>
                    <a:pt x="1954609" y="1305659"/>
                  </a:lnTo>
                  <a:lnTo>
                    <a:pt x="1958181" y="1294188"/>
                  </a:lnTo>
                  <a:lnTo>
                    <a:pt x="1961356" y="1282716"/>
                  </a:lnTo>
                  <a:lnTo>
                    <a:pt x="1966118" y="1270453"/>
                  </a:lnTo>
                  <a:lnTo>
                    <a:pt x="1971675" y="1257399"/>
                  </a:lnTo>
                  <a:lnTo>
                    <a:pt x="1977231" y="1243554"/>
                  </a:lnTo>
                  <a:lnTo>
                    <a:pt x="1980803" y="1237225"/>
                  </a:lnTo>
                  <a:lnTo>
                    <a:pt x="1984772" y="1230896"/>
                  </a:lnTo>
                  <a:lnTo>
                    <a:pt x="1988740" y="1224567"/>
                  </a:lnTo>
                  <a:lnTo>
                    <a:pt x="1993106" y="1218238"/>
                  </a:lnTo>
                  <a:lnTo>
                    <a:pt x="1994693" y="1215864"/>
                  </a:lnTo>
                  <a:lnTo>
                    <a:pt x="1996281" y="1213491"/>
                  </a:lnTo>
                  <a:lnTo>
                    <a:pt x="2001440" y="1208744"/>
                  </a:lnTo>
                  <a:lnTo>
                    <a:pt x="2006600" y="1203601"/>
                  </a:lnTo>
                  <a:lnTo>
                    <a:pt x="2011362" y="1198855"/>
                  </a:lnTo>
                  <a:lnTo>
                    <a:pt x="2016522" y="1194899"/>
                  </a:lnTo>
                  <a:lnTo>
                    <a:pt x="2022078" y="1190943"/>
                  </a:lnTo>
                  <a:lnTo>
                    <a:pt x="2027634" y="1186987"/>
                  </a:lnTo>
                  <a:lnTo>
                    <a:pt x="2033190" y="1184218"/>
                  </a:lnTo>
                  <a:lnTo>
                    <a:pt x="2038350" y="1181449"/>
                  </a:lnTo>
                  <a:lnTo>
                    <a:pt x="2043906" y="1178285"/>
                  </a:lnTo>
                  <a:lnTo>
                    <a:pt x="2049859" y="1176307"/>
                  </a:lnTo>
                  <a:lnTo>
                    <a:pt x="2060972" y="1171956"/>
                  </a:lnTo>
                  <a:lnTo>
                    <a:pt x="2071290" y="1169187"/>
                  </a:lnTo>
                  <a:lnTo>
                    <a:pt x="2082006" y="1166813"/>
                  </a:lnTo>
                  <a:close/>
                  <a:moveTo>
                    <a:pt x="1110232" y="1166813"/>
                  </a:moveTo>
                  <a:lnTo>
                    <a:pt x="1112219" y="1169978"/>
                  </a:lnTo>
                  <a:lnTo>
                    <a:pt x="1115000" y="1172747"/>
                  </a:lnTo>
                  <a:lnTo>
                    <a:pt x="1118179" y="1175120"/>
                  </a:lnTo>
                  <a:lnTo>
                    <a:pt x="1121359" y="1176702"/>
                  </a:lnTo>
                  <a:lnTo>
                    <a:pt x="1124935" y="1177494"/>
                  </a:lnTo>
                  <a:lnTo>
                    <a:pt x="1128114" y="1177494"/>
                  </a:lnTo>
                  <a:lnTo>
                    <a:pt x="1136062" y="1177098"/>
                  </a:lnTo>
                  <a:lnTo>
                    <a:pt x="1144407" y="1176702"/>
                  </a:lnTo>
                  <a:lnTo>
                    <a:pt x="1154342" y="1177098"/>
                  </a:lnTo>
                  <a:lnTo>
                    <a:pt x="1163879" y="1177889"/>
                  </a:lnTo>
                  <a:lnTo>
                    <a:pt x="1173019" y="1179076"/>
                  </a:lnTo>
                  <a:lnTo>
                    <a:pt x="1181364" y="1180658"/>
                  </a:lnTo>
                  <a:lnTo>
                    <a:pt x="1189709" y="1183427"/>
                  </a:lnTo>
                  <a:lnTo>
                    <a:pt x="1197259" y="1186196"/>
                  </a:lnTo>
                  <a:lnTo>
                    <a:pt x="1204810" y="1189756"/>
                  </a:lnTo>
                  <a:lnTo>
                    <a:pt x="1211963" y="1193317"/>
                  </a:lnTo>
                  <a:lnTo>
                    <a:pt x="1218718" y="1197668"/>
                  </a:lnTo>
                  <a:lnTo>
                    <a:pt x="1225077" y="1202810"/>
                  </a:lnTo>
                  <a:lnTo>
                    <a:pt x="1231037" y="1208348"/>
                  </a:lnTo>
                  <a:lnTo>
                    <a:pt x="1236601" y="1213886"/>
                  </a:lnTo>
                  <a:lnTo>
                    <a:pt x="1241767" y="1220611"/>
                  </a:lnTo>
                  <a:lnTo>
                    <a:pt x="1246138" y="1227731"/>
                  </a:lnTo>
                  <a:lnTo>
                    <a:pt x="1250907" y="1234852"/>
                  </a:lnTo>
                  <a:lnTo>
                    <a:pt x="1254881" y="1243554"/>
                  </a:lnTo>
                  <a:lnTo>
                    <a:pt x="1260444" y="1256213"/>
                  </a:lnTo>
                  <a:lnTo>
                    <a:pt x="1265213" y="1268476"/>
                  </a:lnTo>
                  <a:lnTo>
                    <a:pt x="1269584" y="1280343"/>
                  </a:lnTo>
                  <a:lnTo>
                    <a:pt x="1273160" y="1291814"/>
                  </a:lnTo>
                  <a:lnTo>
                    <a:pt x="1276339" y="1302890"/>
                  </a:lnTo>
                  <a:lnTo>
                    <a:pt x="1278724" y="1313175"/>
                  </a:lnTo>
                  <a:lnTo>
                    <a:pt x="1281108" y="1323460"/>
                  </a:lnTo>
                  <a:lnTo>
                    <a:pt x="1282300" y="1333350"/>
                  </a:lnTo>
                  <a:lnTo>
                    <a:pt x="1283492" y="1342843"/>
                  </a:lnTo>
                  <a:lnTo>
                    <a:pt x="1283890" y="1352337"/>
                  </a:lnTo>
                  <a:lnTo>
                    <a:pt x="1284287" y="1361831"/>
                  </a:lnTo>
                  <a:lnTo>
                    <a:pt x="1283890" y="1371325"/>
                  </a:lnTo>
                  <a:lnTo>
                    <a:pt x="1283492" y="1380027"/>
                  </a:lnTo>
                  <a:lnTo>
                    <a:pt x="1282300" y="1389126"/>
                  </a:lnTo>
                  <a:lnTo>
                    <a:pt x="1281506" y="1398619"/>
                  </a:lnTo>
                  <a:lnTo>
                    <a:pt x="1279519" y="1408113"/>
                  </a:lnTo>
                  <a:lnTo>
                    <a:pt x="1273558" y="1407322"/>
                  </a:lnTo>
                  <a:lnTo>
                    <a:pt x="1267994" y="1406926"/>
                  </a:lnTo>
                  <a:lnTo>
                    <a:pt x="1248920" y="1406926"/>
                  </a:lnTo>
                  <a:lnTo>
                    <a:pt x="1248125" y="1385961"/>
                  </a:lnTo>
                  <a:lnTo>
                    <a:pt x="1247728" y="1382401"/>
                  </a:lnTo>
                  <a:lnTo>
                    <a:pt x="1246138" y="1379632"/>
                  </a:lnTo>
                  <a:lnTo>
                    <a:pt x="1244946" y="1377258"/>
                  </a:lnTo>
                  <a:lnTo>
                    <a:pt x="1242959" y="1374489"/>
                  </a:lnTo>
                  <a:lnTo>
                    <a:pt x="1240575" y="1372907"/>
                  </a:lnTo>
                  <a:lnTo>
                    <a:pt x="1237793" y="1371325"/>
                  </a:lnTo>
                  <a:lnTo>
                    <a:pt x="1235011" y="1370534"/>
                  </a:lnTo>
                  <a:lnTo>
                    <a:pt x="1231435" y="1369742"/>
                  </a:lnTo>
                  <a:lnTo>
                    <a:pt x="1228653" y="1369742"/>
                  </a:lnTo>
                  <a:lnTo>
                    <a:pt x="1225077" y="1370929"/>
                  </a:lnTo>
                  <a:lnTo>
                    <a:pt x="1222692" y="1372116"/>
                  </a:lnTo>
                  <a:lnTo>
                    <a:pt x="1220308" y="1373698"/>
                  </a:lnTo>
                  <a:lnTo>
                    <a:pt x="1217526" y="1376072"/>
                  </a:lnTo>
                  <a:lnTo>
                    <a:pt x="1215937" y="1378841"/>
                  </a:lnTo>
                  <a:lnTo>
                    <a:pt x="1214745" y="1381214"/>
                  </a:lnTo>
                  <a:lnTo>
                    <a:pt x="1214347" y="1384774"/>
                  </a:lnTo>
                  <a:lnTo>
                    <a:pt x="1211963" y="1395455"/>
                  </a:lnTo>
                  <a:lnTo>
                    <a:pt x="1209976" y="1406926"/>
                  </a:lnTo>
                  <a:lnTo>
                    <a:pt x="1041881" y="1406926"/>
                  </a:lnTo>
                  <a:lnTo>
                    <a:pt x="1039497" y="1399015"/>
                  </a:lnTo>
                  <a:lnTo>
                    <a:pt x="1038305" y="1395850"/>
                  </a:lnTo>
                  <a:lnTo>
                    <a:pt x="1036715" y="1393477"/>
                  </a:lnTo>
                  <a:lnTo>
                    <a:pt x="1034728" y="1391499"/>
                  </a:lnTo>
                  <a:lnTo>
                    <a:pt x="1032344" y="1389126"/>
                  </a:lnTo>
                  <a:lnTo>
                    <a:pt x="1029960" y="1387939"/>
                  </a:lnTo>
                  <a:lnTo>
                    <a:pt x="1026780" y="1387148"/>
                  </a:lnTo>
                  <a:lnTo>
                    <a:pt x="1023601" y="1386752"/>
                  </a:lnTo>
                  <a:lnTo>
                    <a:pt x="1020422" y="1386752"/>
                  </a:lnTo>
                  <a:lnTo>
                    <a:pt x="1017243" y="1387543"/>
                  </a:lnTo>
                  <a:lnTo>
                    <a:pt x="1014461" y="1388730"/>
                  </a:lnTo>
                  <a:lnTo>
                    <a:pt x="1012077" y="1390708"/>
                  </a:lnTo>
                  <a:lnTo>
                    <a:pt x="1010090" y="1393081"/>
                  </a:lnTo>
                  <a:lnTo>
                    <a:pt x="1008103" y="1395455"/>
                  </a:lnTo>
                  <a:lnTo>
                    <a:pt x="1006911" y="1398224"/>
                  </a:lnTo>
                  <a:lnTo>
                    <a:pt x="1006116" y="1400993"/>
                  </a:lnTo>
                  <a:lnTo>
                    <a:pt x="1006116" y="1404553"/>
                  </a:lnTo>
                  <a:lnTo>
                    <a:pt x="1006116" y="1406926"/>
                  </a:lnTo>
                  <a:lnTo>
                    <a:pt x="980684" y="1406926"/>
                  </a:lnTo>
                  <a:lnTo>
                    <a:pt x="978299" y="1390708"/>
                  </a:lnTo>
                  <a:lnTo>
                    <a:pt x="977107" y="1382005"/>
                  </a:lnTo>
                  <a:lnTo>
                    <a:pt x="976710" y="1373698"/>
                  </a:lnTo>
                  <a:lnTo>
                    <a:pt x="976312" y="1364996"/>
                  </a:lnTo>
                  <a:lnTo>
                    <a:pt x="976312" y="1355897"/>
                  </a:lnTo>
                  <a:lnTo>
                    <a:pt x="976710" y="1346404"/>
                  </a:lnTo>
                  <a:lnTo>
                    <a:pt x="977504" y="1337305"/>
                  </a:lnTo>
                  <a:lnTo>
                    <a:pt x="978697" y="1327020"/>
                  </a:lnTo>
                  <a:lnTo>
                    <a:pt x="980286" y="1316736"/>
                  </a:lnTo>
                  <a:lnTo>
                    <a:pt x="983068" y="1305659"/>
                  </a:lnTo>
                  <a:lnTo>
                    <a:pt x="985850" y="1294188"/>
                  </a:lnTo>
                  <a:lnTo>
                    <a:pt x="989823" y="1282716"/>
                  </a:lnTo>
                  <a:lnTo>
                    <a:pt x="994195" y="1270453"/>
                  </a:lnTo>
                  <a:lnTo>
                    <a:pt x="999758" y="1257399"/>
                  </a:lnTo>
                  <a:lnTo>
                    <a:pt x="1005719" y="1243554"/>
                  </a:lnTo>
                  <a:lnTo>
                    <a:pt x="1008898" y="1237225"/>
                  </a:lnTo>
                  <a:lnTo>
                    <a:pt x="1012872" y="1230500"/>
                  </a:lnTo>
                  <a:lnTo>
                    <a:pt x="1016846" y="1224567"/>
                  </a:lnTo>
                  <a:lnTo>
                    <a:pt x="1021217" y="1218238"/>
                  </a:lnTo>
                  <a:lnTo>
                    <a:pt x="1023204" y="1215864"/>
                  </a:lnTo>
                  <a:lnTo>
                    <a:pt x="1024793" y="1213491"/>
                  </a:lnTo>
                  <a:lnTo>
                    <a:pt x="1029960" y="1208744"/>
                  </a:lnTo>
                  <a:lnTo>
                    <a:pt x="1034331" y="1203601"/>
                  </a:lnTo>
                  <a:lnTo>
                    <a:pt x="1039894" y="1198855"/>
                  </a:lnTo>
                  <a:lnTo>
                    <a:pt x="1045060" y="1194899"/>
                  </a:lnTo>
                  <a:lnTo>
                    <a:pt x="1050624" y="1190943"/>
                  </a:lnTo>
                  <a:lnTo>
                    <a:pt x="1055790" y="1186987"/>
                  </a:lnTo>
                  <a:lnTo>
                    <a:pt x="1061353" y="1184218"/>
                  </a:lnTo>
                  <a:lnTo>
                    <a:pt x="1066917" y="1181449"/>
                  </a:lnTo>
                  <a:lnTo>
                    <a:pt x="1072480" y="1178285"/>
                  </a:lnTo>
                  <a:lnTo>
                    <a:pt x="1078043" y="1176307"/>
                  </a:lnTo>
                  <a:lnTo>
                    <a:pt x="1089170" y="1171956"/>
                  </a:lnTo>
                  <a:lnTo>
                    <a:pt x="1099900" y="1169187"/>
                  </a:lnTo>
                  <a:lnTo>
                    <a:pt x="1110232" y="1166813"/>
                  </a:lnTo>
                  <a:close/>
                  <a:moveTo>
                    <a:pt x="1601784" y="1141413"/>
                  </a:moveTo>
                  <a:lnTo>
                    <a:pt x="1608513" y="1141413"/>
                  </a:lnTo>
                  <a:lnTo>
                    <a:pt x="1616826" y="1141413"/>
                  </a:lnTo>
                  <a:lnTo>
                    <a:pt x="1628701" y="1141809"/>
                  </a:lnTo>
                  <a:lnTo>
                    <a:pt x="1639785" y="1142996"/>
                  </a:lnTo>
                  <a:lnTo>
                    <a:pt x="1644139" y="1143392"/>
                  </a:lnTo>
                  <a:lnTo>
                    <a:pt x="1656410" y="1145766"/>
                  </a:lnTo>
                  <a:lnTo>
                    <a:pt x="1668285" y="1149327"/>
                  </a:lnTo>
                  <a:lnTo>
                    <a:pt x="1673431" y="1150910"/>
                  </a:lnTo>
                  <a:lnTo>
                    <a:pt x="1682140" y="1154075"/>
                  </a:lnTo>
                  <a:lnTo>
                    <a:pt x="1690453" y="1157241"/>
                  </a:lnTo>
                  <a:lnTo>
                    <a:pt x="1694807" y="1158823"/>
                  </a:lnTo>
                  <a:lnTo>
                    <a:pt x="1703516" y="1163572"/>
                  </a:lnTo>
                  <a:lnTo>
                    <a:pt x="1711828" y="1167924"/>
                  </a:lnTo>
                  <a:lnTo>
                    <a:pt x="1714995" y="1169903"/>
                  </a:lnTo>
                  <a:lnTo>
                    <a:pt x="1726079" y="1177421"/>
                  </a:lnTo>
                  <a:lnTo>
                    <a:pt x="1729245" y="1179399"/>
                  </a:lnTo>
                  <a:lnTo>
                    <a:pt x="1739142" y="1186918"/>
                  </a:lnTo>
                  <a:lnTo>
                    <a:pt x="1740329" y="1188105"/>
                  </a:lnTo>
                  <a:lnTo>
                    <a:pt x="1745475" y="1192853"/>
                  </a:lnTo>
                  <a:lnTo>
                    <a:pt x="1747058" y="1194436"/>
                  </a:lnTo>
                  <a:lnTo>
                    <a:pt x="1748642" y="1196018"/>
                  </a:lnTo>
                  <a:lnTo>
                    <a:pt x="1743100" y="1240732"/>
                  </a:lnTo>
                  <a:lnTo>
                    <a:pt x="1739142" y="1274761"/>
                  </a:lnTo>
                  <a:lnTo>
                    <a:pt x="1736766" y="1296128"/>
                  </a:lnTo>
                  <a:lnTo>
                    <a:pt x="1738746" y="1294150"/>
                  </a:lnTo>
                  <a:lnTo>
                    <a:pt x="1739537" y="1293358"/>
                  </a:lnTo>
                  <a:lnTo>
                    <a:pt x="1740725" y="1293358"/>
                  </a:lnTo>
                  <a:lnTo>
                    <a:pt x="1741912" y="1293754"/>
                  </a:lnTo>
                  <a:lnTo>
                    <a:pt x="1743100" y="1294150"/>
                  </a:lnTo>
                  <a:lnTo>
                    <a:pt x="1744288" y="1295733"/>
                  </a:lnTo>
                  <a:lnTo>
                    <a:pt x="1745079" y="1297315"/>
                  </a:lnTo>
                  <a:lnTo>
                    <a:pt x="1747454" y="1301668"/>
                  </a:lnTo>
                  <a:lnTo>
                    <a:pt x="1749038" y="1307603"/>
                  </a:lnTo>
                  <a:lnTo>
                    <a:pt x="1750621" y="1315121"/>
                  </a:lnTo>
                  <a:lnTo>
                    <a:pt x="1751809" y="1323827"/>
                  </a:lnTo>
                  <a:lnTo>
                    <a:pt x="1752204" y="1332928"/>
                  </a:lnTo>
                  <a:lnTo>
                    <a:pt x="1752600" y="1343216"/>
                  </a:lnTo>
                  <a:lnTo>
                    <a:pt x="1752204" y="1352712"/>
                  </a:lnTo>
                  <a:lnTo>
                    <a:pt x="1751809" y="1361813"/>
                  </a:lnTo>
                  <a:lnTo>
                    <a:pt x="1750621" y="1370518"/>
                  </a:lnTo>
                  <a:lnTo>
                    <a:pt x="1749038" y="1378036"/>
                  </a:lnTo>
                  <a:lnTo>
                    <a:pt x="1747454" y="1383972"/>
                  </a:lnTo>
                  <a:lnTo>
                    <a:pt x="1745079" y="1388324"/>
                  </a:lnTo>
                  <a:lnTo>
                    <a:pt x="1744288" y="1390303"/>
                  </a:lnTo>
                  <a:lnTo>
                    <a:pt x="1743100" y="1391490"/>
                  </a:lnTo>
                  <a:lnTo>
                    <a:pt x="1741912" y="1391886"/>
                  </a:lnTo>
                  <a:lnTo>
                    <a:pt x="1740725" y="1392281"/>
                  </a:lnTo>
                  <a:lnTo>
                    <a:pt x="1739142" y="1391886"/>
                  </a:lnTo>
                  <a:lnTo>
                    <a:pt x="1737954" y="1391094"/>
                  </a:lnTo>
                  <a:lnTo>
                    <a:pt x="1736766" y="1389511"/>
                  </a:lnTo>
                  <a:lnTo>
                    <a:pt x="1735975" y="1387929"/>
                  </a:lnTo>
                  <a:lnTo>
                    <a:pt x="1733996" y="1382785"/>
                  </a:lnTo>
                  <a:lnTo>
                    <a:pt x="1731620" y="1376849"/>
                  </a:lnTo>
                  <a:lnTo>
                    <a:pt x="1730829" y="1384367"/>
                  </a:lnTo>
                  <a:lnTo>
                    <a:pt x="1729641" y="1391886"/>
                  </a:lnTo>
                  <a:lnTo>
                    <a:pt x="1725683" y="1406526"/>
                  </a:lnTo>
                  <a:lnTo>
                    <a:pt x="1475905" y="1406526"/>
                  </a:lnTo>
                  <a:lnTo>
                    <a:pt x="1471551" y="1394260"/>
                  </a:lnTo>
                  <a:lnTo>
                    <a:pt x="1469968" y="1388324"/>
                  </a:lnTo>
                  <a:lnTo>
                    <a:pt x="1467592" y="1381993"/>
                  </a:lnTo>
                  <a:lnTo>
                    <a:pt x="1466009" y="1387137"/>
                  </a:lnTo>
                  <a:lnTo>
                    <a:pt x="1464426" y="1391490"/>
                  </a:lnTo>
                  <a:lnTo>
                    <a:pt x="1463238" y="1392677"/>
                  </a:lnTo>
                  <a:lnTo>
                    <a:pt x="1462051" y="1393864"/>
                  </a:lnTo>
                  <a:lnTo>
                    <a:pt x="1460863" y="1394260"/>
                  </a:lnTo>
                  <a:lnTo>
                    <a:pt x="1459676" y="1394655"/>
                  </a:lnTo>
                  <a:lnTo>
                    <a:pt x="1458884" y="1394260"/>
                  </a:lnTo>
                  <a:lnTo>
                    <a:pt x="1457696" y="1393468"/>
                  </a:lnTo>
                  <a:lnTo>
                    <a:pt x="1456509" y="1392281"/>
                  </a:lnTo>
                  <a:lnTo>
                    <a:pt x="1454925" y="1391094"/>
                  </a:lnTo>
                  <a:lnTo>
                    <a:pt x="1452946" y="1386346"/>
                  </a:lnTo>
                  <a:lnTo>
                    <a:pt x="1451363" y="1380015"/>
                  </a:lnTo>
                  <a:lnTo>
                    <a:pt x="1450175" y="1372892"/>
                  </a:lnTo>
                  <a:lnTo>
                    <a:pt x="1448592" y="1364583"/>
                  </a:lnTo>
                  <a:lnTo>
                    <a:pt x="1447800" y="1355086"/>
                  </a:lnTo>
                  <a:lnTo>
                    <a:pt x="1447800" y="1345194"/>
                  </a:lnTo>
                  <a:lnTo>
                    <a:pt x="1447800" y="1334906"/>
                  </a:lnTo>
                  <a:lnTo>
                    <a:pt x="1448592" y="1325805"/>
                  </a:lnTo>
                  <a:lnTo>
                    <a:pt x="1450175" y="1317496"/>
                  </a:lnTo>
                  <a:lnTo>
                    <a:pt x="1451363" y="1310373"/>
                  </a:lnTo>
                  <a:lnTo>
                    <a:pt x="1452946" y="1304438"/>
                  </a:lnTo>
                  <a:lnTo>
                    <a:pt x="1454925" y="1299689"/>
                  </a:lnTo>
                  <a:lnTo>
                    <a:pt x="1456509" y="1298107"/>
                  </a:lnTo>
                  <a:lnTo>
                    <a:pt x="1457696" y="1296920"/>
                  </a:lnTo>
                  <a:lnTo>
                    <a:pt x="1458884" y="1296128"/>
                  </a:lnTo>
                  <a:lnTo>
                    <a:pt x="1459676" y="1296128"/>
                  </a:lnTo>
                  <a:lnTo>
                    <a:pt x="1460467" y="1296128"/>
                  </a:lnTo>
                  <a:lnTo>
                    <a:pt x="1461259" y="1296524"/>
                  </a:lnTo>
                  <a:lnTo>
                    <a:pt x="1462051" y="1283466"/>
                  </a:lnTo>
                  <a:lnTo>
                    <a:pt x="1462446" y="1277531"/>
                  </a:lnTo>
                  <a:lnTo>
                    <a:pt x="1464030" y="1271991"/>
                  </a:lnTo>
                  <a:lnTo>
                    <a:pt x="1462051" y="1258142"/>
                  </a:lnTo>
                  <a:lnTo>
                    <a:pt x="1460071" y="1245480"/>
                  </a:lnTo>
                  <a:lnTo>
                    <a:pt x="1456905" y="1223717"/>
                  </a:lnTo>
                  <a:lnTo>
                    <a:pt x="1453738" y="1208681"/>
                  </a:lnTo>
                  <a:lnTo>
                    <a:pt x="1452550" y="1203537"/>
                  </a:lnTo>
                  <a:lnTo>
                    <a:pt x="1458488" y="1199975"/>
                  </a:lnTo>
                  <a:lnTo>
                    <a:pt x="1465217" y="1196018"/>
                  </a:lnTo>
                  <a:lnTo>
                    <a:pt x="1471551" y="1191270"/>
                  </a:lnTo>
                  <a:lnTo>
                    <a:pt x="1477884" y="1186522"/>
                  </a:lnTo>
                  <a:lnTo>
                    <a:pt x="1489760" y="1177421"/>
                  </a:lnTo>
                  <a:lnTo>
                    <a:pt x="1495302" y="1173464"/>
                  </a:lnTo>
                  <a:lnTo>
                    <a:pt x="1500843" y="1170299"/>
                  </a:lnTo>
                  <a:lnTo>
                    <a:pt x="1515490" y="1163176"/>
                  </a:lnTo>
                  <a:lnTo>
                    <a:pt x="1530136" y="1157241"/>
                  </a:lnTo>
                  <a:lnTo>
                    <a:pt x="1539636" y="1154075"/>
                  </a:lnTo>
                  <a:lnTo>
                    <a:pt x="1548741" y="1150910"/>
                  </a:lnTo>
                  <a:lnTo>
                    <a:pt x="1558241" y="1148536"/>
                  </a:lnTo>
                  <a:lnTo>
                    <a:pt x="1568533" y="1145766"/>
                  </a:lnTo>
                  <a:lnTo>
                    <a:pt x="1576450" y="1144183"/>
                  </a:lnTo>
                  <a:lnTo>
                    <a:pt x="1583971" y="1142996"/>
                  </a:lnTo>
                  <a:lnTo>
                    <a:pt x="1594658" y="1142204"/>
                  </a:lnTo>
                  <a:lnTo>
                    <a:pt x="1601784" y="1141413"/>
                  </a:lnTo>
                  <a:close/>
                  <a:moveTo>
                    <a:pt x="1832358" y="1052513"/>
                  </a:moveTo>
                  <a:lnTo>
                    <a:pt x="1843104" y="1052513"/>
                  </a:lnTo>
                  <a:lnTo>
                    <a:pt x="1847083" y="1052911"/>
                  </a:lnTo>
                  <a:lnTo>
                    <a:pt x="1839522" y="1055300"/>
                  </a:lnTo>
                  <a:lnTo>
                    <a:pt x="1831960" y="1058882"/>
                  </a:lnTo>
                  <a:lnTo>
                    <a:pt x="1825194" y="1062067"/>
                  </a:lnTo>
                  <a:lnTo>
                    <a:pt x="1818428" y="1065650"/>
                  </a:lnTo>
                  <a:lnTo>
                    <a:pt x="1820418" y="1066446"/>
                  </a:lnTo>
                  <a:lnTo>
                    <a:pt x="1828776" y="1066048"/>
                  </a:lnTo>
                  <a:lnTo>
                    <a:pt x="1837532" y="1065650"/>
                  </a:lnTo>
                  <a:lnTo>
                    <a:pt x="1846685" y="1066048"/>
                  </a:lnTo>
                  <a:lnTo>
                    <a:pt x="1856237" y="1066446"/>
                  </a:lnTo>
                  <a:lnTo>
                    <a:pt x="1865789" y="1067640"/>
                  </a:lnTo>
                  <a:lnTo>
                    <a:pt x="1876137" y="1069631"/>
                  </a:lnTo>
                  <a:lnTo>
                    <a:pt x="1885688" y="1072417"/>
                  </a:lnTo>
                  <a:lnTo>
                    <a:pt x="1895638" y="1075602"/>
                  </a:lnTo>
                  <a:lnTo>
                    <a:pt x="1905588" y="1079981"/>
                  </a:lnTo>
                  <a:lnTo>
                    <a:pt x="1910761" y="1082369"/>
                  </a:lnTo>
                  <a:lnTo>
                    <a:pt x="1915139" y="1085156"/>
                  </a:lnTo>
                  <a:lnTo>
                    <a:pt x="1919915" y="1088340"/>
                  </a:lnTo>
                  <a:lnTo>
                    <a:pt x="1924691" y="1091525"/>
                  </a:lnTo>
                  <a:lnTo>
                    <a:pt x="1929069" y="1095506"/>
                  </a:lnTo>
                  <a:lnTo>
                    <a:pt x="1933845" y="1099487"/>
                  </a:lnTo>
                  <a:lnTo>
                    <a:pt x="1938223" y="1103468"/>
                  </a:lnTo>
                  <a:lnTo>
                    <a:pt x="1942202" y="1108245"/>
                  </a:lnTo>
                  <a:lnTo>
                    <a:pt x="1946580" y="1112623"/>
                  </a:lnTo>
                  <a:lnTo>
                    <a:pt x="1950162" y="1118197"/>
                  </a:lnTo>
                  <a:lnTo>
                    <a:pt x="1954142" y="1123770"/>
                  </a:lnTo>
                  <a:lnTo>
                    <a:pt x="1957724" y="1129741"/>
                  </a:lnTo>
                  <a:lnTo>
                    <a:pt x="1960908" y="1136110"/>
                  </a:lnTo>
                  <a:lnTo>
                    <a:pt x="1964490" y="1142878"/>
                  </a:lnTo>
                  <a:lnTo>
                    <a:pt x="1968868" y="1152830"/>
                  </a:lnTo>
                  <a:lnTo>
                    <a:pt x="1972847" y="1163180"/>
                  </a:lnTo>
                  <a:lnTo>
                    <a:pt x="1979613" y="1182288"/>
                  </a:lnTo>
                  <a:lnTo>
                    <a:pt x="1975633" y="1185871"/>
                  </a:lnTo>
                  <a:lnTo>
                    <a:pt x="1972051" y="1190249"/>
                  </a:lnTo>
                  <a:lnTo>
                    <a:pt x="1967674" y="1192638"/>
                  </a:lnTo>
                  <a:lnTo>
                    <a:pt x="1965684" y="1193832"/>
                  </a:lnTo>
                  <a:lnTo>
                    <a:pt x="1963694" y="1195823"/>
                  </a:lnTo>
                  <a:lnTo>
                    <a:pt x="1962102" y="1197415"/>
                  </a:lnTo>
                  <a:lnTo>
                    <a:pt x="1961306" y="1199007"/>
                  </a:lnTo>
                  <a:lnTo>
                    <a:pt x="1960112" y="1201396"/>
                  </a:lnTo>
                  <a:lnTo>
                    <a:pt x="1959316" y="1202988"/>
                  </a:lnTo>
                  <a:lnTo>
                    <a:pt x="1958918" y="1205377"/>
                  </a:lnTo>
                  <a:lnTo>
                    <a:pt x="1958918" y="1207367"/>
                  </a:lnTo>
                  <a:lnTo>
                    <a:pt x="1952152" y="1218115"/>
                  </a:lnTo>
                  <a:lnTo>
                    <a:pt x="1946580" y="1229262"/>
                  </a:lnTo>
                  <a:lnTo>
                    <a:pt x="1941008" y="1240806"/>
                  </a:lnTo>
                  <a:lnTo>
                    <a:pt x="1936233" y="1252350"/>
                  </a:lnTo>
                  <a:lnTo>
                    <a:pt x="1932253" y="1263895"/>
                  </a:lnTo>
                  <a:lnTo>
                    <a:pt x="1928273" y="1274245"/>
                  </a:lnTo>
                  <a:lnTo>
                    <a:pt x="1925089" y="1284993"/>
                  </a:lnTo>
                  <a:lnTo>
                    <a:pt x="1921905" y="1294945"/>
                  </a:lnTo>
                  <a:lnTo>
                    <a:pt x="1919915" y="1304897"/>
                  </a:lnTo>
                  <a:lnTo>
                    <a:pt x="1917925" y="1314451"/>
                  </a:lnTo>
                  <a:lnTo>
                    <a:pt x="1784997" y="1314451"/>
                  </a:lnTo>
                  <a:lnTo>
                    <a:pt x="1783007" y="1303305"/>
                  </a:lnTo>
                  <a:lnTo>
                    <a:pt x="1780222" y="1293353"/>
                  </a:lnTo>
                  <a:lnTo>
                    <a:pt x="1778630" y="1288974"/>
                  </a:lnTo>
                  <a:lnTo>
                    <a:pt x="1777038" y="1284993"/>
                  </a:lnTo>
                  <a:lnTo>
                    <a:pt x="1775446" y="1281410"/>
                  </a:lnTo>
                  <a:lnTo>
                    <a:pt x="1773058" y="1278226"/>
                  </a:lnTo>
                  <a:lnTo>
                    <a:pt x="1782609" y="1200202"/>
                  </a:lnTo>
                  <a:lnTo>
                    <a:pt x="1783007" y="1196619"/>
                  </a:lnTo>
                  <a:lnTo>
                    <a:pt x="1783007" y="1192638"/>
                  </a:lnTo>
                  <a:lnTo>
                    <a:pt x="1782211" y="1189453"/>
                  </a:lnTo>
                  <a:lnTo>
                    <a:pt x="1781416" y="1185472"/>
                  </a:lnTo>
                  <a:lnTo>
                    <a:pt x="1779824" y="1182288"/>
                  </a:lnTo>
                  <a:lnTo>
                    <a:pt x="1778232" y="1178705"/>
                  </a:lnTo>
                  <a:lnTo>
                    <a:pt x="1776242" y="1175919"/>
                  </a:lnTo>
                  <a:lnTo>
                    <a:pt x="1774252" y="1172734"/>
                  </a:lnTo>
                  <a:lnTo>
                    <a:pt x="1767884" y="1166763"/>
                  </a:lnTo>
                  <a:lnTo>
                    <a:pt x="1761516" y="1161588"/>
                  </a:lnTo>
                  <a:lnTo>
                    <a:pt x="1752362" y="1154422"/>
                  </a:lnTo>
                  <a:lnTo>
                    <a:pt x="1741219" y="1146460"/>
                  </a:lnTo>
                  <a:lnTo>
                    <a:pt x="1734851" y="1142480"/>
                  </a:lnTo>
                  <a:lnTo>
                    <a:pt x="1728085" y="1138101"/>
                  </a:lnTo>
                  <a:lnTo>
                    <a:pt x="1720921" y="1134518"/>
                  </a:lnTo>
                  <a:lnTo>
                    <a:pt x="1712564" y="1130139"/>
                  </a:lnTo>
                  <a:lnTo>
                    <a:pt x="1704206" y="1126158"/>
                  </a:lnTo>
                  <a:lnTo>
                    <a:pt x="1695450" y="1122576"/>
                  </a:lnTo>
                  <a:lnTo>
                    <a:pt x="1698236" y="1118197"/>
                  </a:lnTo>
                  <a:lnTo>
                    <a:pt x="1701420" y="1114216"/>
                  </a:lnTo>
                  <a:lnTo>
                    <a:pt x="1697440" y="1114614"/>
                  </a:lnTo>
                  <a:lnTo>
                    <a:pt x="1701420" y="1111827"/>
                  </a:lnTo>
                  <a:lnTo>
                    <a:pt x="1705002" y="1109041"/>
                  </a:lnTo>
                  <a:lnTo>
                    <a:pt x="1710176" y="1103069"/>
                  </a:lnTo>
                  <a:lnTo>
                    <a:pt x="1715748" y="1097894"/>
                  </a:lnTo>
                  <a:lnTo>
                    <a:pt x="1721319" y="1093117"/>
                  </a:lnTo>
                  <a:lnTo>
                    <a:pt x="1726891" y="1088340"/>
                  </a:lnTo>
                  <a:lnTo>
                    <a:pt x="1732463" y="1083962"/>
                  </a:lnTo>
                  <a:lnTo>
                    <a:pt x="1738035" y="1080379"/>
                  </a:lnTo>
                  <a:lnTo>
                    <a:pt x="1744005" y="1076398"/>
                  </a:lnTo>
                  <a:lnTo>
                    <a:pt x="1749975" y="1073611"/>
                  </a:lnTo>
                  <a:lnTo>
                    <a:pt x="1755944" y="1070427"/>
                  </a:lnTo>
                  <a:lnTo>
                    <a:pt x="1761914" y="1067640"/>
                  </a:lnTo>
                  <a:lnTo>
                    <a:pt x="1773456" y="1063261"/>
                  </a:lnTo>
                  <a:lnTo>
                    <a:pt x="1784997" y="1059679"/>
                  </a:lnTo>
                  <a:lnTo>
                    <a:pt x="1796539" y="1056892"/>
                  </a:lnTo>
                  <a:lnTo>
                    <a:pt x="1806489" y="1054902"/>
                  </a:lnTo>
                  <a:lnTo>
                    <a:pt x="1816438" y="1053707"/>
                  </a:lnTo>
                  <a:lnTo>
                    <a:pt x="1824796" y="1052911"/>
                  </a:lnTo>
                  <a:lnTo>
                    <a:pt x="1832358" y="1052513"/>
                  </a:lnTo>
                  <a:close/>
                  <a:moveTo>
                    <a:pt x="861259" y="1052513"/>
                  </a:moveTo>
                  <a:lnTo>
                    <a:pt x="871603" y="1052513"/>
                  </a:lnTo>
                  <a:lnTo>
                    <a:pt x="875581" y="1052911"/>
                  </a:lnTo>
                  <a:lnTo>
                    <a:pt x="868022" y="1055295"/>
                  </a:lnTo>
                  <a:lnTo>
                    <a:pt x="860861" y="1058873"/>
                  </a:lnTo>
                  <a:lnTo>
                    <a:pt x="854098" y="1062053"/>
                  </a:lnTo>
                  <a:lnTo>
                    <a:pt x="847335" y="1065630"/>
                  </a:lnTo>
                  <a:lnTo>
                    <a:pt x="849324" y="1066425"/>
                  </a:lnTo>
                  <a:lnTo>
                    <a:pt x="857281" y="1066027"/>
                  </a:lnTo>
                  <a:lnTo>
                    <a:pt x="866033" y="1065630"/>
                  </a:lnTo>
                  <a:lnTo>
                    <a:pt x="875183" y="1066027"/>
                  </a:lnTo>
                  <a:lnTo>
                    <a:pt x="884732" y="1066425"/>
                  </a:lnTo>
                  <a:lnTo>
                    <a:pt x="894678" y="1067617"/>
                  </a:lnTo>
                  <a:lnTo>
                    <a:pt x="904624" y="1069605"/>
                  </a:lnTo>
                  <a:lnTo>
                    <a:pt x="914172" y="1072387"/>
                  </a:lnTo>
                  <a:lnTo>
                    <a:pt x="924516" y="1075567"/>
                  </a:lnTo>
                  <a:lnTo>
                    <a:pt x="934064" y="1079939"/>
                  </a:lnTo>
                  <a:lnTo>
                    <a:pt x="939236" y="1082324"/>
                  </a:lnTo>
                  <a:lnTo>
                    <a:pt x="944010" y="1085106"/>
                  </a:lnTo>
                  <a:lnTo>
                    <a:pt x="948784" y="1088286"/>
                  </a:lnTo>
                  <a:lnTo>
                    <a:pt x="953160" y="1091466"/>
                  </a:lnTo>
                  <a:lnTo>
                    <a:pt x="957934" y="1095441"/>
                  </a:lnTo>
                  <a:lnTo>
                    <a:pt x="962708" y="1099415"/>
                  </a:lnTo>
                  <a:lnTo>
                    <a:pt x="966687" y="1103390"/>
                  </a:lnTo>
                  <a:lnTo>
                    <a:pt x="971063" y="1108160"/>
                  </a:lnTo>
                  <a:lnTo>
                    <a:pt x="974644" y="1112532"/>
                  </a:lnTo>
                  <a:lnTo>
                    <a:pt x="979020" y="1118097"/>
                  </a:lnTo>
                  <a:lnTo>
                    <a:pt x="982998" y="1123662"/>
                  </a:lnTo>
                  <a:lnTo>
                    <a:pt x="986181" y="1129624"/>
                  </a:lnTo>
                  <a:lnTo>
                    <a:pt x="989762" y="1135983"/>
                  </a:lnTo>
                  <a:lnTo>
                    <a:pt x="992944" y="1142741"/>
                  </a:lnTo>
                  <a:lnTo>
                    <a:pt x="997321" y="1152678"/>
                  </a:lnTo>
                  <a:lnTo>
                    <a:pt x="1001299" y="1163012"/>
                  </a:lnTo>
                  <a:lnTo>
                    <a:pt x="1008062" y="1182091"/>
                  </a:lnTo>
                  <a:lnTo>
                    <a:pt x="1004482" y="1185668"/>
                  </a:lnTo>
                  <a:lnTo>
                    <a:pt x="1000105" y="1190040"/>
                  </a:lnTo>
                  <a:lnTo>
                    <a:pt x="996525" y="1192425"/>
                  </a:lnTo>
                  <a:lnTo>
                    <a:pt x="994138" y="1193618"/>
                  </a:lnTo>
                  <a:lnTo>
                    <a:pt x="992546" y="1195605"/>
                  </a:lnTo>
                  <a:lnTo>
                    <a:pt x="990955" y="1197195"/>
                  </a:lnTo>
                  <a:lnTo>
                    <a:pt x="989762" y="1198785"/>
                  </a:lnTo>
                  <a:lnTo>
                    <a:pt x="988568" y="1201170"/>
                  </a:lnTo>
                  <a:lnTo>
                    <a:pt x="987772" y="1202760"/>
                  </a:lnTo>
                  <a:lnTo>
                    <a:pt x="987375" y="1205145"/>
                  </a:lnTo>
                  <a:lnTo>
                    <a:pt x="987375" y="1207132"/>
                  </a:lnTo>
                  <a:lnTo>
                    <a:pt x="980611" y="1217864"/>
                  </a:lnTo>
                  <a:lnTo>
                    <a:pt x="975041" y="1228993"/>
                  </a:lnTo>
                  <a:lnTo>
                    <a:pt x="969870" y="1240520"/>
                  </a:lnTo>
                  <a:lnTo>
                    <a:pt x="965095" y="1252047"/>
                  </a:lnTo>
                  <a:lnTo>
                    <a:pt x="960321" y="1263574"/>
                  </a:lnTo>
                  <a:lnTo>
                    <a:pt x="956741" y="1273908"/>
                  </a:lnTo>
                  <a:lnTo>
                    <a:pt x="953558" y="1284640"/>
                  </a:lnTo>
                  <a:lnTo>
                    <a:pt x="950773" y="1294577"/>
                  </a:lnTo>
                  <a:lnTo>
                    <a:pt x="948784" y="1304514"/>
                  </a:lnTo>
                  <a:lnTo>
                    <a:pt x="946397" y="1314054"/>
                  </a:lnTo>
                  <a:lnTo>
                    <a:pt x="746283" y="1314054"/>
                  </a:lnTo>
                  <a:lnTo>
                    <a:pt x="745487" y="1310874"/>
                  </a:lnTo>
                  <a:lnTo>
                    <a:pt x="745487" y="1314054"/>
                  </a:lnTo>
                  <a:lnTo>
                    <a:pt x="692972" y="1314054"/>
                  </a:lnTo>
                  <a:lnTo>
                    <a:pt x="688994" y="1314054"/>
                  </a:lnTo>
                  <a:lnTo>
                    <a:pt x="685811" y="1314451"/>
                  </a:lnTo>
                  <a:lnTo>
                    <a:pt x="683026" y="1296565"/>
                  </a:lnTo>
                  <a:lnTo>
                    <a:pt x="681833" y="1287423"/>
                  </a:lnTo>
                  <a:lnTo>
                    <a:pt x="681435" y="1278281"/>
                  </a:lnTo>
                  <a:lnTo>
                    <a:pt x="681037" y="1268344"/>
                  </a:lnTo>
                  <a:lnTo>
                    <a:pt x="681435" y="1258804"/>
                  </a:lnTo>
                  <a:lnTo>
                    <a:pt x="681833" y="1249265"/>
                  </a:lnTo>
                  <a:lnTo>
                    <a:pt x="682628" y="1238930"/>
                  </a:lnTo>
                  <a:lnTo>
                    <a:pt x="684617" y="1228596"/>
                  </a:lnTo>
                  <a:lnTo>
                    <a:pt x="686607" y="1217466"/>
                  </a:lnTo>
                  <a:lnTo>
                    <a:pt x="688994" y="1205940"/>
                  </a:lnTo>
                  <a:lnTo>
                    <a:pt x="692176" y="1194810"/>
                  </a:lnTo>
                  <a:lnTo>
                    <a:pt x="696155" y="1182488"/>
                  </a:lnTo>
                  <a:lnTo>
                    <a:pt x="700929" y="1169769"/>
                  </a:lnTo>
                  <a:lnTo>
                    <a:pt x="706499" y="1156255"/>
                  </a:lnTo>
                  <a:lnTo>
                    <a:pt x="712466" y="1142741"/>
                  </a:lnTo>
                  <a:lnTo>
                    <a:pt x="716445" y="1134791"/>
                  </a:lnTo>
                  <a:lnTo>
                    <a:pt x="720821" y="1127636"/>
                  </a:lnTo>
                  <a:lnTo>
                    <a:pt x="725595" y="1120482"/>
                  </a:lnTo>
                  <a:lnTo>
                    <a:pt x="729971" y="1114122"/>
                  </a:lnTo>
                  <a:lnTo>
                    <a:pt x="726391" y="1114520"/>
                  </a:lnTo>
                  <a:lnTo>
                    <a:pt x="729971" y="1111737"/>
                  </a:lnTo>
                  <a:lnTo>
                    <a:pt x="733950" y="1108955"/>
                  </a:lnTo>
                  <a:lnTo>
                    <a:pt x="739122" y="1102993"/>
                  </a:lnTo>
                  <a:lnTo>
                    <a:pt x="744294" y="1097826"/>
                  </a:lnTo>
                  <a:lnTo>
                    <a:pt x="749863" y="1093056"/>
                  </a:lnTo>
                  <a:lnTo>
                    <a:pt x="755433" y="1088286"/>
                  </a:lnTo>
                  <a:lnTo>
                    <a:pt x="761401" y="1083914"/>
                  </a:lnTo>
                  <a:lnTo>
                    <a:pt x="766970" y="1080337"/>
                  </a:lnTo>
                  <a:lnTo>
                    <a:pt x="772938" y="1076362"/>
                  </a:lnTo>
                  <a:lnTo>
                    <a:pt x="778508" y="1073579"/>
                  </a:lnTo>
                  <a:lnTo>
                    <a:pt x="784475" y="1070400"/>
                  </a:lnTo>
                  <a:lnTo>
                    <a:pt x="790443" y="1067617"/>
                  </a:lnTo>
                  <a:lnTo>
                    <a:pt x="802378" y="1063245"/>
                  </a:lnTo>
                  <a:lnTo>
                    <a:pt x="813916" y="1059668"/>
                  </a:lnTo>
                  <a:lnTo>
                    <a:pt x="824658" y="1056885"/>
                  </a:lnTo>
                  <a:lnTo>
                    <a:pt x="835399" y="1054898"/>
                  </a:lnTo>
                  <a:lnTo>
                    <a:pt x="844947" y="1053705"/>
                  </a:lnTo>
                  <a:lnTo>
                    <a:pt x="853700" y="1052911"/>
                  </a:lnTo>
                  <a:lnTo>
                    <a:pt x="861259" y="1052513"/>
                  </a:lnTo>
                  <a:close/>
                  <a:moveTo>
                    <a:pt x="1326357" y="1047750"/>
                  </a:moveTo>
                  <a:lnTo>
                    <a:pt x="1337469" y="1047750"/>
                  </a:lnTo>
                  <a:lnTo>
                    <a:pt x="1348582" y="1048148"/>
                  </a:lnTo>
                  <a:lnTo>
                    <a:pt x="1358901" y="1048942"/>
                  </a:lnTo>
                  <a:lnTo>
                    <a:pt x="1368822" y="1050532"/>
                  </a:lnTo>
                  <a:lnTo>
                    <a:pt x="1378347" y="1052520"/>
                  </a:lnTo>
                  <a:lnTo>
                    <a:pt x="1387476" y="1054904"/>
                  </a:lnTo>
                  <a:lnTo>
                    <a:pt x="1396604" y="1057289"/>
                  </a:lnTo>
                  <a:lnTo>
                    <a:pt x="1404541" y="1060469"/>
                  </a:lnTo>
                  <a:lnTo>
                    <a:pt x="1412479" y="1063251"/>
                  </a:lnTo>
                  <a:lnTo>
                    <a:pt x="1419623" y="1066828"/>
                  </a:lnTo>
                  <a:lnTo>
                    <a:pt x="1426766" y="1070008"/>
                  </a:lnTo>
                  <a:lnTo>
                    <a:pt x="1433116" y="1073983"/>
                  </a:lnTo>
                  <a:lnTo>
                    <a:pt x="1444626" y="1081137"/>
                  </a:lnTo>
                  <a:lnTo>
                    <a:pt x="1454151" y="1087894"/>
                  </a:lnTo>
                  <a:lnTo>
                    <a:pt x="1461691" y="1093856"/>
                  </a:lnTo>
                  <a:lnTo>
                    <a:pt x="1466851" y="1098228"/>
                  </a:lnTo>
                  <a:lnTo>
                    <a:pt x="1471613" y="1102600"/>
                  </a:lnTo>
                  <a:lnTo>
                    <a:pt x="1465660" y="1153079"/>
                  </a:lnTo>
                  <a:lnTo>
                    <a:pt x="1458913" y="1157848"/>
                  </a:lnTo>
                  <a:lnTo>
                    <a:pt x="1447404" y="1166195"/>
                  </a:lnTo>
                  <a:lnTo>
                    <a:pt x="1441848" y="1170170"/>
                  </a:lnTo>
                  <a:lnTo>
                    <a:pt x="1437482" y="1172555"/>
                  </a:lnTo>
                  <a:lnTo>
                    <a:pt x="1434704" y="1174542"/>
                  </a:lnTo>
                  <a:lnTo>
                    <a:pt x="1432323" y="1175734"/>
                  </a:lnTo>
                  <a:lnTo>
                    <a:pt x="1427560" y="1179311"/>
                  </a:lnTo>
                  <a:lnTo>
                    <a:pt x="1424385" y="1184081"/>
                  </a:lnTo>
                  <a:lnTo>
                    <a:pt x="1421210" y="1188851"/>
                  </a:lnTo>
                  <a:lnTo>
                    <a:pt x="1419226" y="1194018"/>
                  </a:lnTo>
                  <a:lnTo>
                    <a:pt x="1418035" y="1199582"/>
                  </a:lnTo>
                  <a:lnTo>
                    <a:pt x="1418035" y="1205544"/>
                  </a:lnTo>
                  <a:lnTo>
                    <a:pt x="1418432" y="1208724"/>
                  </a:lnTo>
                  <a:lnTo>
                    <a:pt x="1418829" y="1211506"/>
                  </a:lnTo>
                  <a:lnTo>
                    <a:pt x="1419623" y="1216673"/>
                  </a:lnTo>
                  <a:lnTo>
                    <a:pt x="1422401" y="1229392"/>
                  </a:lnTo>
                  <a:lnTo>
                    <a:pt x="1425576" y="1248073"/>
                  </a:lnTo>
                  <a:lnTo>
                    <a:pt x="1427163" y="1259202"/>
                  </a:lnTo>
                  <a:lnTo>
                    <a:pt x="1429148" y="1271524"/>
                  </a:lnTo>
                  <a:lnTo>
                    <a:pt x="1427560" y="1279076"/>
                  </a:lnTo>
                  <a:lnTo>
                    <a:pt x="1425973" y="1282255"/>
                  </a:lnTo>
                  <a:lnTo>
                    <a:pt x="1423988" y="1285832"/>
                  </a:lnTo>
                  <a:lnTo>
                    <a:pt x="1422401" y="1289807"/>
                  </a:lnTo>
                  <a:lnTo>
                    <a:pt x="1420416" y="1293782"/>
                  </a:lnTo>
                  <a:lnTo>
                    <a:pt x="1418035" y="1303718"/>
                  </a:lnTo>
                  <a:lnTo>
                    <a:pt x="1416051" y="1314450"/>
                  </a:lnTo>
                  <a:lnTo>
                    <a:pt x="1312863" y="1314450"/>
                  </a:lnTo>
                  <a:lnTo>
                    <a:pt x="1310879" y="1304911"/>
                  </a:lnTo>
                  <a:lnTo>
                    <a:pt x="1308894" y="1294974"/>
                  </a:lnTo>
                  <a:lnTo>
                    <a:pt x="1305719" y="1285038"/>
                  </a:lnTo>
                  <a:lnTo>
                    <a:pt x="1302544" y="1274306"/>
                  </a:lnTo>
                  <a:lnTo>
                    <a:pt x="1298972" y="1263972"/>
                  </a:lnTo>
                  <a:lnTo>
                    <a:pt x="1295004" y="1252843"/>
                  </a:lnTo>
                  <a:lnTo>
                    <a:pt x="1290241" y="1240919"/>
                  </a:lnTo>
                  <a:lnTo>
                    <a:pt x="1285082" y="1229392"/>
                  </a:lnTo>
                  <a:lnTo>
                    <a:pt x="1280319" y="1219456"/>
                  </a:lnTo>
                  <a:lnTo>
                    <a:pt x="1275160" y="1210711"/>
                  </a:lnTo>
                  <a:lnTo>
                    <a:pt x="1270000" y="1202365"/>
                  </a:lnTo>
                  <a:lnTo>
                    <a:pt x="1264047" y="1194813"/>
                  </a:lnTo>
                  <a:lnTo>
                    <a:pt x="1258094" y="1188056"/>
                  </a:lnTo>
                  <a:lnTo>
                    <a:pt x="1251744" y="1181696"/>
                  </a:lnTo>
                  <a:lnTo>
                    <a:pt x="1244997" y="1175734"/>
                  </a:lnTo>
                  <a:lnTo>
                    <a:pt x="1238250" y="1170567"/>
                  </a:lnTo>
                  <a:lnTo>
                    <a:pt x="1231503" y="1165400"/>
                  </a:lnTo>
                  <a:lnTo>
                    <a:pt x="1224757" y="1161823"/>
                  </a:lnTo>
                  <a:lnTo>
                    <a:pt x="1217613" y="1157848"/>
                  </a:lnTo>
                  <a:lnTo>
                    <a:pt x="1210469" y="1154669"/>
                  </a:lnTo>
                  <a:lnTo>
                    <a:pt x="1202928" y="1151886"/>
                  </a:lnTo>
                  <a:lnTo>
                    <a:pt x="1195785" y="1149501"/>
                  </a:lnTo>
                  <a:lnTo>
                    <a:pt x="1188641" y="1147912"/>
                  </a:lnTo>
                  <a:lnTo>
                    <a:pt x="1181497" y="1145924"/>
                  </a:lnTo>
                  <a:lnTo>
                    <a:pt x="1179116" y="1131218"/>
                  </a:lnTo>
                  <a:lnTo>
                    <a:pt x="1176735" y="1120486"/>
                  </a:lnTo>
                  <a:lnTo>
                    <a:pt x="1174750" y="1110152"/>
                  </a:lnTo>
                  <a:lnTo>
                    <a:pt x="1180703" y="1106973"/>
                  </a:lnTo>
                  <a:lnTo>
                    <a:pt x="1187053" y="1102998"/>
                  </a:lnTo>
                  <a:lnTo>
                    <a:pt x="1193800" y="1098228"/>
                  </a:lnTo>
                  <a:lnTo>
                    <a:pt x="1200150" y="1093856"/>
                  </a:lnTo>
                  <a:lnTo>
                    <a:pt x="1212453" y="1084317"/>
                  </a:lnTo>
                  <a:lnTo>
                    <a:pt x="1217613" y="1080342"/>
                  </a:lnTo>
                  <a:lnTo>
                    <a:pt x="1223169" y="1077163"/>
                  </a:lnTo>
                  <a:lnTo>
                    <a:pt x="1237060" y="1070406"/>
                  </a:lnTo>
                  <a:lnTo>
                    <a:pt x="1250950" y="1064444"/>
                  </a:lnTo>
                  <a:lnTo>
                    <a:pt x="1264444" y="1059674"/>
                  </a:lnTo>
                  <a:lnTo>
                    <a:pt x="1277541" y="1055699"/>
                  </a:lnTo>
                  <a:lnTo>
                    <a:pt x="1290241" y="1052520"/>
                  </a:lnTo>
                  <a:lnTo>
                    <a:pt x="1302941" y="1050135"/>
                  </a:lnTo>
                  <a:lnTo>
                    <a:pt x="1314847" y="1048545"/>
                  </a:lnTo>
                  <a:lnTo>
                    <a:pt x="1326357" y="1047750"/>
                  </a:lnTo>
                  <a:close/>
                  <a:moveTo>
                    <a:pt x="525022" y="1035050"/>
                  </a:moveTo>
                  <a:lnTo>
                    <a:pt x="554037" y="1036676"/>
                  </a:lnTo>
                  <a:lnTo>
                    <a:pt x="512762" y="1068388"/>
                  </a:lnTo>
                  <a:lnTo>
                    <a:pt x="525022" y="1035050"/>
                  </a:lnTo>
                  <a:close/>
                  <a:moveTo>
                    <a:pt x="174832" y="915044"/>
                  </a:moveTo>
                  <a:lnTo>
                    <a:pt x="50860" y="916631"/>
                  </a:lnTo>
                  <a:lnTo>
                    <a:pt x="57218" y="934484"/>
                  </a:lnTo>
                  <a:lnTo>
                    <a:pt x="174832" y="915044"/>
                  </a:lnTo>
                  <a:close/>
                  <a:moveTo>
                    <a:pt x="403703" y="711119"/>
                  </a:moveTo>
                  <a:lnTo>
                    <a:pt x="403703" y="723418"/>
                  </a:lnTo>
                  <a:lnTo>
                    <a:pt x="512179" y="715086"/>
                  </a:lnTo>
                  <a:lnTo>
                    <a:pt x="403703" y="711119"/>
                  </a:lnTo>
                  <a:close/>
                  <a:moveTo>
                    <a:pt x="773852" y="677863"/>
                  </a:moveTo>
                  <a:lnTo>
                    <a:pt x="777038" y="678259"/>
                  </a:lnTo>
                  <a:lnTo>
                    <a:pt x="778632" y="678259"/>
                  </a:lnTo>
                  <a:lnTo>
                    <a:pt x="779428" y="679050"/>
                  </a:lnTo>
                  <a:lnTo>
                    <a:pt x="780225" y="679446"/>
                  </a:lnTo>
                  <a:lnTo>
                    <a:pt x="780623" y="680632"/>
                  </a:lnTo>
                  <a:lnTo>
                    <a:pt x="780623" y="681423"/>
                  </a:lnTo>
                  <a:lnTo>
                    <a:pt x="780225" y="682215"/>
                  </a:lnTo>
                  <a:lnTo>
                    <a:pt x="779428" y="684588"/>
                  </a:lnTo>
                  <a:lnTo>
                    <a:pt x="777038" y="687357"/>
                  </a:lnTo>
                  <a:lnTo>
                    <a:pt x="774648" y="689731"/>
                  </a:lnTo>
                  <a:lnTo>
                    <a:pt x="771860" y="692500"/>
                  </a:lnTo>
                  <a:lnTo>
                    <a:pt x="767877" y="695665"/>
                  </a:lnTo>
                  <a:lnTo>
                    <a:pt x="763894" y="698038"/>
                  </a:lnTo>
                  <a:lnTo>
                    <a:pt x="760309" y="700808"/>
                  </a:lnTo>
                  <a:lnTo>
                    <a:pt x="755927" y="702785"/>
                  </a:lnTo>
                  <a:lnTo>
                    <a:pt x="752342" y="704368"/>
                  </a:lnTo>
                  <a:lnTo>
                    <a:pt x="748758" y="705555"/>
                  </a:lnTo>
                  <a:lnTo>
                    <a:pt x="745969" y="705950"/>
                  </a:lnTo>
                  <a:lnTo>
                    <a:pt x="742783" y="706346"/>
                  </a:lnTo>
                  <a:lnTo>
                    <a:pt x="740791" y="706741"/>
                  </a:lnTo>
                  <a:lnTo>
                    <a:pt x="738800" y="707928"/>
                  </a:lnTo>
                  <a:lnTo>
                    <a:pt x="737605" y="708719"/>
                  </a:lnTo>
                  <a:lnTo>
                    <a:pt x="736011" y="709906"/>
                  </a:lnTo>
                  <a:lnTo>
                    <a:pt x="735215" y="711093"/>
                  </a:lnTo>
                  <a:lnTo>
                    <a:pt x="734816" y="712280"/>
                  </a:lnTo>
                  <a:lnTo>
                    <a:pt x="734816" y="713467"/>
                  </a:lnTo>
                  <a:lnTo>
                    <a:pt x="735215" y="715049"/>
                  </a:lnTo>
                  <a:lnTo>
                    <a:pt x="736011" y="716236"/>
                  </a:lnTo>
                  <a:lnTo>
                    <a:pt x="738003" y="717027"/>
                  </a:lnTo>
                  <a:lnTo>
                    <a:pt x="739596" y="717818"/>
                  </a:lnTo>
                  <a:lnTo>
                    <a:pt x="741986" y="718609"/>
                  </a:lnTo>
                  <a:lnTo>
                    <a:pt x="745173" y="719005"/>
                  </a:lnTo>
                  <a:lnTo>
                    <a:pt x="748359" y="719400"/>
                  </a:lnTo>
                  <a:lnTo>
                    <a:pt x="752342" y="719005"/>
                  </a:lnTo>
                  <a:lnTo>
                    <a:pt x="760707" y="719005"/>
                  </a:lnTo>
                  <a:lnTo>
                    <a:pt x="763894" y="719400"/>
                  </a:lnTo>
                  <a:lnTo>
                    <a:pt x="767877" y="719796"/>
                  </a:lnTo>
                  <a:lnTo>
                    <a:pt x="770665" y="720983"/>
                  </a:lnTo>
                  <a:lnTo>
                    <a:pt x="773852" y="722169"/>
                  </a:lnTo>
                  <a:lnTo>
                    <a:pt x="776640" y="723356"/>
                  </a:lnTo>
                  <a:lnTo>
                    <a:pt x="779428" y="724939"/>
                  </a:lnTo>
                  <a:lnTo>
                    <a:pt x="781420" y="726917"/>
                  </a:lnTo>
                  <a:lnTo>
                    <a:pt x="783411" y="729686"/>
                  </a:lnTo>
                  <a:lnTo>
                    <a:pt x="785403" y="732455"/>
                  </a:lnTo>
                  <a:lnTo>
                    <a:pt x="786598" y="736015"/>
                  </a:lnTo>
                  <a:lnTo>
                    <a:pt x="787793" y="739180"/>
                  </a:lnTo>
                  <a:lnTo>
                    <a:pt x="788191" y="743531"/>
                  </a:lnTo>
                  <a:lnTo>
                    <a:pt x="788988" y="747883"/>
                  </a:lnTo>
                  <a:lnTo>
                    <a:pt x="788988" y="752630"/>
                  </a:lnTo>
                  <a:lnTo>
                    <a:pt x="788590" y="756982"/>
                  </a:lnTo>
                  <a:lnTo>
                    <a:pt x="787793" y="760542"/>
                  </a:lnTo>
                  <a:lnTo>
                    <a:pt x="786200" y="764102"/>
                  </a:lnTo>
                  <a:lnTo>
                    <a:pt x="783810" y="767267"/>
                  </a:lnTo>
                  <a:lnTo>
                    <a:pt x="781420" y="770827"/>
                  </a:lnTo>
                  <a:lnTo>
                    <a:pt x="778632" y="773596"/>
                  </a:lnTo>
                  <a:lnTo>
                    <a:pt x="775445" y="776761"/>
                  </a:lnTo>
                  <a:lnTo>
                    <a:pt x="771860" y="779135"/>
                  </a:lnTo>
                  <a:lnTo>
                    <a:pt x="767479" y="781113"/>
                  </a:lnTo>
                  <a:lnTo>
                    <a:pt x="763097" y="783486"/>
                  </a:lnTo>
                  <a:lnTo>
                    <a:pt x="753936" y="787442"/>
                  </a:lnTo>
                  <a:lnTo>
                    <a:pt x="744376" y="790607"/>
                  </a:lnTo>
                  <a:lnTo>
                    <a:pt x="734020" y="792980"/>
                  </a:lnTo>
                  <a:lnTo>
                    <a:pt x="724062" y="795354"/>
                  </a:lnTo>
                  <a:lnTo>
                    <a:pt x="714104" y="796936"/>
                  </a:lnTo>
                  <a:lnTo>
                    <a:pt x="704942" y="798123"/>
                  </a:lnTo>
                  <a:lnTo>
                    <a:pt x="696179" y="798914"/>
                  </a:lnTo>
                  <a:lnTo>
                    <a:pt x="684230" y="799705"/>
                  </a:lnTo>
                  <a:lnTo>
                    <a:pt x="679450" y="800101"/>
                  </a:lnTo>
                  <a:lnTo>
                    <a:pt x="682636" y="698830"/>
                  </a:lnTo>
                  <a:lnTo>
                    <a:pt x="683433" y="697247"/>
                  </a:lnTo>
                  <a:lnTo>
                    <a:pt x="683831" y="695665"/>
                  </a:lnTo>
                  <a:lnTo>
                    <a:pt x="684628" y="694478"/>
                  </a:lnTo>
                  <a:lnTo>
                    <a:pt x="685425" y="692896"/>
                  </a:lnTo>
                  <a:lnTo>
                    <a:pt x="688213" y="690522"/>
                  </a:lnTo>
                  <a:lnTo>
                    <a:pt x="692196" y="688940"/>
                  </a:lnTo>
                  <a:lnTo>
                    <a:pt x="696976" y="687357"/>
                  </a:lnTo>
                  <a:lnTo>
                    <a:pt x="701756" y="685775"/>
                  </a:lnTo>
                  <a:lnTo>
                    <a:pt x="707731" y="684588"/>
                  </a:lnTo>
                  <a:lnTo>
                    <a:pt x="714104" y="683797"/>
                  </a:lnTo>
                  <a:lnTo>
                    <a:pt x="727647" y="682610"/>
                  </a:lnTo>
                  <a:lnTo>
                    <a:pt x="741588" y="681819"/>
                  </a:lnTo>
                  <a:lnTo>
                    <a:pt x="755529" y="680632"/>
                  </a:lnTo>
                  <a:lnTo>
                    <a:pt x="762300" y="679446"/>
                  </a:lnTo>
                  <a:lnTo>
                    <a:pt x="768275" y="678654"/>
                  </a:lnTo>
                  <a:lnTo>
                    <a:pt x="773852" y="677863"/>
                  </a:lnTo>
                  <a:close/>
                  <a:moveTo>
                    <a:pt x="425557" y="466725"/>
                  </a:moveTo>
                  <a:lnTo>
                    <a:pt x="429928" y="467122"/>
                  </a:lnTo>
                  <a:lnTo>
                    <a:pt x="434299" y="467519"/>
                  </a:lnTo>
                  <a:lnTo>
                    <a:pt x="438272" y="467915"/>
                  </a:lnTo>
                  <a:lnTo>
                    <a:pt x="442643" y="468709"/>
                  </a:lnTo>
                  <a:lnTo>
                    <a:pt x="446219" y="470296"/>
                  </a:lnTo>
                  <a:lnTo>
                    <a:pt x="453769" y="473073"/>
                  </a:lnTo>
                  <a:lnTo>
                    <a:pt x="461716" y="477040"/>
                  </a:lnTo>
                  <a:lnTo>
                    <a:pt x="468471" y="481801"/>
                  </a:lnTo>
                  <a:lnTo>
                    <a:pt x="475225" y="487356"/>
                  </a:lnTo>
                  <a:lnTo>
                    <a:pt x="481980" y="493307"/>
                  </a:lnTo>
                  <a:lnTo>
                    <a:pt x="487543" y="500052"/>
                  </a:lnTo>
                  <a:lnTo>
                    <a:pt x="493503" y="507590"/>
                  </a:lnTo>
                  <a:lnTo>
                    <a:pt x="499066" y="515524"/>
                  </a:lnTo>
                  <a:lnTo>
                    <a:pt x="504629" y="524253"/>
                  </a:lnTo>
                  <a:lnTo>
                    <a:pt x="509795" y="532981"/>
                  </a:lnTo>
                  <a:lnTo>
                    <a:pt x="514165" y="542106"/>
                  </a:lnTo>
                  <a:lnTo>
                    <a:pt x="518933" y="552025"/>
                  </a:lnTo>
                  <a:lnTo>
                    <a:pt x="523304" y="561943"/>
                  </a:lnTo>
                  <a:lnTo>
                    <a:pt x="526880" y="572259"/>
                  </a:lnTo>
                  <a:lnTo>
                    <a:pt x="530854" y="582177"/>
                  </a:lnTo>
                  <a:lnTo>
                    <a:pt x="534033" y="592889"/>
                  </a:lnTo>
                  <a:lnTo>
                    <a:pt x="540390" y="613520"/>
                  </a:lnTo>
                  <a:lnTo>
                    <a:pt x="545953" y="634150"/>
                  </a:lnTo>
                  <a:lnTo>
                    <a:pt x="550721" y="653988"/>
                  </a:lnTo>
                  <a:lnTo>
                    <a:pt x="554297" y="673031"/>
                  </a:lnTo>
                  <a:lnTo>
                    <a:pt x="557873" y="690091"/>
                  </a:lnTo>
                  <a:lnTo>
                    <a:pt x="559860" y="705167"/>
                  </a:lnTo>
                  <a:lnTo>
                    <a:pt x="592045" y="701597"/>
                  </a:lnTo>
                  <a:lnTo>
                    <a:pt x="621449" y="697629"/>
                  </a:lnTo>
                  <a:lnTo>
                    <a:pt x="647673" y="694455"/>
                  </a:lnTo>
                  <a:lnTo>
                    <a:pt x="669925" y="690488"/>
                  </a:lnTo>
                  <a:lnTo>
                    <a:pt x="669527" y="696042"/>
                  </a:lnTo>
                  <a:lnTo>
                    <a:pt x="669130" y="702390"/>
                  </a:lnTo>
                  <a:lnTo>
                    <a:pt x="668733" y="716276"/>
                  </a:lnTo>
                  <a:lnTo>
                    <a:pt x="668733" y="750396"/>
                  </a:lnTo>
                  <a:lnTo>
                    <a:pt x="669130" y="768646"/>
                  </a:lnTo>
                  <a:lnTo>
                    <a:pt x="668733" y="786103"/>
                  </a:lnTo>
                  <a:lnTo>
                    <a:pt x="667938" y="803559"/>
                  </a:lnTo>
                  <a:lnTo>
                    <a:pt x="667143" y="811494"/>
                  </a:lnTo>
                  <a:lnTo>
                    <a:pt x="666349" y="819032"/>
                  </a:lnTo>
                  <a:lnTo>
                    <a:pt x="645289" y="825380"/>
                  </a:lnTo>
                  <a:lnTo>
                    <a:pt x="620654" y="831331"/>
                  </a:lnTo>
                  <a:lnTo>
                    <a:pt x="593237" y="837679"/>
                  </a:lnTo>
                  <a:lnTo>
                    <a:pt x="563436" y="844027"/>
                  </a:lnTo>
                  <a:lnTo>
                    <a:pt x="561052" y="872593"/>
                  </a:lnTo>
                  <a:lnTo>
                    <a:pt x="558668" y="896000"/>
                  </a:lnTo>
                  <a:lnTo>
                    <a:pt x="557873" y="905125"/>
                  </a:lnTo>
                  <a:lnTo>
                    <a:pt x="557079" y="916631"/>
                  </a:lnTo>
                  <a:lnTo>
                    <a:pt x="556681" y="928930"/>
                  </a:lnTo>
                  <a:lnTo>
                    <a:pt x="556284" y="942022"/>
                  </a:lnTo>
                  <a:lnTo>
                    <a:pt x="556284" y="955908"/>
                  </a:lnTo>
                  <a:lnTo>
                    <a:pt x="556284" y="970588"/>
                  </a:lnTo>
                  <a:lnTo>
                    <a:pt x="557079" y="984474"/>
                  </a:lnTo>
                  <a:lnTo>
                    <a:pt x="558271" y="997566"/>
                  </a:lnTo>
                  <a:lnTo>
                    <a:pt x="558668" y="1004311"/>
                  </a:lnTo>
                  <a:lnTo>
                    <a:pt x="558668" y="1009469"/>
                  </a:lnTo>
                  <a:lnTo>
                    <a:pt x="558271" y="1014626"/>
                  </a:lnTo>
                  <a:lnTo>
                    <a:pt x="557079" y="1018991"/>
                  </a:lnTo>
                  <a:lnTo>
                    <a:pt x="555489" y="1022164"/>
                  </a:lnTo>
                  <a:lnTo>
                    <a:pt x="553900" y="1024942"/>
                  </a:lnTo>
                  <a:lnTo>
                    <a:pt x="552310" y="1026925"/>
                  </a:lnTo>
                  <a:lnTo>
                    <a:pt x="549926" y="1028512"/>
                  </a:lnTo>
                  <a:lnTo>
                    <a:pt x="547145" y="1029306"/>
                  </a:lnTo>
                  <a:lnTo>
                    <a:pt x="544761" y="1030099"/>
                  </a:lnTo>
                  <a:lnTo>
                    <a:pt x="541582" y="1030496"/>
                  </a:lnTo>
                  <a:lnTo>
                    <a:pt x="538801" y="1030496"/>
                  </a:lnTo>
                  <a:lnTo>
                    <a:pt x="532046" y="1030099"/>
                  </a:lnTo>
                  <a:lnTo>
                    <a:pt x="525688" y="1028909"/>
                  </a:lnTo>
                  <a:lnTo>
                    <a:pt x="524894" y="1028512"/>
                  </a:lnTo>
                  <a:lnTo>
                    <a:pt x="524099" y="1027719"/>
                  </a:lnTo>
                  <a:lnTo>
                    <a:pt x="522510" y="1023751"/>
                  </a:lnTo>
                  <a:lnTo>
                    <a:pt x="520920" y="1018594"/>
                  </a:lnTo>
                  <a:lnTo>
                    <a:pt x="520125" y="1011452"/>
                  </a:lnTo>
                  <a:lnTo>
                    <a:pt x="519331" y="1002327"/>
                  </a:lnTo>
                  <a:lnTo>
                    <a:pt x="518536" y="992409"/>
                  </a:lnTo>
                  <a:lnTo>
                    <a:pt x="517741" y="968207"/>
                  </a:lnTo>
                  <a:lnTo>
                    <a:pt x="517344" y="941229"/>
                  </a:lnTo>
                  <a:lnTo>
                    <a:pt x="516947" y="911870"/>
                  </a:lnTo>
                  <a:lnTo>
                    <a:pt x="516549" y="853152"/>
                  </a:lnTo>
                  <a:lnTo>
                    <a:pt x="513768" y="853549"/>
                  </a:lnTo>
                  <a:lnTo>
                    <a:pt x="513768" y="976142"/>
                  </a:lnTo>
                  <a:lnTo>
                    <a:pt x="508602" y="1036050"/>
                  </a:lnTo>
                  <a:lnTo>
                    <a:pt x="504232" y="1082469"/>
                  </a:lnTo>
                  <a:lnTo>
                    <a:pt x="500258" y="1124127"/>
                  </a:lnTo>
                  <a:lnTo>
                    <a:pt x="499861" y="1128095"/>
                  </a:lnTo>
                  <a:lnTo>
                    <a:pt x="497874" y="1134443"/>
                  </a:lnTo>
                  <a:lnTo>
                    <a:pt x="495490" y="1141187"/>
                  </a:lnTo>
                  <a:lnTo>
                    <a:pt x="492311" y="1147535"/>
                  </a:lnTo>
                  <a:lnTo>
                    <a:pt x="489530" y="1153883"/>
                  </a:lnTo>
                  <a:lnTo>
                    <a:pt x="485954" y="1160231"/>
                  </a:lnTo>
                  <a:lnTo>
                    <a:pt x="482378" y="1166579"/>
                  </a:lnTo>
                  <a:lnTo>
                    <a:pt x="474828" y="1178481"/>
                  </a:lnTo>
                  <a:lnTo>
                    <a:pt x="438670" y="1654175"/>
                  </a:lnTo>
                  <a:lnTo>
                    <a:pt x="342512" y="1654175"/>
                  </a:lnTo>
                  <a:lnTo>
                    <a:pt x="294433" y="1276080"/>
                  </a:lnTo>
                  <a:lnTo>
                    <a:pt x="288473" y="1276873"/>
                  </a:lnTo>
                  <a:lnTo>
                    <a:pt x="282115" y="1277270"/>
                  </a:lnTo>
                  <a:lnTo>
                    <a:pt x="281718" y="1276873"/>
                  </a:lnTo>
                  <a:lnTo>
                    <a:pt x="281321" y="1276873"/>
                  </a:lnTo>
                  <a:lnTo>
                    <a:pt x="282115" y="1275683"/>
                  </a:lnTo>
                  <a:lnTo>
                    <a:pt x="282115" y="1275286"/>
                  </a:lnTo>
                  <a:lnTo>
                    <a:pt x="281321" y="1275286"/>
                  </a:lnTo>
                  <a:lnTo>
                    <a:pt x="281321" y="1276873"/>
                  </a:lnTo>
                  <a:lnTo>
                    <a:pt x="282910" y="1650208"/>
                  </a:lnTo>
                  <a:lnTo>
                    <a:pt x="170859" y="1653778"/>
                  </a:lnTo>
                  <a:lnTo>
                    <a:pt x="119998" y="1254655"/>
                  </a:lnTo>
                  <a:lnTo>
                    <a:pt x="116422" y="1253069"/>
                  </a:lnTo>
                  <a:lnTo>
                    <a:pt x="112846" y="1251482"/>
                  </a:lnTo>
                  <a:lnTo>
                    <a:pt x="109667" y="1249498"/>
                  </a:lnTo>
                  <a:lnTo>
                    <a:pt x="106489" y="1246721"/>
                  </a:lnTo>
                  <a:lnTo>
                    <a:pt x="103707" y="1243943"/>
                  </a:lnTo>
                  <a:lnTo>
                    <a:pt x="100528" y="1240373"/>
                  </a:lnTo>
                  <a:lnTo>
                    <a:pt x="98144" y="1236802"/>
                  </a:lnTo>
                  <a:lnTo>
                    <a:pt x="96158" y="1232438"/>
                  </a:lnTo>
                  <a:lnTo>
                    <a:pt x="91389" y="1223710"/>
                  </a:lnTo>
                  <a:lnTo>
                    <a:pt x="87416" y="1214188"/>
                  </a:lnTo>
                  <a:lnTo>
                    <a:pt x="84237" y="1203872"/>
                  </a:lnTo>
                  <a:lnTo>
                    <a:pt x="81853" y="1193557"/>
                  </a:lnTo>
                  <a:lnTo>
                    <a:pt x="79072" y="1182845"/>
                  </a:lnTo>
                  <a:lnTo>
                    <a:pt x="77085" y="1172133"/>
                  </a:lnTo>
                  <a:lnTo>
                    <a:pt x="73906" y="1153486"/>
                  </a:lnTo>
                  <a:lnTo>
                    <a:pt x="71522" y="1137616"/>
                  </a:lnTo>
                  <a:lnTo>
                    <a:pt x="70330" y="1132062"/>
                  </a:lnTo>
                  <a:lnTo>
                    <a:pt x="69535" y="1128491"/>
                  </a:lnTo>
                  <a:lnTo>
                    <a:pt x="69138" y="1124127"/>
                  </a:lnTo>
                  <a:lnTo>
                    <a:pt x="63178" y="1061839"/>
                  </a:lnTo>
                  <a:lnTo>
                    <a:pt x="56820" y="994392"/>
                  </a:lnTo>
                  <a:lnTo>
                    <a:pt x="50065" y="909490"/>
                  </a:lnTo>
                  <a:lnTo>
                    <a:pt x="42119" y="909490"/>
                  </a:lnTo>
                  <a:lnTo>
                    <a:pt x="35364" y="908299"/>
                  </a:lnTo>
                  <a:lnTo>
                    <a:pt x="29403" y="907506"/>
                  </a:lnTo>
                  <a:lnTo>
                    <a:pt x="24238" y="906316"/>
                  </a:lnTo>
                  <a:lnTo>
                    <a:pt x="20662" y="905125"/>
                  </a:lnTo>
                  <a:lnTo>
                    <a:pt x="17880" y="903935"/>
                  </a:lnTo>
                  <a:lnTo>
                    <a:pt x="17086" y="902745"/>
                  </a:lnTo>
                  <a:lnTo>
                    <a:pt x="16688" y="901555"/>
                  </a:lnTo>
                  <a:lnTo>
                    <a:pt x="16291" y="900761"/>
                  </a:lnTo>
                  <a:lnTo>
                    <a:pt x="16291" y="899571"/>
                  </a:lnTo>
                  <a:lnTo>
                    <a:pt x="14702" y="894413"/>
                  </a:lnTo>
                  <a:lnTo>
                    <a:pt x="12318" y="887669"/>
                  </a:lnTo>
                  <a:lnTo>
                    <a:pt x="10331" y="879734"/>
                  </a:lnTo>
                  <a:lnTo>
                    <a:pt x="8344" y="870212"/>
                  </a:lnTo>
                  <a:lnTo>
                    <a:pt x="6755" y="859103"/>
                  </a:lnTo>
                  <a:lnTo>
                    <a:pt x="4768" y="847201"/>
                  </a:lnTo>
                  <a:lnTo>
                    <a:pt x="3179" y="834109"/>
                  </a:lnTo>
                  <a:lnTo>
                    <a:pt x="1987" y="819826"/>
                  </a:lnTo>
                  <a:lnTo>
                    <a:pt x="795" y="805146"/>
                  </a:lnTo>
                  <a:lnTo>
                    <a:pt x="397" y="789277"/>
                  </a:lnTo>
                  <a:lnTo>
                    <a:pt x="0" y="773010"/>
                  </a:lnTo>
                  <a:lnTo>
                    <a:pt x="0" y="756347"/>
                  </a:lnTo>
                  <a:lnTo>
                    <a:pt x="795" y="738494"/>
                  </a:lnTo>
                  <a:lnTo>
                    <a:pt x="1987" y="721434"/>
                  </a:lnTo>
                  <a:lnTo>
                    <a:pt x="3576" y="703184"/>
                  </a:lnTo>
                  <a:lnTo>
                    <a:pt x="5563" y="684934"/>
                  </a:lnTo>
                  <a:lnTo>
                    <a:pt x="9139" y="667477"/>
                  </a:lnTo>
                  <a:lnTo>
                    <a:pt x="12715" y="649227"/>
                  </a:lnTo>
                  <a:lnTo>
                    <a:pt x="17483" y="631770"/>
                  </a:lnTo>
                  <a:lnTo>
                    <a:pt x="22649" y="614313"/>
                  </a:lnTo>
                  <a:lnTo>
                    <a:pt x="25430" y="605982"/>
                  </a:lnTo>
                  <a:lnTo>
                    <a:pt x="29006" y="597253"/>
                  </a:lnTo>
                  <a:lnTo>
                    <a:pt x="32185" y="588922"/>
                  </a:lnTo>
                  <a:lnTo>
                    <a:pt x="36158" y="580987"/>
                  </a:lnTo>
                  <a:lnTo>
                    <a:pt x="40132" y="573052"/>
                  </a:lnTo>
                  <a:lnTo>
                    <a:pt x="44503" y="565117"/>
                  </a:lnTo>
                  <a:lnTo>
                    <a:pt x="48873" y="557579"/>
                  </a:lnTo>
                  <a:lnTo>
                    <a:pt x="53244" y="549644"/>
                  </a:lnTo>
                  <a:lnTo>
                    <a:pt x="58410" y="542503"/>
                  </a:lnTo>
                  <a:lnTo>
                    <a:pt x="63973" y="535362"/>
                  </a:lnTo>
                  <a:lnTo>
                    <a:pt x="69535" y="528617"/>
                  </a:lnTo>
                  <a:lnTo>
                    <a:pt x="75496" y="522269"/>
                  </a:lnTo>
                  <a:lnTo>
                    <a:pt x="81456" y="515921"/>
                  </a:lnTo>
                  <a:lnTo>
                    <a:pt x="87416" y="509970"/>
                  </a:lnTo>
                  <a:lnTo>
                    <a:pt x="94171" y="504416"/>
                  </a:lnTo>
                  <a:lnTo>
                    <a:pt x="101720" y="498861"/>
                  </a:lnTo>
                  <a:lnTo>
                    <a:pt x="108873" y="493704"/>
                  </a:lnTo>
                  <a:lnTo>
                    <a:pt x="116422" y="488943"/>
                  </a:lnTo>
                  <a:lnTo>
                    <a:pt x="124369" y="484579"/>
                  </a:lnTo>
                  <a:lnTo>
                    <a:pt x="132713" y="480611"/>
                  </a:lnTo>
                  <a:lnTo>
                    <a:pt x="141455" y="477040"/>
                  </a:lnTo>
                  <a:lnTo>
                    <a:pt x="150594" y="473470"/>
                  </a:lnTo>
                  <a:lnTo>
                    <a:pt x="159733" y="470693"/>
                  </a:lnTo>
                  <a:lnTo>
                    <a:pt x="169667" y="467915"/>
                  </a:lnTo>
                  <a:lnTo>
                    <a:pt x="172845" y="467915"/>
                  </a:lnTo>
                  <a:lnTo>
                    <a:pt x="179998" y="468312"/>
                  </a:lnTo>
                  <a:lnTo>
                    <a:pt x="200262" y="469502"/>
                  </a:lnTo>
                  <a:lnTo>
                    <a:pt x="231652" y="471883"/>
                  </a:lnTo>
                  <a:lnTo>
                    <a:pt x="312711" y="730162"/>
                  </a:lnTo>
                  <a:lnTo>
                    <a:pt x="329400" y="728575"/>
                  </a:lnTo>
                  <a:lnTo>
                    <a:pt x="327413" y="709135"/>
                  </a:lnTo>
                  <a:lnTo>
                    <a:pt x="322247" y="527427"/>
                  </a:lnTo>
                  <a:lnTo>
                    <a:pt x="315492" y="509970"/>
                  </a:lnTo>
                  <a:lnTo>
                    <a:pt x="329002" y="486959"/>
                  </a:lnTo>
                  <a:lnTo>
                    <a:pt x="359598" y="486562"/>
                  </a:lnTo>
                  <a:lnTo>
                    <a:pt x="371916" y="509970"/>
                  </a:lnTo>
                  <a:lnTo>
                    <a:pt x="366353" y="530601"/>
                  </a:lnTo>
                  <a:lnTo>
                    <a:pt x="393372" y="722624"/>
                  </a:lnTo>
                  <a:lnTo>
                    <a:pt x="402114" y="721831"/>
                  </a:lnTo>
                  <a:lnTo>
                    <a:pt x="397346" y="476247"/>
                  </a:lnTo>
                  <a:lnTo>
                    <a:pt x="403703" y="473073"/>
                  </a:lnTo>
                  <a:lnTo>
                    <a:pt x="408869" y="470693"/>
                  </a:lnTo>
                  <a:lnTo>
                    <a:pt x="411253" y="468709"/>
                  </a:lnTo>
                  <a:lnTo>
                    <a:pt x="412047" y="467915"/>
                  </a:lnTo>
                  <a:lnTo>
                    <a:pt x="416816" y="467122"/>
                  </a:lnTo>
                  <a:lnTo>
                    <a:pt x="421584" y="467122"/>
                  </a:lnTo>
                  <a:lnTo>
                    <a:pt x="425557" y="466725"/>
                  </a:lnTo>
                  <a:close/>
                  <a:moveTo>
                    <a:pt x="2003425" y="196850"/>
                  </a:moveTo>
                  <a:lnTo>
                    <a:pt x="2003425" y="720725"/>
                  </a:lnTo>
                  <a:lnTo>
                    <a:pt x="1071562" y="720328"/>
                  </a:lnTo>
                  <a:lnTo>
                    <a:pt x="1251744" y="585391"/>
                  </a:lnTo>
                  <a:lnTo>
                    <a:pt x="1404144" y="665163"/>
                  </a:lnTo>
                  <a:lnTo>
                    <a:pt x="1657350" y="399256"/>
                  </a:lnTo>
                  <a:lnTo>
                    <a:pt x="1796653" y="458788"/>
                  </a:lnTo>
                  <a:lnTo>
                    <a:pt x="2003425" y="196850"/>
                  </a:lnTo>
                  <a:close/>
                  <a:moveTo>
                    <a:pt x="140097" y="182563"/>
                  </a:moveTo>
                  <a:lnTo>
                    <a:pt x="138509" y="201216"/>
                  </a:lnTo>
                  <a:lnTo>
                    <a:pt x="137319" y="215107"/>
                  </a:lnTo>
                  <a:lnTo>
                    <a:pt x="137716" y="215504"/>
                  </a:lnTo>
                  <a:lnTo>
                    <a:pt x="138509" y="201216"/>
                  </a:lnTo>
                  <a:lnTo>
                    <a:pt x="139303" y="194469"/>
                  </a:lnTo>
                  <a:lnTo>
                    <a:pt x="140097" y="188516"/>
                  </a:lnTo>
                  <a:lnTo>
                    <a:pt x="140097" y="182563"/>
                  </a:lnTo>
                  <a:close/>
                  <a:moveTo>
                    <a:pt x="164306" y="111125"/>
                  </a:moveTo>
                  <a:lnTo>
                    <a:pt x="162719" y="111522"/>
                  </a:lnTo>
                  <a:lnTo>
                    <a:pt x="161131" y="111919"/>
                  </a:lnTo>
                  <a:lnTo>
                    <a:pt x="159544" y="112713"/>
                  </a:lnTo>
                  <a:lnTo>
                    <a:pt x="158353" y="113507"/>
                  </a:lnTo>
                  <a:lnTo>
                    <a:pt x="155972" y="117078"/>
                  </a:lnTo>
                  <a:lnTo>
                    <a:pt x="153591" y="120650"/>
                  </a:lnTo>
                  <a:lnTo>
                    <a:pt x="158353" y="115491"/>
                  </a:lnTo>
                  <a:lnTo>
                    <a:pt x="161131" y="113110"/>
                  </a:lnTo>
                  <a:lnTo>
                    <a:pt x="164306" y="111125"/>
                  </a:lnTo>
                  <a:close/>
                  <a:moveTo>
                    <a:pt x="988111" y="91679"/>
                  </a:moveTo>
                  <a:lnTo>
                    <a:pt x="984541" y="92075"/>
                  </a:lnTo>
                  <a:lnTo>
                    <a:pt x="980971" y="93266"/>
                  </a:lnTo>
                  <a:lnTo>
                    <a:pt x="977798" y="94853"/>
                  </a:lnTo>
                  <a:lnTo>
                    <a:pt x="975022" y="97632"/>
                  </a:lnTo>
                  <a:lnTo>
                    <a:pt x="972642" y="100013"/>
                  </a:lnTo>
                  <a:lnTo>
                    <a:pt x="971055" y="103188"/>
                  </a:lnTo>
                  <a:lnTo>
                    <a:pt x="970262" y="106760"/>
                  </a:lnTo>
                  <a:lnTo>
                    <a:pt x="969865" y="110332"/>
                  </a:lnTo>
                  <a:lnTo>
                    <a:pt x="969865" y="578644"/>
                  </a:lnTo>
                  <a:lnTo>
                    <a:pt x="1457734" y="287338"/>
                  </a:lnTo>
                  <a:lnTo>
                    <a:pt x="1494622" y="333375"/>
                  </a:lnTo>
                  <a:lnTo>
                    <a:pt x="969865" y="642938"/>
                  </a:lnTo>
                  <a:lnTo>
                    <a:pt x="969865" y="758032"/>
                  </a:lnTo>
                  <a:lnTo>
                    <a:pt x="970262" y="762001"/>
                  </a:lnTo>
                  <a:lnTo>
                    <a:pt x="971055" y="765176"/>
                  </a:lnTo>
                  <a:lnTo>
                    <a:pt x="972642" y="768747"/>
                  </a:lnTo>
                  <a:lnTo>
                    <a:pt x="975022" y="771129"/>
                  </a:lnTo>
                  <a:lnTo>
                    <a:pt x="977798" y="773510"/>
                  </a:lnTo>
                  <a:lnTo>
                    <a:pt x="980971" y="775494"/>
                  </a:lnTo>
                  <a:lnTo>
                    <a:pt x="984541" y="776685"/>
                  </a:lnTo>
                  <a:lnTo>
                    <a:pt x="988111" y="776685"/>
                  </a:lnTo>
                  <a:lnTo>
                    <a:pt x="2043178" y="776685"/>
                  </a:lnTo>
                  <a:lnTo>
                    <a:pt x="2047144" y="776685"/>
                  </a:lnTo>
                  <a:lnTo>
                    <a:pt x="2050714" y="775494"/>
                  </a:lnTo>
                  <a:lnTo>
                    <a:pt x="2053887" y="773510"/>
                  </a:lnTo>
                  <a:lnTo>
                    <a:pt x="2056663" y="771129"/>
                  </a:lnTo>
                  <a:lnTo>
                    <a:pt x="2059043" y="768747"/>
                  </a:lnTo>
                  <a:lnTo>
                    <a:pt x="2060630" y="765176"/>
                  </a:lnTo>
                  <a:lnTo>
                    <a:pt x="2061820" y="762001"/>
                  </a:lnTo>
                  <a:lnTo>
                    <a:pt x="2062216" y="758032"/>
                  </a:lnTo>
                  <a:lnTo>
                    <a:pt x="2062216" y="110332"/>
                  </a:lnTo>
                  <a:lnTo>
                    <a:pt x="2061820" y="106760"/>
                  </a:lnTo>
                  <a:lnTo>
                    <a:pt x="2060630" y="103188"/>
                  </a:lnTo>
                  <a:lnTo>
                    <a:pt x="2059043" y="100013"/>
                  </a:lnTo>
                  <a:lnTo>
                    <a:pt x="2056663" y="97632"/>
                  </a:lnTo>
                  <a:lnTo>
                    <a:pt x="2053887" y="94853"/>
                  </a:lnTo>
                  <a:lnTo>
                    <a:pt x="2050714" y="93266"/>
                  </a:lnTo>
                  <a:lnTo>
                    <a:pt x="2047144" y="92075"/>
                  </a:lnTo>
                  <a:lnTo>
                    <a:pt x="2043178" y="91679"/>
                  </a:lnTo>
                  <a:lnTo>
                    <a:pt x="988111" y="91679"/>
                  </a:lnTo>
                  <a:close/>
                  <a:moveTo>
                    <a:pt x="273050" y="38100"/>
                  </a:moveTo>
                  <a:lnTo>
                    <a:pt x="286544" y="38497"/>
                  </a:lnTo>
                  <a:lnTo>
                    <a:pt x="299641" y="38894"/>
                  </a:lnTo>
                  <a:lnTo>
                    <a:pt x="312341" y="40085"/>
                  </a:lnTo>
                  <a:lnTo>
                    <a:pt x="323850" y="42466"/>
                  </a:lnTo>
                  <a:lnTo>
                    <a:pt x="335756" y="44847"/>
                  </a:lnTo>
                  <a:lnTo>
                    <a:pt x="347266" y="47229"/>
                  </a:lnTo>
                  <a:lnTo>
                    <a:pt x="357981" y="50800"/>
                  </a:lnTo>
                  <a:lnTo>
                    <a:pt x="368697" y="53975"/>
                  </a:lnTo>
                  <a:lnTo>
                    <a:pt x="378222" y="57944"/>
                  </a:lnTo>
                  <a:lnTo>
                    <a:pt x="387747" y="61516"/>
                  </a:lnTo>
                  <a:lnTo>
                    <a:pt x="396478" y="65881"/>
                  </a:lnTo>
                  <a:lnTo>
                    <a:pt x="404813" y="70247"/>
                  </a:lnTo>
                  <a:lnTo>
                    <a:pt x="412750" y="74216"/>
                  </a:lnTo>
                  <a:lnTo>
                    <a:pt x="419894" y="78582"/>
                  </a:lnTo>
                  <a:lnTo>
                    <a:pt x="432197" y="86519"/>
                  </a:lnTo>
                  <a:lnTo>
                    <a:pt x="442516" y="93266"/>
                  </a:lnTo>
                  <a:lnTo>
                    <a:pt x="449660" y="99219"/>
                  </a:lnTo>
                  <a:lnTo>
                    <a:pt x="455613" y="104378"/>
                  </a:lnTo>
                  <a:lnTo>
                    <a:pt x="454025" y="107553"/>
                  </a:lnTo>
                  <a:lnTo>
                    <a:pt x="451644" y="111522"/>
                  </a:lnTo>
                  <a:lnTo>
                    <a:pt x="448866" y="116285"/>
                  </a:lnTo>
                  <a:lnTo>
                    <a:pt x="444897" y="122238"/>
                  </a:lnTo>
                  <a:lnTo>
                    <a:pt x="440532" y="128588"/>
                  </a:lnTo>
                  <a:lnTo>
                    <a:pt x="434578" y="134938"/>
                  </a:lnTo>
                  <a:lnTo>
                    <a:pt x="427832" y="141288"/>
                  </a:lnTo>
                  <a:lnTo>
                    <a:pt x="423863" y="144066"/>
                  </a:lnTo>
                  <a:lnTo>
                    <a:pt x="420291" y="146844"/>
                  </a:lnTo>
                  <a:lnTo>
                    <a:pt x="415925" y="149225"/>
                  </a:lnTo>
                  <a:lnTo>
                    <a:pt x="411163" y="151607"/>
                  </a:lnTo>
                  <a:lnTo>
                    <a:pt x="406797" y="153591"/>
                  </a:lnTo>
                  <a:lnTo>
                    <a:pt x="401638" y="155179"/>
                  </a:lnTo>
                  <a:lnTo>
                    <a:pt x="396082" y="156369"/>
                  </a:lnTo>
                  <a:lnTo>
                    <a:pt x="390525" y="157560"/>
                  </a:lnTo>
                  <a:lnTo>
                    <a:pt x="384572" y="157957"/>
                  </a:lnTo>
                  <a:lnTo>
                    <a:pt x="379016" y="157957"/>
                  </a:lnTo>
                  <a:lnTo>
                    <a:pt x="372666" y="157560"/>
                  </a:lnTo>
                  <a:lnTo>
                    <a:pt x="365919" y="155973"/>
                  </a:lnTo>
                  <a:lnTo>
                    <a:pt x="358775" y="154385"/>
                  </a:lnTo>
                  <a:lnTo>
                    <a:pt x="351235" y="152003"/>
                  </a:lnTo>
                  <a:lnTo>
                    <a:pt x="343694" y="148828"/>
                  </a:lnTo>
                  <a:lnTo>
                    <a:pt x="335756" y="145257"/>
                  </a:lnTo>
                  <a:lnTo>
                    <a:pt x="327025" y="140891"/>
                  </a:lnTo>
                  <a:lnTo>
                    <a:pt x="317103" y="136525"/>
                  </a:lnTo>
                  <a:lnTo>
                    <a:pt x="355203" y="155179"/>
                  </a:lnTo>
                  <a:lnTo>
                    <a:pt x="373063" y="163116"/>
                  </a:lnTo>
                  <a:lnTo>
                    <a:pt x="381397" y="166688"/>
                  </a:lnTo>
                  <a:lnTo>
                    <a:pt x="389335" y="169466"/>
                  </a:lnTo>
                  <a:lnTo>
                    <a:pt x="397272" y="172244"/>
                  </a:lnTo>
                  <a:lnTo>
                    <a:pt x="404813" y="173832"/>
                  </a:lnTo>
                  <a:lnTo>
                    <a:pt x="411957" y="175023"/>
                  </a:lnTo>
                  <a:lnTo>
                    <a:pt x="418703" y="175419"/>
                  </a:lnTo>
                  <a:lnTo>
                    <a:pt x="425053" y="175023"/>
                  </a:lnTo>
                  <a:lnTo>
                    <a:pt x="428228" y="174625"/>
                  </a:lnTo>
                  <a:lnTo>
                    <a:pt x="431007" y="173832"/>
                  </a:lnTo>
                  <a:lnTo>
                    <a:pt x="434182" y="173038"/>
                  </a:lnTo>
                  <a:lnTo>
                    <a:pt x="436563" y="171847"/>
                  </a:lnTo>
                  <a:lnTo>
                    <a:pt x="438944" y="169863"/>
                  </a:lnTo>
                  <a:lnTo>
                    <a:pt x="441722" y="168276"/>
                  </a:lnTo>
                  <a:lnTo>
                    <a:pt x="442913" y="180976"/>
                  </a:lnTo>
                  <a:lnTo>
                    <a:pt x="443310" y="192882"/>
                  </a:lnTo>
                  <a:lnTo>
                    <a:pt x="443310" y="203994"/>
                  </a:lnTo>
                  <a:lnTo>
                    <a:pt x="442913" y="215107"/>
                  </a:lnTo>
                  <a:lnTo>
                    <a:pt x="444500" y="213122"/>
                  </a:lnTo>
                  <a:lnTo>
                    <a:pt x="445691" y="212328"/>
                  </a:lnTo>
                  <a:lnTo>
                    <a:pt x="446882" y="212328"/>
                  </a:lnTo>
                  <a:lnTo>
                    <a:pt x="447675" y="212726"/>
                  </a:lnTo>
                  <a:lnTo>
                    <a:pt x="448072" y="213519"/>
                  </a:lnTo>
                  <a:lnTo>
                    <a:pt x="448866" y="216297"/>
                  </a:lnTo>
                  <a:lnTo>
                    <a:pt x="448866" y="221457"/>
                  </a:lnTo>
                  <a:lnTo>
                    <a:pt x="448866" y="228204"/>
                  </a:lnTo>
                  <a:lnTo>
                    <a:pt x="447675" y="244079"/>
                  </a:lnTo>
                  <a:lnTo>
                    <a:pt x="445294" y="262335"/>
                  </a:lnTo>
                  <a:lnTo>
                    <a:pt x="443310" y="279797"/>
                  </a:lnTo>
                  <a:lnTo>
                    <a:pt x="440928" y="294482"/>
                  </a:lnTo>
                  <a:lnTo>
                    <a:pt x="439738" y="300038"/>
                  </a:lnTo>
                  <a:lnTo>
                    <a:pt x="438547" y="303213"/>
                  </a:lnTo>
                  <a:lnTo>
                    <a:pt x="437753" y="304800"/>
                  </a:lnTo>
                  <a:lnTo>
                    <a:pt x="437357" y="304800"/>
                  </a:lnTo>
                  <a:lnTo>
                    <a:pt x="436960" y="304007"/>
                  </a:lnTo>
                  <a:lnTo>
                    <a:pt x="435769" y="313929"/>
                  </a:lnTo>
                  <a:lnTo>
                    <a:pt x="434182" y="323057"/>
                  </a:lnTo>
                  <a:lnTo>
                    <a:pt x="432197" y="332185"/>
                  </a:lnTo>
                  <a:lnTo>
                    <a:pt x="429816" y="341313"/>
                  </a:lnTo>
                  <a:lnTo>
                    <a:pt x="427435" y="349647"/>
                  </a:lnTo>
                  <a:lnTo>
                    <a:pt x="424260" y="357982"/>
                  </a:lnTo>
                  <a:lnTo>
                    <a:pt x="421482" y="365919"/>
                  </a:lnTo>
                  <a:lnTo>
                    <a:pt x="417513" y="373460"/>
                  </a:lnTo>
                  <a:lnTo>
                    <a:pt x="413941" y="381397"/>
                  </a:lnTo>
                  <a:lnTo>
                    <a:pt x="409972" y="388938"/>
                  </a:lnTo>
                  <a:lnTo>
                    <a:pt x="406003" y="395685"/>
                  </a:lnTo>
                  <a:lnTo>
                    <a:pt x="401241" y="402432"/>
                  </a:lnTo>
                  <a:lnTo>
                    <a:pt x="396875" y="408782"/>
                  </a:lnTo>
                  <a:lnTo>
                    <a:pt x="391716" y="415132"/>
                  </a:lnTo>
                  <a:lnTo>
                    <a:pt x="386953" y="420688"/>
                  </a:lnTo>
                  <a:lnTo>
                    <a:pt x="381794" y="426244"/>
                  </a:lnTo>
                  <a:lnTo>
                    <a:pt x="376635" y="431801"/>
                  </a:lnTo>
                  <a:lnTo>
                    <a:pt x="371078" y="436563"/>
                  </a:lnTo>
                  <a:lnTo>
                    <a:pt x="365919" y="440929"/>
                  </a:lnTo>
                  <a:lnTo>
                    <a:pt x="360363" y="445691"/>
                  </a:lnTo>
                  <a:lnTo>
                    <a:pt x="354806" y="449660"/>
                  </a:lnTo>
                  <a:lnTo>
                    <a:pt x="349250" y="453232"/>
                  </a:lnTo>
                  <a:lnTo>
                    <a:pt x="343297" y="456804"/>
                  </a:lnTo>
                  <a:lnTo>
                    <a:pt x="337741" y="459582"/>
                  </a:lnTo>
                  <a:lnTo>
                    <a:pt x="332185" y="462757"/>
                  </a:lnTo>
                  <a:lnTo>
                    <a:pt x="326628" y="464741"/>
                  </a:lnTo>
                  <a:lnTo>
                    <a:pt x="320675" y="466726"/>
                  </a:lnTo>
                  <a:lnTo>
                    <a:pt x="315119" y="468313"/>
                  </a:lnTo>
                  <a:lnTo>
                    <a:pt x="309563" y="469901"/>
                  </a:lnTo>
                  <a:lnTo>
                    <a:pt x="304403" y="470694"/>
                  </a:lnTo>
                  <a:lnTo>
                    <a:pt x="298847" y="471091"/>
                  </a:lnTo>
                  <a:lnTo>
                    <a:pt x="293688" y="471488"/>
                  </a:lnTo>
                  <a:lnTo>
                    <a:pt x="288925" y="471091"/>
                  </a:lnTo>
                  <a:lnTo>
                    <a:pt x="284956" y="470694"/>
                  </a:lnTo>
                  <a:lnTo>
                    <a:pt x="280194" y="469901"/>
                  </a:lnTo>
                  <a:lnTo>
                    <a:pt x="275034" y="467916"/>
                  </a:lnTo>
                  <a:lnTo>
                    <a:pt x="270669" y="466329"/>
                  </a:lnTo>
                  <a:lnTo>
                    <a:pt x="265509" y="464344"/>
                  </a:lnTo>
                  <a:lnTo>
                    <a:pt x="259953" y="462360"/>
                  </a:lnTo>
                  <a:lnTo>
                    <a:pt x="254794" y="459185"/>
                  </a:lnTo>
                  <a:lnTo>
                    <a:pt x="244078" y="452438"/>
                  </a:lnTo>
                  <a:lnTo>
                    <a:pt x="232966" y="444898"/>
                  </a:lnTo>
                  <a:lnTo>
                    <a:pt x="221853" y="435769"/>
                  </a:lnTo>
                  <a:lnTo>
                    <a:pt x="211534" y="425450"/>
                  </a:lnTo>
                  <a:lnTo>
                    <a:pt x="200819" y="413941"/>
                  </a:lnTo>
                  <a:lnTo>
                    <a:pt x="190500" y="402035"/>
                  </a:lnTo>
                  <a:lnTo>
                    <a:pt x="185737" y="395685"/>
                  </a:lnTo>
                  <a:lnTo>
                    <a:pt x="180578" y="388938"/>
                  </a:lnTo>
                  <a:lnTo>
                    <a:pt x="176609" y="381794"/>
                  </a:lnTo>
                  <a:lnTo>
                    <a:pt x="171847" y="374651"/>
                  </a:lnTo>
                  <a:lnTo>
                    <a:pt x="167481" y="367507"/>
                  </a:lnTo>
                  <a:lnTo>
                    <a:pt x="163512" y="359569"/>
                  </a:lnTo>
                  <a:lnTo>
                    <a:pt x="159544" y="351632"/>
                  </a:lnTo>
                  <a:lnTo>
                    <a:pt x="156369" y="343694"/>
                  </a:lnTo>
                  <a:lnTo>
                    <a:pt x="152797" y="335757"/>
                  </a:lnTo>
                  <a:lnTo>
                    <a:pt x="150019" y="327422"/>
                  </a:lnTo>
                  <a:lnTo>
                    <a:pt x="147241" y="318691"/>
                  </a:lnTo>
                  <a:lnTo>
                    <a:pt x="144859" y="310357"/>
                  </a:lnTo>
                  <a:lnTo>
                    <a:pt x="142875" y="316310"/>
                  </a:lnTo>
                  <a:lnTo>
                    <a:pt x="140494" y="320676"/>
                  </a:lnTo>
                  <a:lnTo>
                    <a:pt x="139700" y="322263"/>
                  </a:lnTo>
                  <a:lnTo>
                    <a:pt x="138509" y="323057"/>
                  </a:lnTo>
                  <a:lnTo>
                    <a:pt x="137319" y="323851"/>
                  </a:lnTo>
                  <a:lnTo>
                    <a:pt x="136128" y="324247"/>
                  </a:lnTo>
                  <a:lnTo>
                    <a:pt x="134541" y="323851"/>
                  </a:lnTo>
                  <a:lnTo>
                    <a:pt x="133350" y="323057"/>
                  </a:lnTo>
                  <a:lnTo>
                    <a:pt x="132159" y="321866"/>
                  </a:lnTo>
                  <a:lnTo>
                    <a:pt x="130969" y="319485"/>
                  </a:lnTo>
                  <a:lnTo>
                    <a:pt x="128587" y="314722"/>
                  </a:lnTo>
                  <a:lnTo>
                    <a:pt x="126603" y="308372"/>
                  </a:lnTo>
                  <a:lnTo>
                    <a:pt x="125016" y="300038"/>
                  </a:lnTo>
                  <a:lnTo>
                    <a:pt x="123825" y="290513"/>
                  </a:lnTo>
                  <a:lnTo>
                    <a:pt x="123031" y="280591"/>
                  </a:lnTo>
                  <a:lnTo>
                    <a:pt x="122634" y="269478"/>
                  </a:lnTo>
                  <a:lnTo>
                    <a:pt x="123031" y="259557"/>
                  </a:lnTo>
                  <a:lnTo>
                    <a:pt x="123428" y="250032"/>
                  </a:lnTo>
                  <a:lnTo>
                    <a:pt x="124619" y="241300"/>
                  </a:lnTo>
                  <a:lnTo>
                    <a:pt x="125809" y="233760"/>
                  </a:lnTo>
                  <a:lnTo>
                    <a:pt x="127397" y="227013"/>
                  </a:lnTo>
                  <a:lnTo>
                    <a:pt x="129778" y="221854"/>
                  </a:lnTo>
                  <a:lnTo>
                    <a:pt x="131762" y="217488"/>
                  </a:lnTo>
                  <a:lnTo>
                    <a:pt x="132953" y="216297"/>
                  </a:lnTo>
                  <a:lnTo>
                    <a:pt x="134144" y="215504"/>
                  </a:lnTo>
                  <a:lnTo>
                    <a:pt x="130572" y="211138"/>
                  </a:lnTo>
                  <a:lnTo>
                    <a:pt x="127000" y="207169"/>
                  </a:lnTo>
                  <a:lnTo>
                    <a:pt x="124619" y="202407"/>
                  </a:lnTo>
                  <a:lnTo>
                    <a:pt x="122634" y="197247"/>
                  </a:lnTo>
                  <a:lnTo>
                    <a:pt x="120253" y="192485"/>
                  </a:lnTo>
                  <a:lnTo>
                    <a:pt x="119062" y="186928"/>
                  </a:lnTo>
                  <a:lnTo>
                    <a:pt x="118269" y="181372"/>
                  </a:lnTo>
                  <a:lnTo>
                    <a:pt x="117475" y="175816"/>
                  </a:lnTo>
                  <a:lnTo>
                    <a:pt x="117475" y="170260"/>
                  </a:lnTo>
                  <a:lnTo>
                    <a:pt x="117475" y="164704"/>
                  </a:lnTo>
                  <a:lnTo>
                    <a:pt x="117872" y="158751"/>
                  </a:lnTo>
                  <a:lnTo>
                    <a:pt x="118269" y="152797"/>
                  </a:lnTo>
                  <a:lnTo>
                    <a:pt x="120253" y="140891"/>
                  </a:lnTo>
                  <a:lnTo>
                    <a:pt x="123428" y="129381"/>
                  </a:lnTo>
                  <a:lnTo>
                    <a:pt x="126603" y="118666"/>
                  </a:lnTo>
                  <a:lnTo>
                    <a:pt x="130969" y="107951"/>
                  </a:lnTo>
                  <a:lnTo>
                    <a:pt x="135334" y="98426"/>
                  </a:lnTo>
                  <a:lnTo>
                    <a:pt x="139700" y="90091"/>
                  </a:lnTo>
                  <a:lnTo>
                    <a:pt x="144066" y="82154"/>
                  </a:lnTo>
                  <a:lnTo>
                    <a:pt x="148034" y="76597"/>
                  </a:lnTo>
                  <a:lnTo>
                    <a:pt x="152003" y="72231"/>
                  </a:lnTo>
                  <a:lnTo>
                    <a:pt x="153194" y="70644"/>
                  </a:lnTo>
                  <a:lnTo>
                    <a:pt x="154781" y="69850"/>
                  </a:lnTo>
                  <a:lnTo>
                    <a:pt x="170656" y="61913"/>
                  </a:lnTo>
                  <a:lnTo>
                    <a:pt x="186134" y="55960"/>
                  </a:lnTo>
                  <a:lnTo>
                    <a:pt x="201216" y="50403"/>
                  </a:lnTo>
                  <a:lnTo>
                    <a:pt x="216297" y="46038"/>
                  </a:lnTo>
                  <a:lnTo>
                    <a:pt x="230981" y="42863"/>
                  </a:lnTo>
                  <a:lnTo>
                    <a:pt x="245269" y="40482"/>
                  </a:lnTo>
                  <a:lnTo>
                    <a:pt x="259556" y="38894"/>
                  </a:lnTo>
                  <a:lnTo>
                    <a:pt x="273050" y="38100"/>
                  </a:lnTo>
                  <a:close/>
                  <a:moveTo>
                    <a:pt x="982954" y="0"/>
                  </a:moveTo>
                  <a:lnTo>
                    <a:pt x="988111" y="0"/>
                  </a:lnTo>
                  <a:lnTo>
                    <a:pt x="2043178" y="0"/>
                  </a:lnTo>
                  <a:lnTo>
                    <a:pt x="2049127" y="0"/>
                  </a:lnTo>
                  <a:lnTo>
                    <a:pt x="2054680" y="397"/>
                  </a:lnTo>
                  <a:lnTo>
                    <a:pt x="2060233" y="1191"/>
                  </a:lnTo>
                  <a:lnTo>
                    <a:pt x="2065786" y="1985"/>
                  </a:lnTo>
                  <a:lnTo>
                    <a:pt x="2070942" y="3572"/>
                  </a:lnTo>
                  <a:lnTo>
                    <a:pt x="2076099" y="5160"/>
                  </a:lnTo>
                  <a:lnTo>
                    <a:pt x="2081255" y="6747"/>
                  </a:lnTo>
                  <a:lnTo>
                    <a:pt x="2086411" y="8732"/>
                  </a:lnTo>
                  <a:lnTo>
                    <a:pt x="2091171" y="11113"/>
                  </a:lnTo>
                  <a:lnTo>
                    <a:pt x="2095931" y="13494"/>
                  </a:lnTo>
                  <a:lnTo>
                    <a:pt x="2100691" y="16272"/>
                  </a:lnTo>
                  <a:lnTo>
                    <a:pt x="2105054" y="19050"/>
                  </a:lnTo>
                  <a:lnTo>
                    <a:pt x="2109417" y="21828"/>
                  </a:lnTo>
                  <a:lnTo>
                    <a:pt x="2113780" y="25401"/>
                  </a:lnTo>
                  <a:lnTo>
                    <a:pt x="2121713" y="32544"/>
                  </a:lnTo>
                  <a:lnTo>
                    <a:pt x="2128852" y="40085"/>
                  </a:lnTo>
                  <a:lnTo>
                    <a:pt x="2131629" y="44451"/>
                  </a:lnTo>
                  <a:lnTo>
                    <a:pt x="2135198" y="48816"/>
                  </a:lnTo>
                  <a:lnTo>
                    <a:pt x="2137578" y="53182"/>
                  </a:lnTo>
                  <a:lnTo>
                    <a:pt x="2140751" y="57944"/>
                  </a:lnTo>
                  <a:lnTo>
                    <a:pt x="2143131" y="62707"/>
                  </a:lnTo>
                  <a:lnTo>
                    <a:pt x="2145114" y="67469"/>
                  </a:lnTo>
                  <a:lnTo>
                    <a:pt x="2147494" y="72628"/>
                  </a:lnTo>
                  <a:lnTo>
                    <a:pt x="2149081" y="77788"/>
                  </a:lnTo>
                  <a:lnTo>
                    <a:pt x="2150271" y="82947"/>
                  </a:lnTo>
                  <a:lnTo>
                    <a:pt x="2151461" y="88107"/>
                  </a:lnTo>
                  <a:lnTo>
                    <a:pt x="2152254" y="93663"/>
                  </a:lnTo>
                  <a:lnTo>
                    <a:pt x="2153444" y="99219"/>
                  </a:lnTo>
                  <a:lnTo>
                    <a:pt x="2153841" y="105172"/>
                  </a:lnTo>
                  <a:lnTo>
                    <a:pt x="2154237" y="110332"/>
                  </a:lnTo>
                  <a:lnTo>
                    <a:pt x="2154237" y="758032"/>
                  </a:lnTo>
                  <a:lnTo>
                    <a:pt x="2153841" y="763588"/>
                  </a:lnTo>
                  <a:lnTo>
                    <a:pt x="2153444" y="769144"/>
                  </a:lnTo>
                  <a:lnTo>
                    <a:pt x="2152254" y="775097"/>
                  </a:lnTo>
                  <a:lnTo>
                    <a:pt x="2151461" y="779860"/>
                  </a:lnTo>
                  <a:lnTo>
                    <a:pt x="2150271" y="785416"/>
                  </a:lnTo>
                  <a:lnTo>
                    <a:pt x="2149081" y="790972"/>
                  </a:lnTo>
                  <a:lnTo>
                    <a:pt x="2147494" y="796132"/>
                  </a:lnTo>
                  <a:lnTo>
                    <a:pt x="2145114" y="800894"/>
                  </a:lnTo>
                  <a:lnTo>
                    <a:pt x="2143131" y="805657"/>
                  </a:lnTo>
                  <a:lnTo>
                    <a:pt x="2140751" y="810816"/>
                  </a:lnTo>
                  <a:lnTo>
                    <a:pt x="2137578" y="815579"/>
                  </a:lnTo>
                  <a:lnTo>
                    <a:pt x="2135198" y="819547"/>
                  </a:lnTo>
                  <a:lnTo>
                    <a:pt x="2131629" y="824310"/>
                  </a:lnTo>
                  <a:lnTo>
                    <a:pt x="2128852" y="827882"/>
                  </a:lnTo>
                  <a:lnTo>
                    <a:pt x="2124886" y="832247"/>
                  </a:lnTo>
                  <a:lnTo>
                    <a:pt x="2121713" y="836216"/>
                  </a:lnTo>
                  <a:lnTo>
                    <a:pt x="2117350" y="839788"/>
                  </a:lnTo>
                  <a:lnTo>
                    <a:pt x="2113780" y="843360"/>
                  </a:lnTo>
                  <a:lnTo>
                    <a:pt x="2109417" y="846535"/>
                  </a:lnTo>
                  <a:lnTo>
                    <a:pt x="2105054" y="849710"/>
                  </a:lnTo>
                  <a:lnTo>
                    <a:pt x="2100691" y="852488"/>
                  </a:lnTo>
                  <a:lnTo>
                    <a:pt x="2095931" y="854869"/>
                  </a:lnTo>
                  <a:lnTo>
                    <a:pt x="2091171" y="857647"/>
                  </a:lnTo>
                  <a:lnTo>
                    <a:pt x="2086411" y="859632"/>
                  </a:lnTo>
                  <a:lnTo>
                    <a:pt x="2081255" y="861616"/>
                  </a:lnTo>
                  <a:lnTo>
                    <a:pt x="2076099" y="863601"/>
                  </a:lnTo>
                  <a:lnTo>
                    <a:pt x="2070942" y="865188"/>
                  </a:lnTo>
                  <a:lnTo>
                    <a:pt x="2065786" y="866379"/>
                  </a:lnTo>
                  <a:lnTo>
                    <a:pt x="2060233" y="867172"/>
                  </a:lnTo>
                  <a:lnTo>
                    <a:pt x="2054680" y="867966"/>
                  </a:lnTo>
                  <a:lnTo>
                    <a:pt x="2049127" y="868363"/>
                  </a:lnTo>
                  <a:lnTo>
                    <a:pt x="2043178" y="868363"/>
                  </a:lnTo>
                  <a:lnTo>
                    <a:pt x="988111" y="868363"/>
                  </a:lnTo>
                  <a:lnTo>
                    <a:pt x="982954" y="868363"/>
                  </a:lnTo>
                  <a:lnTo>
                    <a:pt x="977401" y="867966"/>
                  </a:lnTo>
                  <a:lnTo>
                    <a:pt x="971452" y="867172"/>
                  </a:lnTo>
                  <a:lnTo>
                    <a:pt x="966295" y="866379"/>
                  </a:lnTo>
                  <a:lnTo>
                    <a:pt x="960742" y="865188"/>
                  </a:lnTo>
                  <a:lnTo>
                    <a:pt x="955586" y="863601"/>
                  </a:lnTo>
                  <a:lnTo>
                    <a:pt x="950430" y="861616"/>
                  </a:lnTo>
                  <a:lnTo>
                    <a:pt x="945273" y="859632"/>
                  </a:lnTo>
                  <a:lnTo>
                    <a:pt x="940514" y="857647"/>
                  </a:lnTo>
                  <a:lnTo>
                    <a:pt x="935754" y="854869"/>
                  </a:lnTo>
                  <a:lnTo>
                    <a:pt x="930994" y="852488"/>
                  </a:lnTo>
                  <a:lnTo>
                    <a:pt x="926631" y="849710"/>
                  </a:lnTo>
                  <a:lnTo>
                    <a:pt x="922268" y="846535"/>
                  </a:lnTo>
                  <a:lnTo>
                    <a:pt x="918302" y="843360"/>
                  </a:lnTo>
                  <a:lnTo>
                    <a:pt x="913939" y="839788"/>
                  </a:lnTo>
                  <a:lnTo>
                    <a:pt x="910369" y="836216"/>
                  </a:lnTo>
                  <a:lnTo>
                    <a:pt x="906402" y="832247"/>
                  </a:lnTo>
                  <a:lnTo>
                    <a:pt x="903229" y="827882"/>
                  </a:lnTo>
                  <a:lnTo>
                    <a:pt x="899659" y="824310"/>
                  </a:lnTo>
                  <a:lnTo>
                    <a:pt x="896883" y="819547"/>
                  </a:lnTo>
                  <a:lnTo>
                    <a:pt x="893710" y="815579"/>
                  </a:lnTo>
                  <a:lnTo>
                    <a:pt x="891330" y="810816"/>
                  </a:lnTo>
                  <a:lnTo>
                    <a:pt x="888950" y="805657"/>
                  </a:lnTo>
                  <a:lnTo>
                    <a:pt x="886570" y="800894"/>
                  </a:lnTo>
                  <a:lnTo>
                    <a:pt x="884587" y="796132"/>
                  </a:lnTo>
                  <a:lnTo>
                    <a:pt x="883001" y="790972"/>
                  </a:lnTo>
                  <a:lnTo>
                    <a:pt x="881414" y="785416"/>
                  </a:lnTo>
                  <a:lnTo>
                    <a:pt x="879827" y="779860"/>
                  </a:lnTo>
                  <a:lnTo>
                    <a:pt x="879034" y="775097"/>
                  </a:lnTo>
                  <a:lnTo>
                    <a:pt x="878241" y="769144"/>
                  </a:lnTo>
                  <a:lnTo>
                    <a:pt x="877844" y="763588"/>
                  </a:lnTo>
                  <a:lnTo>
                    <a:pt x="877844" y="758032"/>
                  </a:lnTo>
                  <a:lnTo>
                    <a:pt x="877844" y="696913"/>
                  </a:lnTo>
                  <a:lnTo>
                    <a:pt x="833420" y="723504"/>
                  </a:lnTo>
                  <a:lnTo>
                    <a:pt x="804862" y="676672"/>
                  </a:lnTo>
                  <a:lnTo>
                    <a:pt x="877844" y="633413"/>
                  </a:lnTo>
                  <a:lnTo>
                    <a:pt x="877844" y="110332"/>
                  </a:lnTo>
                  <a:lnTo>
                    <a:pt x="877844" y="105172"/>
                  </a:lnTo>
                  <a:lnTo>
                    <a:pt x="878241" y="99219"/>
                  </a:lnTo>
                  <a:lnTo>
                    <a:pt x="879034" y="93663"/>
                  </a:lnTo>
                  <a:lnTo>
                    <a:pt x="879827" y="88107"/>
                  </a:lnTo>
                  <a:lnTo>
                    <a:pt x="881414" y="82947"/>
                  </a:lnTo>
                  <a:lnTo>
                    <a:pt x="883001" y="77788"/>
                  </a:lnTo>
                  <a:lnTo>
                    <a:pt x="884587" y="72628"/>
                  </a:lnTo>
                  <a:lnTo>
                    <a:pt x="886570" y="67469"/>
                  </a:lnTo>
                  <a:lnTo>
                    <a:pt x="888950" y="62707"/>
                  </a:lnTo>
                  <a:lnTo>
                    <a:pt x="891330" y="57944"/>
                  </a:lnTo>
                  <a:lnTo>
                    <a:pt x="893710" y="53182"/>
                  </a:lnTo>
                  <a:lnTo>
                    <a:pt x="896883" y="48816"/>
                  </a:lnTo>
                  <a:lnTo>
                    <a:pt x="899659" y="44451"/>
                  </a:lnTo>
                  <a:lnTo>
                    <a:pt x="903229" y="40085"/>
                  </a:lnTo>
                  <a:lnTo>
                    <a:pt x="910369" y="32544"/>
                  </a:lnTo>
                  <a:lnTo>
                    <a:pt x="918302" y="25401"/>
                  </a:lnTo>
                  <a:lnTo>
                    <a:pt x="922268" y="21828"/>
                  </a:lnTo>
                  <a:lnTo>
                    <a:pt x="926631" y="19050"/>
                  </a:lnTo>
                  <a:lnTo>
                    <a:pt x="930994" y="16272"/>
                  </a:lnTo>
                  <a:lnTo>
                    <a:pt x="935754" y="13494"/>
                  </a:lnTo>
                  <a:lnTo>
                    <a:pt x="940514" y="11113"/>
                  </a:lnTo>
                  <a:lnTo>
                    <a:pt x="945273" y="8732"/>
                  </a:lnTo>
                  <a:lnTo>
                    <a:pt x="950430" y="6747"/>
                  </a:lnTo>
                  <a:lnTo>
                    <a:pt x="955586" y="5160"/>
                  </a:lnTo>
                  <a:lnTo>
                    <a:pt x="960742" y="3572"/>
                  </a:lnTo>
                  <a:lnTo>
                    <a:pt x="966295" y="1985"/>
                  </a:lnTo>
                  <a:lnTo>
                    <a:pt x="971452" y="1191"/>
                  </a:lnTo>
                  <a:lnTo>
                    <a:pt x="977401" y="397"/>
                  </a:lnTo>
                  <a:lnTo>
                    <a:pt x="982954" y="0"/>
                  </a:lnTo>
                  <a:close/>
                </a:path>
              </a:pathLst>
            </a:custGeom>
            <a:solidFill>
              <a:srgbClr val="8934F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0" name="矩形 49"/>
          <p:cNvSpPr/>
          <p:nvPr/>
        </p:nvSpPr>
        <p:spPr>
          <a:xfrm>
            <a:off x="1262097" y="3389713"/>
            <a:ext cx="272819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Lorem ipsum dolor sit amet, consectetuer adipiscing elit. Maecenas porttitor congue massa. 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1403879" y="2889887"/>
            <a:ext cx="2586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444343"/>
                </a:solidFill>
                <a:latin typeface="Agency FB" panose="020B0503020202020204" pitchFamily="34" charset="0"/>
              </a:rPr>
              <a:t>PLEASE ADD YOUR TILTLE HERE</a:t>
            </a:r>
            <a:endParaRPr lang="zh-CN" altLang="en-US" b="1" dirty="0">
              <a:solidFill>
                <a:srgbClr val="444343"/>
              </a:solidFill>
              <a:latin typeface="Agency FB" panose="020B0503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1270000" y="3310019"/>
            <a:ext cx="2603500" cy="0"/>
          </a:xfrm>
          <a:prstGeom prst="line">
            <a:avLst/>
          </a:prstGeom>
          <a:ln w="28575">
            <a:solidFill>
              <a:srgbClr val="C49C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矩形 70"/>
          <p:cNvSpPr/>
          <p:nvPr/>
        </p:nvSpPr>
        <p:spPr>
          <a:xfrm>
            <a:off x="8164643" y="3389713"/>
            <a:ext cx="272819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Lorem ipsum dolor sit amet, consectetuer adipiscing elit. Maecenas porttitor congue massa. 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8065125" y="2889887"/>
            <a:ext cx="2586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444343"/>
                </a:solidFill>
                <a:latin typeface="Agency FB" panose="020B0503020202020204" pitchFamily="34" charset="0"/>
              </a:rPr>
              <a:t>PLEASE ADD YOUR TILTLE HERE</a:t>
            </a:r>
            <a:endParaRPr lang="zh-CN" altLang="en-US" b="1" dirty="0">
              <a:solidFill>
                <a:srgbClr val="444343"/>
              </a:solidFill>
              <a:latin typeface="Agency FB" panose="020B0503020202020204" pitchFamily="34" charset="0"/>
            </a:endParaRPr>
          </a:p>
        </p:txBody>
      </p:sp>
      <p:cxnSp>
        <p:nvCxnSpPr>
          <p:cNvPr id="73" name="直接连接符 72"/>
          <p:cNvCxnSpPr/>
          <p:nvPr/>
        </p:nvCxnSpPr>
        <p:spPr>
          <a:xfrm flipH="1">
            <a:off x="8172546" y="3310019"/>
            <a:ext cx="2603500" cy="0"/>
          </a:xfrm>
          <a:prstGeom prst="line">
            <a:avLst/>
          </a:prstGeom>
          <a:ln w="28575">
            <a:solidFill>
              <a:srgbClr val="C49C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矩形 73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<p:cNvSpPr/>
          <p:nvPr/>
        </p:nvSpPr>
        <p:spPr>
          <a:xfrm>
            <a:off x="1611086" y="5537270"/>
            <a:ext cx="89698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schemeClr val="bg1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Lorem ipsum dolor sit amet, consectetuer adipiscing elit. Maecenas porttitor congue massa. Fusce posuere, magna sed pulvinar ultricies, purus lectus malesuada libero, sit amet commodo magna eros quis urna. Lorem </a:t>
            </a:r>
            <a:r>
              <a:rPr lang="en-US" altLang="zh-CN" sz="1000" dirty="0" err="1">
                <a:solidFill>
                  <a:schemeClr val="bg1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ipsum</a:t>
            </a:r>
            <a:r>
              <a:rPr lang="en-US" altLang="zh-CN" sz="1000" dirty="0">
                <a:solidFill>
                  <a:schemeClr val="bg1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dolor sit </a:t>
            </a:r>
            <a:r>
              <a:rPr lang="en-US" altLang="zh-CN" sz="1000" dirty="0" err="1">
                <a:solidFill>
                  <a:schemeClr val="bg1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amet</a:t>
            </a:r>
            <a:r>
              <a:rPr lang="en-US" altLang="zh-CN" sz="1000" dirty="0">
                <a:solidFill>
                  <a:schemeClr val="bg1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  <a:r>
              <a:rPr lang="en-US" altLang="zh-CN" sz="1000" dirty="0" err="1">
                <a:solidFill>
                  <a:schemeClr val="bg1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consectetuer</a:t>
            </a:r>
            <a:r>
              <a:rPr lang="en-US" altLang="zh-CN" sz="1000" dirty="0">
                <a:solidFill>
                  <a:schemeClr val="bg1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adipiscing</a:t>
            </a:r>
            <a:r>
              <a:rPr lang="en-US" altLang="zh-CN" sz="1000" dirty="0">
                <a:solidFill>
                  <a:schemeClr val="bg1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elit</a:t>
            </a:r>
            <a:r>
              <a:rPr lang="en-US" altLang="zh-CN" sz="1000" dirty="0">
                <a:solidFill>
                  <a:schemeClr val="bg1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Maecenas </a:t>
            </a:r>
            <a:r>
              <a:rPr lang="en-US" altLang="zh-CN" sz="1000" dirty="0" err="1">
                <a:solidFill>
                  <a:schemeClr val="bg1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porttitor</a:t>
            </a:r>
            <a:r>
              <a:rPr lang="en-US" altLang="zh-CN" sz="1000" dirty="0">
                <a:solidFill>
                  <a:schemeClr val="bg1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congue</a:t>
            </a:r>
            <a:r>
              <a:rPr lang="en-US" altLang="zh-CN" sz="1000" dirty="0">
                <a:solidFill>
                  <a:schemeClr val="bg1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massa</a:t>
            </a:r>
            <a:r>
              <a:rPr lang="en-US" altLang="zh-CN" sz="1000" dirty="0">
                <a:solidFill>
                  <a:schemeClr val="bg1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 </a:t>
            </a:r>
            <a:r>
              <a:rPr lang="en-US" altLang="zh-CN" sz="1000" dirty="0" err="1">
                <a:solidFill>
                  <a:schemeClr val="bg1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Fusce</a:t>
            </a:r>
            <a:r>
              <a:rPr lang="en-US" altLang="zh-CN" sz="1000" dirty="0">
                <a:solidFill>
                  <a:schemeClr val="bg1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posuere</a:t>
            </a:r>
            <a:r>
              <a:rPr lang="en-US" altLang="zh-CN" sz="1000" dirty="0">
                <a:solidFill>
                  <a:schemeClr val="bg1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magna </a:t>
            </a:r>
            <a:r>
              <a:rPr lang="en-US" altLang="zh-CN" sz="1000" dirty="0" err="1">
                <a:solidFill>
                  <a:schemeClr val="bg1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sed</a:t>
            </a:r>
            <a:r>
              <a:rPr lang="en-US" altLang="zh-CN" sz="1000" dirty="0">
                <a:solidFill>
                  <a:schemeClr val="bg1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pulvinar</a:t>
            </a:r>
            <a:r>
              <a:rPr lang="en-US" altLang="zh-CN" sz="1000" dirty="0">
                <a:solidFill>
                  <a:schemeClr val="bg1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ultricies</a:t>
            </a:r>
            <a:r>
              <a:rPr lang="en-US" altLang="zh-CN" sz="1000" dirty="0">
                <a:solidFill>
                  <a:schemeClr val="bg1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</a:t>
            </a:r>
            <a:r>
              <a:rPr lang="en-US" altLang="zh-CN" sz="1000" dirty="0" err="1">
                <a:solidFill>
                  <a:schemeClr val="bg1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purus</a:t>
            </a:r>
            <a:r>
              <a:rPr lang="en-US" altLang="zh-CN" sz="1000" dirty="0">
                <a:solidFill>
                  <a:schemeClr val="bg1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lectus</a:t>
            </a:r>
            <a:r>
              <a:rPr lang="en-US" altLang="zh-CN" sz="1000" dirty="0">
                <a:solidFill>
                  <a:schemeClr val="bg1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malesuada</a:t>
            </a:r>
            <a:r>
              <a:rPr lang="en-US" altLang="zh-CN" sz="1000" dirty="0">
                <a:solidFill>
                  <a:schemeClr val="bg1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libero</a:t>
            </a:r>
            <a:r>
              <a:rPr lang="en-US" altLang="zh-CN" sz="1000" dirty="0">
                <a:solidFill>
                  <a:schemeClr val="bg1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, sit </a:t>
            </a:r>
            <a:r>
              <a:rPr lang="en-US" altLang="zh-CN" sz="1000" dirty="0" err="1">
                <a:solidFill>
                  <a:schemeClr val="bg1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amet</a:t>
            </a:r>
            <a:r>
              <a:rPr lang="en-US" altLang="zh-CN" sz="1000" dirty="0">
                <a:solidFill>
                  <a:schemeClr val="bg1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commodo</a:t>
            </a:r>
            <a:r>
              <a:rPr lang="en-US" altLang="zh-CN" sz="1000" dirty="0">
                <a:solidFill>
                  <a:schemeClr val="bg1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magna </a:t>
            </a:r>
            <a:r>
              <a:rPr lang="en-US" altLang="zh-CN" sz="1000" dirty="0" err="1">
                <a:solidFill>
                  <a:schemeClr val="bg1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eros</a:t>
            </a:r>
            <a:r>
              <a:rPr lang="en-US" altLang="zh-CN" sz="1000" dirty="0">
                <a:solidFill>
                  <a:schemeClr val="bg1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quis</a:t>
            </a:r>
            <a:r>
              <a:rPr lang="en-US" altLang="zh-CN" sz="1000" dirty="0">
                <a:solidFill>
                  <a:schemeClr val="bg1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urna</a:t>
            </a:r>
            <a:r>
              <a:rPr lang="en-US" altLang="zh-CN" sz="1000" dirty="0">
                <a:solidFill>
                  <a:schemeClr val="bg1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  <a:sym typeface="Lato Regular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pageCurlDouble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2" presetClass="pat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0.10324 L -4.375E-6 1.11111E-6 " pathEditMode="relative" rAng="0" ptsTypes="AA">
                                      <p:cBhvr>
                                        <p:cTn id="2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 animBg="1"/>
      <p:bldP spid="50" grpId="0"/>
      <p:bldP spid="70" grpId="0"/>
      <p:bldP spid="71" grpId="0"/>
      <p:bldP spid="72" grpId="0"/>
      <p:bldP spid="7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172940" y="593794"/>
            <a:ext cx="5014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444343"/>
                </a:solidFill>
                <a:latin typeface="Agency FB" panose="020B0503020202020204" pitchFamily="34" charset="0"/>
              </a:rPr>
              <a:t>PLEASE ADD YOUR TILTLE HERE</a:t>
            </a:r>
            <a:endParaRPr lang="zh-CN" altLang="en-US" sz="2800" b="1" dirty="0">
              <a:solidFill>
                <a:srgbClr val="444343"/>
              </a:solidFill>
              <a:latin typeface="Agency FB" panose="020B0503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27357" y="494675"/>
            <a:ext cx="4137286" cy="7644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<p:cNvSpPr/>
          <p:nvPr/>
        </p:nvSpPr>
        <p:spPr bwMode="auto">
          <a:xfrm>
            <a:off x="595174" y="2816562"/>
            <a:ext cx="10963553" cy="241446"/>
          </a:xfrm>
          <a:prstGeom prst="roundRect">
            <a:avLst>
              <a:gd name="adj" fmla="val 50000"/>
            </a:avLst>
          </a:prstGeom>
          <a:solidFill>
            <a:srgbClr val="8934F4"/>
          </a:solidFill>
          <a:ln>
            <a:noFill/>
          </a:ln>
          <a:effectLst>
            <a:innerShdw blurRad="101600" dist="25400" dir="135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组合 4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<p:cNvGrpSpPr/>
          <p:nvPr/>
        </p:nvGrpSpPr>
        <p:grpSpPr>
          <a:xfrm>
            <a:off x="7870391" y="2611475"/>
            <a:ext cx="585892" cy="585892"/>
            <a:chOff x="7889441" y="3773525"/>
            <a:chExt cx="585892" cy="585892"/>
          </a:xfrm>
        </p:grpSpPr>
        <p:sp>
          <p:nvSpPr>
            <p:cNvPr id="6" name="Oval 12"/>
            <p:cNvSpPr>
              <a:spLocks noChangeAspect="1"/>
            </p:cNvSpPr>
            <p:nvPr/>
          </p:nvSpPr>
          <p:spPr>
            <a:xfrm>
              <a:off x="7889441" y="3773525"/>
              <a:ext cx="585892" cy="585892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74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400">
                <a:solidFill>
                  <a:srgbClr val="AAAAAA"/>
                </a:solidFill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8010478" y="3897355"/>
              <a:ext cx="328308" cy="328308"/>
              <a:chOff x="8010478" y="3897355"/>
              <a:chExt cx="328308" cy="328308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0" name="AutoShape 52"/>
              <p:cNvSpPr/>
              <p:nvPr/>
            </p:nvSpPr>
            <p:spPr bwMode="auto">
              <a:xfrm>
                <a:off x="8010478" y="3897355"/>
                <a:ext cx="328308" cy="328308"/>
              </a:xfrm>
              <a:custGeom>
                <a:avLst/>
                <a:gdLst>
                  <a:gd name="T0" fmla="+- 0 10800 87"/>
                  <a:gd name="T1" fmla="*/ T0 w 21426"/>
                  <a:gd name="T2" fmla="+- 0 10799 73"/>
                  <a:gd name="T3" fmla="*/ 10799 h 21453"/>
                  <a:gd name="T4" fmla="+- 0 10800 87"/>
                  <a:gd name="T5" fmla="*/ T4 w 21426"/>
                  <a:gd name="T6" fmla="+- 0 10799 73"/>
                  <a:gd name="T7" fmla="*/ 10799 h 21453"/>
                  <a:gd name="T8" fmla="+- 0 10800 87"/>
                  <a:gd name="T9" fmla="*/ T8 w 21426"/>
                  <a:gd name="T10" fmla="+- 0 10799 73"/>
                  <a:gd name="T11" fmla="*/ 10799 h 21453"/>
                  <a:gd name="T12" fmla="+- 0 10800 87"/>
                  <a:gd name="T13" fmla="*/ T12 w 21426"/>
                  <a:gd name="T14" fmla="+- 0 10799 73"/>
                  <a:gd name="T15" fmla="*/ 10799 h 2145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26" h="21453">
                    <a:moveTo>
                      <a:pt x="8034" y="20112"/>
                    </a:moveTo>
                    <a:cubicBezTo>
                      <a:pt x="5816" y="17892"/>
                      <a:pt x="3556" y="15628"/>
                      <a:pt x="1338" y="13408"/>
                    </a:cubicBezTo>
                    <a:cubicBezTo>
                      <a:pt x="3241" y="7240"/>
                      <a:pt x="11488" y="7509"/>
                      <a:pt x="13391" y="1341"/>
                    </a:cubicBezTo>
                    <a:cubicBezTo>
                      <a:pt x="15609" y="3560"/>
                      <a:pt x="17869" y="5825"/>
                      <a:pt x="20087" y="8045"/>
                    </a:cubicBezTo>
                    <a:cubicBezTo>
                      <a:pt x="18184" y="14212"/>
                      <a:pt x="9937" y="13944"/>
                      <a:pt x="8034" y="20112"/>
                    </a:cubicBezTo>
                    <a:moveTo>
                      <a:pt x="21034" y="7097"/>
                    </a:moveTo>
                    <a:lnTo>
                      <a:pt x="14338" y="393"/>
                    </a:lnTo>
                    <a:cubicBezTo>
                      <a:pt x="14006" y="60"/>
                      <a:pt x="13525" y="-73"/>
                      <a:pt x="13069" y="39"/>
                    </a:cubicBezTo>
                    <a:cubicBezTo>
                      <a:pt x="12828" y="98"/>
                      <a:pt x="12614" y="222"/>
                      <a:pt x="12444" y="393"/>
                    </a:cubicBezTo>
                    <a:cubicBezTo>
                      <a:pt x="12292" y="545"/>
                      <a:pt x="12177" y="733"/>
                      <a:pt x="12112" y="944"/>
                    </a:cubicBezTo>
                    <a:cubicBezTo>
                      <a:pt x="11808" y="1929"/>
                      <a:pt x="11283" y="2785"/>
                      <a:pt x="10507" y="3562"/>
                    </a:cubicBezTo>
                    <a:cubicBezTo>
                      <a:pt x="9471" y="4598"/>
                      <a:pt x="8121" y="5384"/>
                      <a:pt x="6693" y="6214"/>
                    </a:cubicBezTo>
                    <a:cubicBezTo>
                      <a:pt x="5177" y="7094"/>
                      <a:pt x="3611" y="8006"/>
                      <a:pt x="2328" y="9290"/>
                    </a:cubicBezTo>
                    <a:cubicBezTo>
                      <a:pt x="1237" y="10383"/>
                      <a:pt x="493" y="11600"/>
                      <a:pt x="59" y="13011"/>
                    </a:cubicBezTo>
                    <a:cubicBezTo>
                      <a:pt x="-87" y="13488"/>
                      <a:pt x="40" y="14004"/>
                      <a:pt x="391" y="14356"/>
                    </a:cubicBezTo>
                    <a:lnTo>
                      <a:pt x="7087" y="21060"/>
                    </a:lnTo>
                    <a:cubicBezTo>
                      <a:pt x="7419" y="21393"/>
                      <a:pt x="7900" y="21526"/>
                      <a:pt x="8356" y="21414"/>
                    </a:cubicBezTo>
                    <a:cubicBezTo>
                      <a:pt x="8597" y="21354"/>
                      <a:pt x="8811" y="21231"/>
                      <a:pt x="8981" y="21060"/>
                    </a:cubicBezTo>
                    <a:cubicBezTo>
                      <a:pt x="9133" y="20908"/>
                      <a:pt x="9248" y="20720"/>
                      <a:pt x="9314" y="20508"/>
                    </a:cubicBezTo>
                    <a:cubicBezTo>
                      <a:pt x="9617" y="19523"/>
                      <a:pt x="10142" y="18667"/>
                      <a:pt x="10918" y="17890"/>
                    </a:cubicBezTo>
                    <a:cubicBezTo>
                      <a:pt x="11954" y="16853"/>
                      <a:pt x="13304" y="16069"/>
                      <a:pt x="14733" y="15239"/>
                    </a:cubicBezTo>
                    <a:cubicBezTo>
                      <a:pt x="16248" y="14357"/>
                      <a:pt x="17814" y="13446"/>
                      <a:pt x="19097" y="12162"/>
                    </a:cubicBezTo>
                    <a:cubicBezTo>
                      <a:pt x="20188" y="11070"/>
                      <a:pt x="20932" y="9852"/>
                      <a:pt x="21366" y="8440"/>
                    </a:cubicBezTo>
                    <a:cubicBezTo>
                      <a:pt x="21512" y="7965"/>
                      <a:pt x="21385" y="7448"/>
                      <a:pt x="21034" y="7097"/>
                    </a:cubicBezTo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>
                  <a:sym typeface="Gill Sans" charset="0"/>
                </a:endParaRPr>
              </a:p>
            </p:txBody>
          </p:sp>
          <p:grpSp>
            <p:nvGrpSpPr>
              <p:cNvPr id="11" name="组合 10"/>
              <p:cNvGrpSpPr/>
              <p:nvPr/>
            </p:nvGrpSpPr>
            <p:grpSpPr>
              <a:xfrm>
                <a:off x="8123281" y="3948425"/>
                <a:ext cx="102140" cy="226729"/>
                <a:chOff x="8123281" y="3948425"/>
                <a:chExt cx="102140" cy="226729"/>
              </a:xfrm>
              <a:grpFill/>
            </p:grpSpPr>
            <p:sp>
              <p:nvSpPr>
                <p:cNvPr id="12" name="AutoShape 53"/>
                <p:cNvSpPr/>
                <p:nvPr/>
              </p:nvSpPr>
              <p:spPr bwMode="auto">
                <a:xfrm>
                  <a:off x="8133944" y="4010158"/>
                  <a:ext cx="88672" cy="92038"/>
                </a:xfrm>
                <a:custGeom>
                  <a:avLst/>
                  <a:gdLst>
                    <a:gd name="T0" fmla="+- 0 10801 59"/>
                    <a:gd name="T1" fmla="*/ T0 w 21484"/>
                    <a:gd name="T2" fmla="+- 0 10799 41"/>
                    <a:gd name="T3" fmla="*/ 10799 h 21516"/>
                    <a:gd name="T4" fmla="+- 0 10801 59"/>
                    <a:gd name="T5" fmla="*/ T4 w 21484"/>
                    <a:gd name="T6" fmla="+- 0 10799 41"/>
                    <a:gd name="T7" fmla="*/ 10799 h 21516"/>
                    <a:gd name="T8" fmla="+- 0 10801 59"/>
                    <a:gd name="T9" fmla="*/ T8 w 21484"/>
                    <a:gd name="T10" fmla="+- 0 10799 41"/>
                    <a:gd name="T11" fmla="*/ 10799 h 21516"/>
                    <a:gd name="T12" fmla="+- 0 10801 59"/>
                    <a:gd name="T13" fmla="*/ T12 w 21484"/>
                    <a:gd name="T14" fmla="+- 0 10799 41"/>
                    <a:gd name="T15" fmla="*/ 10799 h 21516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484" h="21516">
                      <a:moveTo>
                        <a:pt x="17511" y="14987"/>
                      </a:moveTo>
                      <a:cubicBezTo>
                        <a:pt x="17287" y="15384"/>
                        <a:pt x="17032" y="15740"/>
                        <a:pt x="16731" y="16049"/>
                      </a:cubicBezTo>
                      <a:cubicBezTo>
                        <a:pt x="15340" y="14692"/>
                        <a:pt x="13947" y="13205"/>
                        <a:pt x="12559" y="11675"/>
                      </a:cubicBezTo>
                      <a:cubicBezTo>
                        <a:pt x="12912" y="11521"/>
                        <a:pt x="13287" y="11362"/>
                        <a:pt x="13689" y="11198"/>
                      </a:cubicBezTo>
                      <a:cubicBezTo>
                        <a:pt x="14092" y="11034"/>
                        <a:pt x="14494" y="10927"/>
                        <a:pt x="14895" y="10861"/>
                      </a:cubicBezTo>
                      <a:cubicBezTo>
                        <a:pt x="15308" y="10801"/>
                        <a:pt x="15715" y="10819"/>
                        <a:pt x="16122" y="10913"/>
                      </a:cubicBezTo>
                      <a:cubicBezTo>
                        <a:pt x="16527" y="11011"/>
                        <a:pt x="16909" y="11222"/>
                        <a:pt x="17262" y="11554"/>
                      </a:cubicBezTo>
                      <a:cubicBezTo>
                        <a:pt x="17612" y="11890"/>
                        <a:pt x="17835" y="12244"/>
                        <a:pt x="17923" y="12620"/>
                      </a:cubicBezTo>
                      <a:cubicBezTo>
                        <a:pt x="18020" y="13004"/>
                        <a:pt x="18025" y="13392"/>
                        <a:pt x="17958" y="13789"/>
                      </a:cubicBezTo>
                      <a:cubicBezTo>
                        <a:pt x="17883" y="14187"/>
                        <a:pt x="17738" y="14585"/>
                        <a:pt x="17511" y="14987"/>
                      </a:cubicBezTo>
                      <a:moveTo>
                        <a:pt x="5799" y="10193"/>
                      </a:moveTo>
                      <a:cubicBezTo>
                        <a:pt x="5096" y="10221"/>
                        <a:pt x="4482" y="9996"/>
                        <a:pt x="3946" y="9496"/>
                      </a:cubicBezTo>
                      <a:cubicBezTo>
                        <a:pt x="3717" y="9285"/>
                        <a:pt x="3558" y="9028"/>
                        <a:pt x="3461" y="8724"/>
                      </a:cubicBezTo>
                      <a:cubicBezTo>
                        <a:pt x="3359" y="8420"/>
                        <a:pt x="3326" y="8088"/>
                        <a:pt x="3366" y="7723"/>
                      </a:cubicBezTo>
                      <a:cubicBezTo>
                        <a:pt x="3397" y="7363"/>
                        <a:pt x="3509" y="6989"/>
                        <a:pt x="3703" y="6610"/>
                      </a:cubicBezTo>
                      <a:cubicBezTo>
                        <a:pt x="3889" y="6231"/>
                        <a:pt x="4160" y="5852"/>
                        <a:pt x="4510" y="5487"/>
                      </a:cubicBezTo>
                      <a:cubicBezTo>
                        <a:pt x="5768" y="6694"/>
                        <a:pt x="7022" y="8018"/>
                        <a:pt x="8282" y="9388"/>
                      </a:cubicBezTo>
                      <a:cubicBezTo>
                        <a:pt x="7330" y="9893"/>
                        <a:pt x="6501" y="10164"/>
                        <a:pt x="5799" y="10193"/>
                      </a:cubicBezTo>
                      <a:moveTo>
                        <a:pt x="19678" y="8570"/>
                      </a:moveTo>
                      <a:cubicBezTo>
                        <a:pt x="18868" y="7915"/>
                        <a:pt x="18055" y="7470"/>
                        <a:pt x="17235" y="7250"/>
                      </a:cubicBezTo>
                      <a:cubicBezTo>
                        <a:pt x="16421" y="7031"/>
                        <a:pt x="15603" y="6942"/>
                        <a:pt x="14779" y="6998"/>
                      </a:cubicBezTo>
                      <a:cubicBezTo>
                        <a:pt x="13964" y="7059"/>
                        <a:pt x="13130" y="7236"/>
                        <a:pt x="12296" y="7545"/>
                      </a:cubicBezTo>
                      <a:cubicBezTo>
                        <a:pt x="11462" y="7859"/>
                        <a:pt x="10625" y="8200"/>
                        <a:pt x="9782" y="8593"/>
                      </a:cubicBezTo>
                      <a:cubicBezTo>
                        <a:pt x="8448" y="7115"/>
                        <a:pt x="7114" y="5658"/>
                        <a:pt x="5778" y="4299"/>
                      </a:cubicBezTo>
                      <a:cubicBezTo>
                        <a:pt x="6382" y="3775"/>
                        <a:pt x="6963" y="3509"/>
                        <a:pt x="7526" y="3490"/>
                      </a:cubicBezTo>
                      <a:cubicBezTo>
                        <a:pt x="8088" y="3467"/>
                        <a:pt x="8631" y="3523"/>
                        <a:pt x="9145" y="3649"/>
                      </a:cubicBezTo>
                      <a:cubicBezTo>
                        <a:pt x="9669" y="3775"/>
                        <a:pt x="10149" y="3883"/>
                        <a:pt x="10590" y="3967"/>
                      </a:cubicBezTo>
                      <a:cubicBezTo>
                        <a:pt x="11038" y="4051"/>
                        <a:pt x="11424" y="3958"/>
                        <a:pt x="11765" y="3682"/>
                      </a:cubicBezTo>
                      <a:cubicBezTo>
                        <a:pt x="12123" y="3382"/>
                        <a:pt x="12321" y="2994"/>
                        <a:pt x="12351" y="2526"/>
                      </a:cubicBezTo>
                      <a:cubicBezTo>
                        <a:pt x="12376" y="2054"/>
                        <a:pt x="12189" y="1596"/>
                        <a:pt x="11782" y="1147"/>
                      </a:cubicBezTo>
                      <a:cubicBezTo>
                        <a:pt x="11258" y="569"/>
                        <a:pt x="10630" y="216"/>
                        <a:pt x="9872" y="85"/>
                      </a:cubicBezTo>
                      <a:cubicBezTo>
                        <a:pt x="9126" y="-41"/>
                        <a:pt x="8358" y="-30"/>
                        <a:pt x="7564" y="136"/>
                      </a:cubicBezTo>
                      <a:cubicBezTo>
                        <a:pt x="6780" y="309"/>
                        <a:pt x="6032" y="595"/>
                        <a:pt x="5324" y="997"/>
                      </a:cubicBezTo>
                      <a:cubicBezTo>
                        <a:pt x="4617" y="1399"/>
                        <a:pt x="4048" y="1811"/>
                        <a:pt x="3626" y="2213"/>
                      </a:cubicBezTo>
                      <a:cubicBezTo>
                        <a:pt x="3464" y="2066"/>
                        <a:pt x="3302" y="1918"/>
                        <a:pt x="3141" y="1773"/>
                      </a:cubicBezTo>
                      <a:cubicBezTo>
                        <a:pt x="2963" y="1614"/>
                        <a:pt x="2739" y="1530"/>
                        <a:pt x="2471" y="1535"/>
                      </a:cubicBezTo>
                      <a:cubicBezTo>
                        <a:pt x="2200" y="1535"/>
                        <a:pt x="1977" y="1647"/>
                        <a:pt x="1793" y="1853"/>
                      </a:cubicBezTo>
                      <a:cubicBezTo>
                        <a:pt x="1615" y="2054"/>
                        <a:pt x="1530" y="2288"/>
                        <a:pt x="1565" y="2536"/>
                      </a:cubicBezTo>
                      <a:cubicBezTo>
                        <a:pt x="1589" y="2793"/>
                        <a:pt x="1696" y="2989"/>
                        <a:pt x="1880" y="3139"/>
                      </a:cubicBezTo>
                      <a:cubicBezTo>
                        <a:pt x="2044" y="3270"/>
                        <a:pt x="2203" y="3401"/>
                        <a:pt x="2364" y="3537"/>
                      </a:cubicBezTo>
                      <a:cubicBezTo>
                        <a:pt x="1731" y="4276"/>
                        <a:pt x="1207" y="5094"/>
                        <a:pt x="795" y="5957"/>
                      </a:cubicBezTo>
                      <a:cubicBezTo>
                        <a:pt x="378" y="6820"/>
                        <a:pt x="130" y="7676"/>
                        <a:pt x="37" y="8509"/>
                      </a:cubicBezTo>
                      <a:cubicBezTo>
                        <a:pt x="-59" y="9346"/>
                        <a:pt x="33" y="10113"/>
                        <a:pt x="298" y="10824"/>
                      </a:cubicBezTo>
                      <a:cubicBezTo>
                        <a:pt x="566" y="11540"/>
                        <a:pt x="1056" y="12148"/>
                        <a:pt x="1774" y="12723"/>
                      </a:cubicBezTo>
                      <a:cubicBezTo>
                        <a:pt x="2942" y="13658"/>
                        <a:pt x="4321" y="14056"/>
                        <a:pt x="5915" y="13967"/>
                      </a:cubicBezTo>
                      <a:cubicBezTo>
                        <a:pt x="7507" y="13874"/>
                        <a:pt x="9223" y="13415"/>
                        <a:pt x="11064" y="12461"/>
                      </a:cubicBezTo>
                      <a:cubicBezTo>
                        <a:pt x="12532" y="14093"/>
                        <a:pt x="14002" y="15716"/>
                        <a:pt x="15470" y="17223"/>
                      </a:cubicBezTo>
                      <a:cubicBezTo>
                        <a:pt x="14849" y="17728"/>
                        <a:pt x="14305" y="18018"/>
                        <a:pt x="13826" y="18111"/>
                      </a:cubicBezTo>
                      <a:cubicBezTo>
                        <a:pt x="13344" y="18210"/>
                        <a:pt x="12917" y="18200"/>
                        <a:pt x="12530" y="18088"/>
                      </a:cubicBezTo>
                      <a:cubicBezTo>
                        <a:pt x="12142" y="17971"/>
                        <a:pt x="11782" y="17803"/>
                        <a:pt x="11455" y="17587"/>
                      </a:cubicBezTo>
                      <a:cubicBezTo>
                        <a:pt x="11125" y="17368"/>
                        <a:pt x="10799" y="17181"/>
                        <a:pt x="10474" y="17026"/>
                      </a:cubicBezTo>
                      <a:cubicBezTo>
                        <a:pt x="10154" y="16872"/>
                        <a:pt x="9823" y="16788"/>
                        <a:pt x="9486" y="16783"/>
                      </a:cubicBezTo>
                      <a:cubicBezTo>
                        <a:pt x="9145" y="16778"/>
                        <a:pt x="8785" y="16937"/>
                        <a:pt x="8388" y="17265"/>
                      </a:cubicBezTo>
                      <a:cubicBezTo>
                        <a:pt x="7981" y="17606"/>
                        <a:pt x="7777" y="18004"/>
                        <a:pt x="7777" y="18453"/>
                      </a:cubicBezTo>
                      <a:cubicBezTo>
                        <a:pt x="7777" y="18897"/>
                        <a:pt x="7991" y="19351"/>
                        <a:pt x="8408" y="19809"/>
                      </a:cubicBezTo>
                      <a:cubicBezTo>
                        <a:pt x="8830" y="20268"/>
                        <a:pt x="9379" y="20651"/>
                        <a:pt x="10042" y="20955"/>
                      </a:cubicBezTo>
                      <a:cubicBezTo>
                        <a:pt x="10708" y="21259"/>
                        <a:pt x="11455" y="21451"/>
                        <a:pt x="12279" y="21502"/>
                      </a:cubicBezTo>
                      <a:cubicBezTo>
                        <a:pt x="13103" y="21559"/>
                        <a:pt x="13970" y="21437"/>
                        <a:pt x="14886" y="21109"/>
                      </a:cubicBezTo>
                      <a:cubicBezTo>
                        <a:pt x="15807" y="20787"/>
                        <a:pt x="16721" y="20202"/>
                        <a:pt x="17617" y="19332"/>
                      </a:cubicBezTo>
                      <a:cubicBezTo>
                        <a:pt x="18051" y="19739"/>
                        <a:pt x="18489" y="20127"/>
                        <a:pt x="18921" y="20501"/>
                      </a:cubicBezTo>
                      <a:cubicBezTo>
                        <a:pt x="19107" y="20656"/>
                        <a:pt x="19328" y="20731"/>
                        <a:pt x="19601" y="20712"/>
                      </a:cubicBezTo>
                      <a:cubicBezTo>
                        <a:pt x="19861" y="20703"/>
                        <a:pt x="20090" y="20586"/>
                        <a:pt x="20269" y="20375"/>
                      </a:cubicBezTo>
                      <a:cubicBezTo>
                        <a:pt x="20455" y="20160"/>
                        <a:pt x="20532" y="19921"/>
                        <a:pt x="20503" y="19674"/>
                      </a:cubicBezTo>
                      <a:cubicBezTo>
                        <a:pt x="20477" y="19421"/>
                        <a:pt x="20371" y="19229"/>
                        <a:pt x="20192" y="19089"/>
                      </a:cubicBezTo>
                      <a:cubicBezTo>
                        <a:pt x="19755" y="18752"/>
                        <a:pt x="19321" y="18397"/>
                        <a:pt x="18884" y="18022"/>
                      </a:cubicBezTo>
                      <a:cubicBezTo>
                        <a:pt x="19626" y="17143"/>
                        <a:pt x="20221" y="16217"/>
                        <a:pt x="20664" y="15300"/>
                      </a:cubicBezTo>
                      <a:cubicBezTo>
                        <a:pt x="21103" y="14379"/>
                        <a:pt x="21367" y="13490"/>
                        <a:pt x="21453" y="12667"/>
                      </a:cubicBezTo>
                      <a:cubicBezTo>
                        <a:pt x="21540" y="11839"/>
                        <a:pt x="21439" y="11091"/>
                        <a:pt x="21159" y="10412"/>
                      </a:cubicBezTo>
                      <a:cubicBezTo>
                        <a:pt x="20880" y="9725"/>
                        <a:pt x="20386" y="9135"/>
                        <a:pt x="19678" y="8570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en-US">
                    <a:sym typeface="Gill Sans" charset="0"/>
                  </a:endParaRPr>
                </a:p>
              </p:txBody>
            </p:sp>
            <p:sp>
              <p:nvSpPr>
                <p:cNvPr id="13" name="AutoShape 54"/>
                <p:cNvSpPr/>
                <p:nvPr/>
              </p:nvSpPr>
              <p:spPr bwMode="auto">
                <a:xfrm>
                  <a:off x="8123281" y="4122961"/>
                  <a:ext cx="49948" cy="52193"/>
                </a:xfrm>
                <a:custGeom>
                  <a:avLst/>
                  <a:gdLst>
                    <a:gd name="T0" fmla="+- 0 10791 197"/>
                    <a:gd name="T1" fmla="*/ T0 w 21188"/>
                    <a:gd name="T2" fmla="+- 0 10794 193"/>
                    <a:gd name="T3" fmla="*/ 10794 h 21203"/>
                    <a:gd name="T4" fmla="+- 0 10791 197"/>
                    <a:gd name="T5" fmla="*/ T4 w 21188"/>
                    <a:gd name="T6" fmla="+- 0 10794 193"/>
                    <a:gd name="T7" fmla="*/ 10794 h 21203"/>
                    <a:gd name="T8" fmla="+- 0 10791 197"/>
                    <a:gd name="T9" fmla="*/ T8 w 21188"/>
                    <a:gd name="T10" fmla="+- 0 10794 193"/>
                    <a:gd name="T11" fmla="*/ 10794 h 21203"/>
                    <a:gd name="T12" fmla="+- 0 10791 197"/>
                    <a:gd name="T13" fmla="*/ T12 w 21188"/>
                    <a:gd name="T14" fmla="+- 0 10794 193"/>
                    <a:gd name="T15" fmla="*/ 10794 h 2120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188" h="21203">
                      <a:moveTo>
                        <a:pt x="17615" y="468"/>
                      </a:moveTo>
                      <a:lnTo>
                        <a:pt x="17606" y="468"/>
                      </a:lnTo>
                      <a:cubicBezTo>
                        <a:pt x="14870" y="2476"/>
                        <a:pt x="12200" y="4590"/>
                        <a:pt x="9727" y="6958"/>
                      </a:cubicBezTo>
                      <a:cubicBezTo>
                        <a:pt x="7348" y="9227"/>
                        <a:pt x="5200" y="11619"/>
                        <a:pt x="3329" y="14060"/>
                      </a:cubicBezTo>
                      <a:lnTo>
                        <a:pt x="341" y="17962"/>
                      </a:lnTo>
                      <a:lnTo>
                        <a:pt x="350" y="17970"/>
                      </a:lnTo>
                      <a:cubicBezTo>
                        <a:pt x="-197" y="18786"/>
                        <a:pt x="-106" y="19880"/>
                        <a:pt x="638" y="20590"/>
                      </a:cubicBezTo>
                      <a:cubicBezTo>
                        <a:pt x="1491" y="21407"/>
                        <a:pt x="2889" y="21407"/>
                        <a:pt x="3746" y="20590"/>
                      </a:cubicBezTo>
                      <a:cubicBezTo>
                        <a:pt x="3877" y="20460"/>
                        <a:pt x="3984" y="20321"/>
                        <a:pt x="4069" y="20174"/>
                      </a:cubicBezTo>
                      <a:lnTo>
                        <a:pt x="6867" y="16517"/>
                      </a:lnTo>
                      <a:cubicBezTo>
                        <a:pt x="8601" y="14255"/>
                        <a:pt x="10606" y="12027"/>
                        <a:pt x="12824" y="9913"/>
                      </a:cubicBezTo>
                      <a:cubicBezTo>
                        <a:pt x="15281" y="7570"/>
                        <a:pt x="17557" y="5758"/>
                        <a:pt x="20329" y="3749"/>
                      </a:cubicBezTo>
                      <a:lnTo>
                        <a:pt x="20321" y="3741"/>
                      </a:lnTo>
                      <a:cubicBezTo>
                        <a:pt x="20400" y="3684"/>
                        <a:pt x="20473" y="3635"/>
                        <a:pt x="20543" y="3570"/>
                      </a:cubicBezTo>
                      <a:cubicBezTo>
                        <a:pt x="21402" y="2753"/>
                        <a:pt x="21402" y="1427"/>
                        <a:pt x="20543" y="606"/>
                      </a:cubicBezTo>
                      <a:cubicBezTo>
                        <a:pt x="19742" y="-161"/>
                        <a:pt x="18472" y="-193"/>
                        <a:pt x="17615" y="468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en-US">
                    <a:sym typeface="Gill Sans" charset="0"/>
                  </a:endParaRPr>
                </a:p>
              </p:txBody>
            </p:sp>
            <p:sp>
              <p:nvSpPr>
                <p:cNvPr id="14" name="AutoShape 55"/>
                <p:cNvSpPr/>
                <p:nvPr/>
              </p:nvSpPr>
              <p:spPr bwMode="auto">
                <a:xfrm>
                  <a:off x="8174912" y="3948425"/>
                  <a:ext cx="50509" cy="52754"/>
                </a:xfrm>
                <a:custGeom>
                  <a:avLst/>
                  <a:gdLst>
                    <a:gd name="T0" fmla="+- 0 10803 213"/>
                    <a:gd name="T1" fmla="*/ T0 w 21180"/>
                    <a:gd name="T2" fmla="+- 0 10801 203"/>
                    <a:gd name="T3" fmla="*/ 10801 h 21196"/>
                    <a:gd name="T4" fmla="+- 0 10803 213"/>
                    <a:gd name="T5" fmla="*/ T4 w 21180"/>
                    <a:gd name="T6" fmla="+- 0 10801 203"/>
                    <a:gd name="T7" fmla="*/ 10801 h 21196"/>
                    <a:gd name="T8" fmla="+- 0 10803 213"/>
                    <a:gd name="T9" fmla="*/ T8 w 21180"/>
                    <a:gd name="T10" fmla="+- 0 10801 203"/>
                    <a:gd name="T11" fmla="*/ 10801 h 21196"/>
                    <a:gd name="T12" fmla="+- 0 10803 213"/>
                    <a:gd name="T13" fmla="*/ T12 w 21180"/>
                    <a:gd name="T14" fmla="+- 0 10801 203"/>
                    <a:gd name="T15" fmla="*/ 10801 h 21196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180" h="21196">
                      <a:moveTo>
                        <a:pt x="8372" y="11356"/>
                      </a:moveTo>
                      <a:cubicBezTo>
                        <a:pt x="6122" y="13508"/>
                        <a:pt x="3675" y="15444"/>
                        <a:pt x="1144" y="17292"/>
                      </a:cubicBezTo>
                      <a:cubicBezTo>
                        <a:pt x="963" y="17388"/>
                        <a:pt x="786" y="17493"/>
                        <a:pt x="637" y="17645"/>
                      </a:cubicBezTo>
                      <a:cubicBezTo>
                        <a:pt x="-213" y="18457"/>
                        <a:pt x="-213" y="19774"/>
                        <a:pt x="637" y="20585"/>
                      </a:cubicBezTo>
                      <a:cubicBezTo>
                        <a:pt x="1464" y="21380"/>
                        <a:pt x="2796" y="21397"/>
                        <a:pt x="3652" y="20641"/>
                      </a:cubicBezTo>
                      <a:lnTo>
                        <a:pt x="3665" y="20649"/>
                      </a:lnTo>
                      <a:cubicBezTo>
                        <a:pt x="6364" y="18673"/>
                        <a:pt x="8988" y="16581"/>
                        <a:pt x="11419" y="14263"/>
                      </a:cubicBezTo>
                      <a:cubicBezTo>
                        <a:pt x="13759" y="12030"/>
                        <a:pt x="15873" y="9685"/>
                        <a:pt x="17715" y="7283"/>
                      </a:cubicBezTo>
                      <a:lnTo>
                        <a:pt x="20663" y="3427"/>
                      </a:lnTo>
                      <a:lnTo>
                        <a:pt x="20654" y="3419"/>
                      </a:lnTo>
                      <a:cubicBezTo>
                        <a:pt x="21386" y="2600"/>
                        <a:pt x="21357" y="1379"/>
                        <a:pt x="20541" y="608"/>
                      </a:cubicBezTo>
                      <a:cubicBezTo>
                        <a:pt x="19697" y="-203"/>
                        <a:pt x="18323" y="-203"/>
                        <a:pt x="17468" y="608"/>
                      </a:cubicBezTo>
                      <a:cubicBezTo>
                        <a:pt x="17313" y="760"/>
                        <a:pt x="17197" y="937"/>
                        <a:pt x="17094" y="1114"/>
                      </a:cubicBezTo>
                      <a:lnTo>
                        <a:pt x="14228" y="4857"/>
                      </a:lnTo>
                      <a:cubicBezTo>
                        <a:pt x="12526" y="7090"/>
                        <a:pt x="10552" y="9275"/>
                        <a:pt x="8372" y="11356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en-US">
                    <a:sym typeface="Gill Sans" charset="0"/>
                  </a:endParaRPr>
                </a:p>
              </p:txBody>
            </p:sp>
          </p:grpSp>
        </p:grpSp>
      </p:grpSp>
      <p:grpSp>
        <p:nvGrpSpPr>
          <p:cNvPr id="15" name="组合 14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<p:cNvGrpSpPr/>
          <p:nvPr/>
        </p:nvGrpSpPr>
        <p:grpSpPr>
          <a:xfrm>
            <a:off x="9993749" y="2611475"/>
            <a:ext cx="585892" cy="585892"/>
            <a:chOff x="10012799" y="3773525"/>
            <a:chExt cx="585892" cy="585892"/>
          </a:xfrm>
        </p:grpSpPr>
        <p:sp>
          <p:nvSpPr>
            <p:cNvPr id="16" name="Oval 22"/>
            <p:cNvSpPr>
              <a:spLocks noChangeAspect="1"/>
            </p:cNvSpPr>
            <p:nvPr/>
          </p:nvSpPr>
          <p:spPr>
            <a:xfrm>
              <a:off x="10012799" y="3773525"/>
              <a:ext cx="585892" cy="585892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74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400">
                <a:solidFill>
                  <a:srgbClr val="AAAAAA"/>
                </a:solidFill>
              </a:endParaRPr>
            </a:p>
          </p:txBody>
        </p:sp>
        <p:sp>
          <p:nvSpPr>
            <p:cNvPr id="17" name="AutoShape 59"/>
            <p:cNvSpPr/>
            <p:nvPr/>
          </p:nvSpPr>
          <p:spPr bwMode="auto">
            <a:xfrm>
              <a:off x="10122921" y="3897355"/>
              <a:ext cx="328869" cy="328308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sym typeface="Gill Sans" charset="0"/>
              </a:endParaRPr>
            </a:p>
          </p:txBody>
        </p:sp>
      </p:grpSp>
      <p:grpSp>
        <p:nvGrpSpPr>
          <p:cNvPr id="18" name="组合 17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<p:cNvGrpSpPr/>
          <p:nvPr/>
        </p:nvGrpSpPr>
        <p:grpSpPr>
          <a:xfrm>
            <a:off x="5785275" y="2605747"/>
            <a:ext cx="585892" cy="583405"/>
            <a:chOff x="5804325" y="3767797"/>
            <a:chExt cx="585892" cy="583405"/>
          </a:xfrm>
        </p:grpSpPr>
        <p:sp>
          <p:nvSpPr>
            <p:cNvPr id="19" name="Oval 30"/>
            <p:cNvSpPr>
              <a:spLocks noChangeAspect="1"/>
            </p:cNvSpPr>
            <p:nvPr/>
          </p:nvSpPr>
          <p:spPr>
            <a:xfrm>
              <a:off x="5804325" y="3767797"/>
              <a:ext cx="585892" cy="583405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74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400">
                <a:solidFill>
                  <a:srgbClr val="AAAAAA"/>
                </a:solidFill>
              </a:endParaRPr>
            </a:p>
          </p:txBody>
        </p:sp>
        <p:sp>
          <p:nvSpPr>
            <p:cNvPr id="20" name="AutoShape 112"/>
            <p:cNvSpPr/>
            <p:nvPr/>
          </p:nvSpPr>
          <p:spPr bwMode="auto">
            <a:xfrm>
              <a:off x="5944810" y="3894325"/>
              <a:ext cx="328308" cy="327473"/>
            </a:xfrm>
            <a:custGeom>
              <a:avLst/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sym typeface="Gill Sans" charset="0"/>
              </a:endParaRPr>
            </a:p>
          </p:txBody>
        </p:sp>
      </p:grpSp>
      <p:grpSp>
        <p:nvGrpSpPr>
          <p:cNvPr id="21" name="组合 20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<p:cNvGrpSpPr/>
          <p:nvPr/>
        </p:nvGrpSpPr>
        <p:grpSpPr>
          <a:xfrm>
            <a:off x="3666520" y="2624109"/>
            <a:ext cx="585892" cy="590112"/>
            <a:chOff x="3685570" y="3786159"/>
            <a:chExt cx="585892" cy="590112"/>
          </a:xfrm>
        </p:grpSpPr>
        <p:sp>
          <p:nvSpPr>
            <p:cNvPr id="22" name="Oval 35"/>
            <p:cNvSpPr>
              <a:spLocks noChangeAspect="1"/>
            </p:cNvSpPr>
            <p:nvPr/>
          </p:nvSpPr>
          <p:spPr>
            <a:xfrm>
              <a:off x="3685570" y="3786159"/>
              <a:ext cx="585892" cy="590112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74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400">
                <a:solidFill>
                  <a:srgbClr val="AAAAAA"/>
                </a:solidFill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3812487" y="3915879"/>
              <a:ext cx="328308" cy="330673"/>
              <a:chOff x="3812487" y="3915879"/>
              <a:chExt cx="328308" cy="330673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4" name="AutoShape 126"/>
              <p:cNvSpPr/>
              <p:nvPr/>
            </p:nvSpPr>
            <p:spPr bwMode="auto">
              <a:xfrm>
                <a:off x="3812487" y="3915879"/>
                <a:ext cx="328308" cy="33067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3499" y="14850"/>
                    </a:moveTo>
                    <a:cubicBezTo>
                      <a:pt x="9772" y="14850"/>
                      <a:pt x="6749" y="11827"/>
                      <a:pt x="6749" y="8100"/>
                    </a:cubicBezTo>
                    <a:cubicBezTo>
                      <a:pt x="6749" y="4372"/>
                      <a:pt x="9772" y="1350"/>
                      <a:pt x="13499" y="1350"/>
                    </a:cubicBezTo>
                    <a:cubicBezTo>
                      <a:pt x="17227" y="1350"/>
                      <a:pt x="20249" y="4372"/>
                      <a:pt x="20249" y="8100"/>
                    </a:cubicBezTo>
                    <a:cubicBezTo>
                      <a:pt x="20249" y="11827"/>
                      <a:pt x="17227" y="14850"/>
                      <a:pt x="13499" y="14850"/>
                    </a:cubicBezTo>
                    <a:moveTo>
                      <a:pt x="3236" y="20042"/>
                    </a:moveTo>
                    <a:cubicBezTo>
                      <a:pt x="3019" y="20266"/>
                      <a:pt x="2718" y="20408"/>
                      <a:pt x="2382" y="20408"/>
                    </a:cubicBezTo>
                    <a:cubicBezTo>
                      <a:pt x="1724" y="20408"/>
                      <a:pt x="1191" y="19875"/>
                      <a:pt x="1191" y="19218"/>
                    </a:cubicBezTo>
                    <a:cubicBezTo>
                      <a:pt x="1191" y="18881"/>
                      <a:pt x="1332" y="18580"/>
                      <a:pt x="1557" y="18363"/>
                    </a:cubicBezTo>
                    <a:lnTo>
                      <a:pt x="1551" y="18358"/>
                    </a:lnTo>
                    <a:lnTo>
                      <a:pt x="6996" y="12913"/>
                    </a:lnTo>
                    <a:cubicBezTo>
                      <a:pt x="7472" y="13555"/>
                      <a:pt x="8039" y="14122"/>
                      <a:pt x="8680" y="14599"/>
                    </a:cubicBezTo>
                    <a:cubicBezTo>
                      <a:pt x="8680" y="14599"/>
                      <a:pt x="3236" y="20042"/>
                      <a:pt x="3236" y="20042"/>
                    </a:cubicBezTo>
                    <a:close/>
                    <a:moveTo>
                      <a:pt x="13499" y="0"/>
                    </a:moveTo>
                    <a:cubicBezTo>
                      <a:pt x="9026" y="0"/>
                      <a:pt x="5399" y="3626"/>
                      <a:pt x="5399" y="8100"/>
                    </a:cubicBezTo>
                    <a:cubicBezTo>
                      <a:pt x="5399" y="9467"/>
                      <a:pt x="5742" y="10754"/>
                      <a:pt x="6341" y="11884"/>
                    </a:cubicBezTo>
                    <a:lnTo>
                      <a:pt x="709" y="17515"/>
                    </a:lnTo>
                    <a:lnTo>
                      <a:pt x="713" y="17520"/>
                    </a:lnTo>
                    <a:cubicBezTo>
                      <a:pt x="274" y="17953"/>
                      <a:pt x="0" y="18552"/>
                      <a:pt x="0" y="19218"/>
                    </a:cubicBezTo>
                    <a:cubicBezTo>
                      <a:pt x="0" y="20533"/>
                      <a:pt x="1066" y="21599"/>
                      <a:pt x="2382" y="21599"/>
                    </a:cubicBezTo>
                    <a:cubicBezTo>
                      <a:pt x="3047" y="21599"/>
                      <a:pt x="3647" y="21326"/>
                      <a:pt x="4079" y="20885"/>
                    </a:cubicBezTo>
                    <a:lnTo>
                      <a:pt x="4078" y="20884"/>
                    </a:lnTo>
                    <a:lnTo>
                      <a:pt x="9708" y="15255"/>
                    </a:lnTo>
                    <a:cubicBezTo>
                      <a:pt x="10839" y="15856"/>
                      <a:pt x="12128" y="16200"/>
                      <a:pt x="13499" y="16200"/>
                    </a:cubicBezTo>
                    <a:cubicBezTo>
                      <a:pt x="17973" y="16200"/>
                      <a:pt x="21600" y="12573"/>
                      <a:pt x="21600" y="8100"/>
                    </a:cubicBezTo>
                    <a:cubicBezTo>
                      <a:pt x="21600" y="3626"/>
                      <a:pt x="17973" y="0"/>
                      <a:pt x="13499" y="0"/>
                    </a:cubicBezTo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>
                  <a:sym typeface="Gill Sans" charset="0"/>
                </a:endParaRPr>
              </a:p>
            </p:txBody>
          </p:sp>
          <p:sp>
            <p:nvSpPr>
              <p:cNvPr id="25" name="AutoShape 127"/>
              <p:cNvSpPr/>
              <p:nvPr/>
            </p:nvSpPr>
            <p:spPr bwMode="auto">
              <a:xfrm>
                <a:off x="3945493" y="3967317"/>
                <a:ext cx="77447" cy="7744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0"/>
                    </a:moveTo>
                    <a:cubicBezTo>
                      <a:pt x="9025" y="0"/>
                      <a:pt x="0" y="9025"/>
                      <a:pt x="0" y="20160"/>
                    </a:cubicBezTo>
                    <a:cubicBezTo>
                      <a:pt x="0" y="20954"/>
                      <a:pt x="644" y="21600"/>
                      <a:pt x="1440" y="21600"/>
                    </a:cubicBezTo>
                    <a:cubicBezTo>
                      <a:pt x="2235" y="21600"/>
                      <a:pt x="2880" y="20954"/>
                      <a:pt x="2880" y="20160"/>
                    </a:cubicBezTo>
                    <a:cubicBezTo>
                      <a:pt x="2880" y="10618"/>
                      <a:pt x="10617" y="2880"/>
                      <a:pt x="20160" y="2880"/>
                    </a:cubicBezTo>
                    <a:cubicBezTo>
                      <a:pt x="20955" y="2880"/>
                      <a:pt x="21599" y="2234"/>
                      <a:pt x="21599" y="1440"/>
                    </a:cubicBezTo>
                    <a:cubicBezTo>
                      <a:pt x="21599" y="645"/>
                      <a:pt x="20955" y="0"/>
                      <a:pt x="20160" y="0"/>
                    </a:cubicBezTo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  <a:sym typeface="Gill Sans" charset="0"/>
                </a:endParaRPr>
              </a:p>
            </p:txBody>
          </p:sp>
        </p:grpSp>
      </p:grpSp>
      <p:grpSp>
        <p:nvGrpSpPr>
          <p:cNvPr id="26" name="组合 25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<p:cNvGrpSpPr/>
          <p:nvPr/>
        </p:nvGrpSpPr>
        <p:grpSpPr>
          <a:xfrm>
            <a:off x="1540253" y="2611475"/>
            <a:ext cx="585892" cy="585892"/>
            <a:chOff x="1559303" y="3773525"/>
            <a:chExt cx="585892" cy="585892"/>
          </a:xfrm>
        </p:grpSpPr>
        <p:sp>
          <p:nvSpPr>
            <p:cNvPr id="27" name="Oval 43"/>
            <p:cNvSpPr>
              <a:spLocks noChangeAspect="1"/>
            </p:cNvSpPr>
            <p:nvPr/>
          </p:nvSpPr>
          <p:spPr>
            <a:xfrm>
              <a:off x="1559303" y="3773525"/>
              <a:ext cx="585892" cy="585892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74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400">
                <a:solidFill>
                  <a:srgbClr val="AAAAAA"/>
                </a:solidFill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1691083" y="3902317"/>
              <a:ext cx="328869" cy="328308"/>
              <a:chOff x="1691083" y="3902317"/>
              <a:chExt cx="328869" cy="328308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9" name="AutoShape 128"/>
              <p:cNvSpPr/>
              <p:nvPr/>
            </p:nvSpPr>
            <p:spPr bwMode="auto">
              <a:xfrm>
                <a:off x="1691083" y="3902317"/>
                <a:ext cx="328869" cy="32830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850" y="12150"/>
                    </a:moveTo>
                    <a:cubicBezTo>
                      <a:pt x="13851" y="12150"/>
                      <a:pt x="12926" y="11859"/>
                      <a:pt x="12124" y="11386"/>
                    </a:cubicBezTo>
                    <a:lnTo>
                      <a:pt x="11892" y="11618"/>
                    </a:lnTo>
                    <a:lnTo>
                      <a:pt x="11132" y="12377"/>
                    </a:lnTo>
                    <a:lnTo>
                      <a:pt x="9846" y="13663"/>
                    </a:lnTo>
                    <a:cubicBezTo>
                      <a:pt x="9593" y="13916"/>
                      <a:pt x="9451" y="14260"/>
                      <a:pt x="9451" y="14617"/>
                    </a:cubicBezTo>
                    <a:lnTo>
                      <a:pt x="9451" y="16200"/>
                    </a:lnTo>
                    <a:lnTo>
                      <a:pt x="8101" y="16200"/>
                    </a:lnTo>
                    <a:cubicBezTo>
                      <a:pt x="7356" y="16200"/>
                      <a:pt x="6751" y="16804"/>
                      <a:pt x="6751" y="17549"/>
                    </a:cubicBezTo>
                    <a:lnTo>
                      <a:pt x="6751" y="18900"/>
                    </a:lnTo>
                    <a:lnTo>
                      <a:pt x="5170" y="18900"/>
                    </a:lnTo>
                    <a:cubicBezTo>
                      <a:pt x="4812" y="18900"/>
                      <a:pt x="4469" y="19042"/>
                      <a:pt x="4216" y="19295"/>
                    </a:cubicBezTo>
                    <a:lnTo>
                      <a:pt x="3259" y="20252"/>
                    </a:lnTo>
                    <a:lnTo>
                      <a:pt x="1352" y="20249"/>
                    </a:lnTo>
                    <a:lnTo>
                      <a:pt x="1350" y="18326"/>
                    </a:lnTo>
                    <a:lnTo>
                      <a:pt x="9223" y="10467"/>
                    </a:lnTo>
                    <a:cubicBezTo>
                      <a:pt x="9223" y="10467"/>
                      <a:pt x="9223" y="10467"/>
                      <a:pt x="9224" y="10468"/>
                    </a:cubicBezTo>
                    <a:lnTo>
                      <a:pt x="10215" y="9477"/>
                    </a:lnTo>
                    <a:cubicBezTo>
                      <a:pt x="9741" y="8674"/>
                      <a:pt x="9451" y="7748"/>
                      <a:pt x="9451" y="6750"/>
                    </a:cubicBezTo>
                    <a:cubicBezTo>
                      <a:pt x="9451" y="3767"/>
                      <a:pt x="11869" y="1350"/>
                      <a:pt x="14850" y="1350"/>
                    </a:cubicBezTo>
                    <a:cubicBezTo>
                      <a:pt x="17832" y="1350"/>
                      <a:pt x="20250" y="3767"/>
                      <a:pt x="20250" y="6750"/>
                    </a:cubicBezTo>
                    <a:cubicBezTo>
                      <a:pt x="20250" y="9732"/>
                      <a:pt x="17832" y="12150"/>
                      <a:pt x="14850" y="12150"/>
                    </a:cubicBezTo>
                    <a:moveTo>
                      <a:pt x="14850" y="0"/>
                    </a:moveTo>
                    <a:cubicBezTo>
                      <a:pt x="11123" y="0"/>
                      <a:pt x="8101" y="3022"/>
                      <a:pt x="8101" y="6750"/>
                    </a:cubicBezTo>
                    <a:cubicBezTo>
                      <a:pt x="8101" y="7617"/>
                      <a:pt x="8283" y="8438"/>
                      <a:pt x="8582" y="9199"/>
                    </a:cubicBezTo>
                    <a:lnTo>
                      <a:pt x="383" y="17400"/>
                    </a:lnTo>
                    <a:cubicBezTo>
                      <a:pt x="146" y="17637"/>
                      <a:pt x="0" y="17863"/>
                      <a:pt x="0" y="18225"/>
                    </a:cubicBezTo>
                    <a:lnTo>
                      <a:pt x="0" y="20249"/>
                    </a:lnTo>
                    <a:cubicBezTo>
                      <a:pt x="0" y="20972"/>
                      <a:pt x="626" y="21599"/>
                      <a:pt x="1349" y="21599"/>
                    </a:cubicBezTo>
                    <a:lnTo>
                      <a:pt x="3374" y="21599"/>
                    </a:lnTo>
                    <a:cubicBezTo>
                      <a:pt x="3736" y="21599"/>
                      <a:pt x="3965" y="21455"/>
                      <a:pt x="4202" y="21219"/>
                    </a:cubicBezTo>
                    <a:lnTo>
                      <a:pt x="5170" y="20249"/>
                    </a:lnTo>
                    <a:lnTo>
                      <a:pt x="6751" y="20249"/>
                    </a:lnTo>
                    <a:cubicBezTo>
                      <a:pt x="7496" y="20249"/>
                      <a:pt x="8101" y="19645"/>
                      <a:pt x="8101" y="18900"/>
                    </a:cubicBezTo>
                    <a:lnTo>
                      <a:pt x="8101" y="17549"/>
                    </a:lnTo>
                    <a:lnTo>
                      <a:pt x="9451" y="17549"/>
                    </a:lnTo>
                    <a:cubicBezTo>
                      <a:pt x="10196" y="17549"/>
                      <a:pt x="10801" y="16945"/>
                      <a:pt x="10801" y="16200"/>
                    </a:cubicBezTo>
                    <a:lnTo>
                      <a:pt x="10801" y="14617"/>
                    </a:lnTo>
                    <a:lnTo>
                      <a:pt x="12400" y="13018"/>
                    </a:lnTo>
                    <a:cubicBezTo>
                      <a:pt x="13162" y="13317"/>
                      <a:pt x="13982" y="13500"/>
                      <a:pt x="14850" y="13500"/>
                    </a:cubicBezTo>
                    <a:cubicBezTo>
                      <a:pt x="18577" y="13500"/>
                      <a:pt x="21599" y="10477"/>
                      <a:pt x="21599" y="6750"/>
                    </a:cubicBezTo>
                    <a:cubicBezTo>
                      <a:pt x="21599" y="3022"/>
                      <a:pt x="18577" y="0"/>
                      <a:pt x="14850" y="0"/>
                    </a:cubicBezTo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>
                  <a:sym typeface="Gill Sans" charset="0"/>
                </a:endParaRPr>
              </a:p>
            </p:txBody>
          </p:sp>
          <p:sp>
            <p:nvSpPr>
              <p:cNvPr id="30" name="AutoShape 129"/>
              <p:cNvSpPr/>
              <p:nvPr/>
            </p:nvSpPr>
            <p:spPr bwMode="auto">
              <a:xfrm>
                <a:off x="1896486" y="3943286"/>
                <a:ext cx="81937" cy="81937"/>
              </a:xfrm>
              <a:custGeom>
                <a:avLst/>
                <a:gdLst>
                  <a:gd name="T0" fmla="*/ 10800 w 21600"/>
                  <a:gd name="T1" fmla="+- 0 10800 134"/>
                  <a:gd name="T2" fmla="*/ 10800 h 21333"/>
                  <a:gd name="T3" fmla="*/ 10800 w 21600"/>
                  <a:gd name="T4" fmla="+- 0 10800 134"/>
                  <a:gd name="T5" fmla="*/ 10800 h 21333"/>
                  <a:gd name="T6" fmla="*/ 10800 w 21600"/>
                  <a:gd name="T7" fmla="+- 0 10800 134"/>
                  <a:gd name="T8" fmla="*/ 10800 h 21333"/>
                  <a:gd name="T9" fmla="*/ 10800 w 21600"/>
                  <a:gd name="T10" fmla="+- 0 10800 134"/>
                  <a:gd name="T11" fmla="*/ 10800 h 21333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</a:cxnLst>
                <a:rect l="0" t="0" r="r" b="b"/>
                <a:pathLst>
                  <a:path w="21600" h="21333">
                    <a:moveTo>
                      <a:pt x="13008" y="18684"/>
                    </a:moveTo>
                    <a:cubicBezTo>
                      <a:pt x="9017" y="15850"/>
                      <a:pt x="5542" y="12415"/>
                      <a:pt x="2694" y="8570"/>
                    </a:cubicBezTo>
                    <a:cubicBezTo>
                      <a:pt x="3736" y="5628"/>
                      <a:pt x="5693" y="3697"/>
                      <a:pt x="8585" y="2647"/>
                    </a:cubicBezTo>
                    <a:cubicBezTo>
                      <a:pt x="12578" y="5489"/>
                      <a:pt x="16048" y="8911"/>
                      <a:pt x="18889" y="12809"/>
                    </a:cubicBezTo>
                    <a:cubicBezTo>
                      <a:pt x="17836" y="15730"/>
                      <a:pt x="15883" y="17647"/>
                      <a:pt x="13008" y="18684"/>
                    </a:cubicBezTo>
                    <a:moveTo>
                      <a:pt x="21110" y="11295"/>
                    </a:moveTo>
                    <a:cubicBezTo>
                      <a:pt x="18081" y="7130"/>
                      <a:pt x="14396" y="3496"/>
                      <a:pt x="10161" y="484"/>
                    </a:cubicBezTo>
                    <a:cubicBezTo>
                      <a:pt x="9468" y="-8"/>
                      <a:pt x="8579" y="-134"/>
                      <a:pt x="7778" y="145"/>
                    </a:cubicBezTo>
                    <a:cubicBezTo>
                      <a:pt x="4027" y="1450"/>
                      <a:pt x="1463" y="3983"/>
                      <a:pt x="145" y="7687"/>
                    </a:cubicBezTo>
                    <a:cubicBezTo>
                      <a:pt x="46" y="7962"/>
                      <a:pt x="0" y="8252"/>
                      <a:pt x="0" y="8537"/>
                    </a:cubicBezTo>
                    <a:cubicBezTo>
                      <a:pt x="0" y="9071"/>
                      <a:pt x="167" y="9596"/>
                      <a:pt x="487" y="10041"/>
                    </a:cubicBezTo>
                    <a:cubicBezTo>
                      <a:pt x="3525" y="14213"/>
                      <a:pt x="7211" y="17850"/>
                      <a:pt x="11431" y="20850"/>
                    </a:cubicBezTo>
                    <a:cubicBezTo>
                      <a:pt x="12122" y="21338"/>
                      <a:pt x="13010" y="21466"/>
                      <a:pt x="13812" y="21188"/>
                    </a:cubicBezTo>
                    <a:cubicBezTo>
                      <a:pt x="17563" y="19893"/>
                      <a:pt x="20133" y="17356"/>
                      <a:pt x="21451" y="13647"/>
                    </a:cubicBezTo>
                    <a:cubicBezTo>
                      <a:pt x="21551" y="13372"/>
                      <a:pt x="21600" y="13081"/>
                      <a:pt x="21600" y="12796"/>
                    </a:cubicBezTo>
                    <a:cubicBezTo>
                      <a:pt x="21600" y="12265"/>
                      <a:pt x="21429" y="11740"/>
                      <a:pt x="21110" y="11295"/>
                    </a:cubicBezTo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>
                  <a:sym typeface="Gill Sans" charset="0"/>
                </a:endParaRPr>
              </a:p>
            </p:txBody>
          </p:sp>
        </p:grpSp>
      </p:grpSp>
      <p:grpSp>
        <p:nvGrpSpPr>
          <p:cNvPr id="31" name="组合 30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<p:cNvGrpSpPr/>
          <p:nvPr/>
        </p:nvGrpSpPr>
        <p:grpSpPr>
          <a:xfrm>
            <a:off x="1052597" y="3321673"/>
            <a:ext cx="1618092" cy="1311671"/>
            <a:chOff x="1071647" y="4464673"/>
            <a:chExt cx="1618092" cy="1311671"/>
          </a:xfrm>
        </p:grpSpPr>
        <p:sp>
          <p:nvSpPr>
            <p:cNvPr id="32" name="TextBox 29"/>
            <p:cNvSpPr txBox="1"/>
            <p:nvPr/>
          </p:nvSpPr>
          <p:spPr>
            <a:xfrm>
              <a:off x="1321829" y="4464673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33" name="Rectangle 30"/>
            <p:cNvSpPr/>
            <p:nvPr/>
          </p:nvSpPr>
          <p:spPr>
            <a:xfrm>
              <a:off x="1071647" y="4837625"/>
              <a:ext cx="1618092" cy="93871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100" dirty="0">
                  <a:solidFill>
                    <a:srgbClr val="A6A6A6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Lorem ipsum dolor sit </a:t>
              </a:r>
              <a:r>
                <a:rPr lang="en-US" altLang="zh-CN" sz="1100" dirty="0" err="1">
                  <a:solidFill>
                    <a:srgbClr val="A6A6A6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amet</a:t>
              </a:r>
              <a:r>
                <a:rPr lang="en-US" altLang="zh-CN" sz="1100" dirty="0">
                  <a:solidFill>
                    <a:srgbClr val="A6A6A6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, </a:t>
              </a:r>
              <a:r>
                <a:rPr lang="en-US" altLang="zh-CN" sz="1100" dirty="0" err="1">
                  <a:solidFill>
                    <a:srgbClr val="A6A6A6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consectetuer</a:t>
              </a:r>
              <a:r>
                <a:rPr lang="en-US" altLang="zh-CN" sz="1100" dirty="0">
                  <a:solidFill>
                    <a:srgbClr val="A6A6A6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1100" dirty="0" err="1">
                  <a:solidFill>
                    <a:srgbClr val="A6A6A6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adipiscing</a:t>
              </a:r>
              <a:r>
                <a:rPr lang="en-US" altLang="zh-CN" sz="1100" dirty="0">
                  <a:solidFill>
                    <a:srgbClr val="A6A6A6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1100" dirty="0" err="1">
                  <a:solidFill>
                    <a:srgbClr val="A6A6A6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elit</a:t>
              </a:r>
              <a:r>
                <a:rPr lang="en-US" altLang="zh-CN" sz="1100" dirty="0">
                  <a:solidFill>
                    <a:srgbClr val="A6A6A6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. Maecenas porttitor </a:t>
              </a:r>
              <a:r>
                <a:rPr lang="en-US" altLang="zh-CN" sz="1100" dirty="0" err="1">
                  <a:solidFill>
                    <a:srgbClr val="A6A6A6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congue</a:t>
              </a:r>
              <a:r>
                <a:rPr lang="en-US" altLang="zh-CN" sz="1100" dirty="0">
                  <a:solidFill>
                    <a:srgbClr val="A6A6A6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1100" dirty="0" err="1">
                  <a:solidFill>
                    <a:srgbClr val="A6A6A6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massa</a:t>
              </a:r>
              <a:r>
                <a:rPr lang="en-US" altLang="zh-CN" sz="1100" dirty="0">
                  <a:solidFill>
                    <a:srgbClr val="A6A6A6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. </a:t>
              </a:r>
            </a:p>
          </p:txBody>
        </p:sp>
      </p:grpSp>
      <p:grpSp>
        <p:nvGrpSpPr>
          <p:cNvPr id="34" name="组合 33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<p:cNvGrpSpPr/>
          <p:nvPr/>
        </p:nvGrpSpPr>
        <p:grpSpPr>
          <a:xfrm>
            <a:off x="3148097" y="3321673"/>
            <a:ext cx="1618092" cy="1311671"/>
            <a:chOff x="3167147" y="4464673"/>
            <a:chExt cx="1618092" cy="1311671"/>
          </a:xfrm>
        </p:grpSpPr>
        <p:sp>
          <p:nvSpPr>
            <p:cNvPr id="35" name="TextBox 29"/>
            <p:cNvSpPr txBox="1"/>
            <p:nvPr/>
          </p:nvSpPr>
          <p:spPr>
            <a:xfrm>
              <a:off x="3417329" y="4464673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36" name="Rectangle 30"/>
            <p:cNvSpPr/>
            <p:nvPr/>
          </p:nvSpPr>
          <p:spPr>
            <a:xfrm>
              <a:off x="3167147" y="4837625"/>
              <a:ext cx="1618092" cy="93871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100" dirty="0">
                  <a:solidFill>
                    <a:srgbClr val="A6A6A6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Lorem ipsum dolor sit </a:t>
              </a:r>
              <a:r>
                <a:rPr lang="en-US" altLang="zh-CN" sz="1100" dirty="0" err="1">
                  <a:solidFill>
                    <a:srgbClr val="A6A6A6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amet</a:t>
              </a:r>
              <a:r>
                <a:rPr lang="en-US" altLang="zh-CN" sz="1100" dirty="0">
                  <a:solidFill>
                    <a:srgbClr val="A6A6A6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, </a:t>
              </a:r>
              <a:r>
                <a:rPr lang="en-US" altLang="zh-CN" sz="1100" dirty="0" err="1">
                  <a:solidFill>
                    <a:srgbClr val="A6A6A6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consectetuer</a:t>
              </a:r>
              <a:r>
                <a:rPr lang="en-US" altLang="zh-CN" sz="1100" dirty="0">
                  <a:solidFill>
                    <a:srgbClr val="A6A6A6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1100" dirty="0" err="1">
                  <a:solidFill>
                    <a:srgbClr val="A6A6A6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adipiscing</a:t>
              </a:r>
              <a:r>
                <a:rPr lang="en-US" altLang="zh-CN" sz="1100" dirty="0">
                  <a:solidFill>
                    <a:srgbClr val="A6A6A6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1100" dirty="0" err="1">
                  <a:solidFill>
                    <a:srgbClr val="A6A6A6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elit</a:t>
              </a:r>
              <a:r>
                <a:rPr lang="en-US" altLang="zh-CN" sz="1100" dirty="0">
                  <a:solidFill>
                    <a:srgbClr val="A6A6A6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. Maecenas porttitor </a:t>
              </a:r>
              <a:r>
                <a:rPr lang="en-US" altLang="zh-CN" sz="1100" dirty="0" err="1">
                  <a:solidFill>
                    <a:srgbClr val="A6A6A6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congue</a:t>
              </a:r>
              <a:r>
                <a:rPr lang="en-US" altLang="zh-CN" sz="1100" dirty="0">
                  <a:solidFill>
                    <a:srgbClr val="A6A6A6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1100" dirty="0" err="1">
                  <a:solidFill>
                    <a:srgbClr val="A6A6A6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massa</a:t>
              </a:r>
              <a:r>
                <a:rPr lang="en-US" altLang="zh-CN" sz="1100" dirty="0">
                  <a:solidFill>
                    <a:srgbClr val="A6A6A6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. </a:t>
              </a:r>
            </a:p>
          </p:txBody>
        </p:sp>
      </p:grpSp>
      <p:grpSp>
        <p:nvGrpSpPr>
          <p:cNvPr id="37" name="组合 36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<p:cNvGrpSpPr/>
          <p:nvPr/>
        </p:nvGrpSpPr>
        <p:grpSpPr>
          <a:xfrm>
            <a:off x="5300747" y="3321673"/>
            <a:ext cx="1618092" cy="1311671"/>
            <a:chOff x="5319797" y="4464673"/>
            <a:chExt cx="1618092" cy="1311671"/>
          </a:xfrm>
        </p:grpSpPr>
        <p:sp>
          <p:nvSpPr>
            <p:cNvPr id="38" name="TextBox 29"/>
            <p:cNvSpPr txBox="1"/>
            <p:nvPr/>
          </p:nvSpPr>
          <p:spPr>
            <a:xfrm>
              <a:off x="5569979" y="4464673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39" name="Rectangle 30"/>
            <p:cNvSpPr/>
            <p:nvPr/>
          </p:nvSpPr>
          <p:spPr>
            <a:xfrm>
              <a:off x="5319797" y="4837625"/>
              <a:ext cx="1618092" cy="93871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100" dirty="0">
                  <a:solidFill>
                    <a:srgbClr val="A6A6A6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Lorem ipsum dolor sit </a:t>
              </a:r>
              <a:r>
                <a:rPr lang="en-US" altLang="zh-CN" sz="1100" dirty="0" err="1">
                  <a:solidFill>
                    <a:srgbClr val="A6A6A6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amet</a:t>
              </a:r>
              <a:r>
                <a:rPr lang="en-US" altLang="zh-CN" sz="1100" dirty="0">
                  <a:solidFill>
                    <a:srgbClr val="A6A6A6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, </a:t>
              </a:r>
              <a:r>
                <a:rPr lang="en-US" altLang="zh-CN" sz="1100" dirty="0" err="1">
                  <a:solidFill>
                    <a:srgbClr val="A6A6A6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consectetuer</a:t>
              </a:r>
              <a:r>
                <a:rPr lang="en-US" altLang="zh-CN" sz="1100" dirty="0">
                  <a:solidFill>
                    <a:srgbClr val="A6A6A6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1100" dirty="0" err="1">
                  <a:solidFill>
                    <a:srgbClr val="A6A6A6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adipiscing</a:t>
              </a:r>
              <a:r>
                <a:rPr lang="en-US" altLang="zh-CN" sz="1100" dirty="0">
                  <a:solidFill>
                    <a:srgbClr val="A6A6A6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1100" dirty="0" err="1">
                  <a:solidFill>
                    <a:srgbClr val="A6A6A6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elit</a:t>
              </a:r>
              <a:r>
                <a:rPr lang="en-US" altLang="zh-CN" sz="1100" dirty="0">
                  <a:solidFill>
                    <a:srgbClr val="A6A6A6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. Maecenas porttitor </a:t>
              </a:r>
              <a:r>
                <a:rPr lang="en-US" altLang="zh-CN" sz="1100" dirty="0" err="1">
                  <a:solidFill>
                    <a:srgbClr val="A6A6A6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congue</a:t>
              </a:r>
              <a:r>
                <a:rPr lang="en-US" altLang="zh-CN" sz="1100" dirty="0">
                  <a:solidFill>
                    <a:srgbClr val="A6A6A6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1100" dirty="0" err="1">
                  <a:solidFill>
                    <a:srgbClr val="A6A6A6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massa</a:t>
              </a:r>
              <a:r>
                <a:rPr lang="en-US" altLang="zh-CN" sz="1100" dirty="0">
                  <a:solidFill>
                    <a:srgbClr val="A6A6A6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. </a:t>
              </a:r>
            </a:p>
          </p:txBody>
        </p:sp>
      </p:grpSp>
      <p:grpSp>
        <p:nvGrpSpPr>
          <p:cNvPr id="40" name="组合 39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<p:cNvGrpSpPr/>
          <p:nvPr/>
        </p:nvGrpSpPr>
        <p:grpSpPr>
          <a:xfrm>
            <a:off x="7339097" y="3321673"/>
            <a:ext cx="1618092" cy="1311671"/>
            <a:chOff x="7358147" y="4464673"/>
            <a:chExt cx="1618092" cy="1311671"/>
          </a:xfrm>
        </p:grpSpPr>
        <p:sp>
          <p:nvSpPr>
            <p:cNvPr id="41" name="TextBox 29"/>
            <p:cNvSpPr txBox="1"/>
            <p:nvPr/>
          </p:nvSpPr>
          <p:spPr>
            <a:xfrm>
              <a:off x="7608329" y="4464673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42" name="Rectangle 30"/>
            <p:cNvSpPr/>
            <p:nvPr/>
          </p:nvSpPr>
          <p:spPr>
            <a:xfrm>
              <a:off x="7358147" y="4837625"/>
              <a:ext cx="1618092" cy="93871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100" dirty="0">
                  <a:solidFill>
                    <a:srgbClr val="A6A6A6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Lorem ipsum dolor sit </a:t>
              </a:r>
              <a:r>
                <a:rPr lang="en-US" altLang="zh-CN" sz="1100" dirty="0" err="1">
                  <a:solidFill>
                    <a:srgbClr val="A6A6A6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amet</a:t>
              </a:r>
              <a:r>
                <a:rPr lang="en-US" altLang="zh-CN" sz="1100" dirty="0">
                  <a:solidFill>
                    <a:srgbClr val="A6A6A6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, </a:t>
              </a:r>
              <a:r>
                <a:rPr lang="en-US" altLang="zh-CN" sz="1100" dirty="0" err="1">
                  <a:solidFill>
                    <a:srgbClr val="A6A6A6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consectetuer</a:t>
              </a:r>
              <a:r>
                <a:rPr lang="en-US" altLang="zh-CN" sz="1100" dirty="0">
                  <a:solidFill>
                    <a:srgbClr val="A6A6A6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1100" dirty="0" err="1">
                  <a:solidFill>
                    <a:srgbClr val="A6A6A6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adipiscing</a:t>
              </a:r>
              <a:r>
                <a:rPr lang="en-US" altLang="zh-CN" sz="1100" dirty="0">
                  <a:solidFill>
                    <a:srgbClr val="A6A6A6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1100" dirty="0" err="1">
                  <a:solidFill>
                    <a:srgbClr val="A6A6A6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elit</a:t>
              </a:r>
              <a:r>
                <a:rPr lang="en-US" altLang="zh-CN" sz="1100" dirty="0">
                  <a:solidFill>
                    <a:srgbClr val="A6A6A6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. Maecenas porttitor </a:t>
              </a:r>
              <a:r>
                <a:rPr lang="en-US" altLang="zh-CN" sz="1100" dirty="0" err="1">
                  <a:solidFill>
                    <a:srgbClr val="A6A6A6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congue</a:t>
              </a:r>
              <a:r>
                <a:rPr lang="en-US" altLang="zh-CN" sz="1100" dirty="0">
                  <a:solidFill>
                    <a:srgbClr val="A6A6A6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1100" dirty="0" err="1">
                  <a:solidFill>
                    <a:srgbClr val="A6A6A6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massa</a:t>
              </a:r>
              <a:r>
                <a:rPr lang="en-US" altLang="zh-CN" sz="1100" dirty="0">
                  <a:solidFill>
                    <a:srgbClr val="A6A6A6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. </a:t>
              </a:r>
            </a:p>
          </p:txBody>
        </p:sp>
      </p:grpSp>
      <p:grpSp>
        <p:nvGrpSpPr>
          <p:cNvPr id="43" name="组合 42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<p:cNvGrpSpPr/>
          <p:nvPr/>
        </p:nvGrpSpPr>
        <p:grpSpPr>
          <a:xfrm>
            <a:off x="9491747" y="3321673"/>
            <a:ext cx="1618092" cy="1311671"/>
            <a:chOff x="9510797" y="4464673"/>
            <a:chExt cx="1618092" cy="1311671"/>
          </a:xfrm>
        </p:grpSpPr>
        <p:sp>
          <p:nvSpPr>
            <p:cNvPr id="44" name="TextBox 29"/>
            <p:cNvSpPr txBox="1"/>
            <p:nvPr/>
          </p:nvSpPr>
          <p:spPr>
            <a:xfrm>
              <a:off x="9760979" y="4464673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45" name="Rectangle 30"/>
            <p:cNvSpPr/>
            <p:nvPr/>
          </p:nvSpPr>
          <p:spPr>
            <a:xfrm>
              <a:off x="9510797" y="4837625"/>
              <a:ext cx="1618092" cy="93871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100" dirty="0">
                  <a:solidFill>
                    <a:srgbClr val="A6A6A6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Lorem ipsum dolor sit </a:t>
              </a:r>
              <a:r>
                <a:rPr lang="en-US" altLang="zh-CN" sz="1100" dirty="0" err="1">
                  <a:solidFill>
                    <a:srgbClr val="A6A6A6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amet</a:t>
              </a:r>
              <a:r>
                <a:rPr lang="en-US" altLang="zh-CN" sz="1100" dirty="0">
                  <a:solidFill>
                    <a:srgbClr val="A6A6A6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, </a:t>
              </a:r>
              <a:r>
                <a:rPr lang="en-US" altLang="zh-CN" sz="1100" dirty="0" err="1">
                  <a:solidFill>
                    <a:srgbClr val="A6A6A6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consectetuer</a:t>
              </a:r>
              <a:r>
                <a:rPr lang="en-US" altLang="zh-CN" sz="1100" dirty="0">
                  <a:solidFill>
                    <a:srgbClr val="A6A6A6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1100" dirty="0" err="1">
                  <a:solidFill>
                    <a:srgbClr val="A6A6A6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adipiscing</a:t>
              </a:r>
              <a:r>
                <a:rPr lang="en-US" altLang="zh-CN" sz="1100" dirty="0">
                  <a:solidFill>
                    <a:srgbClr val="A6A6A6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1100" dirty="0" err="1">
                  <a:solidFill>
                    <a:srgbClr val="A6A6A6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elit</a:t>
              </a:r>
              <a:r>
                <a:rPr lang="en-US" altLang="zh-CN" sz="1100" dirty="0">
                  <a:solidFill>
                    <a:srgbClr val="A6A6A6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. Maecenas porttitor </a:t>
              </a:r>
              <a:r>
                <a:rPr lang="en-US" altLang="zh-CN" sz="1100" dirty="0" err="1">
                  <a:solidFill>
                    <a:srgbClr val="A6A6A6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congue</a:t>
              </a:r>
              <a:r>
                <a:rPr lang="en-US" altLang="zh-CN" sz="1100" dirty="0">
                  <a:solidFill>
                    <a:srgbClr val="A6A6A6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 </a:t>
              </a:r>
              <a:r>
                <a:rPr lang="en-US" altLang="zh-CN" sz="1100" dirty="0" err="1">
                  <a:solidFill>
                    <a:srgbClr val="A6A6A6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massa</a:t>
              </a:r>
              <a:r>
                <a:rPr lang="en-US" altLang="zh-CN" sz="1100" dirty="0">
                  <a:solidFill>
                    <a:srgbClr val="A6A6A6"/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rPr>
                <a:t>.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pageCurlDouble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39 -0.00185 L 3.75E-6 -2.59259E-6 " pathEditMode="relative" rAng="0" ptsTypes="AA">
                                      <p:cBhvr>
                                        <p:cTn id="2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93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1539 -0.00185 L 3.75E-6 -2.59259E-6 " pathEditMode="relative" rAng="0" ptsTypes="AA">
                                      <p:cBhvr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9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1539 -0.00185 L 3.75E-6 -2.59259E-6 " pathEditMode="relative" rAng="0" ptsTypes="AA">
                                      <p:cBhvr>
                                        <p:cTn id="3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9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pat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1539 -0.00185 L 3.75E-6 -2.59259E-6 " pathEditMode="relative" rAng="0" ptsTypes="AA">
                                      <p:cBhvr>
                                        <p:cTn id="3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9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pat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1539 -0.00185 L 3.75E-6 -2.59259E-6 " pathEditMode="relative" rAng="0" ptsTypes="AA">
                                      <p:cBhvr>
                                        <p:cTn id="4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93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172940" y="593794"/>
            <a:ext cx="5014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444343"/>
                </a:solidFill>
                <a:latin typeface="Agency FB" panose="020B0503020202020204" pitchFamily="34" charset="0"/>
              </a:rPr>
              <a:t>PLEASE ADD YOUR TILTLE HERE</a:t>
            </a:r>
            <a:endParaRPr lang="zh-CN" altLang="en-US" sz="2800" b="1" dirty="0">
              <a:solidFill>
                <a:srgbClr val="444343"/>
              </a:solidFill>
              <a:latin typeface="Agency FB" panose="020B0503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27357" y="494675"/>
            <a:ext cx="4137286" cy="7644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4" name="图表 3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<p:cNvGraphicFramePr/>
          <p:nvPr/>
        </p:nvGraphicFramePr>
        <p:xfrm>
          <a:off x="2202316" y="1528897"/>
          <a:ext cx="7781924" cy="3162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2686050" y="4907339"/>
            <a:ext cx="2586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444343"/>
                </a:solidFill>
                <a:latin typeface="Agency FB" panose="020B0503020202020204" pitchFamily="34" charset="0"/>
              </a:rPr>
              <a:t>PLEASE ADD YOUR</a:t>
            </a:r>
            <a:endParaRPr lang="zh-CN" altLang="en-US" b="1" dirty="0">
              <a:solidFill>
                <a:srgbClr val="444343"/>
              </a:solidFill>
              <a:latin typeface="Agency FB" panose="020B0503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481037" y="5276671"/>
            <a:ext cx="193675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Lorem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ipsum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dolor sit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amet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consectetuer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adipiscing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elit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Maecenas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porttitor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congue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massa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Fusce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posuere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181600" y="4907339"/>
            <a:ext cx="2586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444343"/>
                </a:solidFill>
                <a:latin typeface="Agency FB" panose="020B0503020202020204" pitchFamily="34" charset="0"/>
              </a:rPr>
              <a:t>PLEASE ADD YOUR</a:t>
            </a:r>
            <a:endParaRPr lang="zh-CN" altLang="en-US" b="1" dirty="0">
              <a:solidFill>
                <a:srgbClr val="444343"/>
              </a:solidFill>
              <a:latin typeface="Agency FB" panose="020B0503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976587" y="5276671"/>
            <a:ext cx="193675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Lorem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ipsum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dolor sit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amet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consectetuer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adipiscing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elit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Maecenas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porttitor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congue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massa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Fusce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posuere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677150" y="4907339"/>
            <a:ext cx="2586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444343"/>
                </a:solidFill>
                <a:latin typeface="Agency FB" panose="020B0503020202020204" pitchFamily="34" charset="0"/>
              </a:rPr>
              <a:t>PLEASE ADD YOUR</a:t>
            </a:r>
            <a:endParaRPr lang="zh-CN" altLang="en-US" b="1" dirty="0">
              <a:solidFill>
                <a:srgbClr val="444343"/>
              </a:solidFill>
              <a:latin typeface="Agency FB" panose="020B0503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472137" y="5276671"/>
            <a:ext cx="193675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Lorem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ipsum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dolor sit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amet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consectetuer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adipiscing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elit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Maecenas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porttitor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congue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massa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Fusce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posuere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pageCurlDouble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Graphic spid="4" grpId="0">
        <p:bldSub>
          <a:bldChart bld="series"/>
        </p:bldSub>
      </p:bldGraphic>
      <p:bldP spid="6" grpId="0"/>
      <p:bldP spid="9" grpId="0"/>
      <p:bldP spid="10" grpId="0"/>
      <p:bldP spid="11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354516" y="2157438"/>
            <a:ext cx="74022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dirty="0">
                <a:solidFill>
                  <a:srgbClr val="444343"/>
                </a:solidFill>
                <a:latin typeface="Agency FB" panose="020B0503020202020204" pitchFamily="34" charset="0"/>
              </a:rPr>
              <a:t>THANK YOU</a:t>
            </a:r>
            <a:endParaRPr lang="zh-CN" altLang="en-US" sz="8800" b="1" dirty="0">
              <a:solidFill>
                <a:srgbClr val="444343"/>
              </a:solidFill>
              <a:latin typeface="Agency FB" panose="020B0503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462092" y="3403061"/>
            <a:ext cx="7402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444343"/>
                </a:solidFill>
                <a:latin typeface="Agency FB" panose="020B0503020202020204" pitchFamily="34" charset="0"/>
              </a:rPr>
              <a:t>BUSINESS REPORT</a:t>
            </a:r>
            <a:endParaRPr lang="zh-CN" altLang="en-US" sz="4400" b="1" dirty="0">
              <a:solidFill>
                <a:srgbClr val="444343"/>
              </a:solidFill>
              <a:latin typeface="Agency FB" panose="020B0503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354516" y="4117842"/>
            <a:ext cx="7402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444343"/>
                </a:solidFill>
                <a:latin typeface="Agency FB" panose="020B0503020202020204" pitchFamily="34" charset="0"/>
              </a:rPr>
              <a:t>Bianselong</a:t>
            </a:r>
            <a:r>
              <a:rPr lang="en-US" altLang="zh-CN" sz="2800" b="1" dirty="0">
                <a:solidFill>
                  <a:srgbClr val="444343"/>
                </a:solidFill>
                <a:latin typeface="Agency FB" panose="020B0503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444343"/>
                </a:solidFill>
                <a:latin typeface="Agency FB" panose="020B0503020202020204" pitchFamily="34" charset="0"/>
              </a:rPr>
              <a:t>ppt</a:t>
            </a:r>
            <a:endParaRPr lang="zh-CN" altLang="en-US" sz="2800" b="1" dirty="0">
              <a:solidFill>
                <a:srgbClr val="444343"/>
              </a:solidFill>
              <a:latin typeface="Agency FB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pageCurlDouble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99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99"/>
                            </p:stCondLst>
                            <p:childTnLst>
                              <p:par>
                                <p:cTn id="2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4988004" y="1739962"/>
            <a:ext cx="2215991" cy="221599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 descr="e7d195523061f1c0328eee58866a2c96cef83cb5d7e8264eD65FB5D2354A91F359B7105383B69D524259A334A3200F36813883930A71B82EE2EA40F90FB214134A4A98ADE1E0FC8B02277D03E7C388C887E495ADB25A8A36914F4F516700F1B9866486B0B2759A56DBC4E39DE330A6B2B286C491000EAA6F96918AB630E04D1CC7A2D4FCFAC01A25"/>
          <p:cNvSpPr txBox="1"/>
          <p:nvPr/>
        </p:nvSpPr>
        <p:spPr>
          <a:xfrm>
            <a:off x="5112064" y="1916933"/>
            <a:ext cx="196787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b="1" dirty="0">
                <a:solidFill>
                  <a:srgbClr val="444343"/>
                </a:solidFill>
                <a:latin typeface="Agency FB" panose="020B0503020202020204" pitchFamily="34" charset="0"/>
              </a:rPr>
              <a:t>01</a:t>
            </a:r>
            <a:endParaRPr lang="zh-CN" altLang="en-US" sz="11500" b="1" dirty="0">
              <a:solidFill>
                <a:srgbClr val="444343"/>
              </a:solidFill>
              <a:latin typeface="Agency FB" panose="020B0503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172940" y="4161453"/>
            <a:ext cx="5014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444343"/>
                </a:solidFill>
                <a:latin typeface="Agency FB" panose="020B0503020202020204" pitchFamily="34" charset="0"/>
              </a:rPr>
              <a:t>PLEASE ADD YOUR TILTLE HERE</a:t>
            </a:r>
            <a:endParaRPr lang="zh-CN" altLang="en-US" sz="2800" b="1" dirty="0">
              <a:solidFill>
                <a:srgbClr val="444343"/>
              </a:solidFill>
              <a:latin typeface="Agency FB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pageCurlDouble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172940" y="593794"/>
            <a:ext cx="4068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444343"/>
                </a:solidFill>
                <a:latin typeface="Agency FB" panose="020B0503020202020204" pitchFamily="34" charset="0"/>
              </a:rPr>
              <a:t>PLEASE ADD YOUR TILTLE HERE</a:t>
            </a:r>
            <a:endParaRPr lang="zh-CN" altLang="en-US" sz="2800" b="1" dirty="0">
              <a:solidFill>
                <a:srgbClr val="444343"/>
              </a:solidFill>
              <a:latin typeface="Agency FB" panose="020B0503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27357" y="494675"/>
            <a:ext cx="4137286" cy="7644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0" y="3728803"/>
            <a:ext cx="12192000" cy="0"/>
          </a:xfrm>
          <a:prstGeom prst="line">
            <a:avLst/>
          </a:prstGeom>
          <a:ln>
            <a:solidFill>
              <a:srgbClr val="44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1237127" y="3661347"/>
            <a:ext cx="164892" cy="164892"/>
          </a:xfrm>
          <a:prstGeom prst="ellipse">
            <a:avLst/>
          </a:prstGeom>
          <a:solidFill>
            <a:srgbClr val="444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571836" y="3661347"/>
            <a:ext cx="164892" cy="164892"/>
          </a:xfrm>
          <a:prstGeom prst="ellipse">
            <a:avLst/>
          </a:prstGeom>
          <a:solidFill>
            <a:srgbClr val="444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5906545" y="3661347"/>
            <a:ext cx="164892" cy="164892"/>
          </a:xfrm>
          <a:prstGeom prst="ellipse">
            <a:avLst/>
          </a:prstGeom>
          <a:solidFill>
            <a:srgbClr val="444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8241253" y="3661347"/>
            <a:ext cx="164892" cy="164892"/>
          </a:xfrm>
          <a:prstGeom prst="ellipse">
            <a:avLst/>
          </a:prstGeom>
          <a:solidFill>
            <a:srgbClr val="444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1280435" y="3796259"/>
            <a:ext cx="24148" cy="1621023"/>
          </a:xfrm>
          <a:prstGeom prst="line">
            <a:avLst/>
          </a:prstGeom>
          <a:ln>
            <a:solidFill>
              <a:srgbClr val="44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3630134" y="2152771"/>
            <a:ext cx="24148" cy="1621023"/>
          </a:xfrm>
          <a:prstGeom prst="line">
            <a:avLst/>
          </a:prstGeom>
          <a:ln>
            <a:solidFill>
              <a:srgbClr val="44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5967759" y="3796259"/>
            <a:ext cx="24148" cy="1621023"/>
          </a:xfrm>
          <a:prstGeom prst="line">
            <a:avLst/>
          </a:prstGeom>
          <a:ln>
            <a:solidFill>
              <a:srgbClr val="44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8307348" y="2122770"/>
            <a:ext cx="24148" cy="1621023"/>
          </a:xfrm>
          <a:prstGeom prst="line">
            <a:avLst/>
          </a:prstGeom>
          <a:ln>
            <a:solidFill>
              <a:srgbClr val="44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1347891" y="3915952"/>
            <a:ext cx="3575683" cy="1233852"/>
            <a:chOff x="1347891" y="3915952"/>
            <a:chExt cx="3575683" cy="1233852"/>
          </a:xfrm>
        </p:grpSpPr>
        <p:sp>
          <p:nvSpPr>
            <p:cNvPr id="19" name="文本框 18"/>
            <p:cNvSpPr txBox="1"/>
            <p:nvPr/>
          </p:nvSpPr>
          <p:spPr>
            <a:xfrm>
              <a:off x="1347891" y="3915952"/>
              <a:ext cx="10008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444343"/>
                  </a:solidFill>
                  <a:latin typeface="Agency FB" panose="020B0503020202020204" pitchFamily="34" charset="0"/>
                </a:rPr>
                <a:t>2013</a:t>
              </a:r>
              <a:endParaRPr lang="zh-CN" altLang="en-US" sz="2800" b="1" dirty="0">
                <a:solidFill>
                  <a:srgbClr val="444343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23" name="矩形 22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  <p:cNvSpPr/>
            <p:nvPr/>
          </p:nvSpPr>
          <p:spPr>
            <a:xfrm>
              <a:off x="1474716" y="4503473"/>
              <a:ext cx="344885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Lorem ipsum dolor sit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amet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,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consectetur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adipisicing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elit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,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sed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do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eiusmod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tempor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incididunt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ut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labore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et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dolore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magna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aliqua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.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Ut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enim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ad minim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veniam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,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quis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nostrud</a:t>
              </a:r>
              <a:endPara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736728" y="2161298"/>
            <a:ext cx="3563197" cy="1200454"/>
            <a:chOff x="3736728" y="2161298"/>
            <a:chExt cx="3563197" cy="1200454"/>
          </a:xfrm>
        </p:grpSpPr>
        <p:sp>
          <p:nvSpPr>
            <p:cNvPr id="20" name="文本框 19"/>
            <p:cNvSpPr txBox="1"/>
            <p:nvPr/>
          </p:nvSpPr>
          <p:spPr>
            <a:xfrm>
              <a:off x="3736728" y="2161298"/>
              <a:ext cx="10008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444343"/>
                  </a:solidFill>
                  <a:latin typeface="Agency FB" panose="020B0503020202020204" pitchFamily="34" charset="0"/>
                </a:rPr>
                <a:t>2014</a:t>
              </a:r>
              <a:endParaRPr lang="zh-CN" altLang="en-US" sz="2800" b="1" dirty="0">
                <a:solidFill>
                  <a:srgbClr val="444343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24" name="矩形 23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  <p:cNvSpPr/>
            <p:nvPr/>
          </p:nvSpPr>
          <p:spPr>
            <a:xfrm>
              <a:off x="3851067" y="2715421"/>
              <a:ext cx="344885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Lorem ipsum dolor sit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amet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,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consectetur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adipisicing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elit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,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sed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do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eiusmod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tempor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incididunt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ut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labore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et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dolore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magna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aliqua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.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Ut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enim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ad minim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veniam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,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quis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nostrud</a:t>
              </a:r>
              <a:endPara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096000" y="3881419"/>
            <a:ext cx="3448858" cy="1312270"/>
            <a:chOff x="6096000" y="3881419"/>
            <a:chExt cx="3448858" cy="1312270"/>
          </a:xfrm>
        </p:grpSpPr>
        <p:sp>
          <p:nvSpPr>
            <p:cNvPr id="21" name="文本框 20"/>
            <p:cNvSpPr txBox="1"/>
            <p:nvPr/>
          </p:nvSpPr>
          <p:spPr>
            <a:xfrm>
              <a:off x="6096000" y="3881419"/>
              <a:ext cx="10008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444343"/>
                  </a:solidFill>
                  <a:latin typeface="Agency FB" panose="020B0503020202020204" pitchFamily="34" charset="0"/>
                </a:rPr>
                <a:t>2015</a:t>
              </a:r>
              <a:endParaRPr lang="zh-CN" altLang="en-US" sz="2800" b="1" dirty="0">
                <a:solidFill>
                  <a:srgbClr val="444343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25" name="矩形 24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  <p:cNvSpPr/>
            <p:nvPr/>
          </p:nvSpPr>
          <p:spPr>
            <a:xfrm>
              <a:off x="6096000" y="4547358"/>
              <a:ext cx="344885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Lorem ipsum dolor sit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amet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,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consectetur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adipisicing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elit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,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sed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do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eiusmod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tempor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incididunt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ut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labore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et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dolore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magna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aliqua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.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Ut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enim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ad minim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veniam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,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quis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nostrud</a:t>
              </a:r>
              <a:endPara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406145" y="2122770"/>
            <a:ext cx="3504122" cy="1290363"/>
            <a:chOff x="8406145" y="2122770"/>
            <a:chExt cx="3504122" cy="1290363"/>
          </a:xfrm>
        </p:grpSpPr>
        <p:sp>
          <p:nvSpPr>
            <p:cNvPr id="22" name="文本框 21"/>
            <p:cNvSpPr txBox="1"/>
            <p:nvPr/>
          </p:nvSpPr>
          <p:spPr>
            <a:xfrm>
              <a:off x="8406145" y="2122770"/>
              <a:ext cx="10008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444343"/>
                  </a:solidFill>
                  <a:latin typeface="Agency FB" panose="020B0503020202020204" pitchFamily="34" charset="0"/>
                </a:rPr>
                <a:t>2016</a:t>
              </a:r>
              <a:endParaRPr lang="zh-CN" altLang="en-US" sz="2800" b="1" dirty="0">
                <a:solidFill>
                  <a:srgbClr val="444343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26" name="矩形 25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  <p:cNvSpPr/>
            <p:nvPr/>
          </p:nvSpPr>
          <p:spPr>
            <a:xfrm>
              <a:off x="8461409" y="2766802"/>
              <a:ext cx="344885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Lorem ipsum dolor sit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amet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,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consectetur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adipisicing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elit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,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sed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do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eiusmod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tempor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incididunt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ut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labore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et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dolore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magna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aliqua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.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Ut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enim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ad minim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veniam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,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quis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nostrud</a:t>
              </a:r>
              <a:endPara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pageCurlDouble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  <p:bldP spid="8" grpId="0" animBg="1"/>
      <p:bldP spid="11" grpId="0" animBg="1"/>
      <p:bldP spid="12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172940" y="593794"/>
            <a:ext cx="5014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444343"/>
                </a:solidFill>
                <a:latin typeface="Agency FB" panose="020B0503020202020204" pitchFamily="34" charset="0"/>
              </a:rPr>
              <a:t>PLEASE ADD YOUR TILTLE HERE</a:t>
            </a:r>
            <a:endParaRPr lang="zh-CN" altLang="en-US" sz="2800" b="1" dirty="0">
              <a:solidFill>
                <a:srgbClr val="444343"/>
              </a:solidFill>
              <a:latin typeface="Agency FB" panose="020B0503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27357" y="494675"/>
            <a:ext cx="4137286" cy="7644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1641929" y="1904999"/>
            <a:ext cx="1582058" cy="1582058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4443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55"/>
          <p:cNvSpPr txBox="1"/>
          <p:nvPr/>
        </p:nvSpPr>
        <p:spPr>
          <a:xfrm>
            <a:off x="1768579" y="3533674"/>
            <a:ext cx="1328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444343"/>
                </a:solidFill>
                <a:latin typeface="Agency FB" panose="020B0503020202020204" pitchFamily="34" charset="0"/>
              </a:rPr>
              <a:t>Xiao fang </a:t>
            </a:r>
            <a:endParaRPr lang="zh-CN" altLang="en-US" sz="2800" b="1" dirty="0">
              <a:solidFill>
                <a:srgbClr val="444343"/>
              </a:solidFill>
              <a:latin typeface="Agency FB" panose="020B0503020202020204" pitchFamily="34" charset="0"/>
            </a:endParaRPr>
          </a:p>
        </p:txBody>
      </p:sp>
      <p:sp>
        <p:nvSpPr>
          <p:cNvPr id="57" name="矩形 56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<p:cNvSpPr/>
          <p:nvPr/>
        </p:nvSpPr>
        <p:spPr>
          <a:xfrm>
            <a:off x="1499558" y="4626732"/>
            <a:ext cx="1898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Lorem ipsum dolor sit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amet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consectetur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adipisicing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elit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sed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do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eiusmod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tempor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incididunt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labore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dolore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magna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aliqua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enim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ad minim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veniam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quis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nostrud</a:t>
            </a:r>
            <a:endParaRPr lang="en-US" altLang="zh-CN" sz="1000" dirty="0">
              <a:solidFill>
                <a:srgbClr val="444343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4055428" y="1904999"/>
            <a:ext cx="1582058" cy="1582058"/>
          </a:xfrm>
          <a:prstGeom prst="ellipse">
            <a:avLst/>
          </a:prstGeom>
          <a:blipFill dpi="0" rotWithShape="1">
            <a:blip r:embed="rId3"/>
            <a:srcRect/>
            <a:tile tx="0" ty="0" sx="50000" sy="50000" flip="none" algn="tl"/>
          </a:blipFill>
          <a:ln>
            <a:solidFill>
              <a:srgbClr val="4443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文本框 58"/>
          <p:cNvSpPr txBox="1"/>
          <p:nvPr/>
        </p:nvSpPr>
        <p:spPr>
          <a:xfrm>
            <a:off x="4285016" y="3533674"/>
            <a:ext cx="1328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444343"/>
                </a:solidFill>
                <a:latin typeface="Agency FB" panose="020B0503020202020204" pitchFamily="34" charset="0"/>
              </a:rPr>
              <a:t>Han </a:t>
            </a:r>
            <a:r>
              <a:rPr lang="en-US" altLang="zh-CN" sz="2800" b="1" dirty="0" err="1">
                <a:solidFill>
                  <a:srgbClr val="444343"/>
                </a:solidFill>
                <a:latin typeface="Agency FB" panose="020B0503020202020204" pitchFamily="34" charset="0"/>
              </a:rPr>
              <a:t>mei</a:t>
            </a:r>
            <a:endParaRPr lang="zh-CN" altLang="en-US" sz="2800" b="1" dirty="0">
              <a:solidFill>
                <a:srgbClr val="444343"/>
              </a:solidFill>
              <a:latin typeface="Agency FB" panose="020B0503020202020204" pitchFamily="34" charset="0"/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6496543" y="1904999"/>
            <a:ext cx="1582058" cy="1582058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solidFill>
              <a:srgbClr val="4443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文本框 61"/>
          <p:cNvSpPr txBox="1"/>
          <p:nvPr/>
        </p:nvSpPr>
        <p:spPr>
          <a:xfrm>
            <a:off x="6752394" y="3533674"/>
            <a:ext cx="1328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444343"/>
                </a:solidFill>
                <a:latin typeface="Agency FB" panose="020B0503020202020204" pitchFamily="34" charset="0"/>
              </a:rPr>
              <a:t>Yue </a:t>
            </a:r>
            <a:r>
              <a:rPr lang="en-US" altLang="zh-CN" sz="2800" b="1" dirty="0" err="1">
                <a:solidFill>
                  <a:srgbClr val="444343"/>
                </a:solidFill>
                <a:latin typeface="Agency FB" panose="020B0503020202020204" pitchFamily="34" charset="0"/>
              </a:rPr>
              <a:t>han</a:t>
            </a:r>
            <a:endParaRPr lang="zh-CN" altLang="en-US" sz="2800" b="1" dirty="0">
              <a:solidFill>
                <a:srgbClr val="444343"/>
              </a:solidFill>
              <a:latin typeface="Agency FB" panose="020B0503020202020204" pitchFamily="34" charset="0"/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8937658" y="1904999"/>
            <a:ext cx="1582058" cy="1582058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solidFill>
              <a:srgbClr val="4443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9206902" y="3533674"/>
            <a:ext cx="1328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solidFill>
                  <a:srgbClr val="444343"/>
                </a:solidFill>
                <a:latin typeface="Agency FB" panose="020B0503020202020204" pitchFamily="34" charset="0"/>
              </a:rPr>
              <a:t>Niu</a:t>
            </a:r>
            <a:r>
              <a:rPr lang="en-US" altLang="zh-CN" sz="2800" b="1" dirty="0">
                <a:solidFill>
                  <a:srgbClr val="444343"/>
                </a:solidFill>
                <a:latin typeface="Agency FB" panose="020B0503020202020204" pitchFamily="34" charset="0"/>
              </a:rPr>
              <a:t> dun </a:t>
            </a:r>
            <a:endParaRPr lang="zh-CN" altLang="en-US" sz="2800" b="1" dirty="0">
              <a:solidFill>
                <a:srgbClr val="444343"/>
              </a:solidFill>
              <a:latin typeface="Agency FB" panose="020B0503020202020204" pitchFamily="34" charset="0"/>
            </a:endParaRPr>
          </a:p>
        </p:txBody>
      </p:sp>
      <p:cxnSp>
        <p:nvCxnSpPr>
          <p:cNvPr id="67" name="直接连接符 66"/>
          <p:cNvCxnSpPr/>
          <p:nvPr/>
        </p:nvCxnSpPr>
        <p:spPr>
          <a:xfrm>
            <a:off x="2184400" y="4440435"/>
            <a:ext cx="457200" cy="0"/>
          </a:xfrm>
          <a:prstGeom prst="line">
            <a:avLst/>
          </a:prstGeom>
          <a:ln w="28575">
            <a:solidFill>
              <a:srgbClr val="44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文本框 70"/>
          <p:cNvSpPr txBox="1"/>
          <p:nvPr/>
        </p:nvSpPr>
        <p:spPr>
          <a:xfrm>
            <a:off x="1768579" y="3999326"/>
            <a:ext cx="13287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444343"/>
                </a:solidFill>
                <a:latin typeface="Agency FB" panose="020B0503020202020204" pitchFamily="34" charset="0"/>
              </a:rPr>
              <a:t>The input position</a:t>
            </a:r>
            <a:endParaRPr lang="zh-CN" altLang="en-US" sz="1600" dirty="0">
              <a:solidFill>
                <a:srgbClr val="444343"/>
              </a:solidFill>
              <a:latin typeface="Agency FB" panose="020B0503020202020204" pitchFamily="34" charset="0"/>
            </a:endParaRPr>
          </a:p>
        </p:txBody>
      </p:sp>
      <p:sp>
        <p:nvSpPr>
          <p:cNvPr id="72" name="矩形 71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<p:cNvSpPr/>
          <p:nvPr/>
        </p:nvSpPr>
        <p:spPr>
          <a:xfrm>
            <a:off x="3975565" y="4626732"/>
            <a:ext cx="1898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Lorem ipsum dolor sit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amet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consectetur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adipisicing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elit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sed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do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eiusmod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tempor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incididunt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labore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dolore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magna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aliqua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enim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ad minim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veniam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quis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nostrud</a:t>
            </a:r>
            <a:endParaRPr lang="en-US" altLang="zh-CN" sz="1000" dirty="0">
              <a:solidFill>
                <a:srgbClr val="444343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3" name="直接连接符 72"/>
          <p:cNvCxnSpPr/>
          <p:nvPr/>
        </p:nvCxnSpPr>
        <p:spPr>
          <a:xfrm>
            <a:off x="4660407" y="4440435"/>
            <a:ext cx="457200" cy="0"/>
          </a:xfrm>
          <a:prstGeom prst="line">
            <a:avLst/>
          </a:prstGeom>
          <a:ln w="28575">
            <a:solidFill>
              <a:srgbClr val="44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文本框 73"/>
          <p:cNvSpPr txBox="1"/>
          <p:nvPr/>
        </p:nvSpPr>
        <p:spPr>
          <a:xfrm>
            <a:off x="4244586" y="3999326"/>
            <a:ext cx="13287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444343"/>
                </a:solidFill>
                <a:latin typeface="Agency FB" panose="020B0503020202020204" pitchFamily="34" charset="0"/>
              </a:rPr>
              <a:t>The input position</a:t>
            </a:r>
            <a:endParaRPr lang="zh-CN" altLang="en-US" sz="1600" dirty="0">
              <a:solidFill>
                <a:srgbClr val="444343"/>
              </a:solidFill>
              <a:latin typeface="Agency FB" panose="020B0503020202020204" pitchFamily="34" charset="0"/>
            </a:endParaRPr>
          </a:p>
        </p:txBody>
      </p:sp>
      <p:sp>
        <p:nvSpPr>
          <p:cNvPr id="75" name="矩形 74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<p:cNvSpPr/>
          <p:nvPr/>
        </p:nvSpPr>
        <p:spPr>
          <a:xfrm>
            <a:off x="6400633" y="4626732"/>
            <a:ext cx="1898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Lorem ipsum dolor sit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amet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consectetur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adipisicing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elit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sed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do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eiusmod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tempor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incididunt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labore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dolore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magna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aliqua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enim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ad minim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veniam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quis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nostrud</a:t>
            </a:r>
            <a:endParaRPr lang="en-US" altLang="zh-CN" sz="1000" dirty="0">
              <a:solidFill>
                <a:srgbClr val="444343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6" name="直接连接符 75"/>
          <p:cNvCxnSpPr/>
          <p:nvPr/>
        </p:nvCxnSpPr>
        <p:spPr>
          <a:xfrm>
            <a:off x="7085475" y="4440435"/>
            <a:ext cx="457200" cy="0"/>
          </a:xfrm>
          <a:prstGeom prst="line">
            <a:avLst/>
          </a:prstGeom>
          <a:ln w="28575">
            <a:solidFill>
              <a:srgbClr val="44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文本框 76"/>
          <p:cNvSpPr txBox="1"/>
          <p:nvPr/>
        </p:nvSpPr>
        <p:spPr>
          <a:xfrm>
            <a:off x="6669654" y="3999326"/>
            <a:ext cx="13287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444343"/>
                </a:solidFill>
                <a:latin typeface="Agency FB" panose="020B0503020202020204" pitchFamily="34" charset="0"/>
              </a:rPr>
              <a:t>The input position</a:t>
            </a:r>
            <a:endParaRPr lang="zh-CN" altLang="en-US" sz="1600" dirty="0">
              <a:solidFill>
                <a:srgbClr val="444343"/>
              </a:solidFill>
              <a:latin typeface="Agency FB" panose="020B0503020202020204" pitchFamily="34" charset="0"/>
            </a:endParaRPr>
          </a:p>
        </p:txBody>
      </p:sp>
      <p:sp>
        <p:nvSpPr>
          <p:cNvPr id="78" name="矩形 77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<p:cNvSpPr/>
          <p:nvPr/>
        </p:nvSpPr>
        <p:spPr>
          <a:xfrm>
            <a:off x="8825701" y="4626732"/>
            <a:ext cx="1898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Lorem ipsum dolor sit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amet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consectetur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adipisicing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elit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sed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do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eiusmod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tempor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incididunt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labore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dolore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magna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aliqua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enim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ad minim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veniam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quis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nostrud</a:t>
            </a:r>
            <a:endParaRPr lang="en-US" altLang="zh-CN" sz="1000" dirty="0">
              <a:solidFill>
                <a:srgbClr val="444343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9" name="直接连接符 78"/>
          <p:cNvCxnSpPr/>
          <p:nvPr/>
        </p:nvCxnSpPr>
        <p:spPr>
          <a:xfrm>
            <a:off x="9510543" y="4440435"/>
            <a:ext cx="457200" cy="0"/>
          </a:xfrm>
          <a:prstGeom prst="line">
            <a:avLst/>
          </a:prstGeom>
          <a:ln w="28575">
            <a:solidFill>
              <a:srgbClr val="44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文本框 79"/>
          <p:cNvSpPr txBox="1"/>
          <p:nvPr/>
        </p:nvSpPr>
        <p:spPr>
          <a:xfrm>
            <a:off x="9094722" y="3999326"/>
            <a:ext cx="13287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444343"/>
                </a:solidFill>
                <a:latin typeface="Agency FB" panose="020B0503020202020204" pitchFamily="34" charset="0"/>
              </a:rPr>
              <a:t>The input position</a:t>
            </a:r>
            <a:endParaRPr lang="zh-CN" altLang="en-US" sz="1600" dirty="0">
              <a:solidFill>
                <a:srgbClr val="444343"/>
              </a:solidFill>
              <a:latin typeface="Agency FB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pageCurlDouble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5" grpId="0" animBg="1"/>
      <p:bldP spid="56" grpId="0"/>
      <p:bldP spid="57" grpId="0"/>
      <p:bldP spid="58" grpId="0" animBg="1"/>
      <p:bldP spid="59" grpId="0"/>
      <p:bldP spid="61" grpId="0" animBg="1"/>
      <p:bldP spid="62" grpId="0"/>
      <p:bldP spid="64" grpId="0" animBg="1"/>
      <p:bldP spid="65" grpId="0"/>
      <p:bldP spid="71" grpId="0"/>
      <p:bldP spid="72" grpId="0"/>
      <p:bldP spid="74" grpId="0"/>
      <p:bldP spid="75" grpId="0"/>
      <p:bldP spid="77" grpId="0"/>
      <p:bldP spid="78" grpId="0"/>
      <p:bldP spid="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172940" y="593794"/>
            <a:ext cx="5014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444343"/>
                </a:solidFill>
                <a:latin typeface="Agency FB" panose="020B0503020202020204" pitchFamily="34" charset="0"/>
              </a:rPr>
              <a:t>PLEASE ADD YOUR TILTLE HERE</a:t>
            </a:r>
            <a:endParaRPr lang="zh-CN" altLang="en-US" sz="2800" b="1" dirty="0">
              <a:solidFill>
                <a:srgbClr val="444343"/>
              </a:solidFill>
              <a:latin typeface="Agency FB" panose="020B0503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27357" y="494675"/>
            <a:ext cx="4137286" cy="7644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1387527" y="2068642"/>
            <a:ext cx="4377128" cy="1543987"/>
          </a:xfrm>
          <a:prstGeom prst="roundRect">
            <a:avLst/>
          </a:prstGeom>
          <a:solidFill>
            <a:schemeClr val="bg1"/>
          </a:solidFill>
          <a:ln>
            <a:solidFill>
              <a:srgbClr val="4443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1042753" y="2488367"/>
            <a:ext cx="689548" cy="689548"/>
          </a:xfrm>
          <a:prstGeom prst="ellipse">
            <a:avLst/>
          </a:prstGeom>
          <a:solidFill>
            <a:schemeClr val="bg1"/>
          </a:solidFill>
          <a:ln>
            <a:solidFill>
              <a:srgbClr val="4443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1101652" y="2547266"/>
            <a:ext cx="571750" cy="571750"/>
            <a:chOff x="1101652" y="2547266"/>
            <a:chExt cx="571750" cy="571750"/>
          </a:xfrm>
        </p:grpSpPr>
        <p:sp>
          <p:nvSpPr>
            <p:cNvPr id="11" name="椭圆 10"/>
            <p:cNvSpPr/>
            <p:nvPr/>
          </p:nvSpPr>
          <p:spPr>
            <a:xfrm>
              <a:off x="1101652" y="2547266"/>
              <a:ext cx="571750" cy="571750"/>
            </a:xfrm>
            <a:prstGeom prst="ellipse">
              <a:avLst/>
            </a:prstGeom>
            <a:solidFill>
              <a:srgbClr val="893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255536" y="2584156"/>
              <a:ext cx="3292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Agency FB" panose="020B0503020202020204" pitchFamily="34" charset="0"/>
                </a:rPr>
                <a:t>1</a:t>
              </a:r>
              <a:endParaRPr lang="zh-CN" altLang="en-US" sz="2800" b="1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</p:grpSp>
      <p:sp>
        <p:nvSpPr>
          <p:cNvPr id="13" name="矩形 12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<p:cNvSpPr/>
          <p:nvPr/>
        </p:nvSpPr>
        <p:spPr>
          <a:xfrm>
            <a:off x="1866079" y="2694323"/>
            <a:ext cx="3448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Lorem ipsum dolor sit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amet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consectetur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adipisicing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elit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sed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do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eiusmod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tempor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incididunt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labore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dolore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magna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aliqua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enim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ad minim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veniam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quis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nostrud</a:t>
            </a:r>
            <a:endParaRPr lang="en-US" altLang="zh-CN" sz="1000" dirty="0">
              <a:solidFill>
                <a:srgbClr val="444343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850547" y="2324991"/>
            <a:ext cx="2586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444343"/>
                </a:solidFill>
                <a:latin typeface="Agency FB" panose="020B0503020202020204" pitchFamily="34" charset="0"/>
              </a:rPr>
              <a:t>PLEASE ADD YOUR TILTLE HERE</a:t>
            </a:r>
            <a:endParaRPr lang="zh-CN" altLang="en-US" b="1" dirty="0">
              <a:solidFill>
                <a:srgbClr val="444343"/>
              </a:solidFill>
              <a:latin typeface="Agency FB" panose="020B0503020202020204" pitchFamily="34" charset="0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6721527" y="2068642"/>
            <a:ext cx="4377128" cy="1543987"/>
          </a:xfrm>
          <a:prstGeom prst="roundRect">
            <a:avLst/>
          </a:prstGeom>
          <a:solidFill>
            <a:schemeClr val="bg1"/>
          </a:solidFill>
          <a:ln>
            <a:solidFill>
              <a:srgbClr val="4443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6376753" y="2488367"/>
            <a:ext cx="689548" cy="689548"/>
          </a:xfrm>
          <a:prstGeom prst="ellipse">
            <a:avLst/>
          </a:prstGeom>
          <a:solidFill>
            <a:schemeClr val="bg1"/>
          </a:solidFill>
          <a:ln>
            <a:solidFill>
              <a:srgbClr val="4443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6435652" y="2547266"/>
            <a:ext cx="571750" cy="571750"/>
            <a:chOff x="1101652" y="2547266"/>
            <a:chExt cx="571750" cy="571750"/>
          </a:xfrm>
        </p:grpSpPr>
        <p:sp>
          <p:nvSpPr>
            <p:cNvPr id="33" name="椭圆 32"/>
            <p:cNvSpPr/>
            <p:nvPr/>
          </p:nvSpPr>
          <p:spPr>
            <a:xfrm>
              <a:off x="1101652" y="2547266"/>
              <a:ext cx="571750" cy="571750"/>
            </a:xfrm>
            <a:prstGeom prst="ellipse">
              <a:avLst/>
            </a:prstGeom>
            <a:solidFill>
              <a:srgbClr val="893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203655" y="2584156"/>
              <a:ext cx="3292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Agency FB" panose="020B0503020202020204" pitchFamily="34" charset="0"/>
                </a:rPr>
                <a:t>2</a:t>
              </a:r>
              <a:endParaRPr lang="zh-CN" altLang="en-US" sz="2800" b="1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</p:grpSp>
      <p:sp>
        <p:nvSpPr>
          <p:cNvPr id="35" name="矩形 34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<p:cNvSpPr/>
          <p:nvPr/>
        </p:nvSpPr>
        <p:spPr>
          <a:xfrm>
            <a:off x="7200079" y="2694323"/>
            <a:ext cx="3448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Lorem ipsum dolor sit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amet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consectetur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adipisicing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elit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sed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do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eiusmod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tempor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incididunt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labore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dolore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magna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aliqua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enim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ad minim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veniam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quis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nostrud</a:t>
            </a:r>
            <a:endParaRPr lang="en-US" altLang="zh-CN" sz="1000" dirty="0">
              <a:solidFill>
                <a:srgbClr val="444343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7184547" y="2324991"/>
            <a:ext cx="2586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444343"/>
                </a:solidFill>
                <a:latin typeface="Agency FB" panose="020B0503020202020204" pitchFamily="34" charset="0"/>
              </a:rPr>
              <a:t>PLEASE ADD YOUR TILTLE HERE</a:t>
            </a:r>
            <a:endParaRPr lang="zh-CN" altLang="en-US" b="1" dirty="0">
              <a:solidFill>
                <a:srgbClr val="444343"/>
              </a:solidFill>
              <a:latin typeface="Agency FB" panose="020B0503020202020204" pitchFamily="34" charset="0"/>
            </a:endParaRPr>
          </a:p>
        </p:txBody>
      </p:sp>
      <p:sp>
        <p:nvSpPr>
          <p:cNvPr id="37" name="圆角矩形 36"/>
          <p:cNvSpPr/>
          <p:nvPr/>
        </p:nvSpPr>
        <p:spPr>
          <a:xfrm>
            <a:off x="1387527" y="4069828"/>
            <a:ext cx="4377128" cy="1543987"/>
          </a:xfrm>
          <a:prstGeom prst="roundRect">
            <a:avLst/>
          </a:prstGeom>
          <a:solidFill>
            <a:schemeClr val="bg1"/>
          </a:solidFill>
          <a:ln>
            <a:solidFill>
              <a:srgbClr val="4443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1042753" y="4489553"/>
            <a:ext cx="689548" cy="689548"/>
          </a:xfrm>
          <a:prstGeom prst="ellipse">
            <a:avLst/>
          </a:prstGeom>
          <a:solidFill>
            <a:schemeClr val="bg1"/>
          </a:solidFill>
          <a:ln>
            <a:solidFill>
              <a:srgbClr val="4443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9" name="组合 38"/>
          <p:cNvGrpSpPr/>
          <p:nvPr/>
        </p:nvGrpSpPr>
        <p:grpSpPr>
          <a:xfrm>
            <a:off x="1101652" y="4548452"/>
            <a:ext cx="571750" cy="571750"/>
            <a:chOff x="1101652" y="2547266"/>
            <a:chExt cx="571750" cy="571750"/>
          </a:xfrm>
        </p:grpSpPr>
        <p:sp>
          <p:nvSpPr>
            <p:cNvPr id="40" name="椭圆 39"/>
            <p:cNvSpPr/>
            <p:nvPr/>
          </p:nvSpPr>
          <p:spPr>
            <a:xfrm>
              <a:off x="1101652" y="2547266"/>
              <a:ext cx="571750" cy="571750"/>
            </a:xfrm>
            <a:prstGeom prst="ellipse">
              <a:avLst/>
            </a:prstGeom>
            <a:solidFill>
              <a:srgbClr val="893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204316" y="2584156"/>
              <a:ext cx="3292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Agency FB" panose="020B0503020202020204" pitchFamily="34" charset="0"/>
                </a:rPr>
                <a:t>3</a:t>
              </a:r>
              <a:endParaRPr lang="zh-CN" altLang="en-US" sz="2800" b="1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</p:grpSp>
      <p:sp>
        <p:nvSpPr>
          <p:cNvPr id="42" name="矩形 41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<p:cNvSpPr/>
          <p:nvPr/>
        </p:nvSpPr>
        <p:spPr>
          <a:xfrm>
            <a:off x="1866079" y="4695509"/>
            <a:ext cx="3448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Lorem ipsum dolor sit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amet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consectetur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adipisicing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elit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sed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do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eiusmod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tempor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incididunt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labore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dolore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magna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aliqua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enim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ad minim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veniam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quis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nostrud</a:t>
            </a:r>
            <a:endParaRPr lang="en-US" altLang="zh-CN" sz="1000" dirty="0">
              <a:solidFill>
                <a:srgbClr val="444343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850547" y="4326177"/>
            <a:ext cx="2586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444343"/>
                </a:solidFill>
                <a:latin typeface="Agency FB" panose="020B0503020202020204" pitchFamily="34" charset="0"/>
              </a:rPr>
              <a:t>PLEASE ADD YOUR TILTLE HERE</a:t>
            </a:r>
            <a:endParaRPr lang="zh-CN" altLang="en-US" b="1" dirty="0">
              <a:solidFill>
                <a:srgbClr val="444343"/>
              </a:solidFill>
              <a:latin typeface="Agency FB" panose="020B0503020202020204" pitchFamily="34" charset="0"/>
            </a:endParaRPr>
          </a:p>
        </p:txBody>
      </p:sp>
      <p:sp>
        <p:nvSpPr>
          <p:cNvPr id="44" name="圆角矩形 43"/>
          <p:cNvSpPr/>
          <p:nvPr/>
        </p:nvSpPr>
        <p:spPr>
          <a:xfrm>
            <a:off x="6721527" y="4069828"/>
            <a:ext cx="4377128" cy="1543987"/>
          </a:xfrm>
          <a:prstGeom prst="roundRect">
            <a:avLst/>
          </a:prstGeom>
          <a:solidFill>
            <a:schemeClr val="bg1"/>
          </a:solidFill>
          <a:ln>
            <a:solidFill>
              <a:srgbClr val="4443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6376753" y="4489553"/>
            <a:ext cx="689548" cy="689548"/>
          </a:xfrm>
          <a:prstGeom prst="ellipse">
            <a:avLst/>
          </a:prstGeom>
          <a:solidFill>
            <a:schemeClr val="bg1"/>
          </a:solidFill>
          <a:ln>
            <a:solidFill>
              <a:srgbClr val="4443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6" name="组合 45"/>
          <p:cNvGrpSpPr/>
          <p:nvPr/>
        </p:nvGrpSpPr>
        <p:grpSpPr>
          <a:xfrm>
            <a:off x="6435652" y="4548452"/>
            <a:ext cx="571750" cy="571750"/>
            <a:chOff x="1101652" y="2547266"/>
            <a:chExt cx="571750" cy="571750"/>
          </a:xfrm>
        </p:grpSpPr>
        <p:sp>
          <p:nvSpPr>
            <p:cNvPr id="47" name="椭圆 46"/>
            <p:cNvSpPr/>
            <p:nvPr/>
          </p:nvSpPr>
          <p:spPr>
            <a:xfrm>
              <a:off x="1101652" y="2547266"/>
              <a:ext cx="571750" cy="571750"/>
            </a:xfrm>
            <a:prstGeom prst="ellipse">
              <a:avLst/>
            </a:prstGeom>
            <a:solidFill>
              <a:srgbClr val="893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1214060" y="2584156"/>
              <a:ext cx="3292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Agency FB" panose="020B0503020202020204" pitchFamily="34" charset="0"/>
                </a:rPr>
                <a:t>4</a:t>
              </a:r>
              <a:endParaRPr lang="zh-CN" altLang="en-US" sz="2800" b="1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</p:grpSp>
      <p:sp>
        <p:nvSpPr>
          <p:cNvPr id="49" name="矩形 48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<p:cNvSpPr/>
          <p:nvPr/>
        </p:nvSpPr>
        <p:spPr>
          <a:xfrm>
            <a:off x="7200079" y="4695509"/>
            <a:ext cx="3448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Lorem ipsum dolor sit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amet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consectetur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adipisicing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elit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sed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do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eiusmod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tempor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incididunt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labore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dolore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magna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aliqua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enim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ad minim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veniam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quis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nostrud</a:t>
            </a:r>
            <a:endParaRPr lang="en-US" altLang="zh-CN" sz="1000" dirty="0">
              <a:solidFill>
                <a:srgbClr val="444343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7184547" y="4326177"/>
            <a:ext cx="2586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444343"/>
                </a:solidFill>
                <a:latin typeface="Agency FB" panose="020B0503020202020204" pitchFamily="34" charset="0"/>
              </a:rPr>
              <a:t>PLEASE ADD YOUR TILTLE HERE</a:t>
            </a:r>
            <a:endParaRPr lang="zh-CN" altLang="en-US" b="1" dirty="0">
              <a:solidFill>
                <a:srgbClr val="444343"/>
              </a:solidFill>
              <a:latin typeface="Agency FB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pageCurlDouble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0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3" grpId="0" animBg="1"/>
      <p:bldP spid="4" grpId="0" animBg="1"/>
      <p:bldP spid="13" grpId="0"/>
      <p:bldP spid="14" grpId="0"/>
      <p:bldP spid="30" grpId="0" animBg="1"/>
      <p:bldP spid="31" grpId="0" animBg="1"/>
      <p:bldP spid="35" grpId="0"/>
      <p:bldP spid="36" grpId="0"/>
      <p:bldP spid="37" grpId="0" animBg="1"/>
      <p:bldP spid="38" grpId="0" animBg="1"/>
      <p:bldP spid="42" grpId="0"/>
      <p:bldP spid="43" grpId="0"/>
      <p:bldP spid="44" grpId="0" animBg="1"/>
      <p:bldP spid="45" grpId="0" animBg="1"/>
      <p:bldP spid="49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172940" y="593794"/>
            <a:ext cx="5014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444343"/>
                </a:solidFill>
                <a:latin typeface="Agency FB" panose="020B0503020202020204" pitchFamily="34" charset="0"/>
              </a:rPr>
              <a:t>PLEASE ADD YOUR TILTLE HERE</a:t>
            </a:r>
            <a:endParaRPr lang="zh-CN" altLang="en-US" sz="2800" b="1" dirty="0">
              <a:solidFill>
                <a:srgbClr val="444343"/>
              </a:solidFill>
              <a:latin typeface="Agency FB" panose="020B0503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27357" y="494675"/>
            <a:ext cx="4137286" cy="7644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216577" y="2651402"/>
            <a:ext cx="6475751" cy="21435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875587" y="2208196"/>
            <a:ext cx="5593054" cy="3217691"/>
            <a:chOff x="6997668" y="1443956"/>
            <a:chExt cx="4569606" cy="2628900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668" y="1443956"/>
              <a:ext cx="4569606" cy="2628900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7490012" y="1587820"/>
              <a:ext cx="3482788" cy="2187831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矩形 10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<p:cNvSpPr/>
          <p:nvPr/>
        </p:nvSpPr>
        <p:spPr>
          <a:xfrm>
            <a:off x="6343638" y="3094377"/>
            <a:ext cx="52515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Lorem ipsum dolor sit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amet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consectetur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adipisicing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elit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sed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do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eiusmod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tempor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incididunt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labore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dolore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magna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aliqua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enim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ad minim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veniam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quis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nostrud</a:t>
            </a:r>
            <a:endParaRPr lang="en-US" altLang="zh-CN" sz="1000" dirty="0">
              <a:solidFill>
                <a:srgbClr val="444343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矩形 11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<p:cNvSpPr/>
          <p:nvPr/>
        </p:nvSpPr>
        <p:spPr>
          <a:xfrm>
            <a:off x="6343638" y="3765703"/>
            <a:ext cx="52515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Lorem ipsum dolor sit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amet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consectetur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adipisicing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elit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sed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do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eiusmod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tempor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incididunt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labore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dolore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magna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aliqua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enim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ad minim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veniam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quis</a:t>
            </a:r>
            <a:r>
              <a: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000" dirty="0" err="1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nostrud</a:t>
            </a:r>
            <a:endParaRPr lang="en-US" altLang="zh-CN" sz="1000" dirty="0">
              <a:solidFill>
                <a:srgbClr val="444343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pageCurlDouble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  <p:bldP spid="3" grpId="0" animBg="1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4988004" y="1739962"/>
            <a:ext cx="2215991" cy="221599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 descr="e7d195523061f1c0328eee58866a2c96cef83cb5d7e8264eD65FB5D2354A91F359B7105383B69D524259A334A3200F36813883930A71B82EE2EA40F90FB214134A4A98ADE1E0FC8B02277D03E7C388C887E495ADB25A8A36914F4F516700F1B9866486B0B2759A56DBC4E39DE330A6B2B286C491000EAA6F96918AB630E04D1CC7A2D4FCFAC01A25"/>
          <p:cNvSpPr txBox="1"/>
          <p:nvPr/>
        </p:nvSpPr>
        <p:spPr>
          <a:xfrm>
            <a:off x="5112064" y="1916933"/>
            <a:ext cx="196787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b="1" dirty="0">
                <a:solidFill>
                  <a:srgbClr val="444343"/>
                </a:solidFill>
                <a:latin typeface="Agency FB" panose="020B0503020202020204" pitchFamily="34" charset="0"/>
              </a:rPr>
              <a:t>02</a:t>
            </a:r>
            <a:endParaRPr lang="zh-CN" altLang="en-US" sz="11500" b="1" dirty="0">
              <a:solidFill>
                <a:srgbClr val="444343"/>
              </a:solidFill>
              <a:latin typeface="Agency FB" panose="020B0503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172940" y="4161453"/>
            <a:ext cx="5014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444343"/>
                </a:solidFill>
                <a:latin typeface="Agency FB" panose="020B0503020202020204" pitchFamily="34" charset="0"/>
              </a:rPr>
              <a:t>PLEASE ADD YOUR TILTLE HERE</a:t>
            </a:r>
            <a:endParaRPr lang="zh-CN" altLang="en-US" sz="2800" b="1" dirty="0">
              <a:solidFill>
                <a:srgbClr val="444343"/>
              </a:solidFill>
              <a:latin typeface="Agency FB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pageCurlDouble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381000" y="2228850"/>
            <a:ext cx="11391900" cy="35242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908799" y="1929947"/>
            <a:ext cx="4316049" cy="4156384"/>
          </a:xfrm>
          <a:prstGeom prst="rect">
            <a:avLst/>
          </a:prstGeom>
          <a:blipFill dpi="0" rotWithShape="1">
            <a:blip r:embed="rId2"/>
            <a:srcRect/>
            <a:tile tx="-2387600" ty="-101600" sx="70000" sy="7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172940" y="593794"/>
            <a:ext cx="5014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444343"/>
                </a:solidFill>
                <a:latin typeface="Agency FB" panose="020B0503020202020204" pitchFamily="34" charset="0"/>
              </a:rPr>
              <a:t>PLEASE ADD YOUR TILTLE HERE</a:t>
            </a:r>
            <a:endParaRPr lang="zh-CN" altLang="en-US" sz="2800" b="1" dirty="0">
              <a:solidFill>
                <a:srgbClr val="444343"/>
              </a:solidFill>
              <a:latin typeface="Agency FB" panose="020B0503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27357" y="494675"/>
            <a:ext cx="4137286" cy="7644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1015217" y="2613379"/>
            <a:ext cx="4926430" cy="646331"/>
            <a:chOff x="1015217" y="2613379"/>
            <a:chExt cx="4926430" cy="646331"/>
          </a:xfrm>
        </p:grpSpPr>
        <p:sp>
          <p:nvSpPr>
            <p:cNvPr id="9" name="矩形 8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  <p:cNvSpPr/>
            <p:nvPr/>
          </p:nvSpPr>
          <p:spPr>
            <a:xfrm>
              <a:off x="1589101" y="2613379"/>
              <a:ext cx="435254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Lorem ipsum dolor sit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amet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,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consectetur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adipisicing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elit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,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sed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do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eiusmod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tempor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incididunt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ut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labore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et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dolore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magna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aliqua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.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Ut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enim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ad minim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veniam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,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quis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nostrud</a:t>
              </a:r>
              <a:endPara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Freeform 112"/>
            <p:cNvSpPr>
              <a:spLocks noChangeArrowheads="1"/>
            </p:cNvSpPr>
            <p:nvPr/>
          </p:nvSpPr>
          <p:spPr bwMode="auto">
            <a:xfrm>
              <a:off x="1015217" y="2662356"/>
              <a:ext cx="429679" cy="366492"/>
            </a:xfrm>
            <a:custGeom>
              <a:avLst/>
              <a:gdLst>
                <a:gd name="T0" fmla="*/ 172426 w 601"/>
                <a:gd name="T1" fmla="*/ 114823 h 510"/>
                <a:gd name="T2" fmla="*/ 172426 w 601"/>
                <a:gd name="T3" fmla="*/ 28164 h 510"/>
                <a:gd name="T4" fmla="*/ 172426 w 601"/>
                <a:gd name="T5" fmla="*/ 114823 h 510"/>
                <a:gd name="T6" fmla="*/ 192902 w 601"/>
                <a:gd name="T7" fmla="*/ 61383 h 510"/>
                <a:gd name="T8" fmla="*/ 182844 w 601"/>
                <a:gd name="T9" fmla="*/ 50912 h 510"/>
                <a:gd name="T10" fmla="*/ 162368 w 601"/>
                <a:gd name="T11" fmla="*/ 50912 h 510"/>
                <a:gd name="T12" fmla="*/ 152310 w 601"/>
                <a:gd name="T13" fmla="*/ 61383 h 510"/>
                <a:gd name="T14" fmla="*/ 152310 w 601"/>
                <a:gd name="T15" fmla="*/ 81604 h 510"/>
                <a:gd name="T16" fmla="*/ 162368 w 601"/>
                <a:gd name="T17" fmla="*/ 91714 h 510"/>
                <a:gd name="T18" fmla="*/ 182844 w 601"/>
                <a:gd name="T19" fmla="*/ 91714 h 510"/>
                <a:gd name="T20" fmla="*/ 192902 w 601"/>
                <a:gd name="T21" fmla="*/ 81604 h 510"/>
                <a:gd name="T22" fmla="*/ 192902 w 601"/>
                <a:gd name="T23" fmla="*/ 61383 h 510"/>
                <a:gd name="T24" fmla="*/ 129320 w 601"/>
                <a:gd name="T25" fmla="*/ 35747 h 510"/>
                <a:gd name="T26" fmla="*/ 119261 w 601"/>
                <a:gd name="T27" fmla="*/ 15165 h 510"/>
                <a:gd name="T28" fmla="*/ 126805 w 601"/>
                <a:gd name="T29" fmla="*/ 0 h 510"/>
                <a:gd name="T30" fmla="*/ 136863 w 601"/>
                <a:gd name="T31" fmla="*/ 5055 h 510"/>
                <a:gd name="T32" fmla="*/ 129320 w 601"/>
                <a:gd name="T33" fmla="*/ 35747 h 510"/>
                <a:gd name="T34" fmla="*/ 96271 w 601"/>
                <a:gd name="T35" fmla="*/ 15165 h 510"/>
                <a:gd name="T36" fmla="*/ 50650 w 601"/>
                <a:gd name="T37" fmla="*/ 58856 h 510"/>
                <a:gd name="T38" fmla="*/ 78669 w 601"/>
                <a:gd name="T39" fmla="*/ 5055 h 510"/>
                <a:gd name="T40" fmla="*/ 96271 w 601"/>
                <a:gd name="T41" fmla="*/ 10110 h 510"/>
                <a:gd name="T42" fmla="*/ 81184 w 601"/>
                <a:gd name="T43" fmla="*/ 68966 h 510"/>
                <a:gd name="T44" fmla="*/ 116747 w 601"/>
                <a:gd name="T45" fmla="*/ 68966 h 510"/>
                <a:gd name="T46" fmla="*/ 136863 w 601"/>
                <a:gd name="T47" fmla="*/ 114823 h 510"/>
                <a:gd name="T48" fmla="*/ 147281 w 601"/>
                <a:gd name="T49" fmla="*/ 163207 h 510"/>
                <a:gd name="T50" fmla="*/ 157339 w 601"/>
                <a:gd name="T51" fmla="*/ 124933 h 510"/>
                <a:gd name="T52" fmla="*/ 187873 w 601"/>
                <a:gd name="T53" fmla="*/ 122406 h 510"/>
                <a:gd name="T54" fmla="*/ 174941 w 601"/>
                <a:gd name="T55" fmla="*/ 176206 h 510"/>
                <a:gd name="T56" fmla="*/ 164883 w 601"/>
                <a:gd name="T57" fmla="*/ 183789 h 510"/>
                <a:gd name="T58" fmla="*/ 159853 w 601"/>
                <a:gd name="T59" fmla="*/ 183789 h 510"/>
                <a:gd name="T60" fmla="*/ 50650 w 601"/>
                <a:gd name="T61" fmla="*/ 183789 h 510"/>
                <a:gd name="T62" fmla="*/ 50650 w 601"/>
                <a:gd name="T63" fmla="*/ 183789 h 510"/>
                <a:gd name="T64" fmla="*/ 40592 w 601"/>
                <a:gd name="T65" fmla="*/ 176206 h 510"/>
                <a:gd name="T66" fmla="*/ 10058 w 601"/>
                <a:gd name="T67" fmla="*/ 89186 h 510"/>
                <a:gd name="T68" fmla="*/ 10058 w 601"/>
                <a:gd name="T69" fmla="*/ 68966 h 510"/>
                <a:gd name="T70" fmla="*/ 81184 w 601"/>
                <a:gd name="T71" fmla="*/ 68966 h 510"/>
                <a:gd name="T72" fmla="*/ 96271 w 601"/>
                <a:gd name="T73" fmla="*/ 153097 h 510"/>
                <a:gd name="T74" fmla="*/ 116747 w 601"/>
                <a:gd name="T75" fmla="*/ 153097 h 510"/>
                <a:gd name="T76" fmla="*/ 106689 w 601"/>
                <a:gd name="T77" fmla="*/ 89186 h 510"/>
                <a:gd name="T78" fmla="*/ 96271 w 601"/>
                <a:gd name="T79" fmla="*/ 153097 h 510"/>
                <a:gd name="T80" fmla="*/ 76155 w 601"/>
                <a:gd name="T81" fmla="*/ 99658 h 510"/>
                <a:gd name="T82" fmla="*/ 55679 w 601"/>
                <a:gd name="T83" fmla="*/ 99658 h 510"/>
                <a:gd name="T84" fmla="*/ 65737 w 601"/>
                <a:gd name="T85" fmla="*/ 163207 h 510"/>
                <a:gd name="T86" fmla="*/ 76155 w 601"/>
                <a:gd name="T87" fmla="*/ 99658 h 51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01" h="510">
                  <a:moveTo>
                    <a:pt x="480" y="318"/>
                  </a:moveTo>
                  <a:lnTo>
                    <a:pt x="480" y="318"/>
                  </a:lnTo>
                  <a:cubicBezTo>
                    <a:pt x="410" y="318"/>
                    <a:pt x="353" y="269"/>
                    <a:pt x="353" y="198"/>
                  </a:cubicBezTo>
                  <a:cubicBezTo>
                    <a:pt x="353" y="127"/>
                    <a:pt x="410" y="78"/>
                    <a:pt x="480" y="78"/>
                  </a:cubicBezTo>
                  <a:cubicBezTo>
                    <a:pt x="544" y="78"/>
                    <a:pt x="600" y="127"/>
                    <a:pt x="600" y="198"/>
                  </a:cubicBezTo>
                  <a:cubicBezTo>
                    <a:pt x="600" y="269"/>
                    <a:pt x="544" y="318"/>
                    <a:pt x="480" y="318"/>
                  </a:cubicBezTo>
                  <a:close/>
                  <a:moveTo>
                    <a:pt x="537" y="170"/>
                  </a:moveTo>
                  <a:lnTo>
                    <a:pt x="537" y="170"/>
                  </a:lnTo>
                  <a:cubicBezTo>
                    <a:pt x="509" y="170"/>
                    <a:pt x="509" y="170"/>
                    <a:pt x="509" y="170"/>
                  </a:cubicBezTo>
                  <a:cubicBezTo>
                    <a:pt x="509" y="141"/>
                    <a:pt x="509" y="141"/>
                    <a:pt x="509" y="141"/>
                  </a:cubicBezTo>
                  <a:cubicBezTo>
                    <a:pt x="509" y="127"/>
                    <a:pt x="494" y="113"/>
                    <a:pt x="480" y="113"/>
                  </a:cubicBezTo>
                  <a:cubicBezTo>
                    <a:pt x="459" y="113"/>
                    <a:pt x="452" y="127"/>
                    <a:pt x="452" y="141"/>
                  </a:cubicBezTo>
                  <a:cubicBezTo>
                    <a:pt x="452" y="170"/>
                    <a:pt x="452" y="170"/>
                    <a:pt x="452" y="170"/>
                  </a:cubicBezTo>
                  <a:cubicBezTo>
                    <a:pt x="424" y="170"/>
                    <a:pt x="424" y="170"/>
                    <a:pt x="424" y="170"/>
                  </a:cubicBezTo>
                  <a:cubicBezTo>
                    <a:pt x="403" y="170"/>
                    <a:pt x="396" y="184"/>
                    <a:pt x="396" y="198"/>
                  </a:cubicBezTo>
                  <a:cubicBezTo>
                    <a:pt x="396" y="212"/>
                    <a:pt x="403" y="226"/>
                    <a:pt x="424" y="226"/>
                  </a:cubicBezTo>
                  <a:cubicBezTo>
                    <a:pt x="452" y="226"/>
                    <a:pt x="452" y="226"/>
                    <a:pt x="452" y="226"/>
                  </a:cubicBezTo>
                  <a:cubicBezTo>
                    <a:pt x="452" y="254"/>
                    <a:pt x="452" y="254"/>
                    <a:pt x="452" y="254"/>
                  </a:cubicBezTo>
                  <a:cubicBezTo>
                    <a:pt x="452" y="269"/>
                    <a:pt x="459" y="283"/>
                    <a:pt x="480" y="283"/>
                  </a:cubicBezTo>
                  <a:cubicBezTo>
                    <a:pt x="494" y="283"/>
                    <a:pt x="509" y="269"/>
                    <a:pt x="509" y="254"/>
                  </a:cubicBezTo>
                  <a:cubicBezTo>
                    <a:pt x="509" y="226"/>
                    <a:pt x="509" y="226"/>
                    <a:pt x="509" y="226"/>
                  </a:cubicBezTo>
                  <a:cubicBezTo>
                    <a:pt x="537" y="226"/>
                    <a:pt x="537" y="226"/>
                    <a:pt x="537" y="226"/>
                  </a:cubicBezTo>
                  <a:cubicBezTo>
                    <a:pt x="551" y="226"/>
                    <a:pt x="565" y="212"/>
                    <a:pt x="565" y="198"/>
                  </a:cubicBezTo>
                  <a:cubicBezTo>
                    <a:pt x="565" y="184"/>
                    <a:pt x="551" y="170"/>
                    <a:pt x="537" y="170"/>
                  </a:cubicBezTo>
                  <a:close/>
                  <a:moveTo>
                    <a:pt x="360" y="99"/>
                  </a:moveTo>
                  <a:lnTo>
                    <a:pt x="360" y="99"/>
                  </a:lnTo>
                  <a:cubicBezTo>
                    <a:pt x="332" y="42"/>
                    <a:pt x="332" y="42"/>
                    <a:pt x="332" y="42"/>
                  </a:cubicBezTo>
                  <a:cubicBezTo>
                    <a:pt x="332" y="35"/>
                    <a:pt x="325" y="35"/>
                    <a:pt x="325" y="28"/>
                  </a:cubicBezTo>
                  <a:cubicBezTo>
                    <a:pt x="325" y="14"/>
                    <a:pt x="339" y="0"/>
                    <a:pt x="353" y="0"/>
                  </a:cubicBezTo>
                  <a:cubicBezTo>
                    <a:pt x="367" y="0"/>
                    <a:pt x="374" y="7"/>
                    <a:pt x="381" y="14"/>
                  </a:cubicBezTo>
                  <a:cubicBezTo>
                    <a:pt x="410" y="63"/>
                    <a:pt x="410" y="63"/>
                    <a:pt x="410" y="63"/>
                  </a:cubicBezTo>
                  <a:cubicBezTo>
                    <a:pt x="389" y="71"/>
                    <a:pt x="374" y="85"/>
                    <a:pt x="360" y="99"/>
                  </a:cubicBezTo>
                  <a:close/>
                  <a:moveTo>
                    <a:pt x="268" y="42"/>
                  </a:moveTo>
                  <a:lnTo>
                    <a:pt x="268" y="42"/>
                  </a:lnTo>
                  <a:cubicBezTo>
                    <a:pt x="205" y="163"/>
                    <a:pt x="205" y="163"/>
                    <a:pt x="205" y="163"/>
                  </a:cubicBezTo>
                  <a:cubicBezTo>
                    <a:pt x="141" y="163"/>
                    <a:pt x="141" y="163"/>
                    <a:pt x="141" y="163"/>
                  </a:cubicBezTo>
                  <a:cubicBezTo>
                    <a:pt x="219" y="14"/>
                    <a:pt x="219" y="14"/>
                    <a:pt x="219" y="14"/>
                  </a:cubicBezTo>
                  <a:cubicBezTo>
                    <a:pt x="219" y="7"/>
                    <a:pt x="233" y="0"/>
                    <a:pt x="240" y="0"/>
                  </a:cubicBezTo>
                  <a:cubicBezTo>
                    <a:pt x="261" y="0"/>
                    <a:pt x="268" y="14"/>
                    <a:pt x="268" y="28"/>
                  </a:cubicBezTo>
                  <a:cubicBezTo>
                    <a:pt x="268" y="35"/>
                    <a:pt x="268" y="35"/>
                    <a:pt x="268" y="42"/>
                  </a:cubicBezTo>
                  <a:close/>
                  <a:moveTo>
                    <a:pt x="226" y="191"/>
                  </a:moveTo>
                  <a:lnTo>
                    <a:pt x="226" y="191"/>
                  </a:lnTo>
                  <a:cubicBezTo>
                    <a:pt x="325" y="191"/>
                    <a:pt x="325" y="191"/>
                    <a:pt x="325" y="191"/>
                  </a:cubicBezTo>
                  <a:lnTo>
                    <a:pt x="325" y="198"/>
                  </a:lnTo>
                  <a:cubicBezTo>
                    <a:pt x="325" y="247"/>
                    <a:pt x="346" y="290"/>
                    <a:pt x="381" y="318"/>
                  </a:cubicBezTo>
                  <a:cubicBezTo>
                    <a:pt x="381" y="424"/>
                    <a:pt x="381" y="424"/>
                    <a:pt x="381" y="424"/>
                  </a:cubicBezTo>
                  <a:cubicBezTo>
                    <a:pt x="381" y="438"/>
                    <a:pt x="396" y="452"/>
                    <a:pt x="410" y="452"/>
                  </a:cubicBezTo>
                  <a:cubicBezTo>
                    <a:pt x="431" y="452"/>
                    <a:pt x="438" y="438"/>
                    <a:pt x="438" y="424"/>
                  </a:cubicBezTo>
                  <a:cubicBezTo>
                    <a:pt x="438" y="346"/>
                    <a:pt x="438" y="346"/>
                    <a:pt x="438" y="346"/>
                  </a:cubicBezTo>
                  <a:cubicBezTo>
                    <a:pt x="452" y="346"/>
                    <a:pt x="466" y="346"/>
                    <a:pt x="480" y="346"/>
                  </a:cubicBezTo>
                  <a:cubicBezTo>
                    <a:pt x="494" y="346"/>
                    <a:pt x="509" y="346"/>
                    <a:pt x="523" y="339"/>
                  </a:cubicBezTo>
                  <a:cubicBezTo>
                    <a:pt x="487" y="488"/>
                    <a:pt x="487" y="488"/>
                    <a:pt x="487" y="488"/>
                  </a:cubicBezTo>
                  <a:cubicBezTo>
                    <a:pt x="480" y="502"/>
                    <a:pt x="473" y="509"/>
                    <a:pt x="459" y="509"/>
                  </a:cubicBezTo>
                  <a:cubicBezTo>
                    <a:pt x="452" y="509"/>
                    <a:pt x="452" y="509"/>
                    <a:pt x="452" y="509"/>
                  </a:cubicBezTo>
                  <a:cubicBezTo>
                    <a:pt x="445" y="509"/>
                    <a:pt x="445" y="509"/>
                    <a:pt x="445" y="509"/>
                  </a:cubicBezTo>
                  <a:cubicBezTo>
                    <a:pt x="141" y="509"/>
                    <a:pt x="141" y="509"/>
                    <a:pt x="141" y="509"/>
                  </a:cubicBezTo>
                  <a:cubicBezTo>
                    <a:pt x="127" y="509"/>
                    <a:pt x="113" y="502"/>
                    <a:pt x="113" y="488"/>
                  </a:cubicBezTo>
                  <a:cubicBezTo>
                    <a:pt x="49" y="247"/>
                    <a:pt x="49" y="247"/>
                    <a:pt x="49" y="247"/>
                  </a:cubicBezTo>
                  <a:cubicBezTo>
                    <a:pt x="28" y="247"/>
                    <a:pt x="28" y="247"/>
                    <a:pt x="28" y="247"/>
                  </a:cubicBezTo>
                  <a:cubicBezTo>
                    <a:pt x="7" y="247"/>
                    <a:pt x="0" y="233"/>
                    <a:pt x="0" y="219"/>
                  </a:cubicBezTo>
                  <a:cubicBezTo>
                    <a:pt x="0" y="198"/>
                    <a:pt x="7" y="191"/>
                    <a:pt x="28" y="191"/>
                  </a:cubicBezTo>
                  <a:cubicBezTo>
                    <a:pt x="134" y="191"/>
                    <a:pt x="134" y="191"/>
                    <a:pt x="134" y="191"/>
                  </a:cubicBezTo>
                  <a:cubicBezTo>
                    <a:pt x="226" y="191"/>
                    <a:pt x="226" y="191"/>
                    <a:pt x="226" y="191"/>
                  </a:cubicBezTo>
                  <a:close/>
                  <a:moveTo>
                    <a:pt x="268" y="424"/>
                  </a:moveTo>
                  <a:lnTo>
                    <a:pt x="268" y="424"/>
                  </a:lnTo>
                  <a:cubicBezTo>
                    <a:pt x="268" y="438"/>
                    <a:pt x="283" y="452"/>
                    <a:pt x="297" y="452"/>
                  </a:cubicBezTo>
                  <a:cubicBezTo>
                    <a:pt x="318" y="452"/>
                    <a:pt x="325" y="438"/>
                    <a:pt x="325" y="424"/>
                  </a:cubicBezTo>
                  <a:cubicBezTo>
                    <a:pt x="325" y="276"/>
                    <a:pt x="325" y="276"/>
                    <a:pt x="325" y="276"/>
                  </a:cubicBezTo>
                  <a:cubicBezTo>
                    <a:pt x="325" y="254"/>
                    <a:pt x="318" y="247"/>
                    <a:pt x="297" y="247"/>
                  </a:cubicBezTo>
                  <a:cubicBezTo>
                    <a:pt x="283" y="247"/>
                    <a:pt x="268" y="254"/>
                    <a:pt x="268" y="276"/>
                  </a:cubicBezTo>
                  <a:lnTo>
                    <a:pt x="268" y="424"/>
                  </a:lnTo>
                  <a:close/>
                  <a:moveTo>
                    <a:pt x="212" y="276"/>
                  </a:moveTo>
                  <a:lnTo>
                    <a:pt x="212" y="276"/>
                  </a:lnTo>
                  <a:cubicBezTo>
                    <a:pt x="212" y="254"/>
                    <a:pt x="205" y="247"/>
                    <a:pt x="183" y="247"/>
                  </a:cubicBezTo>
                  <a:cubicBezTo>
                    <a:pt x="169" y="247"/>
                    <a:pt x="155" y="254"/>
                    <a:pt x="155" y="276"/>
                  </a:cubicBezTo>
                  <a:cubicBezTo>
                    <a:pt x="155" y="424"/>
                    <a:pt x="155" y="424"/>
                    <a:pt x="155" y="424"/>
                  </a:cubicBezTo>
                  <a:cubicBezTo>
                    <a:pt x="155" y="438"/>
                    <a:pt x="169" y="452"/>
                    <a:pt x="183" y="452"/>
                  </a:cubicBezTo>
                  <a:cubicBezTo>
                    <a:pt x="205" y="452"/>
                    <a:pt x="212" y="438"/>
                    <a:pt x="212" y="424"/>
                  </a:cubicBezTo>
                  <a:lnTo>
                    <a:pt x="212" y="276"/>
                  </a:lnTo>
                  <a:close/>
                </a:path>
              </a:pathLst>
            </a:custGeom>
            <a:solidFill>
              <a:srgbClr val="44434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055661" y="3549387"/>
            <a:ext cx="4885986" cy="646331"/>
            <a:chOff x="1055661" y="3549387"/>
            <a:chExt cx="4885986" cy="646331"/>
          </a:xfrm>
        </p:grpSpPr>
        <p:sp>
          <p:nvSpPr>
            <p:cNvPr id="10" name="矩形 9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  <p:cNvSpPr/>
            <p:nvPr/>
          </p:nvSpPr>
          <p:spPr>
            <a:xfrm>
              <a:off x="1589101" y="3549387"/>
              <a:ext cx="435254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Lorem ipsum dolor sit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amet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,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consectetur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adipisicing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elit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,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sed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do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eiusmod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tempor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incididunt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ut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labore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et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dolore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magna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aliqua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.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Ut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enim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ad minim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veniam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,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quis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nostrud</a:t>
              </a:r>
              <a:endPara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Freeform 138"/>
            <p:cNvSpPr>
              <a:spLocks noChangeArrowheads="1"/>
            </p:cNvSpPr>
            <p:nvPr/>
          </p:nvSpPr>
          <p:spPr bwMode="auto">
            <a:xfrm>
              <a:off x="1055661" y="3666179"/>
              <a:ext cx="333062" cy="325662"/>
            </a:xfrm>
            <a:custGeom>
              <a:avLst/>
              <a:gdLst>
                <a:gd name="T0" fmla="*/ 203841 w 594"/>
                <a:gd name="T1" fmla="*/ 122628 h 581"/>
                <a:gd name="T2" fmla="*/ 201316 w 594"/>
                <a:gd name="T3" fmla="*/ 122628 h 581"/>
                <a:gd name="T4" fmla="*/ 196265 w 594"/>
                <a:gd name="T5" fmla="*/ 140301 h 581"/>
                <a:gd name="T6" fmla="*/ 196265 w 594"/>
                <a:gd name="T7" fmla="*/ 142826 h 581"/>
                <a:gd name="T8" fmla="*/ 196265 w 594"/>
                <a:gd name="T9" fmla="*/ 145351 h 581"/>
                <a:gd name="T10" fmla="*/ 196265 w 594"/>
                <a:gd name="T11" fmla="*/ 145351 h 581"/>
                <a:gd name="T12" fmla="*/ 193739 w 594"/>
                <a:gd name="T13" fmla="*/ 147875 h 581"/>
                <a:gd name="T14" fmla="*/ 185802 w 594"/>
                <a:gd name="T15" fmla="*/ 150400 h 581"/>
                <a:gd name="T16" fmla="*/ 185802 w 594"/>
                <a:gd name="T17" fmla="*/ 150400 h 581"/>
                <a:gd name="T18" fmla="*/ 155497 w 594"/>
                <a:gd name="T19" fmla="*/ 122628 h 581"/>
                <a:gd name="T20" fmla="*/ 155497 w 594"/>
                <a:gd name="T21" fmla="*/ 122628 h 581"/>
                <a:gd name="T22" fmla="*/ 50870 w 594"/>
                <a:gd name="T23" fmla="*/ 112169 h 581"/>
                <a:gd name="T24" fmla="*/ 60972 w 594"/>
                <a:gd name="T25" fmla="*/ 0 h 581"/>
                <a:gd name="T26" fmla="*/ 213943 w 594"/>
                <a:gd name="T27" fmla="*/ 10459 h 581"/>
                <a:gd name="T28" fmla="*/ 203841 w 594"/>
                <a:gd name="T29" fmla="*/ 122628 h 581"/>
                <a:gd name="T30" fmla="*/ 150446 w 594"/>
                <a:gd name="T31" fmla="*/ 132727 h 581"/>
                <a:gd name="T32" fmla="*/ 173175 w 594"/>
                <a:gd name="T33" fmla="*/ 155810 h 581"/>
                <a:gd name="T34" fmla="*/ 185802 w 594"/>
                <a:gd name="T35" fmla="*/ 168433 h 581"/>
                <a:gd name="T36" fmla="*/ 175700 w 594"/>
                <a:gd name="T37" fmla="*/ 178532 h 581"/>
                <a:gd name="T38" fmla="*/ 104266 w 594"/>
                <a:gd name="T39" fmla="*/ 178532 h 581"/>
                <a:gd name="T40" fmla="*/ 81537 w 594"/>
                <a:gd name="T41" fmla="*/ 178532 h 581"/>
                <a:gd name="T42" fmla="*/ 71074 w 594"/>
                <a:gd name="T43" fmla="*/ 178532 h 581"/>
                <a:gd name="T44" fmla="*/ 40768 w 594"/>
                <a:gd name="T45" fmla="*/ 204140 h 581"/>
                <a:gd name="T46" fmla="*/ 32831 w 594"/>
                <a:gd name="T47" fmla="*/ 209189 h 581"/>
                <a:gd name="T48" fmla="*/ 32831 w 594"/>
                <a:gd name="T49" fmla="*/ 209189 h 581"/>
                <a:gd name="T50" fmla="*/ 25255 w 594"/>
                <a:gd name="T51" fmla="*/ 204140 h 581"/>
                <a:gd name="T52" fmla="*/ 25255 w 594"/>
                <a:gd name="T53" fmla="*/ 204140 h 581"/>
                <a:gd name="T54" fmla="*/ 25255 w 594"/>
                <a:gd name="T55" fmla="*/ 201615 h 581"/>
                <a:gd name="T56" fmla="*/ 22729 w 594"/>
                <a:gd name="T57" fmla="*/ 199091 h 581"/>
                <a:gd name="T58" fmla="*/ 22729 w 594"/>
                <a:gd name="T59" fmla="*/ 178532 h 581"/>
                <a:gd name="T60" fmla="*/ 22729 w 594"/>
                <a:gd name="T61" fmla="*/ 178532 h 581"/>
                <a:gd name="T62" fmla="*/ 0 w 594"/>
                <a:gd name="T63" fmla="*/ 168433 h 581"/>
                <a:gd name="T64" fmla="*/ 0 w 594"/>
                <a:gd name="T65" fmla="*/ 51215 h 581"/>
                <a:gd name="T66" fmla="*/ 40768 w 594"/>
                <a:gd name="T67" fmla="*/ 40756 h 581"/>
                <a:gd name="T68" fmla="*/ 60972 w 594"/>
                <a:gd name="T69" fmla="*/ 132727 h 58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94" h="581">
                  <a:moveTo>
                    <a:pt x="565" y="340"/>
                  </a:moveTo>
                  <a:lnTo>
                    <a:pt x="565" y="340"/>
                  </a:lnTo>
                  <a:cubicBezTo>
                    <a:pt x="558" y="340"/>
                    <a:pt x="558" y="340"/>
                    <a:pt x="558" y="340"/>
                  </a:cubicBezTo>
                  <a:cubicBezTo>
                    <a:pt x="544" y="340"/>
                    <a:pt x="544" y="340"/>
                    <a:pt x="544" y="340"/>
                  </a:cubicBezTo>
                  <a:cubicBezTo>
                    <a:pt x="544" y="389"/>
                    <a:pt x="544" y="389"/>
                    <a:pt x="544" y="389"/>
                  </a:cubicBezTo>
                  <a:lnTo>
                    <a:pt x="544" y="396"/>
                  </a:lnTo>
                  <a:cubicBezTo>
                    <a:pt x="544" y="396"/>
                    <a:pt x="544" y="396"/>
                    <a:pt x="544" y="403"/>
                  </a:cubicBezTo>
                  <a:lnTo>
                    <a:pt x="537" y="410"/>
                  </a:lnTo>
                  <a:cubicBezTo>
                    <a:pt x="530" y="417"/>
                    <a:pt x="523" y="417"/>
                    <a:pt x="515" y="417"/>
                  </a:cubicBezTo>
                  <a:cubicBezTo>
                    <a:pt x="508" y="417"/>
                    <a:pt x="501" y="417"/>
                    <a:pt x="501" y="410"/>
                  </a:cubicBezTo>
                  <a:cubicBezTo>
                    <a:pt x="431" y="340"/>
                    <a:pt x="431" y="340"/>
                    <a:pt x="431" y="340"/>
                  </a:cubicBezTo>
                  <a:cubicBezTo>
                    <a:pt x="169" y="340"/>
                    <a:pt x="169" y="340"/>
                    <a:pt x="169" y="340"/>
                  </a:cubicBezTo>
                  <a:cubicBezTo>
                    <a:pt x="155" y="340"/>
                    <a:pt x="141" y="332"/>
                    <a:pt x="141" y="311"/>
                  </a:cubicBezTo>
                  <a:cubicBezTo>
                    <a:pt x="141" y="29"/>
                    <a:pt x="141" y="29"/>
                    <a:pt x="141" y="29"/>
                  </a:cubicBezTo>
                  <a:cubicBezTo>
                    <a:pt x="141" y="14"/>
                    <a:pt x="155" y="0"/>
                    <a:pt x="169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79" y="0"/>
                    <a:pt x="593" y="14"/>
                    <a:pt x="593" y="29"/>
                  </a:cubicBezTo>
                  <a:cubicBezTo>
                    <a:pt x="593" y="311"/>
                    <a:pt x="593" y="311"/>
                    <a:pt x="593" y="311"/>
                  </a:cubicBezTo>
                  <a:cubicBezTo>
                    <a:pt x="593" y="332"/>
                    <a:pt x="579" y="340"/>
                    <a:pt x="565" y="340"/>
                  </a:cubicBezTo>
                  <a:close/>
                  <a:moveTo>
                    <a:pt x="417" y="368"/>
                  </a:moveTo>
                  <a:lnTo>
                    <a:pt x="417" y="368"/>
                  </a:lnTo>
                  <a:cubicBezTo>
                    <a:pt x="480" y="432"/>
                    <a:pt x="480" y="432"/>
                    <a:pt x="480" y="432"/>
                  </a:cubicBezTo>
                  <a:cubicBezTo>
                    <a:pt x="487" y="439"/>
                    <a:pt x="501" y="446"/>
                    <a:pt x="515" y="446"/>
                  </a:cubicBezTo>
                  <a:cubicBezTo>
                    <a:pt x="515" y="467"/>
                    <a:pt x="515" y="467"/>
                    <a:pt x="515" y="467"/>
                  </a:cubicBezTo>
                  <a:cubicBezTo>
                    <a:pt x="515" y="481"/>
                    <a:pt x="508" y="495"/>
                    <a:pt x="487" y="495"/>
                  </a:cubicBezTo>
                  <a:cubicBezTo>
                    <a:pt x="289" y="495"/>
                    <a:pt x="289" y="495"/>
                    <a:pt x="289" y="495"/>
                  </a:cubicBezTo>
                  <a:cubicBezTo>
                    <a:pt x="226" y="495"/>
                    <a:pt x="226" y="495"/>
                    <a:pt x="226" y="495"/>
                  </a:cubicBezTo>
                  <a:cubicBezTo>
                    <a:pt x="197" y="495"/>
                    <a:pt x="197" y="495"/>
                    <a:pt x="197" y="495"/>
                  </a:cubicBezTo>
                  <a:cubicBezTo>
                    <a:pt x="190" y="495"/>
                    <a:pt x="190" y="495"/>
                    <a:pt x="190" y="495"/>
                  </a:cubicBezTo>
                  <a:cubicBezTo>
                    <a:pt x="113" y="566"/>
                    <a:pt x="113" y="566"/>
                    <a:pt x="113" y="566"/>
                  </a:cubicBezTo>
                  <a:cubicBezTo>
                    <a:pt x="106" y="573"/>
                    <a:pt x="99" y="580"/>
                    <a:pt x="91" y="580"/>
                  </a:cubicBezTo>
                  <a:cubicBezTo>
                    <a:pt x="84" y="580"/>
                    <a:pt x="77" y="573"/>
                    <a:pt x="77" y="566"/>
                  </a:cubicBezTo>
                  <a:cubicBezTo>
                    <a:pt x="70" y="566"/>
                    <a:pt x="70" y="566"/>
                    <a:pt x="70" y="566"/>
                  </a:cubicBezTo>
                  <a:lnTo>
                    <a:pt x="70" y="559"/>
                  </a:lnTo>
                  <a:cubicBezTo>
                    <a:pt x="70" y="559"/>
                    <a:pt x="63" y="559"/>
                    <a:pt x="63" y="552"/>
                  </a:cubicBezTo>
                  <a:cubicBezTo>
                    <a:pt x="63" y="495"/>
                    <a:pt x="63" y="495"/>
                    <a:pt x="63" y="495"/>
                  </a:cubicBezTo>
                  <a:cubicBezTo>
                    <a:pt x="28" y="495"/>
                    <a:pt x="28" y="495"/>
                    <a:pt x="28" y="495"/>
                  </a:cubicBezTo>
                  <a:cubicBezTo>
                    <a:pt x="14" y="495"/>
                    <a:pt x="0" y="481"/>
                    <a:pt x="0" y="467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28"/>
                    <a:pt x="14" y="113"/>
                    <a:pt x="28" y="113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13" y="311"/>
                    <a:pt x="113" y="311"/>
                    <a:pt x="113" y="311"/>
                  </a:cubicBezTo>
                  <a:cubicBezTo>
                    <a:pt x="113" y="347"/>
                    <a:pt x="141" y="368"/>
                    <a:pt x="169" y="368"/>
                  </a:cubicBezTo>
                  <a:lnTo>
                    <a:pt x="417" y="368"/>
                  </a:lnTo>
                  <a:close/>
                </a:path>
              </a:pathLst>
            </a:custGeom>
            <a:solidFill>
              <a:srgbClr val="44434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053193" y="4515931"/>
            <a:ext cx="4888454" cy="646331"/>
            <a:chOff x="1053193" y="4515931"/>
            <a:chExt cx="4888454" cy="646331"/>
          </a:xfrm>
        </p:grpSpPr>
        <p:sp>
          <p:nvSpPr>
            <p:cNvPr id="11" name="矩形 10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  <p:cNvSpPr/>
            <p:nvPr/>
          </p:nvSpPr>
          <p:spPr>
            <a:xfrm>
              <a:off x="1589101" y="4515931"/>
              <a:ext cx="435254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Lorem ipsum dolor sit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amet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,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consectetur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adipisicing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elit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,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sed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do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eiusmod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tempor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incididunt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ut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labore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et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dolore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magna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aliqua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.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Ut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enim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ad minim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veniam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,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quis</a:t>
              </a:r>
              <a:r>
                <a:rPr lang="en-US" altLang="zh-CN" sz="1000" dirty="0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000" dirty="0" err="1">
                  <a:solidFill>
                    <a:srgbClr val="444343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nostrud</a:t>
              </a:r>
              <a:endParaRPr lang="en-US" altLang="zh-CN" sz="1000" dirty="0">
                <a:solidFill>
                  <a:srgbClr val="44434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Freeform 106"/>
            <p:cNvSpPr>
              <a:spLocks noChangeArrowheads="1"/>
            </p:cNvSpPr>
            <p:nvPr/>
          </p:nvSpPr>
          <p:spPr bwMode="auto">
            <a:xfrm>
              <a:off x="1053193" y="4642591"/>
              <a:ext cx="337998" cy="305925"/>
            </a:xfrm>
            <a:custGeom>
              <a:avLst/>
              <a:gdLst>
                <a:gd name="T0" fmla="*/ 207003 w 602"/>
                <a:gd name="T1" fmla="*/ 196489 h 545"/>
                <a:gd name="T2" fmla="*/ 207003 w 602"/>
                <a:gd name="T3" fmla="*/ 196489 h 545"/>
                <a:gd name="T4" fmla="*/ 188940 w 602"/>
                <a:gd name="T5" fmla="*/ 196489 h 545"/>
                <a:gd name="T6" fmla="*/ 188940 w 602"/>
                <a:gd name="T7" fmla="*/ 114859 h 545"/>
                <a:gd name="T8" fmla="*/ 188940 w 602"/>
                <a:gd name="T9" fmla="*/ 50928 h 545"/>
                <a:gd name="T10" fmla="*/ 207003 w 602"/>
                <a:gd name="T11" fmla="*/ 50928 h 545"/>
                <a:gd name="T12" fmla="*/ 217119 w 602"/>
                <a:gd name="T13" fmla="*/ 61403 h 545"/>
                <a:gd name="T14" fmla="*/ 217119 w 602"/>
                <a:gd name="T15" fmla="*/ 124973 h 545"/>
                <a:gd name="T16" fmla="*/ 217119 w 602"/>
                <a:gd name="T17" fmla="*/ 165787 h 545"/>
                <a:gd name="T18" fmla="*/ 217119 w 602"/>
                <a:gd name="T19" fmla="*/ 186375 h 545"/>
                <a:gd name="T20" fmla="*/ 207003 w 602"/>
                <a:gd name="T21" fmla="*/ 196489 h 545"/>
                <a:gd name="T22" fmla="*/ 35765 w 602"/>
                <a:gd name="T23" fmla="*/ 196489 h 545"/>
                <a:gd name="T24" fmla="*/ 35765 w 602"/>
                <a:gd name="T25" fmla="*/ 196489 h 545"/>
                <a:gd name="T26" fmla="*/ 35765 w 602"/>
                <a:gd name="T27" fmla="*/ 114859 h 545"/>
                <a:gd name="T28" fmla="*/ 35765 w 602"/>
                <a:gd name="T29" fmla="*/ 112331 h 545"/>
                <a:gd name="T30" fmla="*/ 35765 w 602"/>
                <a:gd name="T31" fmla="*/ 50928 h 545"/>
                <a:gd name="T32" fmla="*/ 56357 w 602"/>
                <a:gd name="T33" fmla="*/ 50928 h 545"/>
                <a:gd name="T34" fmla="*/ 107295 w 602"/>
                <a:gd name="T35" fmla="*/ 0 h 545"/>
                <a:gd name="T36" fmla="*/ 158233 w 602"/>
                <a:gd name="T37" fmla="*/ 50928 h 545"/>
                <a:gd name="T38" fmla="*/ 178825 w 602"/>
                <a:gd name="T39" fmla="*/ 50928 h 545"/>
                <a:gd name="T40" fmla="*/ 178825 w 602"/>
                <a:gd name="T41" fmla="*/ 114859 h 545"/>
                <a:gd name="T42" fmla="*/ 178825 w 602"/>
                <a:gd name="T43" fmla="*/ 196489 h 545"/>
                <a:gd name="T44" fmla="*/ 35765 w 602"/>
                <a:gd name="T45" fmla="*/ 196489 h 545"/>
                <a:gd name="T46" fmla="*/ 107295 w 602"/>
                <a:gd name="T47" fmla="*/ 20588 h 545"/>
                <a:gd name="T48" fmla="*/ 107295 w 602"/>
                <a:gd name="T49" fmla="*/ 20588 h 545"/>
                <a:gd name="T50" fmla="*/ 76588 w 602"/>
                <a:gd name="T51" fmla="*/ 50928 h 545"/>
                <a:gd name="T52" fmla="*/ 138002 w 602"/>
                <a:gd name="T53" fmla="*/ 50928 h 545"/>
                <a:gd name="T54" fmla="*/ 107295 w 602"/>
                <a:gd name="T55" fmla="*/ 20588 h 545"/>
                <a:gd name="T56" fmla="*/ 0 w 602"/>
                <a:gd name="T57" fmla="*/ 186375 h 545"/>
                <a:gd name="T58" fmla="*/ 0 w 602"/>
                <a:gd name="T59" fmla="*/ 186375 h 545"/>
                <a:gd name="T60" fmla="*/ 0 w 602"/>
                <a:gd name="T61" fmla="*/ 165787 h 545"/>
                <a:gd name="T62" fmla="*/ 0 w 602"/>
                <a:gd name="T63" fmla="*/ 124973 h 545"/>
                <a:gd name="T64" fmla="*/ 0 w 602"/>
                <a:gd name="T65" fmla="*/ 61403 h 545"/>
                <a:gd name="T66" fmla="*/ 10477 w 602"/>
                <a:gd name="T67" fmla="*/ 50928 h 545"/>
                <a:gd name="T68" fmla="*/ 25650 w 602"/>
                <a:gd name="T69" fmla="*/ 50928 h 545"/>
                <a:gd name="T70" fmla="*/ 25650 w 602"/>
                <a:gd name="T71" fmla="*/ 112331 h 545"/>
                <a:gd name="T72" fmla="*/ 25650 w 602"/>
                <a:gd name="T73" fmla="*/ 114859 h 545"/>
                <a:gd name="T74" fmla="*/ 25650 w 602"/>
                <a:gd name="T75" fmla="*/ 196489 h 545"/>
                <a:gd name="T76" fmla="*/ 10477 w 602"/>
                <a:gd name="T77" fmla="*/ 196489 h 545"/>
                <a:gd name="T78" fmla="*/ 0 w 602"/>
                <a:gd name="T79" fmla="*/ 186375 h 54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602" h="545">
                  <a:moveTo>
                    <a:pt x="573" y="544"/>
                  </a:moveTo>
                  <a:lnTo>
                    <a:pt x="573" y="544"/>
                  </a:lnTo>
                  <a:cubicBezTo>
                    <a:pt x="523" y="544"/>
                    <a:pt x="523" y="544"/>
                    <a:pt x="523" y="544"/>
                  </a:cubicBezTo>
                  <a:cubicBezTo>
                    <a:pt x="523" y="318"/>
                    <a:pt x="523" y="318"/>
                    <a:pt x="523" y="318"/>
                  </a:cubicBezTo>
                  <a:cubicBezTo>
                    <a:pt x="523" y="141"/>
                    <a:pt x="523" y="141"/>
                    <a:pt x="523" y="141"/>
                  </a:cubicBezTo>
                  <a:cubicBezTo>
                    <a:pt x="573" y="141"/>
                    <a:pt x="573" y="141"/>
                    <a:pt x="573" y="141"/>
                  </a:cubicBezTo>
                  <a:cubicBezTo>
                    <a:pt x="587" y="141"/>
                    <a:pt x="601" y="148"/>
                    <a:pt x="601" y="170"/>
                  </a:cubicBezTo>
                  <a:cubicBezTo>
                    <a:pt x="601" y="346"/>
                    <a:pt x="601" y="346"/>
                    <a:pt x="601" y="346"/>
                  </a:cubicBezTo>
                  <a:cubicBezTo>
                    <a:pt x="601" y="459"/>
                    <a:pt x="601" y="459"/>
                    <a:pt x="601" y="459"/>
                  </a:cubicBezTo>
                  <a:cubicBezTo>
                    <a:pt x="601" y="516"/>
                    <a:pt x="601" y="516"/>
                    <a:pt x="601" y="516"/>
                  </a:cubicBezTo>
                  <a:cubicBezTo>
                    <a:pt x="601" y="530"/>
                    <a:pt x="587" y="544"/>
                    <a:pt x="573" y="544"/>
                  </a:cubicBezTo>
                  <a:close/>
                  <a:moveTo>
                    <a:pt x="99" y="544"/>
                  </a:moveTo>
                  <a:lnTo>
                    <a:pt x="99" y="544"/>
                  </a:lnTo>
                  <a:cubicBezTo>
                    <a:pt x="99" y="318"/>
                    <a:pt x="99" y="318"/>
                    <a:pt x="99" y="318"/>
                  </a:cubicBezTo>
                  <a:cubicBezTo>
                    <a:pt x="99" y="311"/>
                    <a:pt x="99" y="311"/>
                    <a:pt x="99" y="311"/>
                  </a:cubicBezTo>
                  <a:cubicBezTo>
                    <a:pt x="99" y="141"/>
                    <a:pt x="99" y="141"/>
                    <a:pt x="99" y="141"/>
                  </a:cubicBezTo>
                  <a:cubicBezTo>
                    <a:pt x="156" y="141"/>
                    <a:pt x="156" y="141"/>
                    <a:pt x="156" y="141"/>
                  </a:cubicBezTo>
                  <a:cubicBezTo>
                    <a:pt x="156" y="64"/>
                    <a:pt x="219" y="0"/>
                    <a:pt x="297" y="0"/>
                  </a:cubicBezTo>
                  <a:cubicBezTo>
                    <a:pt x="375" y="0"/>
                    <a:pt x="438" y="64"/>
                    <a:pt x="438" y="141"/>
                  </a:cubicBezTo>
                  <a:cubicBezTo>
                    <a:pt x="495" y="141"/>
                    <a:pt x="495" y="141"/>
                    <a:pt x="495" y="141"/>
                  </a:cubicBezTo>
                  <a:cubicBezTo>
                    <a:pt x="495" y="318"/>
                    <a:pt x="495" y="318"/>
                    <a:pt x="495" y="318"/>
                  </a:cubicBezTo>
                  <a:cubicBezTo>
                    <a:pt x="495" y="544"/>
                    <a:pt x="495" y="544"/>
                    <a:pt x="495" y="544"/>
                  </a:cubicBezTo>
                  <a:lnTo>
                    <a:pt x="99" y="544"/>
                  </a:lnTo>
                  <a:close/>
                  <a:moveTo>
                    <a:pt x="297" y="57"/>
                  </a:moveTo>
                  <a:lnTo>
                    <a:pt x="297" y="57"/>
                  </a:lnTo>
                  <a:cubicBezTo>
                    <a:pt x="255" y="57"/>
                    <a:pt x="212" y="92"/>
                    <a:pt x="212" y="141"/>
                  </a:cubicBezTo>
                  <a:cubicBezTo>
                    <a:pt x="382" y="141"/>
                    <a:pt x="382" y="141"/>
                    <a:pt x="382" y="141"/>
                  </a:cubicBezTo>
                  <a:cubicBezTo>
                    <a:pt x="382" y="92"/>
                    <a:pt x="347" y="57"/>
                    <a:pt x="297" y="57"/>
                  </a:cubicBezTo>
                  <a:close/>
                  <a:moveTo>
                    <a:pt x="0" y="516"/>
                  </a:moveTo>
                  <a:lnTo>
                    <a:pt x="0" y="516"/>
                  </a:lnTo>
                  <a:cubicBezTo>
                    <a:pt x="0" y="459"/>
                    <a:pt x="0" y="459"/>
                    <a:pt x="0" y="459"/>
                  </a:cubicBezTo>
                  <a:cubicBezTo>
                    <a:pt x="0" y="346"/>
                    <a:pt x="0" y="346"/>
                    <a:pt x="0" y="346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148"/>
                    <a:pt x="7" y="141"/>
                    <a:pt x="29" y="141"/>
                  </a:cubicBezTo>
                  <a:cubicBezTo>
                    <a:pt x="71" y="141"/>
                    <a:pt x="71" y="141"/>
                    <a:pt x="71" y="141"/>
                  </a:cubicBezTo>
                  <a:cubicBezTo>
                    <a:pt x="71" y="311"/>
                    <a:pt x="71" y="311"/>
                    <a:pt x="71" y="311"/>
                  </a:cubicBezTo>
                  <a:cubicBezTo>
                    <a:pt x="71" y="318"/>
                    <a:pt x="71" y="318"/>
                    <a:pt x="71" y="318"/>
                  </a:cubicBezTo>
                  <a:cubicBezTo>
                    <a:pt x="71" y="544"/>
                    <a:pt x="71" y="544"/>
                    <a:pt x="71" y="544"/>
                  </a:cubicBezTo>
                  <a:cubicBezTo>
                    <a:pt x="29" y="544"/>
                    <a:pt x="29" y="544"/>
                    <a:pt x="29" y="544"/>
                  </a:cubicBezTo>
                  <a:cubicBezTo>
                    <a:pt x="7" y="544"/>
                    <a:pt x="0" y="530"/>
                    <a:pt x="0" y="516"/>
                  </a:cubicBezTo>
                  <a:close/>
                </a:path>
              </a:pathLst>
            </a:custGeom>
            <a:solidFill>
              <a:srgbClr val="44434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sym typeface="+mn-lt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6908798" y="1929947"/>
            <a:ext cx="4316049" cy="4156384"/>
          </a:xfrm>
          <a:prstGeom prst="rect">
            <a:avLst/>
          </a:prstGeom>
          <a:noFill/>
          <a:ln w="57150">
            <a:solidFill>
              <a:srgbClr val="8934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pageCurlDouble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 animBg="1"/>
      <p:bldP spid="7" grpId="0"/>
      <p:bldP spid="8" grpId="0" animBg="1"/>
      <p:bldP spid="5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2177</Words>
  <Application>Microsoft Office PowerPoint</Application>
  <PresentationFormat>宽屏</PresentationFormat>
  <Paragraphs>164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5" baseType="lpstr">
      <vt:lpstr>微软雅黑</vt:lpstr>
      <vt:lpstr>Agency FB</vt:lpstr>
      <vt:lpstr>Arial</vt:lpstr>
      <vt:lpstr>Calibri</vt:lpstr>
      <vt:lpstr>Calibri Light</vt:lpstr>
      <vt:lpstr>Century Gothic</vt:lpstr>
      <vt:lpstr>Helvetica</vt:lpstr>
      <vt:lpstr>Segoe UI</vt:lpstr>
      <vt:lpstr>Segoe UI Light</vt:lpstr>
      <vt:lpstr>Wingdings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天 下</cp:lastModifiedBy>
  <cp:revision>42</cp:revision>
  <dcterms:created xsi:type="dcterms:W3CDTF">2016-10-20T08:02:00Z</dcterms:created>
  <dcterms:modified xsi:type="dcterms:W3CDTF">2021-01-04T14:26:28Z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