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sldIdLst>
    <p:sldId id="258" r:id="rId2"/>
    <p:sldId id="259" r:id="rId3"/>
    <p:sldId id="272" r:id="rId4"/>
    <p:sldId id="262" r:id="rId5"/>
    <p:sldId id="261" r:id="rId6"/>
    <p:sldId id="263" r:id="rId7"/>
    <p:sldId id="273" r:id="rId8"/>
    <p:sldId id="266" r:id="rId9"/>
    <p:sldId id="264" r:id="rId10"/>
    <p:sldId id="276" r:id="rId11"/>
    <p:sldId id="260" r:id="rId12"/>
    <p:sldId id="268" r:id="rId13"/>
    <p:sldId id="265" r:id="rId14"/>
    <p:sldId id="267" r:id="rId15"/>
    <p:sldId id="275" r:id="rId16"/>
    <p:sldId id="280" r:id="rId17"/>
    <p:sldId id="277" r:id="rId1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01">
          <p15:clr>
            <a:srgbClr val="A4A3A4"/>
          </p15:clr>
        </p15:guide>
        <p15:guide id="2" pos="347">
          <p15:clr>
            <a:srgbClr val="A4A3A4"/>
          </p15:clr>
        </p15:guide>
        <p15:guide id="3" pos="386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A08F"/>
    <a:srgbClr val="032D49"/>
    <a:srgbClr val="054F81"/>
    <a:srgbClr val="DBA392"/>
    <a:srgbClr val="405D74"/>
    <a:srgbClr val="92A2AD"/>
    <a:srgbClr val="E2C0B5"/>
    <a:srgbClr val="D69F8F"/>
    <a:srgbClr val="E8CAC2"/>
    <a:srgbClr val="E8E7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99" autoAdjust="0"/>
    <p:restoredTop sz="94660"/>
  </p:normalViewPr>
  <p:slideViewPr>
    <p:cSldViewPr snapToGrid="0" showGuides="1">
      <p:cViewPr varScale="1">
        <p:scale>
          <a:sx n="87" d="100"/>
          <a:sy n="87" d="100"/>
        </p:scale>
        <p:origin x="114" y="120"/>
      </p:cViewPr>
      <p:guideLst>
        <p:guide orient="horz" pos="2001"/>
        <p:guide pos="347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1ABCA6-C153-438A-9FBC-95F2668750B9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189D1D-375C-42D1-8657-33414630D18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13B5D-6F42-448D-B130-C83684077845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96549-8D5D-48AB-85B1-6422A44060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13B5D-6F42-448D-B130-C83684077845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96549-8D5D-48AB-85B1-6422A44060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13B5D-6F42-448D-B130-C83684077845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96549-8D5D-48AB-85B1-6422A44060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13B5D-6F42-448D-B130-C83684077845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96549-8D5D-48AB-85B1-6422A44060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13B5D-6F42-448D-B130-C83684077845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96549-8D5D-48AB-85B1-6422A44060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13B5D-6F42-448D-B130-C83684077845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96549-8D5D-48AB-85B1-6422A44060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13B5D-6F42-448D-B130-C83684077845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96549-8D5D-48AB-85B1-6422A44060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13B5D-6F42-448D-B130-C83684077845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96549-8D5D-48AB-85B1-6422A44060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13B5D-6F42-448D-B130-C83684077845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96549-8D5D-48AB-85B1-6422A44060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13B5D-6F42-448D-B130-C83684077845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96549-8D5D-48AB-85B1-6422A44060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13B5D-6F42-448D-B130-C83684077845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96549-8D5D-48AB-85B1-6422A44060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813B5D-6F42-448D-B130-C83684077845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196549-8D5D-48AB-85B1-6422A44060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emf"/><Relationship Id="rId4" Type="http://schemas.openxmlformats.org/officeDocument/2006/relationships/image" Target="../media/image11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image" Target="../media/image11.emf"/><Relationship Id="rId7" Type="http://schemas.openxmlformats.org/officeDocument/2006/relationships/image" Target="../media/image2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emf"/><Relationship Id="rId5" Type="http://schemas.openxmlformats.org/officeDocument/2006/relationships/image" Target="../media/image9.emf"/><Relationship Id="rId4" Type="http://schemas.openxmlformats.org/officeDocument/2006/relationships/image" Target="../media/image19.emf"/><Relationship Id="rId9" Type="http://schemas.openxmlformats.org/officeDocument/2006/relationships/image" Target="../media/image10.e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13" Type="http://schemas.openxmlformats.org/officeDocument/2006/relationships/image" Target="../media/image3.emf"/><Relationship Id="rId18" Type="http://schemas.openxmlformats.org/officeDocument/2006/relationships/image" Target="../media/image23.png"/><Relationship Id="rId3" Type="http://schemas.openxmlformats.org/officeDocument/2006/relationships/image" Target="../media/image16.png"/><Relationship Id="rId7" Type="http://schemas.openxmlformats.org/officeDocument/2006/relationships/image" Target="../media/image7.emf"/><Relationship Id="rId12" Type="http://schemas.openxmlformats.org/officeDocument/2006/relationships/image" Target="../media/image2.emf"/><Relationship Id="rId17" Type="http://schemas.openxmlformats.org/officeDocument/2006/relationships/image" Target="../media/image14.jpeg"/><Relationship Id="rId2" Type="http://schemas.openxmlformats.org/officeDocument/2006/relationships/image" Target="../media/image29.png"/><Relationship Id="rId16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1.emf"/><Relationship Id="rId5" Type="http://schemas.openxmlformats.org/officeDocument/2006/relationships/image" Target="../media/image22.png"/><Relationship Id="rId15" Type="http://schemas.openxmlformats.org/officeDocument/2006/relationships/image" Target="../media/image12.jpeg"/><Relationship Id="rId10" Type="http://schemas.openxmlformats.org/officeDocument/2006/relationships/image" Target="../media/image9.emf"/><Relationship Id="rId19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30.emf"/><Relationship Id="rId14" Type="http://schemas.openxmlformats.org/officeDocument/2006/relationships/image" Target="../media/image4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image" Target="../media/image6.emf"/><Relationship Id="rId7" Type="http://schemas.openxmlformats.org/officeDocument/2006/relationships/image" Target="../media/image2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emf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emf"/><Relationship Id="rId5" Type="http://schemas.openxmlformats.org/officeDocument/2006/relationships/image" Target="../media/image2.emf"/><Relationship Id="rId4" Type="http://schemas.openxmlformats.org/officeDocument/2006/relationships/image" Target="../media/image9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emf"/><Relationship Id="rId5" Type="http://schemas.openxmlformats.org/officeDocument/2006/relationships/image" Target="../media/image2.emf"/><Relationship Id="rId4" Type="http://schemas.openxmlformats.org/officeDocument/2006/relationships/image" Target="../media/image11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4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椭圆 8"/>
          <p:cNvSpPr/>
          <p:nvPr/>
        </p:nvSpPr>
        <p:spPr>
          <a:xfrm>
            <a:off x="271200" y="4550342"/>
            <a:ext cx="11804535" cy="1926587"/>
          </a:xfrm>
          <a:custGeom>
            <a:avLst/>
            <a:gdLst>
              <a:gd name="connsiteX0" fmla="*/ 0 w 11142921"/>
              <a:gd name="connsiteY0" fmla="*/ 847947 h 1695894"/>
              <a:gd name="connsiteX1" fmla="*/ 5571461 w 11142921"/>
              <a:gd name="connsiteY1" fmla="*/ 0 h 1695894"/>
              <a:gd name="connsiteX2" fmla="*/ 11142922 w 11142921"/>
              <a:gd name="connsiteY2" fmla="*/ 847947 h 1695894"/>
              <a:gd name="connsiteX3" fmla="*/ 5571461 w 11142921"/>
              <a:gd name="connsiteY3" fmla="*/ 1695894 h 1695894"/>
              <a:gd name="connsiteX4" fmla="*/ 0 w 11142921"/>
              <a:gd name="connsiteY4" fmla="*/ 847947 h 1695894"/>
              <a:gd name="connsiteX0-1" fmla="*/ 225 w 11143147"/>
              <a:gd name="connsiteY0-2" fmla="*/ 736737 h 1584684"/>
              <a:gd name="connsiteX1-3" fmla="*/ 5411048 w 11143147"/>
              <a:gd name="connsiteY1-4" fmla="*/ 0 h 1584684"/>
              <a:gd name="connsiteX2-5" fmla="*/ 11143147 w 11143147"/>
              <a:gd name="connsiteY2-6" fmla="*/ 736737 h 1584684"/>
              <a:gd name="connsiteX3-7" fmla="*/ 5571686 w 11143147"/>
              <a:gd name="connsiteY3-8" fmla="*/ 1584684 h 1584684"/>
              <a:gd name="connsiteX4-9" fmla="*/ 225 w 11143147"/>
              <a:gd name="connsiteY4-10" fmla="*/ 736737 h 1584684"/>
              <a:gd name="connsiteX0-11" fmla="*/ 321 w 11143243"/>
              <a:gd name="connsiteY0-12" fmla="*/ 829428 h 1677375"/>
              <a:gd name="connsiteX1-13" fmla="*/ 5411144 w 11143243"/>
              <a:gd name="connsiteY1-14" fmla="*/ 92691 h 1677375"/>
              <a:gd name="connsiteX2-15" fmla="*/ 11143243 w 11143243"/>
              <a:gd name="connsiteY2-16" fmla="*/ 829428 h 1677375"/>
              <a:gd name="connsiteX3-17" fmla="*/ 5571782 w 11143243"/>
              <a:gd name="connsiteY3-18" fmla="*/ 1677375 h 1677375"/>
              <a:gd name="connsiteX4-19" fmla="*/ 321 w 11143243"/>
              <a:gd name="connsiteY4-20" fmla="*/ 829428 h 1677375"/>
              <a:gd name="connsiteX0-21" fmla="*/ 300 w 11143222"/>
              <a:gd name="connsiteY0-22" fmla="*/ 738187 h 1586134"/>
              <a:gd name="connsiteX1-23" fmla="*/ 5411123 w 11143222"/>
              <a:gd name="connsiteY1-24" fmla="*/ 1450 h 1586134"/>
              <a:gd name="connsiteX2-25" fmla="*/ 11143222 w 11143222"/>
              <a:gd name="connsiteY2-26" fmla="*/ 738187 h 1586134"/>
              <a:gd name="connsiteX3-27" fmla="*/ 5571761 w 11143222"/>
              <a:gd name="connsiteY3-28" fmla="*/ 1586134 h 1586134"/>
              <a:gd name="connsiteX4-29" fmla="*/ 300 w 11143222"/>
              <a:gd name="connsiteY4-30" fmla="*/ 738187 h 1586134"/>
              <a:gd name="connsiteX0-31" fmla="*/ 300 w 11143222"/>
              <a:gd name="connsiteY0-32" fmla="*/ 738187 h 1602072"/>
              <a:gd name="connsiteX1-33" fmla="*/ 5411123 w 11143222"/>
              <a:gd name="connsiteY1-34" fmla="*/ 1450 h 1602072"/>
              <a:gd name="connsiteX2-35" fmla="*/ 11143222 w 11143222"/>
              <a:gd name="connsiteY2-36" fmla="*/ 738187 h 1602072"/>
              <a:gd name="connsiteX3-37" fmla="*/ 5571761 w 11143222"/>
              <a:gd name="connsiteY3-38" fmla="*/ 1586134 h 1602072"/>
              <a:gd name="connsiteX4-39" fmla="*/ 300 w 11143222"/>
              <a:gd name="connsiteY4-40" fmla="*/ 738187 h 1602072"/>
              <a:gd name="connsiteX0-41" fmla="*/ 300 w 11143222"/>
              <a:gd name="connsiteY0-42" fmla="*/ 738187 h 1598080"/>
              <a:gd name="connsiteX1-43" fmla="*/ 5411123 w 11143222"/>
              <a:gd name="connsiteY1-44" fmla="*/ 1450 h 1598080"/>
              <a:gd name="connsiteX2-45" fmla="*/ 11143222 w 11143222"/>
              <a:gd name="connsiteY2-46" fmla="*/ 738187 h 1598080"/>
              <a:gd name="connsiteX3-47" fmla="*/ 5571761 w 11143222"/>
              <a:gd name="connsiteY3-48" fmla="*/ 1586134 h 1598080"/>
              <a:gd name="connsiteX4-49" fmla="*/ 300 w 11143222"/>
              <a:gd name="connsiteY4-50" fmla="*/ 738187 h 1598080"/>
              <a:gd name="connsiteX0-51" fmla="*/ 138 w 11464336"/>
              <a:gd name="connsiteY0-52" fmla="*/ 736737 h 1584684"/>
              <a:gd name="connsiteX1-53" fmla="*/ 5732237 w 11464336"/>
              <a:gd name="connsiteY1-54" fmla="*/ 0 h 1584684"/>
              <a:gd name="connsiteX2-55" fmla="*/ 11464336 w 11464336"/>
              <a:gd name="connsiteY2-56" fmla="*/ 736737 h 1584684"/>
              <a:gd name="connsiteX3-57" fmla="*/ 5892875 w 11464336"/>
              <a:gd name="connsiteY3-58" fmla="*/ 1584684 h 1584684"/>
              <a:gd name="connsiteX4-59" fmla="*/ 138 w 11464336"/>
              <a:gd name="connsiteY4-60" fmla="*/ 736737 h 1584684"/>
              <a:gd name="connsiteX0-61" fmla="*/ 24759 w 11488957"/>
              <a:gd name="connsiteY0-62" fmla="*/ 737708 h 1585655"/>
              <a:gd name="connsiteX1-63" fmla="*/ 5756858 w 11488957"/>
              <a:gd name="connsiteY1-64" fmla="*/ 971 h 1585655"/>
              <a:gd name="connsiteX2-65" fmla="*/ 11488957 w 11488957"/>
              <a:gd name="connsiteY2-66" fmla="*/ 737708 h 1585655"/>
              <a:gd name="connsiteX3-67" fmla="*/ 5917496 w 11488957"/>
              <a:gd name="connsiteY3-68" fmla="*/ 1585655 h 1585655"/>
              <a:gd name="connsiteX4-69" fmla="*/ 24759 w 11488957"/>
              <a:gd name="connsiteY4-70" fmla="*/ 737708 h 1585655"/>
              <a:gd name="connsiteX0-71" fmla="*/ 26515 w 11132367"/>
              <a:gd name="connsiteY0-72" fmla="*/ 899055 h 1602201"/>
              <a:gd name="connsiteX1-73" fmla="*/ 5400268 w 11132367"/>
              <a:gd name="connsiteY1-74" fmla="*/ 1680 h 1602201"/>
              <a:gd name="connsiteX2-75" fmla="*/ 11132367 w 11132367"/>
              <a:gd name="connsiteY2-76" fmla="*/ 738417 h 1602201"/>
              <a:gd name="connsiteX3-77" fmla="*/ 5560906 w 11132367"/>
              <a:gd name="connsiteY3-78" fmla="*/ 1586364 h 1602201"/>
              <a:gd name="connsiteX4-79" fmla="*/ 26515 w 11132367"/>
              <a:gd name="connsiteY4-80" fmla="*/ 899055 h 1602201"/>
              <a:gd name="connsiteX0-81" fmla="*/ 19182 w 11125034"/>
              <a:gd name="connsiteY0-82" fmla="*/ 899055 h 1603865"/>
              <a:gd name="connsiteX1-83" fmla="*/ 5392935 w 11125034"/>
              <a:gd name="connsiteY1-84" fmla="*/ 1680 h 1603865"/>
              <a:gd name="connsiteX2-85" fmla="*/ 11125034 w 11125034"/>
              <a:gd name="connsiteY2-86" fmla="*/ 738417 h 1603865"/>
              <a:gd name="connsiteX3-87" fmla="*/ 5553573 w 11125034"/>
              <a:gd name="connsiteY3-88" fmla="*/ 1586364 h 1603865"/>
              <a:gd name="connsiteX4-89" fmla="*/ 19182 w 11125034"/>
              <a:gd name="connsiteY4-90" fmla="*/ 899055 h 1603865"/>
              <a:gd name="connsiteX0-91" fmla="*/ 20646 w 11126498"/>
              <a:gd name="connsiteY0-92" fmla="*/ 996014 h 1700824"/>
              <a:gd name="connsiteX1-93" fmla="*/ 5394399 w 11126498"/>
              <a:gd name="connsiteY1-94" fmla="*/ 98639 h 1700824"/>
              <a:gd name="connsiteX2-95" fmla="*/ 11126498 w 11126498"/>
              <a:gd name="connsiteY2-96" fmla="*/ 835376 h 1700824"/>
              <a:gd name="connsiteX3-97" fmla="*/ 5555037 w 11126498"/>
              <a:gd name="connsiteY3-98" fmla="*/ 1683323 h 1700824"/>
              <a:gd name="connsiteX4-99" fmla="*/ 20646 w 11126498"/>
              <a:gd name="connsiteY4-100" fmla="*/ 996014 h 1700824"/>
              <a:gd name="connsiteX0-101" fmla="*/ 20845 w 11126697"/>
              <a:gd name="connsiteY0-102" fmla="*/ 902584 h 1607394"/>
              <a:gd name="connsiteX1-103" fmla="*/ 5394598 w 11126697"/>
              <a:gd name="connsiteY1-104" fmla="*/ 5209 h 1607394"/>
              <a:gd name="connsiteX2-105" fmla="*/ 11126697 w 11126697"/>
              <a:gd name="connsiteY2-106" fmla="*/ 741946 h 1607394"/>
              <a:gd name="connsiteX3-107" fmla="*/ 5555236 w 11126697"/>
              <a:gd name="connsiteY3-108" fmla="*/ 1589893 h 1607394"/>
              <a:gd name="connsiteX4-109" fmla="*/ 20845 w 11126697"/>
              <a:gd name="connsiteY4-110" fmla="*/ 902584 h 1607394"/>
              <a:gd name="connsiteX0-111" fmla="*/ 20779 w 11126631"/>
              <a:gd name="connsiteY0-112" fmla="*/ 951990 h 1656800"/>
              <a:gd name="connsiteX1-113" fmla="*/ 5394532 w 11126631"/>
              <a:gd name="connsiteY1-114" fmla="*/ 54615 h 1656800"/>
              <a:gd name="connsiteX2-115" fmla="*/ 11126631 w 11126631"/>
              <a:gd name="connsiteY2-116" fmla="*/ 791352 h 1656800"/>
              <a:gd name="connsiteX3-117" fmla="*/ 5555170 w 11126631"/>
              <a:gd name="connsiteY3-118" fmla="*/ 1639299 h 1656800"/>
              <a:gd name="connsiteX4-119" fmla="*/ 20779 w 11126631"/>
              <a:gd name="connsiteY4-120" fmla="*/ 951990 h 1656800"/>
              <a:gd name="connsiteX0-121" fmla="*/ 98 w 11105950"/>
              <a:gd name="connsiteY0-122" fmla="*/ 1020663 h 1709155"/>
              <a:gd name="connsiteX1-123" fmla="*/ 5410921 w 11105950"/>
              <a:gd name="connsiteY1-124" fmla="*/ 24434 h 1709155"/>
              <a:gd name="connsiteX2-125" fmla="*/ 11105950 w 11105950"/>
              <a:gd name="connsiteY2-126" fmla="*/ 860025 h 1709155"/>
              <a:gd name="connsiteX3-127" fmla="*/ 5534489 w 11105950"/>
              <a:gd name="connsiteY3-128" fmla="*/ 1707972 h 1709155"/>
              <a:gd name="connsiteX4-129" fmla="*/ 98 w 11105950"/>
              <a:gd name="connsiteY4-130" fmla="*/ 1020663 h 1709155"/>
              <a:gd name="connsiteX0-131" fmla="*/ 27558 w 11133410"/>
              <a:gd name="connsiteY0-132" fmla="*/ 1027360 h 1717034"/>
              <a:gd name="connsiteX1-133" fmla="*/ 5438381 w 11133410"/>
              <a:gd name="connsiteY1-134" fmla="*/ 31131 h 1717034"/>
              <a:gd name="connsiteX2-135" fmla="*/ 11133410 w 11133410"/>
              <a:gd name="connsiteY2-136" fmla="*/ 866722 h 1717034"/>
              <a:gd name="connsiteX3-137" fmla="*/ 5561949 w 11133410"/>
              <a:gd name="connsiteY3-138" fmla="*/ 1714669 h 1717034"/>
              <a:gd name="connsiteX4-139" fmla="*/ 27558 w 11133410"/>
              <a:gd name="connsiteY4-140" fmla="*/ 1027360 h 1717034"/>
              <a:gd name="connsiteX0-141" fmla="*/ 10942 w 11116794"/>
              <a:gd name="connsiteY0-142" fmla="*/ 1034881 h 1728673"/>
              <a:gd name="connsiteX1-143" fmla="*/ 5421765 w 11116794"/>
              <a:gd name="connsiteY1-144" fmla="*/ 38652 h 1728673"/>
              <a:gd name="connsiteX2-145" fmla="*/ 11116794 w 11116794"/>
              <a:gd name="connsiteY2-146" fmla="*/ 874243 h 1728673"/>
              <a:gd name="connsiteX3-147" fmla="*/ 5545333 w 11116794"/>
              <a:gd name="connsiteY3-148" fmla="*/ 1722190 h 1728673"/>
              <a:gd name="connsiteX4-149" fmla="*/ 10942 w 11116794"/>
              <a:gd name="connsiteY4-150" fmla="*/ 1034881 h 1728673"/>
              <a:gd name="connsiteX0-151" fmla="*/ 1601 w 11107453"/>
              <a:gd name="connsiteY0-152" fmla="*/ 875692 h 1564124"/>
              <a:gd name="connsiteX1-153" fmla="*/ 5054078 w 11107453"/>
              <a:gd name="connsiteY1-154" fmla="*/ 27744 h 1564124"/>
              <a:gd name="connsiteX2-155" fmla="*/ 11107453 w 11107453"/>
              <a:gd name="connsiteY2-156" fmla="*/ 715054 h 1564124"/>
              <a:gd name="connsiteX3-157" fmla="*/ 5535992 w 11107453"/>
              <a:gd name="connsiteY3-158" fmla="*/ 1563001 h 1564124"/>
              <a:gd name="connsiteX4-159" fmla="*/ 1601 w 11107453"/>
              <a:gd name="connsiteY4-160" fmla="*/ 875692 h 1564124"/>
              <a:gd name="connsiteX0-161" fmla="*/ 1601 w 11107453"/>
              <a:gd name="connsiteY0-162" fmla="*/ 875692 h 1564124"/>
              <a:gd name="connsiteX1-163" fmla="*/ 5054078 w 11107453"/>
              <a:gd name="connsiteY1-164" fmla="*/ 27744 h 1564124"/>
              <a:gd name="connsiteX2-165" fmla="*/ 11107453 w 11107453"/>
              <a:gd name="connsiteY2-166" fmla="*/ 715054 h 1564124"/>
              <a:gd name="connsiteX3-167" fmla="*/ 5535992 w 11107453"/>
              <a:gd name="connsiteY3-168" fmla="*/ 1563001 h 1564124"/>
              <a:gd name="connsiteX4-169" fmla="*/ 1601 w 11107453"/>
              <a:gd name="connsiteY4-170" fmla="*/ 875692 h 1564124"/>
              <a:gd name="connsiteX0-171" fmla="*/ 193 w 11106045"/>
              <a:gd name="connsiteY0-172" fmla="*/ 935993 h 1624449"/>
              <a:gd name="connsiteX1-173" fmla="*/ 5361589 w 11106045"/>
              <a:gd name="connsiteY1-174" fmla="*/ 26262 h 1624449"/>
              <a:gd name="connsiteX2-175" fmla="*/ 11106045 w 11106045"/>
              <a:gd name="connsiteY2-176" fmla="*/ 775355 h 1624449"/>
              <a:gd name="connsiteX3-177" fmla="*/ 5534584 w 11106045"/>
              <a:gd name="connsiteY3-178" fmla="*/ 1623302 h 1624449"/>
              <a:gd name="connsiteX4-179" fmla="*/ 193 w 11106045"/>
              <a:gd name="connsiteY4-180" fmla="*/ 935993 h 1624449"/>
              <a:gd name="connsiteX0-181" fmla="*/ 70072 w 11175924"/>
              <a:gd name="connsiteY0-182" fmla="*/ 965625 h 1674478"/>
              <a:gd name="connsiteX1-183" fmla="*/ 5431468 w 11175924"/>
              <a:gd name="connsiteY1-184" fmla="*/ 55894 h 1674478"/>
              <a:gd name="connsiteX2-185" fmla="*/ 11175924 w 11175924"/>
              <a:gd name="connsiteY2-186" fmla="*/ 804987 h 1674478"/>
              <a:gd name="connsiteX3-187" fmla="*/ 5604463 w 11175924"/>
              <a:gd name="connsiteY3-188" fmla="*/ 1652934 h 1674478"/>
              <a:gd name="connsiteX4-189" fmla="*/ 70072 w 11175924"/>
              <a:gd name="connsiteY4-190" fmla="*/ 965625 h 1674478"/>
              <a:gd name="connsiteX0-191" fmla="*/ 65465 w 11208387"/>
              <a:gd name="connsiteY0-192" fmla="*/ 921187 h 1630931"/>
              <a:gd name="connsiteX1-193" fmla="*/ 5426861 w 11208387"/>
              <a:gd name="connsiteY1-194" fmla="*/ 11456 h 1630931"/>
              <a:gd name="connsiteX2-195" fmla="*/ 11208387 w 11208387"/>
              <a:gd name="connsiteY2-196" fmla="*/ 748192 h 1630931"/>
              <a:gd name="connsiteX3-197" fmla="*/ 5599856 w 11208387"/>
              <a:gd name="connsiteY3-198" fmla="*/ 1608496 h 1630931"/>
              <a:gd name="connsiteX4-199" fmla="*/ 65465 w 11208387"/>
              <a:gd name="connsiteY4-200" fmla="*/ 921187 h 1630931"/>
              <a:gd name="connsiteX0-201" fmla="*/ 91838 w 11234760"/>
              <a:gd name="connsiteY0-202" fmla="*/ 921187 h 1616978"/>
              <a:gd name="connsiteX1-203" fmla="*/ 5453234 w 11234760"/>
              <a:gd name="connsiteY1-204" fmla="*/ 11456 h 1616978"/>
              <a:gd name="connsiteX2-205" fmla="*/ 11234760 w 11234760"/>
              <a:gd name="connsiteY2-206" fmla="*/ 748192 h 1616978"/>
              <a:gd name="connsiteX3-207" fmla="*/ 5626229 w 11234760"/>
              <a:gd name="connsiteY3-208" fmla="*/ 1608496 h 1616978"/>
              <a:gd name="connsiteX4-209" fmla="*/ 91838 w 11234760"/>
              <a:gd name="connsiteY4-210" fmla="*/ 921187 h 1616978"/>
              <a:gd name="connsiteX0-211" fmla="*/ 18141 w 11161063"/>
              <a:gd name="connsiteY0-212" fmla="*/ 921187 h 1627157"/>
              <a:gd name="connsiteX1-213" fmla="*/ 5379537 w 11161063"/>
              <a:gd name="connsiteY1-214" fmla="*/ 11456 h 1627157"/>
              <a:gd name="connsiteX2-215" fmla="*/ 11161063 w 11161063"/>
              <a:gd name="connsiteY2-216" fmla="*/ 748192 h 1627157"/>
              <a:gd name="connsiteX3-217" fmla="*/ 5552532 w 11161063"/>
              <a:gd name="connsiteY3-218" fmla="*/ 1608496 h 1627157"/>
              <a:gd name="connsiteX4-219" fmla="*/ 18141 w 11161063"/>
              <a:gd name="connsiteY4-220" fmla="*/ 921187 h 1627157"/>
              <a:gd name="connsiteX0-221" fmla="*/ 18279 w 11124130"/>
              <a:gd name="connsiteY0-222" fmla="*/ 881804 h 1617320"/>
              <a:gd name="connsiteX1-223" fmla="*/ 5342604 w 11124130"/>
              <a:gd name="connsiteY1-224" fmla="*/ 9144 h 1617320"/>
              <a:gd name="connsiteX2-225" fmla="*/ 11124130 w 11124130"/>
              <a:gd name="connsiteY2-226" fmla="*/ 745880 h 1617320"/>
              <a:gd name="connsiteX3-227" fmla="*/ 5515599 w 11124130"/>
              <a:gd name="connsiteY3-228" fmla="*/ 1606184 h 1617320"/>
              <a:gd name="connsiteX4-229" fmla="*/ 18279 w 11124130"/>
              <a:gd name="connsiteY4-230" fmla="*/ 881804 h 1617320"/>
              <a:gd name="connsiteX0-231" fmla="*/ 177 w 11106028"/>
              <a:gd name="connsiteY0-232" fmla="*/ 885630 h 1687136"/>
              <a:gd name="connsiteX1-233" fmla="*/ 5324502 w 11106028"/>
              <a:gd name="connsiteY1-234" fmla="*/ 12970 h 1687136"/>
              <a:gd name="connsiteX2-235" fmla="*/ 11106028 w 11106028"/>
              <a:gd name="connsiteY2-236" fmla="*/ 749706 h 1687136"/>
              <a:gd name="connsiteX3-237" fmla="*/ 5497497 w 11106028"/>
              <a:gd name="connsiteY3-238" fmla="*/ 1610010 h 1687136"/>
              <a:gd name="connsiteX4-239" fmla="*/ 177 w 11106028"/>
              <a:gd name="connsiteY4-240" fmla="*/ 885630 h 1687136"/>
              <a:gd name="connsiteX0-241" fmla="*/ 172 w 11204878"/>
              <a:gd name="connsiteY0-242" fmla="*/ 821300 h 1682598"/>
              <a:gd name="connsiteX1-243" fmla="*/ 5423352 w 11204878"/>
              <a:gd name="connsiteY1-244" fmla="*/ 47494 h 1682598"/>
              <a:gd name="connsiteX2-245" fmla="*/ 11204878 w 11204878"/>
              <a:gd name="connsiteY2-246" fmla="*/ 784230 h 1682598"/>
              <a:gd name="connsiteX3-247" fmla="*/ 5596347 w 11204878"/>
              <a:gd name="connsiteY3-248" fmla="*/ 1644534 h 1682598"/>
              <a:gd name="connsiteX4-249" fmla="*/ 172 w 11204878"/>
              <a:gd name="connsiteY4-250" fmla="*/ 821300 h 1682598"/>
              <a:gd name="connsiteX0-251" fmla="*/ 1728 w 11206434"/>
              <a:gd name="connsiteY0-252" fmla="*/ 777088 h 1601641"/>
              <a:gd name="connsiteX1-253" fmla="*/ 5424908 w 11206434"/>
              <a:gd name="connsiteY1-254" fmla="*/ 3282 h 1601641"/>
              <a:gd name="connsiteX2-255" fmla="*/ 11206434 w 11206434"/>
              <a:gd name="connsiteY2-256" fmla="*/ 740018 h 1601641"/>
              <a:gd name="connsiteX3-257" fmla="*/ 5597903 w 11206434"/>
              <a:gd name="connsiteY3-258" fmla="*/ 1600322 h 1601641"/>
              <a:gd name="connsiteX4-259" fmla="*/ 1728 w 11206434"/>
              <a:gd name="connsiteY4-260" fmla="*/ 777088 h 1601641"/>
              <a:gd name="connsiteX0-261" fmla="*/ 1752 w 11144674"/>
              <a:gd name="connsiteY0-262" fmla="*/ 741435 h 1601739"/>
              <a:gd name="connsiteX1-263" fmla="*/ 5363148 w 11144674"/>
              <a:gd name="connsiteY1-264" fmla="*/ 4699 h 1601739"/>
              <a:gd name="connsiteX2-265" fmla="*/ 11144674 w 11144674"/>
              <a:gd name="connsiteY2-266" fmla="*/ 741435 h 1601739"/>
              <a:gd name="connsiteX3-267" fmla="*/ 5536143 w 11144674"/>
              <a:gd name="connsiteY3-268" fmla="*/ 1601739 h 1601739"/>
              <a:gd name="connsiteX4-269" fmla="*/ 1752 w 11144674"/>
              <a:gd name="connsiteY4-270" fmla="*/ 741435 h 1601739"/>
              <a:gd name="connsiteX0-271" fmla="*/ 1262 w 11144184"/>
              <a:gd name="connsiteY0-272" fmla="*/ 741435 h 1601739"/>
              <a:gd name="connsiteX1-273" fmla="*/ 5362658 w 11144184"/>
              <a:gd name="connsiteY1-274" fmla="*/ 4699 h 1601739"/>
              <a:gd name="connsiteX2-275" fmla="*/ 11144184 w 11144184"/>
              <a:gd name="connsiteY2-276" fmla="*/ 741435 h 1601739"/>
              <a:gd name="connsiteX3-277" fmla="*/ 5535653 w 11144184"/>
              <a:gd name="connsiteY3-278" fmla="*/ 1601739 h 1601739"/>
              <a:gd name="connsiteX4-279" fmla="*/ 1262 w 11144184"/>
              <a:gd name="connsiteY4-280" fmla="*/ 741435 h 1601739"/>
              <a:gd name="connsiteX0-281" fmla="*/ 1250 w 11181242"/>
              <a:gd name="connsiteY0-282" fmla="*/ 803213 h 1605189"/>
              <a:gd name="connsiteX1-283" fmla="*/ 5399716 w 11181242"/>
              <a:gd name="connsiteY1-284" fmla="*/ 4693 h 1605189"/>
              <a:gd name="connsiteX2-285" fmla="*/ 11181242 w 11181242"/>
              <a:gd name="connsiteY2-286" fmla="*/ 741429 h 1605189"/>
              <a:gd name="connsiteX3-287" fmla="*/ 5572711 w 11181242"/>
              <a:gd name="connsiteY3-288" fmla="*/ 1601733 h 1605189"/>
              <a:gd name="connsiteX4-289" fmla="*/ 1250 w 11181242"/>
              <a:gd name="connsiteY4-290" fmla="*/ 803213 h 1605189"/>
              <a:gd name="connsiteX0-291" fmla="*/ 1737 w 11181729"/>
              <a:gd name="connsiteY0-292" fmla="*/ 811978 h 1633006"/>
              <a:gd name="connsiteX1-293" fmla="*/ 5400203 w 11181729"/>
              <a:gd name="connsiteY1-294" fmla="*/ 13458 h 1633006"/>
              <a:gd name="connsiteX2-295" fmla="*/ 11181729 w 11181729"/>
              <a:gd name="connsiteY2-296" fmla="*/ 750194 h 1633006"/>
              <a:gd name="connsiteX3-297" fmla="*/ 5573198 w 11181729"/>
              <a:gd name="connsiteY3-298" fmla="*/ 1610498 h 1633006"/>
              <a:gd name="connsiteX4-299" fmla="*/ 1737 w 11181729"/>
              <a:gd name="connsiteY4-300" fmla="*/ 811978 h 1633006"/>
              <a:gd name="connsiteX0-301" fmla="*/ 1737 w 11181729"/>
              <a:gd name="connsiteY0-302" fmla="*/ 811978 h 1633006"/>
              <a:gd name="connsiteX1-303" fmla="*/ 5400203 w 11181729"/>
              <a:gd name="connsiteY1-304" fmla="*/ 13458 h 1633006"/>
              <a:gd name="connsiteX2-305" fmla="*/ 11181729 w 11181729"/>
              <a:gd name="connsiteY2-306" fmla="*/ 750194 h 1633006"/>
              <a:gd name="connsiteX3-307" fmla="*/ 5573198 w 11181729"/>
              <a:gd name="connsiteY3-308" fmla="*/ 1610498 h 1633006"/>
              <a:gd name="connsiteX4-309" fmla="*/ 1737 w 11181729"/>
              <a:gd name="connsiteY4-310" fmla="*/ 811978 h 1633006"/>
              <a:gd name="connsiteX0-311" fmla="*/ 23183 w 11203175"/>
              <a:gd name="connsiteY0-312" fmla="*/ 799117 h 1603534"/>
              <a:gd name="connsiteX1-313" fmla="*/ 5421649 w 11203175"/>
              <a:gd name="connsiteY1-314" fmla="*/ 597 h 1603534"/>
              <a:gd name="connsiteX2-315" fmla="*/ 11203175 w 11203175"/>
              <a:gd name="connsiteY2-316" fmla="*/ 737333 h 1603534"/>
              <a:gd name="connsiteX3-317" fmla="*/ 5594644 w 11203175"/>
              <a:gd name="connsiteY3-318" fmla="*/ 1597637 h 1603534"/>
              <a:gd name="connsiteX4-319" fmla="*/ 23183 w 11203175"/>
              <a:gd name="connsiteY4-320" fmla="*/ 799117 h 1603534"/>
              <a:gd name="connsiteX0-321" fmla="*/ 23183 w 11203175"/>
              <a:gd name="connsiteY0-322" fmla="*/ 800089 h 1604506"/>
              <a:gd name="connsiteX1-323" fmla="*/ 5421649 w 11203175"/>
              <a:gd name="connsiteY1-324" fmla="*/ 1569 h 1604506"/>
              <a:gd name="connsiteX2-325" fmla="*/ 11203175 w 11203175"/>
              <a:gd name="connsiteY2-326" fmla="*/ 738305 h 1604506"/>
              <a:gd name="connsiteX3-327" fmla="*/ 5594644 w 11203175"/>
              <a:gd name="connsiteY3-328" fmla="*/ 1598609 h 1604506"/>
              <a:gd name="connsiteX4-329" fmla="*/ 23183 w 11203175"/>
              <a:gd name="connsiteY4-330" fmla="*/ 800089 h 1604506"/>
              <a:gd name="connsiteX0-331" fmla="*/ 23183 w 11203175"/>
              <a:gd name="connsiteY0-332" fmla="*/ 800089 h 1604506"/>
              <a:gd name="connsiteX1-333" fmla="*/ 5421649 w 11203175"/>
              <a:gd name="connsiteY1-334" fmla="*/ 1569 h 1604506"/>
              <a:gd name="connsiteX2-335" fmla="*/ 11203175 w 11203175"/>
              <a:gd name="connsiteY2-336" fmla="*/ 738305 h 1604506"/>
              <a:gd name="connsiteX3-337" fmla="*/ 5594644 w 11203175"/>
              <a:gd name="connsiteY3-338" fmla="*/ 1598609 h 1604506"/>
              <a:gd name="connsiteX4-339" fmla="*/ 23183 w 11203175"/>
              <a:gd name="connsiteY4-340" fmla="*/ 800089 h 1604506"/>
              <a:gd name="connsiteX0-341" fmla="*/ 23183 w 11203175"/>
              <a:gd name="connsiteY0-342" fmla="*/ 803223 h 1607640"/>
              <a:gd name="connsiteX1-343" fmla="*/ 5421649 w 11203175"/>
              <a:gd name="connsiteY1-344" fmla="*/ 4703 h 1607640"/>
              <a:gd name="connsiteX2-345" fmla="*/ 11203175 w 11203175"/>
              <a:gd name="connsiteY2-346" fmla="*/ 741439 h 1607640"/>
              <a:gd name="connsiteX3-347" fmla="*/ 5594644 w 11203175"/>
              <a:gd name="connsiteY3-348" fmla="*/ 1601743 h 1607640"/>
              <a:gd name="connsiteX4-349" fmla="*/ 23183 w 11203175"/>
              <a:gd name="connsiteY4-350" fmla="*/ 803223 h 1607640"/>
              <a:gd name="connsiteX0-351" fmla="*/ 23183 w 11203175"/>
              <a:gd name="connsiteY0-352" fmla="*/ 801476 h 1605893"/>
              <a:gd name="connsiteX1-353" fmla="*/ 5421649 w 11203175"/>
              <a:gd name="connsiteY1-354" fmla="*/ 2956 h 1605893"/>
              <a:gd name="connsiteX2-355" fmla="*/ 11203175 w 11203175"/>
              <a:gd name="connsiteY2-356" fmla="*/ 739692 h 1605893"/>
              <a:gd name="connsiteX3-357" fmla="*/ 5594644 w 11203175"/>
              <a:gd name="connsiteY3-358" fmla="*/ 1599996 h 1605893"/>
              <a:gd name="connsiteX4-359" fmla="*/ 23183 w 11203175"/>
              <a:gd name="connsiteY4-360" fmla="*/ 801476 h 1605893"/>
              <a:gd name="connsiteX0-361" fmla="*/ 2400 w 11182392"/>
              <a:gd name="connsiteY0-362" fmla="*/ 798526 h 1597190"/>
              <a:gd name="connsiteX1-363" fmla="*/ 4918952 w 11182392"/>
              <a:gd name="connsiteY1-364" fmla="*/ 6 h 1597190"/>
              <a:gd name="connsiteX2-365" fmla="*/ 11182392 w 11182392"/>
              <a:gd name="connsiteY2-366" fmla="*/ 736742 h 1597190"/>
              <a:gd name="connsiteX3-367" fmla="*/ 5573861 w 11182392"/>
              <a:gd name="connsiteY3-368" fmla="*/ 1597046 h 1597190"/>
              <a:gd name="connsiteX4-369" fmla="*/ 2400 w 11182392"/>
              <a:gd name="connsiteY4-370" fmla="*/ 798526 h 1597190"/>
              <a:gd name="connsiteX0-371" fmla="*/ 2400 w 11182392"/>
              <a:gd name="connsiteY0-372" fmla="*/ 894470 h 1693134"/>
              <a:gd name="connsiteX1-373" fmla="*/ 4918952 w 11182392"/>
              <a:gd name="connsiteY1-374" fmla="*/ 95950 h 1693134"/>
              <a:gd name="connsiteX2-375" fmla="*/ 5588476 w 11182392"/>
              <a:gd name="connsiteY2-376" fmla="*/ 96026 h 1693134"/>
              <a:gd name="connsiteX3-377" fmla="*/ 11182392 w 11182392"/>
              <a:gd name="connsiteY3-378" fmla="*/ 832686 h 1693134"/>
              <a:gd name="connsiteX4-379" fmla="*/ 5573861 w 11182392"/>
              <a:gd name="connsiteY4-380" fmla="*/ 1692990 h 1693134"/>
              <a:gd name="connsiteX5" fmla="*/ 2400 w 11182392"/>
              <a:gd name="connsiteY5" fmla="*/ 894470 h 1693134"/>
              <a:gd name="connsiteX0-381" fmla="*/ 4 w 11179996"/>
              <a:gd name="connsiteY0-382" fmla="*/ 894470 h 1680780"/>
              <a:gd name="connsiteX1-383" fmla="*/ 4916556 w 11179996"/>
              <a:gd name="connsiteY1-384" fmla="*/ 95950 h 1680780"/>
              <a:gd name="connsiteX2-385" fmla="*/ 5586080 w 11179996"/>
              <a:gd name="connsiteY2-386" fmla="*/ 96026 h 1680780"/>
              <a:gd name="connsiteX3-387" fmla="*/ 11179996 w 11179996"/>
              <a:gd name="connsiteY3-388" fmla="*/ 832686 h 1680780"/>
              <a:gd name="connsiteX4-389" fmla="*/ 4941270 w 11179996"/>
              <a:gd name="connsiteY4-390" fmla="*/ 1680633 h 1680780"/>
              <a:gd name="connsiteX5-391" fmla="*/ 4 w 11179996"/>
              <a:gd name="connsiteY5-392" fmla="*/ 894470 h 1680780"/>
              <a:gd name="connsiteX0-393" fmla="*/ 4 w 11180021"/>
              <a:gd name="connsiteY0-394" fmla="*/ 894470 h 1781118"/>
              <a:gd name="connsiteX1-395" fmla="*/ 4916556 w 11180021"/>
              <a:gd name="connsiteY1-396" fmla="*/ 95950 h 1781118"/>
              <a:gd name="connsiteX2-397" fmla="*/ 5586080 w 11180021"/>
              <a:gd name="connsiteY2-398" fmla="*/ 96026 h 1781118"/>
              <a:gd name="connsiteX3-399" fmla="*/ 11179996 w 11180021"/>
              <a:gd name="connsiteY3-400" fmla="*/ 832686 h 1781118"/>
              <a:gd name="connsiteX4-401" fmla="*/ 5511940 w 11180021"/>
              <a:gd name="connsiteY4-402" fmla="*/ 1677691 h 1781118"/>
              <a:gd name="connsiteX5-403" fmla="*/ 4941270 w 11180021"/>
              <a:gd name="connsiteY5-404" fmla="*/ 1680633 h 1781118"/>
              <a:gd name="connsiteX6" fmla="*/ 4 w 11180021"/>
              <a:gd name="connsiteY6" fmla="*/ 894470 h 1781118"/>
              <a:gd name="connsiteX0-405" fmla="*/ 4 w 11180021"/>
              <a:gd name="connsiteY0-406" fmla="*/ 894470 h 1755894"/>
              <a:gd name="connsiteX1-407" fmla="*/ 4916556 w 11180021"/>
              <a:gd name="connsiteY1-408" fmla="*/ 95950 h 1755894"/>
              <a:gd name="connsiteX2-409" fmla="*/ 5586080 w 11180021"/>
              <a:gd name="connsiteY2-410" fmla="*/ 96026 h 1755894"/>
              <a:gd name="connsiteX3-411" fmla="*/ 11179996 w 11180021"/>
              <a:gd name="connsiteY3-412" fmla="*/ 832686 h 1755894"/>
              <a:gd name="connsiteX4-413" fmla="*/ 5771431 w 11180021"/>
              <a:gd name="connsiteY4-414" fmla="*/ 1628264 h 1755894"/>
              <a:gd name="connsiteX5-415" fmla="*/ 4941270 w 11180021"/>
              <a:gd name="connsiteY5-416" fmla="*/ 1680633 h 1755894"/>
              <a:gd name="connsiteX6-417" fmla="*/ 4 w 11180021"/>
              <a:gd name="connsiteY6-418" fmla="*/ 894470 h 1755894"/>
              <a:gd name="connsiteX0-419" fmla="*/ 5329 w 11185346"/>
              <a:gd name="connsiteY0-420" fmla="*/ 894470 h 1755894"/>
              <a:gd name="connsiteX1-421" fmla="*/ 4921881 w 11185346"/>
              <a:gd name="connsiteY1-422" fmla="*/ 95950 h 1755894"/>
              <a:gd name="connsiteX2-423" fmla="*/ 5591405 w 11185346"/>
              <a:gd name="connsiteY2-424" fmla="*/ 96026 h 1755894"/>
              <a:gd name="connsiteX3-425" fmla="*/ 11185321 w 11185346"/>
              <a:gd name="connsiteY3-426" fmla="*/ 832686 h 1755894"/>
              <a:gd name="connsiteX4-427" fmla="*/ 5776756 w 11185346"/>
              <a:gd name="connsiteY4-428" fmla="*/ 1628264 h 1755894"/>
              <a:gd name="connsiteX5-429" fmla="*/ 4946595 w 11185346"/>
              <a:gd name="connsiteY5-430" fmla="*/ 1680633 h 1755894"/>
              <a:gd name="connsiteX6-431" fmla="*/ 5329 w 11185346"/>
              <a:gd name="connsiteY6-432" fmla="*/ 894470 h 1755894"/>
              <a:gd name="connsiteX0-433" fmla="*/ 5329 w 11185346"/>
              <a:gd name="connsiteY0-434" fmla="*/ 829592 h 1691016"/>
              <a:gd name="connsiteX1-435" fmla="*/ 4921881 w 11185346"/>
              <a:gd name="connsiteY1-436" fmla="*/ 31072 h 1691016"/>
              <a:gd name="connsiteX2-437" fmla="*/ 5591405 w 11185346"/>
              <a:gd name="connsiteY2-438" fmla="*/ 31148 h 1691016"/>
              <a:gd name="connsiteX3-439" fmla="*/ 11185321 w 11185346"/>
              <a:gd name="connsiteY3-440" fmla="*/ 767808 h 1691016"/>
              <a:gd name="connsiteX4-441" fmla="*/ 5776756 w 11185346"/>
              <a:gd name="connsiteY4-442" fmla="*/ 1563386 h 1691016"/>
              <a:gd name="connsiteX5-443" fmla="*/ 4946595 w 11185346"/>
              <a:gd name="connsiteY5-444" fmla="*/ 1615755 h 1691016"/>
              <a:gd name="connsiteX6-445" fmla="*/ 5329 w 11185346"/>
              <a:gd name="connsiteY6-446" fmla="*/ 829592 h 1691016"/>
              <a:gd name="connsiteX0-447" fmla="*/ 4835 w 11184854"/>
              <a:gd name="connsiteY0-448" fmla="*/ 847871 h 1709295"/>
              <a:gd name="connsiteX1-449" fmla="*/ 4921387 w 11184854"/>
              <a:gd name="connsiteY1-450" fmla="*/ 49351 h 1709295"/>
              <a:gd name="connsiteX2-451" fmla="*/ 5924543 w 11184854"/>
              <a:gd name="connsiteY2-452" fmla="*/ 0 h 1709295"/>
              <a:gd name="connsiteX3-453" fmla="*/ 11184827 w 11184854"/>
              <a:gd name="connsiteY3-454" fmla="*/ 786087 h 1709295"/>
              <a:gd name="connsiteX4-455" fmla="*/ 5776262 w 11184854"/>
              <a:gd name="connsiteY4-456" fmla="*/ 1581665 h 1709295"/>
              <a:gd name="connsiteX5-457" fmla="*/ 4946101 w 11184854"/>
              <a:gd name="connsiteY5-458" fmla="*/ 1634034 h 1709295"/>
              <a:gd name="connsiteX6-459" fmla="*/ 4835 w 11184854"/>
              <a:gd name="connsiteY6-460" fmla="*/ 847871 h 1709295"/>
              <a:gd name="connsiteX0-461" fmla="*/ 4893 w 11184914"/>
              <a:gd name="connsiteY0-462" fmla="*/ 847871 h 1709295"/>
              <a:gd name="connsiteX1-463" fmla="*/ 4921445 w 11184914"/>
              <a:gd name="connsiteY1-464" fmla="*/ 49351 h 1709295"/>
              <a:gd name="connsiteX2-465" fmla="*/ 6233520 w 11184914"/>
              <a:gd name="connsiteY2-466" fmla="*/ 0 h 1709295"/>
              <a:gd name="connsiteX3-467" fmla="*/ 11184885 w 11184914"/>
              <a:gd name="connsiteY3-468" fmla="*/ 786087 h 1709295"/>
              <a:gd name="connsiteX4-469" fmla="*/ 5776320 w 11184914"/>
              <a:gd name="connsiteY4-470" fmla="*/ 1581665 h 1709295"/>
              <a:gd name="connsiteX5-471" fmla="*/ 4946159 w 11184914"/>
              <a:gd name="connsiteY5-472" fmla="*/ 1634034 h 1709295"/>
              <a:gd name="connsiteX6-473" fmla="*/ 4893 w 11184914"/>
              <a:gd name="connsiteY6-474" fmla="*/ 847871 h 1709295"/>
              <a:gd name="connsiteX0-475" fmla="*/ 4925 w 11184947"/>
              <a:gd name="connsiteY0-476" fmla="*/ 872584 h 1734008"/>
              <a:gd name="connsiteX1-477" fmla="*/ 4921477 w 11184947"/>
              <a:gd name="connsiteY1-478" fmla="*/ 74064 h 1734008"/>
              <a:gd name="connsiteX2-479" fmla="*/ 6394190 w 11184947"/>
              <a:gd name="connsiteY2-480" fmla="*/ 0 h 1734008"/>
              <a:gd name="connsiteX3-481" fmla="*/ 11184917 w 11184947"/>
              <a:gd name="connsiteY3-482" fmla="*/ 810800 h 1734008"/>
              <a:gd name="connsiteX4-483" fmla="*/ 5776352 w 11184947"/>
              <a:gd name="connsiteY4-484" fmla="*/ 1606378 h 1734008"/>
              <a:gd name="connsiteX5-485" fmla="*/ 4946191 w 11184947"/>
              <a:gd name="connsiteY5-486" fmla="*/ 1658747 h 1734008"/>
              <a:gd name="connsiteX6-487" fmla="*/ 4925 w 11184947"/>
              <a:gd name="connsiteY6-488" fmla="*/ 872584 h 1734008"/>
              <a:gd name="connsiteX0-489" fmla="*/ 4925 w 11184947"/>
              <a:gd name="connsiteY0-490" fmla="*/ 872584 h 1734008"/>
              <a:gd name="connsiteX1-491" fmla="*/ 4921477 w 11184947"/>
              <a:gd name="connsiteY1-492" fmla="*/ 74064 h 1734008"/>
              <a:gd name="connsiteX2-493" fmla="*/ 6394190 w 11184947"/>
              <a:gd name="connsiteY2-494" fmla="*/ 0 h 1734008"/>
              <a:gd name="connsiteX3-495" fmla="*/ 11184917 w 11184947"/>
              <a:gd name="connsiteY3-496" fmla="*/ 810800 h 1734008"/>
              <a:gd name="connsiteX4-497" fmla="*/ 5776352 w 11184947"/>
              <a:gd name="connsiteY4-498" fmla="*/ 1606378 h 1734008"/>
              <a:gd name="connsiteX5-499" fmla="*/ 4946191 w 11184947"/>
              <a:gd name="connsiteY5-500" fmla="*/ 1658747 h 1734008"/>
              <a:gd name="connsiteX6-501" fmla="*/ 4925 w 11184947"/>
              <a:gd name="connsiteY6-502" fmla="*/ 872584 h 1734008"/>
              <a:gd name="connsiteX0-503" fmla="*/ 4925 w 11184947"/>
              <a:gd name="connsiteY0-504" fmla="*/ 872584 h 1881243"/>
              <a:gd name="connsiteX1-505" fmla="*/ 4921477 w 11184947"/>
              <a:gd name="connsiteY1-506" fmla="*/ 74064 h 1881243"/>
              <a:gd name="connsiteX2-507" fmla="*/ 6394190 w 11184947"/>
              <a:gd name="connsiteY2-508" fmla="*/ 0 h 1881243"/>
              <a:gd name="connsiteX3-509" fmla="*/ 11184917 w 11184947"/>
              <a:gd name="connsiteY3-510" fmla="*/ 810800 h 1881243"/>
              <a:gd name="connsiteX4-511" fmla="*/ 5776352 w 11184947"/>
              <a:gd name="connsiteY4-512" fmla="*/ 1606378 h 1881243"/>
              <a:gd name="connsiteX5-513" fmla="*/ 4946191 w 11184947"/>
              <a:gd name="connsiteY5-514" fmla="*/ 1658747 h 1881243"/>
              <a:gd name="connsiteX6-515" fmla="*/ 4925 w 11184947"/>
              <a:gd name="connsiteY6-516" fmla="*/ 872584 h 1881243"/>
              <a:gd name="connsiteX0-517" fmla="*/ 4925 w 11184947"/>
              <a:gd name="connsiteY0-518" fmla="*/ 872584 h 1881243"/>
              <a:gd name="connsiteX1-519" fmla="*/ 4921477 w 11184947"/>
              <a:gd name="connsiteY1-520" fmla="*/ 74064 h 1881243"/>
              <a:gd name="connsiteX2-521" fmla="*/ 6394190 w 11184947"/>
              <a:gd name="connsiteY2-522" fmla="*/ 0 h 1881243"/>
              <a:gd name="connsiteX3-523" fmla="*/ 11184917 w 11184947"/>
              <a:gd name="connsiteY3-524" fmla="*/ 810800 h 1881243"/>
              <a:gd name="connsiteX4-525" fmla="*/ 5776352 w 11184947"/>
              <a:gd name="connsiteY4-526" fmla="*/ 1606378 h 1881243"/>
              <a:gd name="connsiteX5-527" fmla="*/ 4946191 w 11184947"/>
              <a:gd name="connsiteY5-528" fmla="*/ 1658747 h 1881243"/>
              <a:gd name="connsiteX6-529" fmla="*/ 4925 w 11184947"/>
              <a:gd name="connsiteY6-530" fmla="*/ 872584 h 1881243"/>
              <a:gd name="connsiteX0-531" fmla="*/ 4925 w 11184947"/>
              <a:gd name="connsiteY0-532" fmla="*/ 872584 h 1816400"/>
              <a:gd name="connsiteX1-533" fmla="*/ 4921477 w 11184947"/>
              <a:gd name="connsiteY1-534" fmla="*/ 74064 h 1816400"/>
              <a:gd name="connsiteX2-535" fmla="*/ 6394190 w 11184947"/>
              <a:gd name="connsiteY2-536" fmla="*/ 0 h 1816400"/>
              <a:gd name="connsiteX3-537" fmla="*/ 11184917 w 11184947"/>
              <a:gd name="connsiteY3-538" fmla="*/ 810800 h 1816400"/>
              <a:gd name="connsiteX4-539" fmla="*/ 6628968 w 11184947"/>
              <a:gd name="connsiteY4-540" fmla="*/ 1507524 h 1816400"/>
              <a:gd name="connsiteX5-541" fmla="*/ 4946191 w 11184947"/>
              <a:gd name="connsiteY5-542" fmla="*/ 1658747 h 1816400"/>
              <a:gd name="connsiteX6-543" fmla="*/ 4925 w 11184947"/>
              <a:gd name="connsiteY6-544" fmla="*/ 872584 h 1816400"/>
              <a:gd name="connsiteX0-545" fmla="*/ 4925 w 11184947"/>
              <a:gd name="connsiteY0-546" fmla="*/ 872584 h 1692951"/>
              <a:gd name="connsiteX1-547" fmla="*/ 4921477 w 11184947"/>
              <a:gd name="connsiteY1-548" fmla="*/ 74064 h 1692951"/>
              <a:gd name="connsiteX2-549" fmla="*/ 6394190 w 11184947"/>
              <a:gd name="connsiteY2-550" fmla="*/ 0 h 1692951"/>
              <a:gd name="connsiteX3-551" fmla="*/ 11184917 w 11184947"/>
              <a:gd name="connsiteY3-552" fmla="*/ 810800 h 1692951"/>
              <a:gd name="connsiteX4-553" fmla="*/ 6628968 w 11184947"/>
              <a:gd name="connsiteY4-554" fmla="*/ 1507524 h 1692951"/>
              <a:gd name="connsiteX5-555" fmla="*/ 4946191 w 11184947"/>
              <a:gd name="connsiteY5-556" fmla="*/ 1658747 h 1692951"/>
              <a:gd name="connsiteX6-557" fmla="*/ 4925 w 11184947"/>
              <a:gd name="connsiteY6-558" fmla="*/ 872584 h 1692951"/>
              <a:gd name="connsiteX0-559" fmla="*/ 4925 w 11184947"/>
              <a:gd name="connsiteY0-560" fmla="*/ 872584 h 1692951"/>
              <a:gd name="connsiteX1-561" fmla="*/ 4921477 w 11184947"/>
              <a:gd name="connsiteY1-562" fmla="*/ 74064 h 1692951"/>
              <a:gd name="connsiteX2-563" fmla="*/ 6394190 w 11184947"/>
              <a:gd name="connsiteY2-564" fmla="*/ 0 h 1692951"/>
              <a:gd name="connsiteX3-565" fmla="*/ 11184917 w 11184947"/>
              <a:gd name="connsiteY3-566" fmla="*/ 810800 h 1692951"/>
              <a:gd name="connsiteX4-567" fmla="*/ 6628968 w 11184947"/>
              <a:gd name="connsiteY4-568" fmla="*/ 1507524 h 1692951"/>
              <a:gd name="connsiteX5-569" fmla="*/ 4946191 w 11184947"/>
              <a:gd name="connsiteY5-570" fmla="*/ 1658747 h 1692951"/>
              <a:gd name="connsiteX6-571" fmla="*/ 4925 w 11184947"/>
              <a:gd name="connsiteY6-572" fmla="*/ 872584 h 1692951"/>
              <a:gd name="connsiteX0-573" fmla="*/ 4925 w 11184917"/>
              <a:gd name="connsiteY0-574" fmla="*/ 872584 h 1692951"/>
              <a:gd name="connsiteX1-575" fmla="*/ 4921477 w 11184917"/>
              <a:gd name="connsiteY1-576" fmla="*/ 74064 h 1692951"/>
              <a:gd name="connsiteX2-577" fmla="*/ 6394190 w 11184917"/>
              <a:gd name="connsiteY2-578" fmla="*/ 0 h 1692951"/>
              <a:gd name="connsiteX3-579" fmla="*/ 11184917 w 11184917"/>
              <a:gd name="connsiteY3-580" fmla="*/ 810800 h 1692951"/>
              <a:gd name="connsiteX4-581" fmla="*/ 6628968 w 11184917"/>
              <a:gd name="connsiteY4-582" fmla="*/ 1507524 h 1692951"/>
              <a:gd name="connsiteX5-583" fmla="*/ 4946191 w 11184917"/>
              <a:gd name="connsiteY5-584" fmla="*/ 1658747 h 1692951"/>
              <a:gd name="connsiteX6-585" fmla="*/ 4925 w 11184917"/>
              <a:gd name="connsiteY6-586" fmla="*/ 872584 h 1692951"/>
              <a:gd name="connsiteX0-587" fmla="*/ 4925 w 11184950"/>
              <a:gd name="connsiteY0-588" fmla="*/ 872584 h 1692951"/>
              <a:gd name="connsiteX1-589" fmla="*/ 4921477 w 11184950"/>
              <a:gd name="connsiteY1-590" fmla="*/ 74064 h 1692951"/>
              <a:gd name="connsiteX2-591" fmla="*/ 6394190 w 11184950"/>
              <a:gd name="connsiteY2-592" fmla="*/ 0 h 1692951"/>
              <a:gd name="connsiteX3-593" fmla="*/ 11184917 w 11184950"/>
              <a:gd name="connsiteY3-594" fmla="*/ 810800 h 1692951"/>
              <a:gd name="connsiteX4-595" fmla="*/ 6628968 w 11184950"/>
              <a:gd name="connsiteY4-596" fmla="*/ 1507524 h 1692951"/>
              <a:gd name="connsiteX5-597" fmla="*/ 4946191 w 11184950"/>
              <a:gd name="connsiteY5-598" fmla="*/ 1658747 h 1692951"/>
              <a:gd name="connsiteX6-599" fmla="*/ 4925 w 11184950"/>
              <a:gd name="connsiteY6-600" fmla="*/ 872584 h 1692951"/>
              <a:gd name="connsiteX0-601" fmla="*/ 1631 w 11181656"/>
              <a:gd name="connsiteY0-602" fmla="*/ 872584 h 1828582"/>
              <a:gd name="connsiteX1-603" fmla="*/ 4918183 w 11181656"/>
              <a:gd name="connsiteY1-604" fmla="*/ 74064 h 1828582"/>
              <a:gd name="connsiteX2-605" fmla="*/ 6390896 w 11181656"/>
              <a:gd name="connsiteY2-606" fmla="*/ 0 h 1828582"/>
              <a:gd name="connsiteX3-607" fmla="*/ 11181623 w 11181656"/>
              <a:gd name="connsiteY3-608" fmla="*/ 810800 h 1828582"/>
              <a:gd name="connsiteX4-609" fmla="*/ 6625674 w 11181656"/>
              <a:gd name="connsiteY4-610" fmla="*/ 1507524 h 1828582"/>
              <a:gd name="connsiteX5-611" fmla="*/ 4399199 w 11181656"/>
              <a:gd name="connsiteY5-612" fmla="*/ 1807028 h 1828582"/>
              <a:gd name="connsiteX6-613" fmla="*/ 1631 w 11181656"/>
              <a:gd name="connsiteY6-614" fmla="*/ 872584 h 1828582"/>
              <a:gd name="connsiteX0-615" fmla="*/ 20205 w 11200230"/>
              <a:gd name="connsiteY0-616" fmla="*/ 872584 h 1828582"/>
              <a:gd name="connsiteX1-617" fmla="*/ 4936757 w 11200230"/>
              <a:gd name="connsiteY1-618" fmla="*/ 74064 h 1828582"/>
              <a:gd name="connsiteX2-619" fmla="*/ 6409470 w 11200230"/>
              <a:gd name="connsiteY2-620" fmla="*/ 0 h 1828582"/>
              <a:gd name="connsiteX3-621" fmla="*/ 11200197 w 11200230"/>
              <a:gd name="connsiteY3-622" fmla="*/ 810800 h 1828582"/>
              <a:gd name="connsiteX4-623" fmla="*/ 6644248 w 11200230"/>
              <a:gd name="connsiteY4-624" fmla="*/ 1507524 h 1828582"/>
              <a:gd name="connsiteX5-625" fmla="*/ 4417773 w 11200230"/>
              <a:gd name="connsiteY5-626" fmla="*/ 1807028 h 1828582"/>
              <a:gd name="connsiteX6-627" fmla="*/ 20205 w 11200230"/>
              <a:gd name="connsiteY6-628" fmla="*/ 872584 h 1828582"/>
              <a:gd name="connsiteX0-629" fmla="*/ 3929 w 11183954"/>
              <a:gd name="connsiteY0-630" fmla="*/ 872584 h 1828582"/>
              <a:gd name="connsiteX1-631" fmla="*/ 4920481 w 11183954"/>
              <a:gd name="connsiteY1-632" fmla="*/ 74064 h 1828582"/>
              <a:gd name="connsiteX2-633" fmla="*/ 6393194 w 11183954"/>
              <a:gd name="connsiteY2-634" fmla="*/ 0 h 1828582"/>
              <a:gd name="connsiteX3-635" fmla="*/ 11183921 w 11183954"/>
              <a:gd name="connsiteY3-636" fmla="*/ 810800 h 1828582"/>
              <a:gd name="connsiteX4-637" fmla="*/ 6627972 w 11183954"/>
              <a:gd name="connsiteY4-638" fmla="*/ 1507524 h 1828582"/>
              <a:gd name="connsiteX5-639" fmla="*/ 4401497 w 11183954"/>
              <a:gd name="connsiteY5-640" fmla="*/ 1807028 h 1828582"/>
              <a:gd name="connsiteX6-641" fmla="*/ 3929 w 11183954"/>
              <a:gd name="connsiteY6-642" fmla="*/ 872584 h 1828582"/>
              <a:gd name="connsiteX0-643" fmla="*/ 3363 w 11183388"/>
              <a:gd name="connsiteY0-644" fmla="*/ 872584 h 1651495"/>
              <a:gd name="connsiteX1-645" fmla="*/ 4919915 w 11183388"/>
              <a:gd name="connsiteY1-646" fmla="*/ 74064 h 1651495"/>
              <a:gd name="connsiteX2-647" fmla="*/ 6392628 w 11183388"/>
              <a:gd name="connsiteY2-648" fmla="*/ 0 h 1651495"/>
              <a:gd name="connsiteX3-649" fmla="*/ 11183355 w 11183388"/>
              <a:gd name="connsiteY3-650" fmla="*/ 810800 h 1651495"/>
              <a:gd name="connsiteX4-651" fmla="*/ 6627406 w 11183388"/>
              <a:gd name="connsiteY4-652" fmla="*/ 1507524 h 1651495"/>
              <a:gd name="connsiteX5-653" fmla="*/ 4190866 w 11183388"/>
              <a:gd name="connsiteY5-654" fmla="*/ 1609320 h 1651495"/>
              <a:gd name="connsiteX6-655" fmla="*/ 3363 w 11183388"/>
              <a:gd name="connsiteY6-656" fmla="*/ 872584 h 1651495"/>
              <a:gd name="connsiteX0-657" fmla="*/ 3302 w 11183327"/>
              <a:gd name="connsiteY0-658" fmla="*/ 872584 h 1689517"/>
              <a:gd name="connsiteX1-659" fmla="*/ 4919854 w 11183327"/>
              <a:gd name="connsiteY1-660" fmla="*/ 74064 h 1689517"/>
              <a:gd name="connsiteX2-661" fmla="*/ 6392567 w 11183327"/>
              <a:gd name="connsiteY2-662" fmla="*/ 0 h 1689517"/>
              <a:gd name="connsiteX3-663" fmla="*/ 11183294 w 11183327"/>
              <a:gd name="connsiteY3-664" fmla="*/ 810800 h 1689517"/>
              <a:gd name="connsiteX4-665" fmla="*/ 6627345 w 11183327"/>
              <a:gd name="connsiteY4-666" fmla="*/ 1507524 h 1689517"/>
              <a:gd name="connsiteX5-667" fmla="*/ 4190805 w 11183327"/>
              <a:gd name="connsiteY5-668" fmla="*/ 1609320 h 1689517"/>
              <a:gd name="connsiteX6-669" fmla="*/ 3302 w 11183327"/>
              <a:gd name="connsiteY6-670" fmla="*/ 872584 h 1689517"/>
              <a:gd name="connsiteX0-671" fmla="*/ 3345 w 11183369"/>
              <a:gd name="connsiteY0-672" fmla="*/ 872584 h 1633761"/>
              <a:gd name="connsiteX1-673" fmla="*/ 4919897 w 11183369"/>
              <a:gd name="connsiteY1-674" fmla="*/ 74064 h 1633761"/>
              <a:gd name="connsiteX2-675" fmla="*/ 6392610 w 11183369"/>
              <a:gd name="connsiteY2-676" fmla="*/ 0 h 1633761"/>
              <a:gd name="connsiteX3-677" fmla="*/ 11183337 w 11183369"/>
              <a:gd name="connsiteY3-678" fmla="*/ 810800 h 1633761"/>
              <a:gd name="connsiteX4-679" fmla="*/ 6528534 w 11183369"/>
              <a:gd name="connsiteY4-680" fmla="*/ 1421027 h 1633761"/>
              <a:gd name="connsiteX5-681" fmla="*/ 4190848 w 11183369"/>
              <a:gd name="connsiteY5-682" fmla="*/ 1609320 h 1633761"/>
              <a:gd name="connsiteX6-683" fmla="*/ 3345 w 11183369"/>
              <a:gd name="connsiteY6-684" fmla="*/ 872584 h 1633761"/>
              <a:gd name="connsiteX0-685" fmla="*/ 3345 w 11183368"/>
              <a:gd name="connsiteY0-686" fmla="*/ 872584 h 1633761"/>
              <a:gd name="connsiteX1-687" fmla="*/ 4919897 w 11183368"/>
              <a:gd name="connsiteY1-688" fmla="*/ 74064 h 1633761"/>
              <a:gd name="connsiteX2-689" fmla="*/ 6392610 w 11183368"/>
              <a:gd name="connsiteY2-690" fmla="*/ 0 h 1633761"/>
              <a:gd name="connsiteX3-691" fmla="*/ 11183337 w 11183368"/>
              <a:gd name="connsiteY3-692" fmla="*/ 810800 h 1633761"/>
              <a:gd name="connsiteX4-693" fmla="*/ 6528534 w 11183368"/>
              <a:gd name="connsiteY4-694" fmla="*/ 1421027 h 1633761"/>
              <a:gd name="connsiteX5-695" fmla="*/ 4190848 w 11183368"/>
              <a:gd name="connsiteY5-696" fmla="*/ 1609320 h 1633761"/>
              <a:gd name="connsiteX6-697" fmla="*/ 3345 w 11183368"/>
              <a:gd name="connsiteY6-698" fmla="*/ 872584 h 1633761"/>
              <a:gd name="connsiteX0-699" fmla="*/ 3345 w 11183368"/>
              <a:gd name="connsiteY0-700" fmla="*/ 872584 h 1649694"/>
              <a:gd name="connsiteX1-701" fmla="*/ 4919897 w 11183368"/>
              <a:gd name="connsiteY1-702" fmla="*/ 74064 h 1649694"/>
              <a:gd name="connsiteX2-703" fmla="*/ 6392610 w 11183368"/>
              <a:gd name="connsiteY2-704" fmla="*/ 0 h 1649694"/>
              <a:gd name="connsiteX3-705" fmla="*/ 11183337 w 11183368"/>
              <a:gd name="connsiteY3-706" fmla="*/ 810800 h 1649694"/>
              <a:gd name="connsiteX4-707" fmla="*/ 6528534 w 11183368"/>
              <a:gd name="connsiteY4-708" fmla="*/ 1421027 h 1649694"/>
              <a:gd name="connsiteX5-709" fmla="*/ 4190848 w 11183368"/>
              <a:gd name="connsiteY5-710" fmla="*/ 1609320 h 1649694"/>
              <a:gd name="connsiteX6-711" fmla="*/ 3345 w 11183368"/>
              <a:gd name="connsiteY6-712" fmla="*/ 872584 h 1649694"/>
              <a:gd name="connsiteX0-713" fmla="*/ 3378 w 11146331"/>
              <a:gd name="connsiteY0-714" fmla="*/ 860228 h 1650600"/>
              <a:gd name="connsiteX1-715" fmla="*/ 4882860 w 11146331"/>
              <a:gd name="connsiteY1-716" fmla="*/ 74064 h 1650600"/>
              <a:gd name="connsiteX2-717" fmla="*/ 6355573 w 11146331"/>
              <a:gd name="connsiteY2-718" fmla="*/ 0 h 1650600"/>
              <a:gd name="connsiteX3-719" fmla="*/ 11146300 w 11146331"/>
              <a:gd name="connsiteY3-720" fmla="*/ 810800 h 1650600"/>
              <a:gd name="connsiteX4-721" fmla="*/ 6491497 w 11146331"/>
              <a:gd name="connsiteY4-722" fmla="*/ 1421027 h 1650600"/>
              <a:gd name="connsiteX5-723" fmla="*/ 4153811 w 11146331"/>
              <a:gd name="connsiteY5-724" fmla="*/ 1609320 h 1650600"/>
              <a:gd name="connsiteX6-725" fmla="*/ 3378 w 11146331"/>
              <a:gd name="connsiteY6-726" fmla="*/ 860228 h 1650600"/>
              <a:gd name="connsiteX0-727" fmla="*/ 59056 w 11202009"/>
              <a:gd name="connsiteY0-728" fmla="*/ 860228 h 1650600"/>
              <a:gd name="connsiteX1-729" fmla="*/ 4938538 w 11202009"/>
              <a:gd name="connsiteY1-730" fmla="*/ 74064 h 1650600"/>
              <a:gd name="connsiteX2-731" fmla="*/ 6411251 w 11202009"/>
              <a:gd name="connsiteY2-732" fmla="*/ 0 h 1650600"/>
              <a:gd name="connsiteX3-733" fmla="*/ 11201978 w 11202009"/>
              <a:gd name="connsiteY3-734" fmla="*/ 810800 h 1650600"/>
              <a:gd name="connsiteX4-735" fmla="*/ 6547175 w 11202009"/>
              <a:gd name="connsiteY4-736" fmla="*/ 1421027 h 1650600"/>
              <a:gd name="connsiteX5-737" fmla="*/ 4209489 w 11202009"/>
              <a:gd name="connsiteY5-738" fmla="*/ 1609320 h 1650600"/>
              <a:gd name="connsiteX6-739" fmla="*/ 59056 w 11202009"/>
              <a:gd name="connsiteY6-740" fmla="*/ 860228 h 1650600"/>
              <a:gd name="connsiteX0-741" fmla="*/ 32671 w 11175624"/>
              <a:gd name="connsiteY0-742" fmla="*/ 860228 h 1650600"/>
              <a:gd name="connsiteX1-743" fmla="*/ 4912153 w 11175624"/>
              <a:gd name="connsiteY1-744" fmla="*/ 74064 h 1650600"/>
              <a:gd name="connsiteX2-745" fmla="*/ 6384866 w 11175624"/>
              <a:gd name="connsiteY2-746" fmla="*/ 0 h 1650600"/>
              <a:gd name="connsiteX3-747" fmla="*/ 11175593 w 11175624"/>
              <a:gd name="connsiteY3-748" fmla="*/ 810800 h 1650600"/>
              <a:gd name="connsiteX4-749" fmla="*/ 6520790 w 11175624"/>
              <a:gd name="connsiteY4-750" fmla="*/ 1421027 h 1650600"/>
              <a:gd name="connsiteX5-751" fmla="*/ 4183104 w 11175624"/>
              <a:gd name="connsiteY5-752" fmla="*/ 1609320 h 1650600"/>
              <a:gd name="connsiteX6-753" fmla="*/ 32671 w 11175624"/>
              <a:gd name="connsiteY6-754" fmla="*/ 860228 h 1650600"/>
              <a:gd name="connsiteX0-755" fmla="*/ 32671 w 11175626"/>
              <a:gd name="connsiteY0-756" fmla="*/ 860228 h 1846488"/>
              <a:gd name="connsiteX1-757" fmla="*/ 4912153 w 11175626"/>
              <a:gd name="connsiteY1-758" fmla="*/ 74064 h 1846488"/>
              <a:gd name="connsiteX2-759" fmla="*/ 6384866 w 11175626"/>
              <a:gd name="connsiteY2-760" fmla="*/ 0 h 1846488"/>
              <a:gd name="connsiteX3-761" fmla="*/ 11175593 w 11175626"/>
              <a:gd name="connsiteY3-762" fmla="*/ 810800 h 1846488"/>
              <a:gd name="connsiteX4-763" fmla="*/ 6644357 w 11175626"/>
              <a:gd name="connsiteY4-764" fmla="*/ 1754659 h 1846488"/>
              <a:gd name="connsiteX5-765" fmla="*/ 4183104 w 11175626"/>
              <a:gd name="connsiteY5-766" fmla="*/ 1609320 h 1846488"/>
              <a:gd name="connsiteX6-767" fmla="*/ 32671 w 11175626"/>
              <a:gd name="connsiteY6-768" fmla="*/ 860228 h 1846488"/>
              <a:gd name="connsiteX0-769" fmla="*/ 5087 w 11148042"/>
              <a:gd name="connsiteY0-770" fmla="*/ 860228 h 1905219"/>
              <a:gd name="connsiteX1-771" fmla="*/ 4884569 w 11148042"/>
              <a:gd name="connsiteY1-772" fmla="*/ 74064 h 1905219"/>
              <a:gd name="connsiteX2-773" fmla="*/ 6357282 w 11148042"/>
              <a:gd name="connsiteY2-774" fmla="*/ 0 h 1905219"/>
              <a:gd name="connsiteX3-775" fmla="*/ 11148009 w 11148042"/>
              <a:gd name="connsiteY3-776" fmla="*/ 810800 h 1905219"/>
              <a:gd name="connsiteX4-777" fmla="*/ 6616773 w 11148042"/>
              <a:gd name="connsiteY4-778" fmla="*/ 1754659 h 1905219"/>
              <a:gd name="connsiteX5-779" fmla="*/ 4007239 w 11148042"/>
              <a:gd name="connsiteY5-780" fmla="*/ 1782314 h 1905219"/>
              <a:gd name="connsiteX6-781" fmla="*/ 5087 w 11148042"/>
              <a:gd name="connsiteY6-782" fmla="*/ 860228 h 1905219"/>
              <a:gd name="connsiteX0-783" fmla="*/ 296 w 11143251"/>
              <a:gd name="connsiteY0-784" fmla="*/ 860228 h 1905219"/>
              <a:gd name="connsiteX1-785" fmla="*/ 4879778 w 11143251"/>
              <a:gd name="connsiteY1-786" fmla="*/ 74064 h 1905219"/>
              <a:gd name="connsiteX2-787" fmla="*/ 6352491 w 11143251"/>
              <a:gd name="connsiteY2-788" fmla="*/ 0 h 1905219"/>
              <a:gd name="connsiteX3-789" fmla="*/ 11143218 w 11143251"/>
              <a:gd name="connsiteY3-790" fmla="*/ 810800 h 1905219"/>
              <a:gd name="connsiteX4-791" fmla="*/ 6611982 w 11143251"/>
              <a:gd name="connsiteY4-792" fmla="*/ 1754659 h 1905219"/>
              <a:gd name="connsiteX5-793" fmla="*/ 4002448 w 11143251"/>
              <a:gd name="connsiteY5-794" fmla="*/ 1782314 h 1905219"/>
              <a:gd name="connsiteX6-795" fmla="*/ 296 w 11143251"/>
              <a:gd name="connsiteY6-796" fmla="*/ 860228 h 1905219"/>
              <a:gd name="connsiteX0-797" fmla="*/ 12301 w 11155256"/>
              <a:gd name="connsiteY0-798" fmla="*/ 860228 h 1905219"/>
              <a:gd name="connsiteX1-799" fmla="*/ 4891783 w 11155256"/>
              <a:gd name="connsiteY1-800" fmla="*/ 74064 h 1905219"/>
              <a:gd name="connsiteX2-801" fmla="*/ 6364496 w 11155256"/>
              <a:gd name="connsiteY2-802" fmla="*/ 0 h 1905219"/>
              <a:gd name="connsiteX3-803" fmla="*/ 11155223 w 11155256"/>
              <a:gd name="connsiteY3-804" fmla="*/ 810800 h 1905219"/>
              <a:gd name="connsiteX4-805" fmla="*/ 6623987 w 11155256"/>
              <a:gd name="connsiteY4-806" fmla="*/ 1754659 h 1905219"/>
              <a:gd name="connsiteX5-807" fmla="*/ 4014453 w 11155256"/>
              <a:gd name="connsiteY5-808" fmla="*/ 1782314 h 1905219"/>
              <a:gd name="connsiteX6-809" fmla="*/ 12301 w 11155256"/>
              <a:gd name="connsiteY6-810" fmla="*/ 860228 h 1905219"/>
              <a:gd name="connsiteX0-811" fmla="*/ 40139 w 11183094"/>
              <a:gd name="connsiteY0-812" fmla="*/ 860228 h 1905219"/>
              <a:gd name="connsiteX1-813" fmla="*/ 4919621 w 11183094"/>
              <a:gd name="connsiteY1-814" fmla="*/ 74064 h 1905219"/>
              <a:gd name="connsiteX2-815" fmla="*/ 6392334 w 11183094"/>
              <a:gd name="connsiteY2-816" fmla="*/ 0 h 1905219"/>
              <a:gd name="connsiteX3-817" fmla="*/ 11183061 w 11183094"/>
              <a:gd name="connsiteY3-818" fmla="*/ 810800 h 1905219"/>
              <a:gd name="connsiteX4-819" fmla="*/ 6651825 w 11183094"/>
              <a:gd name="connsiteY4-820" fmla="*/ 1754659 h 1905219"/>
              <a:gd name="connsiteX5-821" fmla="*/ 4042291 w 11183094"/>
              <a:gd name="connsiteY5-822" fmla="*/ 1782314 h 1905219"/>
              <a:gd name="connsiteX6-823" fmla="*/ 40139 w 11183094"/>
              <a:gd name="connsiteY6-824" fmla="*/ 860228 h 1905219"/>
              <a:gd name="connsiteX0-825" fmla="*/ 40139 w 11183094"/>
              <a:gd name="connsiteY0-826" fmla="*/ 860228 h 1905219"/>
              <a:gd name="connsiteX1-827" fmla="*/ 4919621 w 11183094"/>
              <a:gd name="connsiteY1-828" fmla="*/ 74064 h 1905219"/>
              <a:gd name="connsiteX2-829" fmla="*/ 6392334 w 11183094"/>
              <a:gd name="connsiteY2-830" fmla="*/ 0 h 1905219"/>
              <a:gd name="connsiteX3-831" fmla="*/ 11183061 w 11183094"/>
              <a:gd name="connsiteY3-832" fmla="*/ 810800 h 1905219"/>
              <a:gd name="connsiteX4-833" fmla="*/ 6651825 w 11183094"/>
              <a:gd name="connsiteY4-834" fmla="*/ 1754659 h 1905219"/>
              <a:gd name="connsiteX5-835" fmla="*/ 4042291 w 11183094"/>
              <a:gd name="connsiteY5-836" fmla="*/ 1782314 h 1905219"/>
              <a:gd name="connsiteX6-837" fmla="*/ 40139 w 11183094"/>
              <a:gd name="connsiteY6-838" fmla="*/ 860228 h 1905219"/>
              <a:gd name="connsiteX0-839" fmla="*/ 40139 w 11183094"/>
              <a:gd name="connsiteY0-840" fmla="*/ 860228 h 1905219"/>
              <a:gd name="connsiteX1-841" fmla="*/ 4919621 w 11183094"/>
              <a:gd name="connsiteY1-842" fmla="*/ 74064 h 1905219"/>
              <a:gd name="connsiteX2-843" fmla="*/ 6392334 w 11183094"/>
              <a:gd name="connsiteY2-844" fmla="*/ 0 h 1905219"/>
              <a:gd name="connsiteX3-845" fmla="*/ 11183061 w 11183094"/>
              <a:gd name="connsiteY3-846" fmla="*/ 810800 h 1905219"/>
              <a:gd name="connsiteX4-847" fmla="*/ 6651825 w 11183094"/>
              <a:gd name="connsiteY4-848" fmla="*/ 1754659 h 1905219"/>
              <a:gd name="connsiteX5-849" fmla="*/ 4042291 w 11183094"/>
              <a:gd name="connsiteY5-850" fmla="*/ 1782314 h 1905219"/>
              <a:gd name="connsiteX6-851" fmla="*/ 40139 w 11183094"/>
              <a:gd name="connsiteY6-852" fmla="*/ 860228 h 1905219"/>
              <a:gd name="connsiteX0-853" fmla="*/ 1148 w 11144103"/>
              <a:gd name="connsiteY0-854" fmla="*/ 860228 h 1905219"/>
              <a:gd name="connsiteX1-855" fmla="*/ 4411073 w 11144103"/>
              <a:gd name="connsiteY1-856" fmla="*/ 86421 h 1905219"/>
              <a:gd name="connsiteX2-857" fmla="*/ 6353343 w 11144103"/>
              <a:gd name="connsiteY2-858" fmla="*/ 0 h 1905219"/>
              <a:gd name="connsiteX3-859" fmla="*/ 11144070 w 11144103"/>
              <a:gd name="connsiteY3-860" fmla="*/ 810800 h 1905219"/>
              <a:gd name="connsiteX4-861" fmla="*/ 6612834 w 11144103"/>
              <a:gd name="connsiteY4-862" fmla="*/ 1754659 h 1905219"/>
              <a:gd name="connsiteX5-863" fmla="*/ 4003300 w 11144103"/>
              <a:gd name="connsiteY5-864" fmla="*/ 1782314 h 1905219"/>
              <a:gd name="connsiteX6-865" fmla="*/ 1148 w 11144103"/>
              <a:gd name="connsiteY6-866" fmla="*/ 860228 h 1905219"/>
              <a:gd name="connsiteX0-867" fmla="*/ 35235 w 11178190"/>
              <a:gd name="connsiteY0-868" fmla="*/ 860228 h 1905219"/>
              <a:gd name="connsiteX1-869" fmla="*/ 4445160 w 11178190"/>
              <a:gd name="connsiteY1-870" fmla="*/ 86421 h 1905219"/>
              <a:gd name="connsiteX2-871" fmla="*/ 6387430 w 11178190"/>
              <a:gd name="connsiteY2-872" fmla="*/ 0 h 1905219"/>
              <a:gd name="connsiteX3-873" fmla="*/ 11178157 w 11178190"/>
              <a:gd name="connsiteY3-874" fmla="*/ 810800 h 1905219"/>
              <a:gd name="connsiteX4-875" fmla="*/ 6646921 w 11178190"/>
              <a:gd name="connsiteY4-876" fmla="*/ 1754659 h 1905219"/>
              <a:gd name="connsiteX5-877" fmla="*/ 4037387 w 11178190"/>
              <a:gd name="connsiteY5-878" fmla="*/ 1782314 h 1905219"/>
              <a:gd name="connsiteX6-879" fmla="*/ 35235 w 11178190"/>
              <a:gd name="connsiteY6-880" fmla="*/ 860228 h 1905219"/>
              <a:gd name="connsiteX0-881" fmla="*/ 35235 w 11178190"/>
              <a:gd name="connsiteY0-882" fmla="*/ 860228 h 1905219"/>
              <a:gd name="connsiteX1-883" fmla="*/ 4445160 w 11178190"/>
              <a:gd name="connsiteY1-884" fmla="*/ 86421 h 1905219"/>
              <a:gd name="connsiteX2-885" fmla="*/ 6387430 w 11178190"/>
              <a:gd name="connsiteY2-886" fmla="*/ 0 h 1905219"/>
              <a:gd name="connsiteX3-887" fmla="*/ 11178157 w 11178190"/>
              <a:gd name="connsiteY3-888" fmla="*/ 810800 h 1905219"/>
              <a:gd name="connsiteX4-889" fmla="*/ 6646921 w 11178190"/>
              <a:gd name="connsiteY4-890" fmla="*/ 1754659 h 1905219"/>
              <a:gd name="connsiteX5-891" fmla="*/ 4037387 w 11178190"/>
              <a:gd name="connsiteY5-892" fmla="*/ 1782314 h 1905219"/>
              <a:gd name="connsiteX6-893" fmla="*/ 35235 w 11178190"/>
              <a:gd name="connsiteY6-894" fmla="*/ 860228 h 1905219"/>
              <a:gd name="connsiteX0-895" fmla="*/ 35235 w 11178190"/>
              <a:gd name="connsiteY0-896" fmla="*/ 860228 h 1874634"/>
              <a:gd name="connsiteX1-897" fmla="*/ 4445160 w 11178190"/>
              <a:gd name="connsiteY1-898" fmla="*/ 86421 h 1874634"/>
              <a:gd name="connsiteX2-899" fmla="*/ 6387430 w 11178190"/>
              <a:gd name="connsiteY2-900" fmla="*/ 0 h 1874634"/>
              <a:gd name="connsiteX3-901" fmla="*/ 11178157 w 11178190"/>
              <a:gd name="connsiteY3-902" fmla="*/ 810800 h 1874634"/>
              <a:gd name="connsiteX4-903" fmla="*/ 6646921 w 11178190"/>
              <a:gd name="connsiteY4-904" fmla="*/ 1754659 h 1874634"/>
              <a:gd name="connsiteX5-905" fmla="*/ 4037387 w 11178190"/>
              <a:gd name="connsiteY5-906" fmla="*/ 1782314 h 1874634"/>
              <a:gd name="connsiteX6-907" fmla="*/ 35235 w 11178190"/>
              <a:gd name="connsiteY6-908" fmla="*/ 860228 h 1874634"/>
              <a:gd name="connsiteX0-909" fmla="*/ 35235 w 11178190"/>
              <a:gd name="connsiteY0-910" fmla="*/ 860228 h 1874634"/>
              <a:gd name="connsiteX1-911" fmla="*/ 4445160 w 11178190"/>
              <a:gd name="connsiteY1-912" fmla="*/ 86421 h 1874634"/>
              <a:gd name="connsiteX2-913" fmla="*/ 6387430 w 11178190"/>
              <a:gd name="connsiteY2-914" fmla="*/ 0 h 1874634"/>
              <a:gd name="connsiteX3-915" fmla="*/ 11178157 w 11178190"/>
              <a:gd name="connsiteY3-916" fmla="*/ 810800 h 1874634"/>
              <a:gd name="connsiteX4-917" fmla="*/ 6646921 w 11178190"/>
              <a:gd name="connsiteY4-918" fmla="*/ 1754659 h 1874634"/>
              <a:gd name="connsiteX5-919" fmla="*/ 4037387 w 11178190"/>
              <a:gd name="connsiteY5-920" fmla="*/ 1782314 h 1874634"/>
              <a:gd name="connsiteX6-921" fmla="*/ 35235 w 11178190"/>
              <a:gd name="connsiteY6-922" fmla="*/ 860228 h 1874634"/>
              <a:gd name="connsiteX0-923" fmla="*/ 35235 w 11178190"/>
              <a:gd name="connsiteY0-924" fmla="*/ 860228 h 1874634"/>
              <a:gd name="connsiteX1-925" fmla="*/ 4445160 w 11178190"/>
              <a:gd name="connsiteY1-926" fmla="*/ 86421 h 1874634"/>
              <a:gd name="connsiteX2-927" fmla="*/ 6387430 w 11178190"/>
              <a:gd name="connsiteY2-928" fmla="*/ 0 h 1874634"/>
              <a:gd name="connsiteX3-929" fmla="*/ 11178157 w 11178190"/>
              <a:gd name="connsiteY3-930" fmla="*/ 810800 h 1874634"/>
              <a:gd name="connsiteX4-931" fmla="*/ 6646921 w 11178190"/>
              <a:gd name="connsiteY4-932" fmla="*/ 1754659 h 1874634"/>
              <a:gd name="connsiteX5-933" fmla="*/ 4037387 w 11178190"/>
              <a:gd name="connsiteY5-934" fmla="*/ 1782314 h 1874634"/>
              <a:gd name="connsiteX6-935" fmla="*/ 35235 w 11178190"/>
              <a:gd name="connsiteY6-936" fmla="*/ 860228 h 1874634"/>
              <a:gd name="connsiteX0-937" fmla="*/ 35235 w 11450036"/>
              <a:gd name="connsiteY0-938" fmla="*/ 860228 h 1874634"/>
              <a:gd name="connsiteX1-939" fmla="*/ 4445160 w 11450036"/>
              <a:gd name="connsiteY1-940" fmla="*/ 86421 h 1874634"/>
              <a:gd name="connsiteX2-941" fmla="*/ 6387430 w 11450036"/>
              <a:gd name="connsiteY2-942" fmla="*/ 0 h 1874634"/>
              <a:gd name="connsiteX3-943" fmla="*/ 11450006 w 11450036"/>
              <a:gd name="connsiteY3-944" fmla="*/ 798443 h 1874634"/>
              <a:gd name="connsiteX4-945" fmla="*/ 6646921 w 11450036"/>
              <a:gd name="connsiteY4-946" fmla="*/ 1754659 h 1874634"/>
              <a:gd name="connsiteX5-947" fmla="*/ 4037387 w 11450036"/>
              <a:gd name="connsiteY5-948" fmla="*/ 1782314 h 1874634"/>
              <a:gd name="connsiteX6-949" fmla="*/ 35235 w 11450036"/>
              <a:gd name="connsiteY6-950" fmla="*/ 860228 h 1874634"/>
              <a:gd name="connsiteX0-951" fmla="*/ 34334 w 11832194"/>
              <a:gd name="connsiteY0-952" fmla="*/ 847871 h 1875493"/>
              <a:gd name="connsiteX1-953" fmla="*/ 4827318 w 11832194"/>
              <a:gd name="connsiteY1-954" fmla="*/ 86421 h 1875493"/>
              <a:gd name="connsiteX2-955" fmla="*/ 6769588 w 11832194"/>
              <a:gd name="connsiteY2-956" fmla="*/ 0 h 1875493"/>
              <a:gd name="connsiteX3-957" fmla="*/ 11832164 w 11832194"/>
              <a:gd name="connsiteY3-958" fmla="*/ 798443 h 1875493"/>
              <a:gd name="connsiteX4-959" fmla="*/ 7029079 w 11832194"/>
              <a:gd name="connsiteY4-960" fmla="*/ 1754659 h 1875493"/>
              <a:gd name="connsiteX5-961" fmla="*/ 4419545 w 11832194"/>
              <a:gd name="connsiteY5-962" fmla="*/ 1782314 h 1875493"/>
              <a:gd name="connsiteX6-963" fmla="*/ 34334 w 11832194"/>
              <a:gd name="connsiteY6-964" fmla="*/ 847871 h 1875493"/>
              <a:gd name="connsiteX0-965" fmla="*/ 978 w 11798838"/>
              <a:gd name="connsiteY0-966" fmla="*/ 898965 h 1926587"/>
              <a:gd name="connsiteX1-967" fmla="*/ 4781605 w 11798838"/>
              <a:gd name="connsiteY1-968" fmla="*/ 38661 h 1926587"/>
              <a:gd name="connsiteX2-969" fmla="*/ 6736232 w 11798838"/>
              <a:gd name="connsiteY2-970" fmla="*/ 51094 h 1926587"/>
              <a:gd name="connsiteX3-971" fmla="*/ 11798808 w 11798838"/>
              <a:gd name="connsiteY3-972" fmla="*/ 849537 h 1926587"/>
              <a:gd name="connsiteX4-973" fmla="*/ 6995723 w 11798838"/>
              <a:gd name="connsiteY4-974" fmla="*/ 1805753 h 1926587"/>
              <a:gd name="connsiteX5-975" fmla="*/ 4386189 w 11798838"/>
              <a:gd name="connsiteY5-976" fmla="*/ 1833408 h 1926587"/>
              <a:gd name="connsiteX6-977" fmla="*/ 978 w 11798838"/>
              <a:gd name="connsiteY6-978" fmla="*/ 898965 h 1926587"/>
              <a:gd name="connsiteX0-979" fmla="*/ 14216 w 11812076"/>
              <a:gd name="connsiteY0-980" fmla="*/ 898965 h 1926587"/>
              <a:gd name="connsiteX1-981" fmla="*/ 4794843 w 11812076"/>
              <a:gd name="connsiteY1-982" fmla="*/ 38661 h 1926587"/>
              <a:gd name="connsiteX2-983" fmla="*/ 6749470 w 11812076"/>
              <a:gd name="connsiteY2-984" fmla="*/ 51094 h 1926587"/>
              <a:gd name="connsiteX3-985" fmla="*/ 11812046 w 11812076"/>
              <a:gd name="connsiteY3-986" fmla="*/ 849537 h 1926587"/>
              <a:gd name="connsiteX4-987" fmla="*/ 7008961 w 11812076"/>
              <a:gd name="connsiteY4-988" fmla="*/ 1805753 h 1926587"/>
              <a:gd name="connsiteX5-989" fmla="*/ 4399427 w 11812076"/>
              <a:gd name="connsiteY5-990" fmla="*/ 1833408 h 1926587"/>
              <a:gd name="connsiteX6-991" fmla="*/ 14216 w 11812076"/>
              <a:gd name="connsiteY6-992" fmla="*/ 898965 h 1926587"/>
              <a:gd name="connsiteX0-993" fmla="*/ 7593 w 11805453"/>
              <a:gd name="connsiteY0-994" fmla="*/ 898965 h 1926587"/>
              <a:gd name="connsiteX1-995" fmla="*/ 4788220 w 11805453"/>
              <a:gd name="connsiteY1-996" fmla="*/ 38661 h 1926587"/>
              <a:gd name="connsiteX2-997" fmla="*/ 6742847 w 11805453"/>
              <a:gd name="connsiteY2-998" fmla="*/ 51094 h 1926587"/>
              <a:gd name="connsiteX3-999" fmla="*/ 11805423 w 11805453"/>
              <a:gd name="connsiteY3-1000" fmla="*/ 849537 h 1926587"/>
              <a:gd name="connsiteX4-1001" fmla="*/ 7002338 w 11805453"/>
              <a:gd name="connsiteY4-1002" fmla="*/ 1805753 h 1926587"/>
              <a:gd name="connsiteX5-1003" fmla="*/ 4392804 w 11805453"/>
              <a:gd name="connsiteY5-1004" fmla="*/ 1833408 h 1926587"/>
              <a:gd name="connsiteX6-1005" fmla="*/ 7593 w 11805453"/>
              <a:gd name="connsiteY6-1006" fmla="*/ 898965 h 1926587"/>
              <a:gd name="connsiteX0-1007" fmla="*/ 6675 w 11804535"/>
              <a:gd name="connsiteY0-1008" fmla="*/ 898965 h 1926587"/>
              <a:gd name="connsiteX1-1009" fmla="*/ 4787302 w 11804535"/>
              <a:gd name="connsiteY1-1010" fmla="*/ 38661 h 1926587"/>
              <a:gd name="connsiteX2-1011" fmla="*/ 6741929 w 11804535"/>
              <a:gd name="connsiteY2-1012" fmla="*/ 51094 h 1926587"/>
              <a:gd name="connsiteX3-1013" fmla="*/ 11804505 w 11804535"/>
              <a:gd name="connsiteY3-1014" fmla="*/ 849537 h 1926587"/>
              <a:gd name="connsiteX4-1015" fmla="*/ 7001420 w 11804535"/>
              <a:gd name="connsiteY4-1016" fmla="*/ 1805753 h 1926587"/>
              <a:gd name="connsiteX5-1017" fmla="*/ 4391886 w 11804535"/>
              <a:gd name="connsiteY5-1018" fmla="*/ 1833408 h 1926587"/>
              <a:gd name="connsiteX6-1019" fmla="*/ 6675 w 11804535"/>
              <a:gd name="connsiteY6-1020" fmla="*/ 898965 h 19265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391" y="connsiteY5-392"/>
              </a:cxn>
              <a:cxn ang="0">
                <a:pos x="connsiteX6-417" y="connsiteY6-418"/>
              </a:cxn>
            </a:cxnLst>
            <a:rect l="l" t="t" r="r" b="b"/>
            <a:pathLst>
              <a:path w="11804535" h="1926587">
                <a:moveTo>
                  <a:pt x="6675" y="898965"/>
                </a:moveTo>
                <a:cubicBezTo>
                  <a:pt x="183789" y="-79781"/>
                  <a:pt x="3664760" y="179973"/>
                  <a:pt x="4787302" y="38661"/>
                </a:cubicBezTo>
                <a:cubicBezTo>
                  <a:pt x="5909844" y="-102651"/>
                  <a:pt x="5784519" y="200154"/>
                  <a:pt x="6741929" y="51094"/>
                </a:cubicBezTo>
                <a:cubicBezTo>
                  <a:pt x="7822906" y="235667"/>
                  <a:pt x="11087813" y="-204906"/>
                  <a:pt x="11804505" y="849537"/>
                </a:cubicBezTo>
                <a:cubicBezTo>
                  <a:pt x="11816862" y="1829840"/>
                  <a:pt x="8102992" y="1503793"/>
                  <a:pt x="7001420" y="1805753"/>
                </a:cubicBezTo>
                <a:cubicBezTo>
                  <a:pt x="5553858" y="1934720"/>
                  <a:pt x="5557677" y="1984539"/>
                  <a:pt x="4391886" y="1833408"/>
                </a:cubicBezTo>
                <a:cubicBezTo>
                  <a:pt x="3226095" y="1682277"/>
                  <a:pt x="-170439" y="1877711"/>
                  <a:pt x="6675" y="898965"/>
                </a:cubicBezTo>
                <a:close/>
              </a:path>
            </a:pathLst>
          </a:custGeom>
          <a:solidFill>
            <a:srgbClr val="DBA3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8"/>
          <p:cNvSpPr/>
          <p:nvPr/>
        </p:nvSpPr>
        <p:spPr>
          <a:xfrm>
            <a:off x="1297930" y="4749173"/>
            <a:ext cx="9785945" cy="1577443"/>
          </a:xfrm>
          <a:custGeom>
            <a:avLst/>
            <a:gdLst>
              <a:gd name="connsiteX0" fmla="*/ 0 w 11142921"/>
              <a:gd name="connsiteY0" fmla="*/ 847947 h 1695894"/>
              <a:gd name="connsiteX1" fmla="*/ 5571461 w 11142921"/>
              <a:gd name="connsiteY1" fmla="*/ 0 h 1695894"/>
              <a:gd name="connsiteX2" fmla="*/ 11142922 w 11142921"/>
              <a:gd name="connsiteY2" fmla="*/ 847947 h 1695894"/>
              <a:gd name="connsiteX3" fmla="*/ 5571461 w 11142921"/>
              <a:gd name="connsiteY3" fmla="*/ 1695894 h 1695894"/>
              <a:gd name="connsiteX4" fmla="*/ 0 w 11142921"/>
              <a:gd name="connsiteY4" fmla="*/ 847947 h 1695894"/>
              <a:gd name="connsiteX0-1" fmla="*/ 225 w 11143147"/>
              <a:gd name="connsiteY0-2" fmla="*/ 736737 h 1584684"/>
              <a:gd name="connsiteX1-3" fmla="*/ 5411048 w 11143147"/>
              <a:gd name="connsiteY1-4" fmla="*/ 0 h 1584684"/>
              <a:gd name="connsiteX2-5" fmla="*/ 11143147 w 11143147"/>
              <a:gd name="connsiteY2-6" fmla="*/ 736737 h 1584684"/>
              <a:gd name="connsiteX3-7" fmla="*/ 5571686 w 11143147"/>
              <a:gd name="connsiteY3-8" fmla="*/ 1584684 h 1584684"/>
              <a:gd name="connsiteX4-9" fmla="*/ 225 w 11143147"/>
              <a:gd name="connsiteY4-10" fmla="*/ 736737 h 1584684"/>
              <a:gd name="connsiteX0-11" fmla="*/ 321 w 11143243"/>
              <a:gd name="connsiteY0-12" fmla="*/ 829428 h 1677375"/>
              <a:gd name="connsiteX1-13" fmla="*/ 5411144 w 11143243"/>
              <a:gd name="connsiteY1-14" fmla="*/ 92691 h 1677375"/>
              <a:gd name="connsiteX2-15" fmla="*/ 11143243 w 11143243"/>
              <a:gd name="connsiteY2-16" fmla="*/ 829428 h 1677375"/>
              <a:gd name="connsiteX3-17" fmla="*/ 5571782 w 11143243"/>
              <a:gd name="connsiteY3-18" fmla="*/ 1677375 h 1677375"/>
              <a:gd name="connsiteX4-19" fmla="*/ 321 w 11143243"/>
              <a:gd name="connsiteY4-20" fmla="*/ 829428 h 1677375"/>
              <a:gd name="connsiteX0-21" fmla="*/ 300 w 11143222"/>
              <a:gd name="connsiteY0-22" fmla="*/ 738187 h 1586134"/>
              <a:gd name="connsiteX1-23" fmla="*/ 5411123 w 11143222"/>
              <a:gd name="connsiteY1-24" fmla="*/ 1450 h 1586134"/>
              <a:gd name="connsiteX2-25" fmla="*/ 11143222 w 11143222"/>
              <a:gd name="connsiteY2-26" fmla="*/ 738187 h 1586134"/>
              <a:gd name="connsiteX3-27" fmla="*/ 5571761 w 11143222"/>
              <a:gd name="connsiteY3-28" fmla="*/ 1586134 h 1586134"/>
              <a:gd name="connsiteX4-29" fmla="*/ 300 w 11143222"/>
              <a:gd name="connsiteY4-30" fmla="*/ 738187 h 1586134"/>
              <a:gd name="connsiteX0-31" fmla="*/ 300 w 11143222"/>
              <a:gd name="connsiteY0-32" fmla="*/ 738187 h 1602072"/>
              <a:gd name="connsiteX1-33" fmla="*/ 5411123 w 11143222"/>
              <a:gd name="connsiteY1-34" fmla="*/ 1450 h 1602072"/>
              <a:gd name="connsiteX2-35" fmla="*/ 11143222 w 11143222"/>
              <a:gd name="connsiteY2-36" fmla="*/ 738187 h 1602072"/>
              <a:gd name="connsiteX3-37" fmla="*/ 5571761 w 11143222"/>
              <a:gd name="connsiteY3-38" fmla="*/ 1586134 h 1602072"/>
              <a:gd name="connsiteX4-39" fmla="*/ 300 w 11143222"/>
              <a:gd name="connsiteY4-40" fmla="*/ 738187 h 1602072"/>
              <a:gd name="connsiteX0-41" fmla="*/ 300 w 11143222"/>
              <a:gd name="connsiteY0-42" fmla="*/ 738187 h 1598080"/>
              <a:gd name="connsiteX1-43" fmla="*/ 5411123 w 11143222"/>
              <a:gd name="connsiteY1-44" fmla="*/ 1450 h 1598080"/>
              <a:gd name="connsiteX2-45" fmla="*/ 11143222 w 11143222"/>
              <a:gd name="connsiteY2-46" fmla="*/ 738187 h 1598080"/>
              <a:gd name="connsiteX3-47" fmla="*/ 5571761 w 11143222"/>
              <a:gd name="connsiteY3-48" fmla="*/ 1586134 h 1598080"/>
              <a:gd name="connsiteX4-49" fmla="*/ 300 w 11143222"/>
              <a:gd name="connsiteY4-50" fmla="*/ 738187 h 1598080"/>
              <a:gd name="connsiteX0-51" fmla="*/ 138 w 11464336"/>
              <a:gd name="connsiteY0-52" fmla="*/ 736737 h 1584684"/>
              <a:gd name="connsiteX1-53" fmla="*/ 5732237 w 11464336"/>
              <a:gd name="connsiteY1-54" fmla="*/ 0 h 1584684"/>
              <a:gd name="connsiteX2-55" fmla="*/ 11464336 w 11464336"/>
              <a:gd name="connsiteY2-56" fmla="*/ 736737 h 1584684"/>
              <a:gd name="connsiteX3-57" fmla="*/ 5892875 w 11464336"/>
              <a:gd name="connsiteY3-58" fmla="*/ 1584684 h 1584684"/>
              <a:gd name="connsiteX4-59" fmla="*/ 138 w 11464336"/>
              <a:gd name="connsiteY4-60" fmla="*/ 736737 h 1584684"/>
              <a:gd name="connsiteX0-61" fmla="*/ 24759 w 11488957"/>
              <a:gd name="connsiteY0-62" fmla="*/ 737708 h 1585655"/>
              <a:gd name="connsiteX1-63" fmla="*/ 5756858 w 11488957"/>
              <a:gd name="connsiteY1-64" fmla="*/ 971 h 1585655"/>
              <a:gd name="connsiteX2-65" fmla="*/ 11488957 w 11488957"/>
              <a:gd name="connsiteY2-66" fmla="*/ 737708 h 1585655"/>
              <a:gd name="connsiteX3-67" fmla="*/ 5917496 w 11488957"/>
              <a:gd name="connsiteY3-68" fmla="*/ 1585655 h 1585655"/>
              <a:gd name="connsiteX4-69" fmla="*/ 24759 w 11488957"/>
              <a:gd name="connsiteY4-70" fmla="*/ 737708 h 1585655"/>
              <a:gd name="connsiteX0-71" fmla="*/ 26515 w 11132367"/>
              <a:gd name="connsiteY0-72" fmla="*/ 899055 h 1602201"/>
              <a:gd name="connsiteX1-73" fmla="*/ 5400268 w 11132367"/>
              <a:gd name="connsiteY1-74" fmla="*/ 1680 h 1602201"/>
              <a:gd name="connsiteX2-75" fmla="*/ 11132367 w 11132367"/>
              <a:gd name="connsiteY2-76" fmla="*/ 738417 h 1602201"/>
              <a:gd name="connsiteX3-77" fmla="*/ 5560906 w 11132367"/>
              <a:gd name="connsiteY3-78" fmla="*/ 1586364 h 1602201"/>
              <a:gd name="connsiteX4-79" fmla="*/ 26515 w 11132367"/>
              <a:gd name="connsiteY4-80" fmla="*/ 899055 h 1602201"/>
              <a:gd name="connsiteX0-81" fmla="*/ 19182 w 11125034"/>
              <a:gd name="connsiteY0-82" fmla="*/ 899055 h 1603865"/>
              <a:gd name="connsiteX1-83" fmla="*/ 5392935 w 11125034"/>
              <a:gd name="connsiteY1-84" fmla="*/ 1680 h 1603865"/>
              <a:gd name="connsiteX2-85" fmla="*/ 11125034 w 11125034"/>
              <a:gd name="connsiteY2-86" fmla="*/ 738417 h 1603865"/>
              <a:gd name="connsiteX3-87" fmla="*/ 5553573 w 11125034"/>
              <a:gd name="connsiteY3-88" fmla="*/ 1586364 h 1603865"/>
              <a:gd name="connsiteX4-89" fmla="*/ 19182 w 11125034"/>
              <a:gd name="connsiteY4-90" fmla="*/ 899055 h 1603865"/>
              <a:gd name="connsiteX0-91" fmla="*/ 20646 w 11126498"/>
              <a:gd name="connsiteY0-92" fmla="*/ 996014 h 1700824"/>
              <a:gd name="connsiteX1-93" fmla="*/ 5394399 w 11126498"/>
              <a:gd name="connsiteY1-94" fmla="*/ 98639 h 1700824"/>
              <a:gd name="connsiteX2-95" fmla="*/ 11126498 w 11126498"/>
              <a:gd name="connsiteY2-96" fmla="*/ 835376 h 1700824"/>
              <a:gd name="connsiteX3-97" fmla="*/ 5555037 w 11126498"/>
              <a:gd name="connsiteY3-98" fmla="*/ 1683323 h 1700824"/>
              <a:gd name="connsiteX4-99" fmla="*/ 20646 w 11126498"/>
              <a:gd name="connsiteY4-100" fmla="*/ 996014 h 1700824"/>
              <a:gd name="connsiteX0-101" fmla="*/ 20845 w 11126697"/>
              <a:gd name="connsiteY0-102" fmla="*/ 902584 h 1607394"/>
              <a:gd name="connsiteX1-103" fmla="*/ 5394598 w 11126697"/>
              <a:gd name="connsiteY1-104" fmla="*/ 5209 h 1607394"/>
              <a:gd name="connsiteX2-105" fmla="*/ 11126697 w 11126697"/>
              <a:gd name="connsiteY2-106" fmla="*/ 741946 h 1607394"/>
              <a:gd name="connsiteX3-107" fmla="*/ 5555236 w 11126697"/>
              <a:gd name="connsiteY3-108" fmla="*/ 1589893 h 1607394"/>
              <a:gd name="connsiteX4-109" fmla="*/ 20845 w 11126697"/>
              <a:gd name="connsiteY4-110" fmla="*/ 902584 h 1607394"/>
              <a:gd name="connsiteX0-111" fmla="*/ 20779 w 11126631"/>
              <a:gd name="connsiteY0-112" fmla="*/ 951990 h 1656800"/>
              <a:gd name="connsiteX1-113" fmla="*/ 5394532 w 11126631"/>
              <a:gd name="connsiteY1-114" fmla="*/ 54615 h 1656800"/>
              <a:gd name="connsiteX2-115" fmla="*/ 11126631 w 11126631"/>
              <a:gd name="connsiteY2-116" fmla="*/ 791352 h 1656800"/>
              <a:gd name="connsiteX3-117" fmla="*/ 5555170 w 11126631"/>
              <a:gd name="connsiteY3-118" fmla="*/ 1639299 h 1656800"/>
              <a:gd name="connsiteX4-119" fmla="*/ 20779 w 11126631"/>
              <a:gd name="connsiteY4-120" fmla="*/ 951990 h 1656800"/>
              <a:gd name="connsiteX0-121" fmla="*/ 98 w 11105950"/>
              <a:gd name="connsiteY0-122" fmla="*/ 1020663 h 1709155"/>
              <a:gd name="connsiteX1-123" fmla="*/ 5410921 w 11105950"/>
              <a:gd name="connsiteY1-124" fmla="*/ 24434 h 1709155"/>
              <a:gd name="connsiteX2-125" fmla="*/ 11105950 w 11105950"/>
              <a:gd name="connsiteY2-126" fmla="*/ 860025 h 1709155"/>
              <a:gd name="connsiteX3-127" fmla="*/ 5534489 w 11105950"/>
              <a:gd name="connsiteY3-128" fmla="*/ 1707972 h 1709155"/>
              <a:gd name="connsiteX4-129" fmla="*/ 98 w 11105950"/>
              <a:gd name="connsiteY4-130" fmla="*/ 1020663 h 1709155"/>
              <a:gd name="connsiteX0-131" fmla="*/ 27558 w 11133410"/>
              <a:gd name="connsiteY0-132" fmla="*/ 1027360 h 1717034"/>
              <a:gd name="connsiteX1-133" fmla="*/ 5438381 w 11133410"/>
              <a:gd name="connsiteY1-134" fmla="*/ 31131 h 1717034"/>
              <a:gd name="connsiteX2-135" fmla="*/ 11133410 w 11133410"/>
              <a:gd name="connsiteY2-136" fmla="*/ 866722 h 1717034"/>
              <a:gd name="connsiteX3-137" fmla="*/ 5561949 w 11133410"/>
              <a:gd name="connsiteY3-138" fmla="*/ 1714669 h 1717034"/>
              <a:gd name="connsiteX4-139" fmla="*/ 27558 w 11133410"/>
              <a:gd name="connsiteY4-140" fmla="*/ 1027360 h 1717034"/>
              <a:gd name="connsiteX0-141" fmla="*/ 10942 w 11116794"/>
              <a:gd name="connsiteY0-142" fmla="*/ 1034881 h 1728673"/>
              <a:gd name="connsiteX1-143" fmla="*/ 5421765 w 11116794"/>
              <a:gd name="connsiteY1-144" fmla="*/ 38652 h 1728673"/>
              <a:gd name="connsiteX2-145" fmla="*/ 11116794 w 11116794"/>
              <a:gd name="connsiteY2-146" fmla="*/ 874243 h 1728673"/>
              <a:gd name="connsiteX3-147" fmla="*/ 5545333 w 11116794"/>
              <a:gd name="connsiteY3-148" fmla="*/ 1722190 h 1728673"/>
              <a:gd name="connsiteX4-149" fmla="*/ 10942 w 11116794"/>
              <a:gd name="connsiteY4-150" fmla="*/ 1034881 h 1728673"/>
              <a:gd name="connsiteX0-151" fmla="*/ 1601 w 11107453"/>
              <a:gd name="connsiteY0-152" fmla="*/ 875692 h 1564124"/>
              <a:gd name="connsiteX1-153" fmla="*/ 5054078 w 11107453"/>
              <a:gd name="connsiteY1-154" fmla="*/ 27744 h 1564124"/>
              <a:gd name="connsiteX2-155" fmla="*/ 11107453 w 11107453"/>
              <a:gd name="connsiteY2-156" fmla="*/ 715054 h 1564124"/>
              <a:gd name="connsiteX3-157" fmla="*/ 5535992 w 11107453"/>
              <a:gd name="connsiteY3-158" fmla="*/ 1563001 h 1564124"/>
              <a:gd name="connsiteX4-159" fmla="*/ 1601 w 11107453"/>
              <a:gd name="connsiteY4-160" fmla="*/ 875692 h 1564124"/>
              <a:gd name="connsiteX0-161" fmla="*/ 1601 w 11107453"/>
              <a:gd name="connsiteY0-162" fmla="*/ 875692 h 1564124"/>
              <a:gd name="connsiteX1-163" fmla="*/ 5054078 w 11107453"/>
              <a:gd name="connsiteY1-164" fmla="*/ 27744 h 1564124"/>
              <a:gd name="connsiteX2-165" fmla="*/ 11107453 w 11107453"/>
              <a:gd name="connsiteY2-166" fmla="*/ 715054 h 1564124"/>
              <a:gd name="connsiteX3-167" fmla="*/ 5535992 w 11107453"/>
              <a:gd name="connsiteY3-168" fmla="*/ 1563001 h 1564124"/>
              <a:gd name="connsiteX4-169" fmla="*/ 1601 w 11107453"/>
              <a:gd name="connsiteY4-170" fmla="*/ 875692 h 1564124"/>
              <a:gd name="connsiteX0-171" fmla="*/ 193 w 11106045"/>
              <a:gd name="connsiteY0-172" fmla="*/ 935993 h 1624449"/>
              <a:gd name="connsiteX1-173" fmla="*/ 5361589 w 11106045"/>
              <a:gd name="connsiteY1-174" fmla="*/ 26262 h 1624449"/>
              <a:gd name="connsiteX2-175" fmla="*/ 11106045 w 11106045"/>
              <a:gd name="connsiteY2-176" fmla="*/ 775355 h 1624449"/>
              <a:gd name="connsiteX3-177" fmla="*/ 5534584 w 11106045"/>
              <a:gd name="connsiteY3-178" fmla="*/ 1623302 h 1624449"/>
              <a:gd name="connsiteX4-179" fmla="*/ 193 w 11106045"/>
              <a:gd name="connsiteY4-180" fmla="*/ 935993 h 1624449"/>
              <a:gd name="connsiteX0-181" fmla="*/ 70072 w 11175924"/>
              <a:gd name="connsiteY0-182" fmla="*/ 965625 h 1674478"/>
              <a:gd name="connsiteX1-183" fmla="*/ 5431468 w 11175924"/>
              <a:gd name="connsiteY1-184" fmla="*/ 55894 h 1674478"/>
              <a:gd name="connsiteX2-185" fmla="*/ 11175924 w 11175924"/>
              <a:gd name="connsiteY2-186" fmla="*/ 804987 h 1674478"/>
              <a:gd name="connsiteX3-187" fmla="*/ 5604463 w 11175924"/>
              <a:gd name="connsiteY3-188" fmla="*/ 1652934 h 1674478"/>
              <a:gd name="connsiteX4-189" fmla="*/ 70072 w 11175924"/>
              <a:gd name="connsiteY4-190" fmla="*/ 965625 h 1674478"/>
              <a:gd name="connsiteX0-191" fmla="*/ 65465 w 11208387"/>
              <a:gd name="connsiteY0-192" fmla="*/ 921187 h 1630931"/>
              <a:gd name="connsiteX1-193" fmla="*/ 5426861 w 11208387"/>
              <a:gd name="connsiteY1-194" fmla="*/ 11456 h 1630931"/>
              <a:gd name="connsiteX2-195" fmla="*/ 11208387 w 11208387"/>
              <a:gd name="connsiteY2-196" fmla="*/ 748192 h 1630931"/>
              <a:gd name="connsiteX3-197" fmla="*/ 5599856 w 11208387"/>
              <a:gd name="connsiteY3-198" fmla="*/ 1608496 h 1630931"/>
              <a:gd name="connsiteX4-199" fmla="*/ 65465 w 11208387"/>
              <a:gd name="connsiteY4-200" fmla="*/ 921187 h 1630931"/>
              <a:gd name="connsiteX0-201" fmla="*/ 91838 w 11234760"/>
              <a:gd name="connsiteY0-202" fmla="*/ 921187 h 1616978"/>
              <a:gd name="connsiteX1-203" fmla="*/ 5453234 w 11234760"/>
              <a:gd name="connsiteY1-204" fmla="*/ 11456 h 1616978"/>
              <a:gd name="connsiteX2-205" fmla="*/ 11234760 w 11234760"/>
              <a:gd name="connsiteY2-206" fmla="*/ 748192 h 1616978"/>
              <a:gd name="connsiteX3-207" fmla="*/ 5626229 w 11234760"/>
              <a:gd name="connsiteY3-208" fmla="*/ 1608496 h 1616978"/>
              <a:gd name="connsiteX4-209" fmla="*/ 91838 w 11234760"/>
              <a:gd name="connsiteY4-210" fmla="*/ 921187 h 1616978"/>
              <a:gd name="connsiteX0-211" fmla="*/ 18141 w 11161063"/>
              <a:gd name="connsiteY0-212" fmla="*/ 921187 h 1627157"/>
              <a:gd name="connsiteX1-213" fmla="*/ 5379537 w 11161063"/>
              <a:gd name="connsiteY1-214" fmla="*/ 11456 h 1627157"/>
              <a:gd name="connsiteX2-215" fmla="*/ 11161063 w 11161063"/>
              <a:gd name="connsiteY2-216" fmla="*/ 748192 h 1627157"/>
              <a:gd name="connsiteX3-217" fmla="*/ 5552532 w 11161063"/>
              <a:gd name="connsiteY3-218" fmla="*/ 1608496 h 1627157"/>
              <a:gd name="connsiteX4-219" fmla="*/ 18141 w 11161063"/>
              <a:gd name="connsiteY4-220" fmla="*/ 921187 h 1627157"/>
              <a:gd name="connsiteX0-221" fmla="*/ 18279 w 11124130"/>
              <a:gd name="connsiteY0-222" fmla="*/ 881804 h 1617320"/>
              <a:gd name="connsiteX1-223" fmla="*/ 5342604 w 11124130"/>
              <a:gd name="connsiteY1-224" fmla="*/ 9144 h 1617320"/>
              <a:gd name="connsiteX2-225" fmla="*/ 11124130 w 11124130"/>
              <a:gd name="connsiteY2-226" fmla="*/ 745880 h 1617320"/>
              <a:gd name="connsiteX3-227" fmla="*/ 5515599 w 11124130"/>
              <a:gd name="connsiteY3-228" fmla="*/ 1606184 h 1617320"/>
              <a:gd name="connsiteX4-229" fmla="*/ 18279 w 11124130"/>
              <a:gd name="connsiteY4-230" fmla="*/ 881804 h 1617320"/>
              <a:gd name="connsiteX0-231" fmla="*/ 177 w 11106028"/>
              <a:gd name="connsiteY0-232" fmla="*/ 885630 h 1687136"/>
              <a:gd name="connsiteX1-233" fmla="*/ 5324502 w 11106028"/>
              <a:gd name="connsiteY1-234" fmla="*/ 12970 h 1687136"/>
              <a:gd name="connsiteX2-235" fmla="*/ 11106028 w 11106028"/>
              <a:gd name="connsiteY2-236" fmla="*/ 749706 h 1687136"/>
              <a:gd name="connsiteX3-237" fmla="*/ 5497497 w 11106028"/>
              <a:gd name="connsiteY3-238" fmla="*/ 1610010 h 1687136"/>
              <a:gd name="connsiteX4-239" fmla="*/ 177 w 11106028"/>
              <a:gd name="connsiteY4-240" fmla="*/ 885630 h 1687136"/>
              <a:gd name="connsiteX0-241" fmla="*/ 172 w 11204878"/>
              <a:gd name="connsiteY0-242" fmla="*/ 821300 h 1682598"/>
              <a:gd name="connsiteX1-243" fmla="*/ 5423352 w 11204878"/>
              <a:gd name="connsiteY1-244" fmla="*/ 47494 h 1682598"/>
              <a:gd name="connsiteX2-245" fmla="*/ 11204878 w 11204878"/>
              <a:gd name="connsiteY2-246" fmla="*/ 784230 h 1682598"/>
              <a:gd name="connsiteX3-247" fmla="*/ 5596347 w 11204878"/>
              <a:gd name="connsiteY3-248" fmla="*/ 1644534 h 1682598"/>
              <a:gd name="connsiteX4-249" fmla="*/ 172 w 11204878"/>
              <a:gd name="connsiteY4-250" fmla="*/ 821300 h 1682598"/>
              <a:gd name="connsiteX0-251" fmla="*/ 1728 w 11206434"/>
              <a:gd name="connsiteY0-252" fmla="*/ 777088 h 1601641"/>
              <a:gd name="connsiteX1-253" fmla="*/ 5424908 w 11206434"/>
              <a:gd name="connsiteY1-254" fmla="*/ 3282 h 1601641"/>
              <a:gd name="connsiteX2-255" fmla="*/ 11206434 w 11206434"/>
              <a:gd name="connsiteY2-256" fmla="*/ 740018 h 1601641"/>
              <a:gd name="connsiteX3-257" fmla="*/ 5597903 w 11206434"/>
              <a:gd name="connsiteY3-258" fmla="*/ 1600322 h 1601641"/>
              <a:gd name="connsiteX4-259" fmla="*/ 1728 w 11206434"/>
              <a:gd name="connsiteY4-260" fmla="*/ 777088 h 1601641"/>
              <a:gd name="connsiteX0-261" fmla="*/ 1752 w 11144674"/>
              <a:gd name="connsiteY0-262" fmla="*/ 741435 h 1601739"/>
              <a:gd name="connsiteX1-263" fmla="*/ 5363148 w 11144674"/>
              <a:gd name="connsiteY1-264" fmla="*/ 4699 h 1601739"/>
              <a:gd name="connsiteX2-265" fmla="*/ 11144674 w 11144674"/>
              <a:gd name="connsiteY2-266" fmla="*/ 741435 h 1601739"/>
              <a:gd name="connsiteX3-267" fmla="*/ 5536143 w 11144674"/>
              <a:gd name="connsiteY3-268" fmla="*/ 1601739 h 1601739"/>
              <a:gd name="connsiteX4-269" fmla="*/ 1752 w 11144674"/>
              <a:gd name="connsiteY4-270" fmla="*/ 741435 h 1601739"/>
              <a:gd name="connsiteX0-271" fmla="*/ 1262 w 11144184"/>
              <a:gd name="connsiteY0-272" fmla="*/ 741435 h 1601739"/>
              <a:gd name="connsiteX1-273" fmla="*/ 5362658 w 11144184"/>
              <a:gd name="connsiteY1-274" fmla="*/ 4699 h 1601739"/>
              <a:gd name="connsiteX2-275" fmla="*/ 11144184 w 11144184"/>
              <a:gd name="connsiteY2-276" fmla="*/ 741435 h 1601739"/>
              <a:gd name="connsiteX3-277" fmla="*/ 5535653 w 11144184"/>
              <a:gd name="connsiteY3-278" fmla="*/ 1601739 h 1601739"/>
              <a:gd name="connsiteX4-279" fmla="*/ 1262 w 11144184"/>
              <a:gd name="connsiteY4-280" fmla="*/ 741435 h 1601739"/>
              <a:gd name="connsiteX0-281" fmla="*/ 1250 w 11181242"/>
              <a:gd name="connsiteY0-282" fmla="*/ 803213 h 1605189"/>
              <a:gd name="connsiteX1-283" fmla="*/ 5399716 w 11181242"/>
              <a:gd name="connsiteY1-284" fmla="*/ 4693 h 1605189"/>
              <a:gd name="connsiteX2-285" fmla="*/ 11181242 w 11181242"/>
              <a:gd name="connsiteY2-286" fmla="*/ 741429 h 1605189"/>
              <a:gd name="connsiteX3-287" fmla="*/ 5572711 w 11181242"/>
              <a:gd name="connsiteY3-288" fmla="*/ 1601733 h 1605189"/>
              <a:gd name="connsiteX4-289" fmla="*/ 1250 w 11181242"/>
              <a:gd name="connsiteY4-290" fmla="*/ 803213 h 1605189"/>
              <a:gd name="connsiteX0-291" fmla="*/ 1737 w 11181729"/>
              <a:gd name="connsiteY0-292" fmla="*/ 811978 h 1633006"/>
              <a:gd name="connsiteX1-293" fmla="*/ 5400203 w 11181729"/>
              <a:gd name="connsiteY1-294" fmla="*/ 13458 h 1633006"/>
              <a:gd name="connsiteX2-295" fmla="*/ 11181729 w 11181729"/>
              <a:gd name="connsiteY2-296" fmla="*/ 750194 h 1633006"/>
              <a:gd name="connsiteX3-297" fmla="*/ 5573198 w 11181729"/>
              <a:gd name="connsiteY3-298" fmla="*/ 1610498 h 1633006"/>
              <a:gd name="connsiteX4-299" fmla="*/ 1737 w 11181729"/>
              <a:gd name="connsiteY4-300" fmla="*/ 811978 h 1633006"/>
              <a:gd name="connsiteX0-301" fmla="*/ 1737 w 11181729"/>
              <a:gd name="connsiteY0-302" fmla="*/ 811978 h 1633006"/>
              <a:gd name="connsiteX1-303" fmla="*/ 5400203 w 11181729"/>
              <a:gd name="connsiteY1-304" fmla="*/ 13458 h 1633006"/>
              <a:gd name="connsiteX2-305" fmla="*/ 11181729 w 11181729"/>
              <a:gd name="connsiteY2-306" fmla="*/ 750194 h 1633006"/>
              <a:gd name="connsiteX3-307" fmla="*/ 5573198 w 11181729"/>
              <a:gd name="connsiteY3-308" fmla="*/ 1610498 h 1633006"/>
              <a:gd name="connsiteX4-309" fmla="*/ 1737 w 11181729"/>
              <a:gd name="connsiteY4-310" fmla="*/ 811978 h 1633006"/>
              <a:gd name="connsiteX0-311" fmla="*/ 23183 w 11203175"/>
              <a:gd name="connsiteY0-312" fmla="*/ 799117 h 1603534"/>
              <a:gd name="connsiteX1-313" fmla="*/ 5421649 w 11203175"/>
              <a:gd name="connsiteY1-314" fmla="*/ 597 h 1603534"/>
              <a:gd name="connsiteX2-315" fmla="*/ 11203175 w 11203175"/>
              <a:gd name="connsiteY2-316" fmla="*/ 737333 h 1603534"/>
              <a:gd name="connsiteX3-317" fmla="*/ 5594644 w 11203175"/>
              <a:gd name="connsiteY3-318" fmla="*/ 1597637 h 1603534"/>
              <a:gd name="connsiteX4-319" fmla="*/ 23183 w 11203175"/>
              <a:gd name="connsiteY4-320" fmla="*/ 799117 h 1603534"/>
              <a:gd name="connsiteX0-321" fmla="*/ 23183 w 11203175"/>
              <a:gd name="connsiteY0-322" fmla="*/ 800089 h 1604506"/>
              <a:gd name="connsiteX1-323" fmla="*/ 5421649 w 11203175"/>
              <a:gd name="connsiteY1-324" fmla="*/ 1569 h 1604506"/>
              <a:gd name="connsiteX2-325" fmla="*/ 11203175 w 11203175"/>
              <a:gd name="connsiteY2-326" fmla="*/ 738305 h 1604506"/>
              <a:gd name="connsiteX3-327" fmla="*/ 5594644 w 11203175"/>
              <a:gd name="connsiteY3-328" fmla="*/ 1598609 h 1604506"/>
              <a:gd name="connsiteX4-329" fmla="*/ 23183 w 11203175"/>
              <a:gd name="connsiteY4-330" fmla="*/ 800089 h 1604506"/>
              <a:gd name="connsiteX0-331" fmla="*/ 23183 w 11203175"/>
              <a:gd name="connsiteY0-332" fmla="*/ 800089 h 1604506"/>
              <a:gd name="connsiteX1-333" fmla="*/ 5421649 w 11203175"/>
              <a:gd name="connsiteY1-334" fmla="*/ 1569 h 1604506"/>
              <a:gd name="connsiteX2-335" fmla="*/ 11203175 w 11203175"/>
              <a:gd name="connsiteY2-336" fmla="*/ 738305 h 1604506"/>
              <a:gd name="connsiteX3-337" fmla="*/ 5594644 w 11203175"/>
              <a:gd name="connsiteY3-338" fmla="*/ 1598609 h 1604506"/>
              <a:gd name="connsiteX4-339" fmla="*/ 23183 w 11203175"/>
              <a:gd name="connsiteY4-340" fmla="*/ 800089 h 1604506"/>
              <a:gd name="connsiteX0-341" fmla="*/ 23183 w 11203175"/>
              <a:gd name="connsiteY0-342" fmla="*/ 803223 h 1607640"/>
              <a:gd name="connsiteX1-343" fmla="*/ 5421649 w 11203175"/>
              <a:gd name="connsiteY1-344" fmla="*/ 4703 h 1607640"/>
              <a:gd name="connsiteX2-345" fmla="*/ 11203175 w 11203175"/>
              <a:gd name="connsiteY2-346" fmla="*/ 741439 h 1607640"/>
              <a:gd name="connsiteX3-347" fmla="*/ 5594644 w 11203175"/>
              <a:gd name="connsiteY3-348" fmla="*/ 1601743 h 1607640"/>
              <a:gd name="connsiteX4-349" fmla="*/ 23183 w 11203175"/>
              <a:gd name="connsiteY4-350" fmla="*/ 803223 h 1607640"/>
              <a:gd name="connsiteX0-351" fmla="*/ 23183 w 11203175"/>
              <a:gd name="connsiteY0-352" fmla="*/ 801476 h 1605893"/>
              <a:gd name="connsiteX1-353" fmla="*/ 5421649 w 11203175"/>
              <a:gd name="connsiteY1-354" fmla="*/ 2956 h 1605893"/>
              <a:gd name="connsiteX2-355" fmla="*/ 11203175 w 11203175"/>
              <a:gd name="connsiteY2-356" fmla="*/ 739692 h 1605893"/>
              <a:gd name="connsiteX3-357" fmla="*/ 5594644 w 11203175"/>
              <a:gd name="connsiteY3-358" fmla="*/ 1599996 h 1605893"/>
              <a:gd name="connsiteX4-359" fmla="*/ 23183 w 11203175"/>
              <a:gd name="connsiteY4-360" fmla="*/ 801476 h 1605893"/>
              <a:gd name="connsiteX0-361" fmla="*/ 2400 w 11182392"/>
              <a:gd name="connsiteY0-362" fmla="*/ 798526 h 1597190"/>
              <a:gd name="connsiteX1-363" fmla="*/ 4918952 w 11182392"/>
              <a:gd name="connsiteY1-364" fmla="*/ 6 h 1597190"/>
              <a:gd name="connsiteX2-365" fmla="*/ 11182392 w 11182392"/>
              <a:gd name="connsiteY2-366" fmla="*/ 736742 h 1597190"/>
              <a:gd name="connsiteX3-367" fmla="*/ 5573861 w 11182392"/>
              <a:gd name="connsiteY3-368" fmla="*/ 1597046 h 1597190"/>
              <a:gd name="connsiteX4-369" fmla="*/ 2400 w 11182392"/>
              <a:gd name="connsiteY4-370" fmla="*/ 798526 h 1597190"/>
              <a:gd name="connsiteX0-371" fmla="*/ 2400 w 11182392"/>
              <a:gd name="connsiteY0-372" fmla="*/ 894470 h 1693134"/>
              <a:gd name="connsiteX1-373" fmla="*/ 4918952 w 11182392"/>
              <a:gd name="connsiteY1-374" fmla="*/ 95950 h 1693134"/>
              <a:gd name="connsiteX2-375" fmla="*/ 5588476 w 11182392"/>
              <a:gd name="connsiteY2-376" fmla="*/ 96026 h 1693134"/>
              <a:gd name="connsiteX3-377" fmla="*/ 11182392 w 11182392"/>
              <a:gd name="connsiteY3-378" fmla="*/ 832686 h 1693134"/>
              <a:gd name="connsiteX4-379" fmla="*/ 5573861 w 11182392"/>
              <a:gd name="connsiteY4-380" fmla="*/ 1692990 h 1693134"/>
              <a:gd name="connsiteX5" fmla="*/ 2400 w 11182392"/>
              <a:gd name="connsiteY5" fmla="*/ 894470 h 1693134"/>
              <a:gd name="connsiteX0-381" fmla="*/ 4 w 11179996"/>
              <a:gd name="connsiteY0-382" fmla="*/ 894470 h 1680780"/>
              <a:gd name="connsiteX1-383" fmla="*/ 4916556 w 11179996"/>
              <a:gd name="connsiteY1-384" fmla="*/ 95950 h 1680780"/>
              <a:gd name="connsiteX2-385" fmla="*/ 5586080 w 11179996"/>
              <a:gd name="connsiteY2-386" fmla="*/ 96026 h 1680780"/>
              <a:gd name="connsiteX3-387" fmla="*/ 11179996 w 11179996"/>
              <a:gd name="connsiteY3-388" fmla="*/ 832686 h 1680780"/>
              <a:gd name="connsiteX4-389" fmla="*/ 4941270 w 11179996"/>
              <a:gd name="connsiteY4-390" fmla="*/ 1680633 h 1680780"/>
              <a:gd name="connsiteX5-391" fmla="*/ 4 w 11179996"/>
              <a:gd name="connsiteY5-392" fmla="*/ 894470 h 1680780"/>
              <a:gd name="connsiteX0-393" fmla="*/ 4 w 11180021"/>
              <a:gd name="connsiteY0-394" fmla="*/ 894470 h 1781118"/>
              <a:gd name="connsiteX1-395" fmla="*/ 4916556 w 11180021"/>
              <a:gd name="connsiteY1-396" fmla="*/ 95950 h 1781118"/>
              <a:gd name="connsiteX2-397" fmla="*/ 5586080 w 11180021"/>
              <a:gd name="connsiteY2-398" fmla="*/ 96026 h 1781118"/>
              <a:gd name="connsiteX3-399" fmla="*/ 11179996 w 11180021"/>
              <a:gd name="connsiteY3-400" fmla="*/ 832686 h 1781118"/>
              <a:gd name="connsiteX4-401" fmla="*/ 5511940 w 11180021"/>
              <a:gd name="connsiteY4-402" fmla="*/ 1677691 h 1781118"/>
              <a:gd name="connsiteX5-403" fmla="*/ 4941270 w 11180021"/>
              <a:gd name="connsiteY5-404" fmla="*/ 1680633 h 1781118"/>
              <a:gd name="connsiteX6" fmla="*/ 4 w 11180021"/>
              <a:gd name="connsiteY6" fmla="*/ 894470 h 1781118"/>
              <a:gd name="connsiteX0-405" fmla="*/ 4 w 11180021"/>
              <a:gd name="connsiteY0-406" fmla="*/ 894470 h 1755894"/>
              <a:gd name="connsiteX1-407" fmla="*/ 4916556 w 11180021"/>
              <a:gd name="connsiteY1-408" fmla="*/ 95950 h 1755894"/>
              <a:gd name="connsiteX2-409" fmla="*/ 5586080 w 11180021"/>
              <a:gd name="connsiteY2-410" fmla="*/ 96026 h 1755894"/>
              <a:gd name="connsiteX3-411" fmla="*/ 11179996 w 11180021"/>
              <a:gd name="connsiteY3-412" fmla="*/ 832686 h 1755894"/>
              <a:gd name="connsiteX4-413" fmla="*/ 5771431 w 11180021"/>
              <a:gd name="connsiteY4-414" fmla="*/ 1628264 h 1755894"/>
              <a:gd name="connsiteX5-415" fmla="*/ 4941270 w 11180021"/>
              <a:gd name="connsiteY5-416" fmla="*/ 1680633 h 1755894"/>
              <a:gd name="connsiteX6-417" fmla="*/ 4 w 11180021"/>
              <a:gd name="connsiteY6-418" fmla="*/ 894470 h 1755894"/>
              <a:gd name="connsiteX0-419" fmla="*/ 5329 w 11185346"/>
              <a:gd name="connsiteY0-420" fmla="*/ 894470 h 1755894"/>
              <a:gd name="connsiteX1-421" fmla="*/ 4921881 w 11185346"/>
              <a:gd name="connsiteY1-422" fmla="*/ 95950 h 1755894"/>
              <a:gd name="connsiteX2-423" fmla="*/ 5591405 w 11185346"/>
              <a:gd name="connsiteY2-424" fmla="*/ 96026 h 1755894"/>
              <a:gd name="connsiteX3-425" fmla="*/ 11185321 w 11185346"/>
              <a:gd name="connsiteY3-426" fmla="*/ 832686 h 1755894"/>
              <a:gd name="connsiteX4-427" fmla="*/ 5776756 w 11185346"/>
              <a:gd name="connsiteY4-428" fmla="*/ 1628264 h 1755894"/>
              <a:gd name="connsiteX5-429" fmla="*/ 4946595 w 11185346"/>
              <a:gd name="connsiteY5-430" fmla="*/ 1680633 h 1755894"/>
              <a:gd name="connsiteX6-431" fmla="*/ 5329 w 11185346"/>
              <a:gd name="connsiteY6-432" fmla="*/ 894470 h 1755894"/>
              <a:gd name="connsiteX0-433" fmla="*/ 5329 w 11185346"/>
              <a:gd name="connsiteY0-434" fmla="*/ 829592 h 1691016"/>
              <a:gd name="connsiteX1-435" fmla="*/ 4921881 w 11185346"/>
              <a:gd name="connsiteY1-436" fmla="*/ 31072 h 1691016"/>
              <a:gd name="connsiteX2-437" fmla="*/ 5591405 w 11185346"/>
              <a:gd name="connsiteY2-438" fmla="*/ 31148 h 1691016"/>
              <a:gd name="connsiteX3-439" fmla="*/ 11185321 w 11185346"/>
              <a:gd name="connsiteY3-440" fmla="*/ 767808 h 1691016"/>
              <a:gd name="connsiteX4-441" fmla="*/ 5776756 w 11185346"/>
              <a:gd name="connsiteY4-442" fmla="*/ 1563386 h 1691016"/>
              <a:gd name="connsiteX5-443" fmla="*/ 4946595 w 11185346"/>
              <a:gd name="connsiteY5-444" fmla="*/ 1615755 h 1691016"/>
              <a:gd name="connsiteX6-445" fmla="*/ 5329 w 11185346"/>
              <a:gd name="connsiteY6-446" fmla="*/ 829592 h 1691016"/>
              <a:gd name="connsiteX0-447" fmla="*/ 4835 w 11184854"/>
              <a:gd name="connsiteY0-448" fmla="*/ 847871 h 1709295"/>
              <a:gd name="connsiteX1-449" fmla="*/ 4921387 w 11184854"/>
              <a:gd name="connsiteY1-450" fmla="*/ 49351 h 1709295"/>
              <a:gd name="connsiteX2-451" fmla="*/ 5924543 w 11184854"/>
              <a:gd name="connsiteY2-452" fmla="*/ 0 h 1709295"/>
              <a:gd name="connsiteX3-453" fmla="*/ 11184827 w 11184854"/>
              <a:gd name="connsiteY3-454" fmla="*/ 786087 h 1709295"/>
              <a:gd name="connsiteX4-455" fmla="*/ 5776262 w 11184854"/>
              <a:gd name="connsiteY4-456" fmla="*/ 1581665 h 1709295"/>
              <a:gd name="connsiteX5-457" fmla="*/ 4946101 w 11184854"/>
              <a:gd name="connsiteY5-458" fmla="*/ 1634034 h 1709295"/>
              <a:gd name="connsiteX6-459" fmla="*/ 4835 w 11184854"/>
              <a:gd name="connsiteY6-460" fmla="*/ 847871 h 1709295"/>
              <a:gd name="connsiteX0-461" fmla="*/ 4893 w 11184914"/>
              <a:gd name="connsiteY0-462" fmla="*/ 847871 h 1709295"/>
              <a:gd name="connsiteX1-463" fmla="*/ 4921445 w 11184914"/>
              <a:gd name="connsiteY1-464" fmla="*/ 49351 h 1709295"/>
              <a:gd name="connsiteX2-465" fmla="*/ 6233520 w 11184914"/>
              <a:gd name="connsiteY2-466" fmla="*/ 0 h 1709295"/>
              <a:gd name="connsiteX3-467" fmla="*/ 11184885 w 11184914"/>
              <a:gd name="connsiteY3-468" fmla="*/ 786087 h 1709295"/>
              <a:gd name="connsiteX4-469" fmla="*/ 5776320 w 11184914"/>
              <a:gd name="connsiteY4-470" fmla="*/ 1581665 h 1709295"/>
              <a:gd name="connsiteX5-471" fmla="*/ 4946159 w 11184914"/>
              <a:gd name="connsiteY5-472" fmla="*/ 1634034 h 1709295"/>
              <a:gd name="connsiteX6-473" fmla="*/ 4893 w 11184914"/>
              <a:gd name="connsiteY6-474" fmla="*/ 847871 h 1709295"/>
              <a:gd name="connsiteX0-475" fmla="*/ 4925 w 11184947"/>
              <a:gd name="connsiteY0-476" fmla="*/ 872584 h 1734008"/>
              <a:gd name="connsiteX1-477" fmla="*/ 4921477 w 11184947"/>
              <a:gd name="connsiteY1-478" fmla="*/ 74064 h 1734008"/>
              <a:gd name="connsiteX2-479" fmla="*/ 6394190 w 11184947"/>
              <a:gd name="connsiteY2-480" fmla="*/ 0 h 1734008"/>
              <a:gd name="connsiteX3-481" fmla="*/ 11184917 w 11184947"/>
              <a:gd name="connsiteY3-482" fmla="*/ 810800 h 1734008"/>
              <a:gd name="connsiteX4-483" fmla="*/ 5776352 w 11184947"/>
              <a:gd name="connsiteY4-484" fmla="*/ 1606378 h 1734008"/>
              <a:gd name="connsiteX5-485" fmla="*/ 4946191 w 11184947"/>
              <a:gd name="connsiteY5-486" fmla="*/ 1658747 h 1734008"/>
              <a:gd name="connsiteX6-487" fmla="*/ 4925 w 11184947"/>
              <a:gd name="connsiteY6-488" fmla="*/ 872584 h 1734008"/>
              <a:gd name="connsiteX0-489" fmla="*/ 4925 w 11184947"/>
              <a:gd name="connsiteY0-490" fmla="*/ 872584 h 1734008"/>
              <a:gd name="connsiteX1-491" fmla="*/ 4921477 w 11184947"/>
              <a:gd name="connsiteY1-492" fmla="*/ 74064 h 1734008"/>
              <a:gd name="connsiteX2-493" fmla="*/ 6394190 w 11184947"/>
              <a:gd name="connsiteY2-494" fmla="*/ 0 h 1734008"/>
              <a:gd name="connsiteX3-495" fmla="*/ 11184917 w 11184947"/>
              <a:gd name="connsiteY3-496" fmla="*/ 810800 h 1734008"/>
              <a:gd name="connsiteX4-497" fmla="*/ 5776352 w 11184947"/>
              <a:gd name="connsiteY4-498" fmla="*/ 1606378 h 1734008"/>
              <a:gd name="connsiteX5-499" fmla="*/ 4946191 w 11184947"/>
              <a:gd name="connsiteY5-500" fmla="*/ 1658747 h 1734008"/>
              <a:gd name="connsiteX6-501" fmla="*/ 4925 w 11184947"/>
              <a:gd name="connsiteY6-502" fmla="*/ 872584 h 1734008"/>
              <a:gd name="connsiteX0-503" fmla="*/ 4925 w 11184947"/>
              <a:gd name="connsiteY0-504" fmla="*/ 872584 h 1881243"/>
              <a:gd name="connsiteX1-505" fmla="*/ 4921477 w 11184947"/>
              <a:gd name="connsiteY1-506" fmla="*/ 74064 h 1881243"/>
              <a:gd name="connsiteX2-507" fmla="*/ 6394190 w 11184947"/>
              <a:gd name="connsiteY2-508" fmla="*/ 0 h 1881243"/>
              <a:gd name="connsiteX3-509" fmla="*/ 11184917 w 11184947"/>
              <a:gd name="connsiteY3-510" fmla="*/ 810800 h 1881243"/>
              <a:gd name="connsiteX4-511" fmla="*/ 5776352 w 11184947"/>
              <a:gd name="connsiteY4-512" fmla="*/ 1606378 h 1881243"/>
              <a:gd name="connsiteX5-513" fmla="*/ 4946191 w 11184947"/>
              <a:gd name="connsiteY5-514" fmla="*/ 1658747 h 1881243"/>
              <a:gd name="connsiteX6-515" fmla="*/ 4925 w 11184947"/>
              <a:gd name="connsiteY6-516" fmla="*/ 872584 h 1881243"/>
              <a:gd name="connsiteX0-517" fmla="*/ 4925 w 11184947"/>
              <a:gd name="connsiteY0-518" fmla="*/ 872584 h 1881243"/>
              <a:gd name="connsiteX1-519" fmla="*/ 4921477 w 11184947"/>
              <a:gd name="connsiteY1-520" fmla="*/ 74064 h 1881243"/>
              <a:gd name="connsiteX2-521" fmla="*/ 6394190 w 11184947"/>
              <a:gd name="connsiteY2-522" fmla="*/ 0 h 1881243"/>
              <a:gd name="connsiteX3-523" fmla="*/ 11184917 w 11184947"/>
              <a:gd name="connsiteY3-524" fmla="*/ 810800 h 1881243"/>
              <a:gd name="connsiteX4-525" fmla="*/ 5776352 w 11184947"/>
              <a:gd name="connsiteY4-526" fmla="*/ 1606378 h 1881243"/>
              <a:gd name="connsiteX5-527" fmla="*/ 4946191 w 11184947"/>
              <a:gd name="connsiteY5-528" fmla="*/ 1658747 h 1881243"/>
              <a:gd name="connsiteX6-529" fmla="*/ 4925 w 11184947"/>
              <a:gd name="connsiteY6-530" fmla="*/ 872584 h 1881243"/>
              <a:gd name="connsiteX0-531" fmla="*/ 4925 w 11184947"/>
              <a:gd name="connsiteY0-532" fmla="*/ 872584 h 1816400"/>
              <a:gd name="connsiteX1-533" fmla="*/ 4921477 w 11184947"/>
              <a:gd name="connsiteY1-534" fmla="*/ 74064 h 1816400"/>
              <a:gd name="connsiteX2-535" fmla="*/ 6394190 w 11184947"/>
              <a:gd name="connsiteY2-536" fmla="*/ 0 h 1816400"/>
              <a:gd name="connsiteX3-537" fmla="*/ 11184917 w 11184947"/>
              <a:gd name="connsiteY3-538" fmla="*/ 810800 h 1816400"/>
              <a:gd name="connsiteX4-539" fmla="*/ 6628968 w 11184947"/>
              <a:gd name="connsiteY4-540" fmla="*/ 1507524 h 1816400"/>
              <a:gd name="connsiteX5-541" fmla="*/ 4946191 w 11184947"/>
              <a:gd name="connsiteY5-542" fmla="*/ 1658747 h 1816400"/>
              <a:gd name="connsiteX6-543" fmla="*/ 4925 w 11184947"/>
              <a:gd name="connsiteY6-544" fmla="*/ 872584 h 1816400"/>
              <a:gd name="connsiteX0-545" fmla="*/ 4925 w 11184947"/>
              <a:gd name="connsiteY0-546" fmla="*/ 872584 h 1692951"/>
              <a:gd name="connsiteX1-547" fmla="*/ 4921477 w 11184947"/>
              <a:gd name="connsiteY1-548" fmla="*/ 74064 h 1692951"/>
              <a:gd name="connsiteX2-549" fmla="*/ 6394190 w 11184947"/>
              <a:gd name="connsiteY2-550" fmla="*/ 0 h 1692951"/>
              <a:gd name="connsiteX3-551" fmla="*/ 11184917 w 11184947"/>
              <a:gd name="connsiteY3-552" fmla="*/ 810800 h 1692951"/>
              <a:gd name="connsiteX4-553" fmla="*/ 6628968 w 11184947"/>
              <a:gd name="connsiteY4-554" fmla="*/ 1507524 h 1692951"/>
              <a:gd name="connsiteX5-555" fmla="*/ 4946191 w 11184947"/>
              <a:gd name="connsiteY5-556" fmla="*/ 1658747 h 1692951"/>
              <a:gd name="connsiteX6-557" fmla="*/ 4925 w 11184947"/>
              <a:gd name="connsiteY6-558" fmla="*/ 872584 h 1692951"/>
              <a:gd name="connsiteX0-559" fmla="*/ 4925 w 11184947"/>
              <a:gd name="connsiteY0-560" fmla="*/ 872584 h 1692951"/>
              <a:gd name="connsiteX1-561" fmla="*/ 4921477 w 11184947"/>
              <a:gd name="connsiteY1-562" fmla="*/ 74064 h 1692951"/>
              <a:gd name="connsiteX2-563" fmla="*/ 6394190 w 11184947"/>
              <a:gd name="connsiteY2-564" fmla="*/ 0 h 1692951"/>
              <a:gd name="connsiteX3-565" fmla="*/ 11184917 w 11184947"/>
              <a:gd name="connsiteY3-566" fmla="*/ 810800 h 1692951"/>
              <a:gd name="connsiteX4-567" fmla="*/ 6628968 w 11184947"/>
              <a:gd name="connsiteY4-568" fmla="*/ 1507524 h 1692951"/>
              <a:gd name="connsiteX5-569" fmla="*/ 4946191 w 11184947"/>
              <a:gd name="connsiteY5-570" fmla="*/ 1658747 h 1692951"/>
              <a:gd name="connsiteX6-571" fmla="*/ 4925 w 11184947"/>
              <a:gd name="connsiteY6-572" fmla="*/ 872584 h 1692951"/>
              <a:gd name="connsiteX0-573" fmla="*/ 4925 w 11184917"/>
              <a:gd name="connsiteY0-574" fmla="*/ 872584 h 1692951"/>
              <a:gd name="connsiteX1-575" fmla="*/ 4921477 w 11184917"/>
              <a:gd name="connsiteY1-576" fmla="*/ 74064 h 1692951"/>
              <a:gd name="connsiteX2-577" fmla="*/ 6394190 w 11184917"/>
              <a:gd name="connsiteY2-578" fmla="*/ 0 h 1692951"/>
              <a:gd name="connsiteX3-579" fmla="*/ 11184917 w 11184917"/>
              <a:gd name="connsiteY3-580" fmla="*/ 810800 h 1692951"/>
              <a:gd name="connsiteX4-581" fmla="*/ 6628968 w 11184917"/>
              <a:gd name="connsiteY4-582" fmla="*/ 1507524 h 1692951"/>
              <a:gd name="connsiteX5-583" fmla="*/ 4946191 w 11184917"/>
              <a:gd name="connsiteY5-584" fmla="*/ 1658747 h 1692951"/>
              <a:gd name="connsiteX6-585" fmla="*/ 4925 w 11184917"/>
              <a:gd name="connsiteY6-586" fmla="*/ 872584 h 1692951"/>
              <a:gd name="connsiteX0-587" fmla="*/ 4925 w 11184950"/>
              <a:gd name="connsiteY0-588" fmla="*/ 872584 h 1692951"/>
              <a:gd name="connsiteX1-589" fmla="*/ 4921477 w 11184950"/>
              <a:gd name="connsiteY1-590" fmla="*/ 74064 h 1692951"/>
              <a:gd name="connsiteX2-591" fmla="*/ 6394190 w 11184950"/>
              <a:gd name="connsiteY2-592" fmla="*/ 0 h 1692951"/>
              <a:gd name="connsiteX3-593" fmla="*/ 11184917 w 11184950"/>
              <a:gd name="connsiteY3-594" fmla="*/ 810800 h 1692951"/>
              <a:gd name="connsiteX4-595" fmla="*/ 6628968 w 11184950"/>
              <a:gd name="connsiteY4-596" fmla="*/ 1507524 h 1692951"/>
              <a:gd name="connsiteX5-597" fmla="*/ 4946191 w 11184950"/>
              <a:gd name="connsiteY5-598" fmla="*/ 1658747 h 1692951"/>
              <a:gd name="connsiteX6-599" fmla="*/ 4925 w 11184950"/>
              <a:gd name="connsiteY6-600" fmla="*/ 872584 h 1692951"/>
              <a:gd name="connsiteX0-601" fmla="*/ 1631 w 11181656"/>
              <a:gd name="connsiteY0-602" fmla="*/ 872584 h 1828582"/>
              <a:gd name="connsiteX1-603" fmla="*/ 4918183 w 11181656"/>
              <a:gd name="connsiteY1-604" fmla="*/ 74064 h 1828582"/>
              <a:gd name="connsiteX2-605" fmla="*/ 6390896 w 11181656"/>
              <a:gd name="connsiteY2-606" fmla="*/ 0 h 1828582"/>
              <a:gd name="connsiteX3-607" fmla="*/ 11181623 w 11181656"/>
              <a:gd name="connsiteY3-608" fmla="*/ 810800 h 1828582"/>
              <a:gd name="connsiteX4-609" fmla="*/ 6625674 w 11181656"/>
              <a:gd name="connsiteY4-610" fmla="*/ 1507524 h 1828582"/>
              <a:gd name="connsiteX5-611" fmla="*/ 4399199 w 11181656"/>
              <a:gd name="connsiteY5-612" fmla="*/ 1807028 h 1828582"/>
              <a:gd name="connsiteX6-613" fmla="*/ 1631 w 11181656"/>
              <a:gd name="connsiteY6-614" fmla="*/ 872584 h 1828582"/>
              <a:gd name="connsiteX0-615" fmla="*/ 20205 w 11200230"/>
              <a:gd name="connsiteY0-616" fmla="*/ 872584 h 1828582"/>
              <a:gd name="connsiteX1-617" fmla="*/ 4936757 w 11200230"/>
              <a:gd name="connsiteY1-618" fmla="*/ 74064 h 1828582"/>
              <a:gd name="connsiteX2-619" fmla="*/ 6409470 w 11200230"/>
              <a:gd name="connsiteY2-620" fmla="*/ 0 h 1828582"/>
              <a:gd name="connsiteX3-621" fmla="*/ 11200197 w 11200230"/>
              <a:gd name="connsiteY3-622" fmla="*/ 810800 h 1828582"/>
              <a:gd name="connsiteX4-623" fmla="*/ 6644248 w 11200230"/>
              <a:gd name="connsiteY4-624" fmla="*/ 1507524 h 1828582"/>
              <a:gd name="connsiteX5-625" fmla="*/ 4417773 w 11200230"/>
              <a:gd name="connsiteY5-626" fmla="*/ 1807028 h 1828582"/>
              <a:gd name="connsiteX6-627" fmla="*/ 20205 w 11200230"/>
              <a:gd name="connsiteY6-628" fmla="*/ 872584 h 1828582"/>
              <a:gd name="connsiteX0-629" fmla="*/ 3929 w 11183954"/>
              <a:gd name="connsiteY0-630" fmla="*/ 872584 h 1828582"/>
              <a:gd name="connsiteX1-631" fmla="*/ 4920481 w 11183954"/>
              <a:gd name="connsiteY1-632" fmla="*/ 74064 h 1828582"/>
              <a:gd name="connsiteX2-633" fmla="*/ 6393194 w 11183954"/>
              <a:gd name="connsiteY2-634" fmla="*/ 0 h 1828582"/>
              <a:gd name="connsiteX3-635" fmla="*/ 11183921 w 11183954"/>
              <a:gd name="connsiteY3-636" fmla="*/ 810800 h 1828582"/>
              <a:gd name="connsiteX4-637" fmla="*/ 6627972 w 11183954"/>
              <a:gd name="connsiteY4-638" fmla="*/ 1507524 h 1828582"/>
              <a:gd name="connsiteX5-639" fmla="*/ 4401497 w 11183954"/>
              <a:gd name="connsiteY5-640" fmla="*/ 1807028 h 1828582"/>
              <a:gd name="connsiteX6-641" fmla="*/ 3929 w 11183954"/>
              <a:gd name="connsiteY6-642" fmla="*/ 872584 h 1828582"/>
              <a:gd name="connsiteX0-643" fmla="*/ 3363 w 11183388"/>
              <a:gd name="connsiteY0-644" fmla="*/ 872584 h 1651495"/>
              <a:gd name="connsiteX1-645" fmla="*/ 4919915 w 11183388"/>
              <a:gd name="connsiteY1-646" fmla="*/ 74064 h 1651495"/>
              <a:gd name="connsiteX2-647" fmla="*/ 6392628 w 11183388"/>
              <a:gd name="connsiteY2-648" fmla="*/ 0 h 1651495"/>
              <a:gd name="connsiteX3-649" fmla="*/ 11183355 w 11183388"/>
              <a:gd name="connsiteY3-650" fmla="*/ 810800 h 1651495"/>
              <a:gd name="connsiteX4-651" fmla="*/ 6627406 w 11183388"/>
              <a:gd name="connsiteY4-652" fmla="*/ 1507524 h 1651495"/>
              <a:gd name="connsiteX5-653" fmla="*/ 4190866 w 11183388"/>
              <a:gd name="connsiteY5-654" fmla="*/ 1609320 h 1651495"/>
              <a:gd name="connsiteX6-655" fmla="*/ 3363 w 11183388"/>
              <a:gd name="connsiteY6-656" fmla="*/ 872584 h 1651495"/>
              <a:gd name="connsiteX0-657" fmla="*/ 3302 w 11183327"/>
              <a:gd name="connsiteY0-658" fmla="*/ 872584 h 1689517"/>
              <a:gd name="connsiteX1-659" fmla="*/ 4919854 w 11183327"/>
              <a:gd name="connsiteY1-660" fmla="*/ 74064 h 1689517"/>
              <a:gd name="connsiteX2-661" fmla="*/ 6392567 w 11183327"/>
              <a:gd name="connsiteY2-662" fmla="*/ 0 h 1689517"/>
              <a:gd name="connsiteX3-663" fmla="*/ 11183294 w 11183327"/>
              <a:gd name="connsiteY3-664" fmla="*/ 810800 h 1689517"/>
              <a:gd name="connsiteX4-665" fmla="*/ 6627345 w 11183327"/>
              <a:gd name="connsiteY4-666" fmla="*/ 1507524 h 1689517"/>
              <a:gd name="connsiteX5-667" fmla="*/ 4190805 w 11183327"/>
              <a:gd name="connsiteY5-668" fmla="*/ 1609320 h 1689517"/>
              <a:gd name="connsiteX6-669" fmla="*/ 3302 w 11183327"/>
              <a:gd name="connsiteY6-670" fmla="*/ 872584 h 1689517"/>
              <a:gd name="connsiteX0-671" fmla="*/ 3345 w 11183369"/>
              <a:gd name="connsiteY0-672" fmla="*/ 872584 h 1633761"/>
              <a:gd name="connsiteX1-673" fmla="*/ 4919897 w 11183369"/>
              <a:gd name="connsiteY1-674" fmla="*/ 74064 h 1633761"/>
              <a:gd name="connsiteX2-675" fmla="*/ 6392610 w 11183369"/>
              <a:gd name="connsiteY2-676" fmla="*/ 0 h 1633761"/>
              <a:gd name="connsiteX3-677" fmla="*/ 11183337 w 11183369"/>
              <a:gd name="connsiteY3-678" fmla="*/ 810800 h 1633761"/>
              <a:gd name="connsiteX4-679" fmla="*/ 6528534 w 11183369"/>
              <a:gd name="connsiteY4-680" fmla="*/ 1421027 h 1633761"/>
              <a:gd name="connsiteX5-681" fmla="*/ 4190848 w 11183369"/>
              <a:gd name="connsiteY5-682" fmla="*/ 1609320 h 1633761"/>
              <a:gd name="connsiteX6-683" fmla="*/ 3345 w 11183369"/>
              <a:gd name="connsiteY6-684" fmla="*/ 872584 h 1633761"/>
              <a:gd name="connsiteX0-685" fmla="*/ 3345 w 11183368"/>
              <a:gd name="connsiteY0-686" fmla="*/ 872584 h 1633761"/>
              <a:gd name="connsiteX1-687" fmla="*/ 4919897 w 11183368"/>
              <a:gd name="connsiteY1-688" fmla="*/ 74064 h 1633761"/>
              <a:gd name="connsiteX2-689" fmla="*/ 6392610 w 11183368"/>
              <a:gd name="connsiteY2-690" fmla="*/ 0 h 1633761"/>
              <a:gd name="connsiteX3-691" fmla="*/ 11183337 w 11183368"/>
              <a:gd name="connsiteY3-692" fmla="*/ 810800 h 1633761"/>
              <a:gd name="connsiteX4-693" fmla="*/ 6528534 w 11183368"/>
              <a:gd name="connsiteY4-694" fmla="*/ 1421027 h 1633761"/>
              <a:gd name="connsiteX5-695" fmla="*/ 4190848 w 11183368"/>
              <a:gd name="connsiteY5-696" fmla="*/ 1609320 h 1633761"/>
              <a:gd name="connsiteX6-697" fmla="*/ 3345 w 11183368"/>
              <a:gd name="connsiteY6-698" fmla="*/ 872584 h 1633761"/>
              <a:gd name="connsiteX0-699" fmla="*/ 3345 w 11183368"/>
              <a:gd name="connsiteY0-700" fmla="*/ 872584 h 1649694"/>
              <a:gd name="connsiteX1-701" fmla="*/ 4919897 w 11183368"/>
              <a:gd name="connsiteY1-702" fmla="*/ 74064 h 1649694"/>
              <a:gd name="connsiteX2-703" fmla="*/ 6392610 w 11183368"/>
              <a:gd name="connsiteY2-704" fmla="*/ 0 h 1649694"/>
              <a:gd name="connsiteX3-705" fmla="*/ 11183337 w 11183368"/>
              <a:gd name="connsiteY3-706" fmla="*/ 810800 h 1649694"/>
              <a:gd name="connsiteX4-707" fmla="*/ 6528534 w 11183368"/>
              <a:gd name="connsiteY4-708" fmla="*/ 1421027 h 1649694"/>
              <a:gd name="connsiteX5-709" fmla="*/ 4190848 w 11183368"/>
              <a:gd name="connsiteY5-710" fmla="*/ 1609320 h 1649694"/>
              <a:gd name="connsiteX6-711" fmla="*/ 3345 w 11183368"/>
              <a:gd name="connsiteY6-712" fmla="*/ 872584 h 1649694"/>
              <a:gd name="connsiteX0-713" fmla="*/ 3378 w 11146331"/>
              <a:gd name="connsiteY0-714" fmla="*/ 860228 h 1650600"/>
              <a:gd name="connsiteX1-715" fmla="*/ 4882860 w 11146331"/>
              <a:gd name="connsiteY1-716" fmla="*/ 74064 h 1650600"/>
              <a:gd name="connsiteX2-717" fmla="*/ 6355573 w 11146331"/>
              <a:gd name="connsiteY2-718" fmla="*/ 0 h 1650600"/>
              <a:gd name="connsiteX3-719" fmla="*/ 11146300 w 11146331"/>
              <a:gd name="connsiteY3-720" fmla="*/ 810800 h 1650600"/>
              <a:gd name="connsiteX4-721" fmla="*/ 6491497 w 11146331"/>
              <a:gd name="connsiteY4-722" fmla="*/ 1421027 h 1650600"/>
              <a:gd name="connsiteX5-723" fmla="*/ 4153811 w 11146331"/>
              <a:gd name="connsiteY5-724" fmla="*/ 1609320 h 1650600"/>
              <a:gd name="connsiteX6-725" fmla="*/ 3378 w 11146331"/>
              <a:gd name="connsiteY6-726" fmla="*/ 860228 h 1650600"/>
              <a:gd name="connsiteX0-727" fmla="*/ 59056 w 11202009"/>
              <a:gd name="connsiteY0-728" fmla="*/ 860228 h 1650600"/>
              <a:gd name="connsiteX1-729" fmla="*/ 4938538 w 11202009"/>
              <a:gd name="connsiteY1-730" fmla="*/ 74064 h 1650600"/>
              <a:gd name="connsiteX2-731" fmla="*/ 6411251 w 11202009"/>
              <a:gd name="connsiteY2-732" fmla="*/ 0 h 1650600"/>
              <a:gd name="connsiteX3-733" fmla="*/ 11201978 w 11202009"/>
              <a:gd name="connsiteY3-734" fmla="*/ 810800 h 1650600"/>
              <a:gd name="connsiteX4-735" fmla="*/ 6547175 w 11202009"/>
              <a:gd name="connsiteY4-736" fmla="*/ 1421027 h 1650600"/>
              <a:gd name="connsiteX5-737" fmla="*/ 4209489 w 11202009"/>
              <a:gd name="connsiteY5-738" fmla="*/ 1609320 h 1650600"/>
              <a:gd name="connsiteX6-739" fmla="*/ 59056 w 11202009"/>
              <a:gd name="connsiteY6-740" fmla="*/ 860228 h 1650600"/>
              <a:gd name="connsiteX0-741" fmla="*/ 32671 w 11175624"/>
              <a:gd name="connsiteY0-742" fmla="*/ 860228 h 1650600"/>
              <a:gd name="connsiteX1-743" fmla="*/ 4912153 w 11175624"/>
              <a:gd name="connsiteY1-744" fmla="*/ 74064 h 1650600"/>
              <a:gd name="connsiteX2-745" fmla="*/ 6384866 w 11175624"/>
              <a:gd name="connsiteY2-746" fmla="*/ 0 h 1650600"/>
              <a:gd name="connsiteX3-747" fmla="*/ 11175593 w 11175624"/>
              <a:gd name="connsiteY3-748" fmla="*/ 810800 h 1650600"/>
              <a:gd name="connsiteX4-749" fmla="*/ 6520790 w 11175624"/>
              <a:gd name="connsiteY4-750" fmla="*/ 1421027 h 1650600"/>
              <a:gd name="connsiteX5-751" fmla="*/ 4183104 w 11175624"/>
              <a:gd name="connsiteY5-752" fmla="*/ 1609320 h 1650600"/>
              <a:gd name="connsiteX6-753" fmla="*/ 32671 w 11175624"/>
              <a:gd name="connsiteY6-754" fmla="*/ 860228 h 1650600"/>
              <a:gd name="connsiteX0-755" fmla="*/ 32671 w 11175626"/>
              <a:gd name="connsiteY0-756" fmla="*/ 860228 h 1846488"/>
              <a:gd name="connsiteX1-757" fmla="*/ 4912153 w 11175626"/>
              <a:gd name="connsiteY1-758" fmla="*/ 74064 h 1846488"/>
              <a:gd name="connsiteX2-759" fmla="*/ 6384866 w 11175626"/>
              <a:gd name="connsiteY2-760" fmla="*/ 0 h 1846488"/>
              <a:gd name="connsiteX3-761" fmla="*/ 11175593 w 11175626"/>
              <a:gd name="connsiteY3-762" fmla="*/ 810800 h 1846488"/>
              <a:gd name="connsiteX4-763" fmla="*/ 6644357 w 11175626"/>
              <a:gd name="connsiteY4-764" fmla="*/ 1754659 h 1846488"/>
              <a:gd name="connsiteX5-765" fmla="*/ 4183104 w 11175626"/>
              <a:gd name="connsiteY5-766" fmla="*/ 1609320 h 1846488"/>
              <a:gd name="connsiteX6-767" fmla="*/ 32671 w 11175626"/>
              <a:gd name="connsiteY6-768" fmla="*/ 860228 h 1846488"/>
              <a:gd name="connsiteX0-769" fmla="*/ 5087 w 11148042"/>
              <a:gd name="connsiteY0-770" fmla="*/ 860228 h 1905219"/>
              <a:gd name="connsiteX1-771" fmla="*/ 4884569 w 11148042"/>
              <a:gd name="connsiteY1-772" fmla="*/ 74064 h 1905219"/>
              <a:gd name="connsiteX2-773" fmla="*/ 6357282 w 11148042"/>
              <a:gd name="connsiteY2-774" fmla="*/ 0 h 1905219"/>
              <a:gd name="connsiteX3-775" fmla="*/ 11148009 w 11148042"/>
              <a:gd name="connsiteY3-776" fmla="*/ 810800 h 1905219"/>
              <a:gd name="connsiteX4-777" fmla="*/ 6616773 w 11148042"/>
              <a:gd name="connsiteY4-778" fmla="*/ 1754659 h 1905219"/>
              <a:gd name="connsiteX5-779" fmla="*/ 4007239 w 11148042"/>
              <a:gd name="connsiteY5-780" fmla="*/ 1782314 h 1905219"/>
              <a:gd name="connsiteX6-781" fmla="*/ 5087 w 11148042"/>
              <a:gd name="connsiteY6-782" fmla="*/ 860228 h 1905219"/>
              <a:gd name="connsiteX0-783" fmla="*/ 296 w 11143251"/>
              <a:gd name="connsiteY0-784" fmla="*/ 860228 h 1905219"/>
              <a:gd name="connsiteX1-785" fmla="*/ 4879778 w 11143251"/>
              <a:gd name="connsiteY1-786" fmla="*/ 74064 h 1905219"/>
              <a:gd name="connsiteX2-787" fmla="*/ 6352491 w 11143251"/>
              <a:gd name="connsiteY2-788" fmla="*/ 0 h 1905219"/>
              <a:gd name="connsiteX3-789" fmla="*/ 11143218 w 11143251"/>
              <a:gd name="connsiteY3-790" fmla="*/ 810800 h 1905219"/>
              <a:gd name="connsiteX4-791" fmla="*/ 6611982 w 11143251"/>
              <a:gd name="connsiteY4-792" fmla="*/ 1754659 h 1905219"/>
              <a:gd name="connsiteX5-793" fmla="*/ 4002448 w 11143251"/>
              <a:gd name="connsiteY5-794" fmla="*/ 1782314 h 1905219"/>
              <a:gd name="connsiteX6-795" fmla="*/ 296 w 11143251"/>
              <a:gd name="connsiteY6-796" fmla="*/ 860228 h 1905219"/>
              <a:gd name="connsiteX0-797" fmla="*/ 12301 w 11155256"/>
              <a:gd name="connsiteY0-798" fmla="*/ 860228 h 1905219"/>
              <a:gd name="connsiteX1-799" fmla="*/ 4891783 w 11155256"/>
              <a:gd name="connsiteY1-800" fmla="*/ 74064 h 1905219"/>
              <a:gd name="connsiteX2-801" fmla="*/ 6364496 w 11155256"/>
              <a:gd name="connsiteY2-802" fmla="*/ 0 h 1905219"/>
              <a:gd name="connsiteX3-803" fmla="*/ 11155223 w 11155256"/>
              <a:gd name="connsiteY3-804" fmla="*/ 810800 h 1905219"/>
              <a:gd name="connsiteX4-805" fmla="*/ 6623987 w 11155256"/>
              <a:gd name="connsiteY4-806" fmla="*/ 1754659 h 1905219"/>
              <a:gd name="connsiteX5-807" fmla="*/ 4014453 w 11155256"/>
              <a:gd name="connsiteY5-808" fmla="*/ 1782314 h 1905219"/>
              <a:gd name="connsiteX6-809" fmla="*/ 12301 w 11155256"/>
              <a:gd name="connsiteY6-810" fmla="*/ 860228 h 1905219"/>
              <a:gd name="connsiteX0-811" fmla="*/ 40139 w 11183094"/>
              <a:gd name="connsiteY0-812" fmla="*/ 860228 h 1905219"/>
              <a:gd name="connsiteX1-813" fmla="*/ 4919621 w 11183094"/>
              <a:gd name="connsiteY1-814" fmla="*/ 74064 h 1905219"/>
              <a:gd name="connsiteX2-815" fmla="*/ 6392334 w 11183094"/>
              <a:gd name="connsiteY2-816" fmla="*/ 0 h 1905219"/>
              <a:gd name="connsiteX3-817" fmla="*/ 11183061 w 11183094"/>
              <a:gd name="connsiteY3-818" fmla="*/ 810800 h 1905219"/>
              <a:gd name="connsiteX4-819" fmla="*/ 6651825 w 11183094"/>
              <a:gd name="connsiteY4-820" fmla="*/ 1754659 h 1905219"/>
              <a:gd name="connsiteX5-821" fmla="*/ 4042291 w 11183094"/>
              <a:gd name="connsiteY5-822" fmla="*/ 1782314 h 1905219"/>
              <a:gd name="connsiteX6-823" fmla="*/ 40139 w 11183094"/>
              <a:gd name="connsiteY6-824" fmla="*/ 860228 h 1905219"/>
              <a:gd name="connsiteX0-825" fmla="*/ 40139 w 11183094"/>
              <a:gd name="connsiteY0-826" fmla="*/ 860228 h 1905219"/>
              <a:gd name="connsiteX1-827" fmla="*/ 4919621 w 11183094"/>
              <a:gd name="connsiteY1-828" fmla="*/ 74064 h 1905219"/>
              <a:gd name="connsiteX2-829" fmla="*/ 6392334 w 11183094"/>
              <a:gd name="connsiteY2-830" fmla="*/ 0 h 1905219"/>
              <a:gd name="connsiteX3-831" fmla="*/ 11183061 w 11183094"/>
              <a:gd name="connsiteY3-832" fmla="*/ 810800 h 1905219"/>
              <a:gd name="connsiteX4-833" fmla="*/ 6651825 w 11183094"/>
              <a:gd name="connsiteY4-834" fmla="*/ 1754659 h 1905219"/>
              <a:gd name="connsiteX5-835" fmla="*/ 4042291 w 11183094"/>
              <a:gd name="connsiteY5-836" fmla="*/ 1782314 h 1905219"/>
              <a:gd name="connsiteX6-837" fmla="*/ 40139 w 11183094"/>
              <a:gd name="connsiteY6-838" fmla="*/ 860228 h 1905219"/>
              <a:gd name="connsiteX0-839" fmla="*/ 40139 w 11183094"/>
              <a:gd name="connsiteY0-840" fmla="*/ 860228 h 1905219"/>
              <a:gd name="connsiteX1-841" fmla="*/ 4919621 w 11183094"/>
              <a:gd name="connsiteY1-842" fmla="*/ 74064 h 1905219"/>
              <a:gd name="connsiteX2-843" fmla="*/ 6392334 w 11183094"/>
              <a:gd name="connsiteY2-844" fmla="*/ 0 h 1905219"/>
              <a:gd name="connsiteX3-845" fmla="*/ 11183061 w 11183094"/>
              <a:gd name="connsiteY3-846" fmla="*/ 810800 h 1905219"/>
              <a:gd name="connsiteX4-847" fmla="*/ 6651825 w 11183094"/>
              <a:gd name="connsiteY4-848" fmla="*/ 1754659 h 1905219"/>
              <a:gd name="connsiteX5-849" fmla="*/ 4042291 w 11183094"/>
              <a:gd name="connsiteY5-850" fmla="*/ 1782314 h 1905219"/>
              <a:gd name="connsiteX6-851" fmla="*/ 40139 w 11183094"/>
              <a:gd name="connsiteY6-852" fmla="*/ 860228 h 1905219"/>
              <a:gd name="connsiteX0-853" fmla="*/ 1148 w 11144103"/>
              <a:gd name="connsiteY0-854" fmla="*/ 860228 h 1905219"/>
              <a:gd name="connsiteX1-855" fmla="*/ 4411073 w 11144103"/>
              <a:gd name="connsiteY1-856" fmla="*/ 86421 h 1905219"/>
              <a:gd name="connsiteX2-857" fmla="*/ 6353343 w 11144103"/>
              <a:gd name="connsiteY2-858" fmla="*/ 0 h 1905219"/>
              <a:gd name="connsiteX3-859" fmla="*/ 11144070 w 11144103"/>
              <a:gd name="connsiteY3-860" fmla="*/ 810800 h 1905219"/>
              <a:gd name="connsiteX4-861" fmla="*/ 6612834 w 11144103"/>
              <a:gd name="connsiteY4-862" fmla="*/ 1754659 h 1905219"/>
              <a:gd name="connsiteX5-863" fmla="*/ 4003300 w 11144103"/>
              <a:gd name="connsiteY5-864" fmla="*/ 1782314 h 1905219"/>
              <a:gd name="connsiteX6-865" fmla="*/ 1148 w 11144103"/>
              <a:gd name="connsiteY6-866" fmla="*/ 860228 h 1905219"/>
              <a:gd name="connsiteX0-867" fmla="*/ 35235 w 11178190"/>
              <a:gd name="connsiteY0-868" fmla="*/ 860228 h 1905219"/>
              <a:gd name="connsiteX1-869" fmla="*/ 4445160 w 11178190"/>
              <a:gd name="connsiteY1-870" fmla="*/ 86421 h 1905219"/>
              <a:gd name="connsiteX2-871" fmla="*/ 6387430 w 11178190"/>
              <a:gd name="connsiteY2-872" fmla="*/ 0 h 1905219"/>
              <a:gd name="connsiteX3-873" fmla="*/ 11178157 w 11178190"/>
              <a:gd name="connsiteY3-874" fmla="*/ 810800 h 1905219"/>
              <a:gd name="connsiteX4-875" fmla="*/ 6646921 w 11178190"/>
              <a:gd name="connsiteY4-876" fmla="*/ 1754659 h 1905219"/>
              <a:gd name="connsiteX5-877" fmla="*/ 4037387 w 11178190"/>
              <a:gd name="connsiteY5-878" fmla="*/ 1782314 h 1905219"/>
              <a:gd name="connsiteX6-879" fmla="*/ 35235 w 11178190"/>
              <a:gd name="connsiteY6-880" fmla="*/ 860228 h 1905219"/>
              <a:gd name="connsiteX0-881" fmla="*/ 35235 w 11178190"/>
              <a:gd name="connsiteY0-882" fmla="*/ 860228 h 1905219"/>
              <a:gd name="connsiteX1-883" fmla="*/ 4445160 w 11178190"/>
              <a:gd name="connsiteY1-884" fmla="*/ 86421 h 1905219"/>
              <a:gd name="connsiteX2-885" fmla="*/ 6387430 w 11178190"/>
              <a:gd name="connsiteY2-886" fmla="*/ 0 h 1905219"/>
              <a:gd name="connsiteX3-887" fmla="*/ 11178157 w 11178190"/>
              <a:gd name="connsiteY3-888" fmla="*/ 810800 h 1905219"/>
              <a:gd name="connsiteX4-889" fmla="*/ 6646921 w 11178190"/>
              <a:gd name="connsiteY4-890" fmla="*/ 1754659 h 1905219"/>
              <a:gd name="connsiteX5-891" fmla="*/ 4037387 w 11178190"/>
              <a:gd name="connsiteY5-892" fmla="*/ 1782314 h 1905219"/>
              <a:gd name="connsiteX6-893" fmla="*/ 35235 w 11178190"/>
              <a:gd name="connsiteY6-894" fmla="*/ 860228 h 1905219"/>
              <a:gd name="connsiteX0-895" fmla="*/ 35235 w 11178190"/>
              <a:gd name="connsiteY0-896" fmla="*/ 860228 h 1874634"/>
              <a:gd name="connsiteX1-897" fmla="*/ 4445160 w 11178190"/>
              <a:gd name="connsiteY1-898" fmla="*/ 86421 h 1874634"/>
              <a:gd name="connsiteX2-899" fmla="*/ 6387430 w 11178190"/>
              <a:gd name="connsiteY2-900" fmla="*/ 0 h 1874634"/>
              <a:gd name="connsiteX3-901" fmla="*/ 11178157 w 11178190"/>
              <a:gd name="connsiteY3-902" fmla="*/ 810800 h 1874634"/>
              <a:gd name="connsiteX4-903" fmla="*/ 6646921 w 11178190"/>
              <a:gd name="connsiteY4-904" fmla="*/ 1754659 h 1874634"/>
              <a:gd name="connsiteX5-905" fmla="*/ 4037387 w 11178190"/>
              <a:gd name="connsiteY5-906" fmla="*/ 1782314 h 1874634"/>
              <a:gd name="connsiteX6-907" fmla="*/ 35235 w 11178190"/>
              <a:gd name="connsiteY6-908" fmla="*/ 860228 h 1874634"/>
              <a:gd name="connsiteX0-909" fmla="*/ 35235 w 11178190"/>
              <a:gd name="connsiteY0-910" fmla="*/ 860228 h 1874634"/>
              <a:gd name="connsiteX1-911" fmla="*/ 4445160 w 11178190"/>
              <a:gd name="connsiteY1-912" fmla="*/ 86421 h 1874634"/>
              <a:gd name="connsiteX2-913" fmla="*/ 6387430 w 11178190"/>
              <a:gd name="connsiteY2-914" fmla="*/ 0 h 1874634"/>
              <a:gd name="connsiteX3-915" fmla="*/ 11178157 w 11178190"/>
              <a:gd name="connsiteY3-916" fmla="*/ 810800 h 1874634"/>
              <a:gd name="connsiteX4-917" fmla="*/ 6646921 w 11178190"/>
              <a:gd name="connsiteY4-918" fmla="*/ 1754659 h 1874634"/>
              <a:gd name="connsiteX5-919" fmla="*/ 4037387 w 11178190"/>
              <a:gd name="connsiteY5-920" fmla="*/ 1782314 h 1874634"/>
              <a:gd name="connsiteX6-921" fmla="*/ 35235 w 11178190"/>
              <a:gd name="connsiteY6-922" fmla="*/ 860228 h 1874634"/>
              <a:gd name="connsiteX0-923" fmla="*/ 35235 w 11178190"/>
              <a:gd name="connsiteY0-924" fmla="*/ 860228 h 1874634"/>
              <a:gd name="connsiteX1-925" fmla="*/ 4445160 w 11178190"/>
              <a:gd name="connsiteY1-926" fmla="*/ 86421 h 1874634"/>
              <a:gd name="connsiteX2-927" fmla="*/ 6387430 w 11178190"/>
              <a:gd name="connsiteY2-928" fmla="*/ 0 h 1874634"/>
              <a:gd name="connsiteX3-929" fmla="*/ 11178157 w 11178190"/>
              <a:gd name="connsiteY3-930" fmla="*/ 810800 h 1874634"/>
              <a:gd name="connsiteX4-931" fmla="*/ 6646921 w 11178190"/>
              <a:gd name="connsiteY4-932" fmla="*/ 1754659 h 1874634"/>
              <a:gd name="connsiteX5-933" fmla="*/ 4037387 w 11178190"/>
              <a:gd name="connsiteY5-934" fmla="*/ 1782314 h 1874634"/>
              <a:gd name="connsiteX6-935" fmla="*/ 35235 w 11178190"/>
              <a:gd name="connsiteY6-936" fmla="*/ 860228 h 1874634"/>
              <a:gd name="connsiteX0-937" fmla="*/ 33972 w 11616991"/>
              <a:gd name="connsiteY0-938" fmla="*/ 889566 h 1872598"/>
              <a:gd name="connsiteX1-939" fmla="*/ 4883961 w 11616991"/>
              <a:gd name="connsiteY1-940" fmla="*/ 86421 h 1872598"/>
              <a:gd name="connsiteX2-941" fmla="*/ 6826231 w 11616991"/>
              <a:gd name="connsiteY2-942" fmla="*/ 0 h 1872598"/>
              <a:gd name="connsiteX3-943" fmla="*/ 11616958 w 11616991"/>
              <a:gd name="connsiteY3-944" fmla="*/ 810800 h 1872598"/>
              <a:gd name="connsiteX4-945" fmla="*/ 7085722 w 11616991"/>
              <a:gd name="connsiteY4-946" fmla="*/ 1754659 h 1872598"/>
              <a:gd name="connsiteX5-947" fmla="*/ 4476188 w 11616991"/>
              <a:gd name="connsiteY5-948" fmla="*/ 1782314 h 1872598"/>
              <a:gd name="connsiteX6-949" fmla="*/ 33972 w 11616991"/>
              <a:gd name="connsiteY6-950" fmla="*/ 889566 h 187259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391" y="connsiteY5-392"/>
              </a:cxn>
              <a:cxn ang="0">
                <a:pos x="connsiteX6-417" y="connsiteY6-418"/>
              </a:cxn>
            </a:cxnLst>
            <a:rect l="l" t="t" r="r" b="b"/>
            <a:pathLst>
              <a:path w="11616991" h="1872598">
                <a:moveTo>
                  <a:pt x="33972" y="889566"/>
                </a:moveTo>
                <a:cubicBezTo>
                  <a:pt x="-417050" y="75577"/>
                  <a:pt x="3751918" y="234682"/>
                  <a:pt x="4883961" y="86421"/>
                </a:cubicBezTo>
                <a:cubicBezTo>
                  <a:pt x="6016004" y="-61840"/>
                  <a:pt x="5868821" y="149060"/>
                  <a:pt x="6826231" y="0"/>
                </a:cubicBezTo>
                <a:cubicBezTo>
                  <a:pt x="7907208" y="184573"/>
                  <a:pt x="10900266" y="-243643"/>
                  <a:pt x="11616958" y="810800"/>
                </a:cubicBezTo>
                <a:cubicBezTo>
                  <a:pt x="11629315" y="1791103"/>
                  <a:pt x="8187294" y="1452699"/>
                  <a:pt x="7085722" y="1754659"/>
                </a:cubicBezTo>
                <a:cubicBezTo>
                  <a:pt x="5638160" y="1883626"/>
                  <a:pt x="5651480" y="1926496"/>
                  <a:pt x="4476188" y="1782314"/>
                </a:cubicBezTo>
                <a:cubicBezTo>
                  <a:pt x="3300896" y="1638132"/>
                  <a:pt x="484994" y="1703555"/>
                  <a:pt x="33972" y="889566"/>
                </a:cubicBezTo>
                <a:close/>
              </a:path>
            </a:pathLst>
          </a:custGeom>
          <a:solidFill>
            <a:srgbClr val="DBA392"/>
          </a:solidFill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8"/>
          <p:cNvSpPr/>
          <p:nvPr/>
        </p:nvSpPr>
        <p:spPr>
          <a:xfrm>
            <a:off x="2600710" y="4917088"/>
            <a:ext cx="7271847" cy="1245051"/>
          </a:xfrm>
          <a:custGeom>
            <a:avLst/>
            <a:gdLst>
              <a:gd name="connsiteX0" fmla="*/ 0 w 11142921"/>
              <a:gd name="connsiteY0" fmla="*/ 847947 h 1695894"/>
              <a:gd name="connsiteX1" fmla="*/ 5571461 w 11142921"/>
              <a:gd name="connsiteY1" fmla="*/ 0 h 1695894"/>
              <a:gd name="connsiteX2" fmla="*/ 11142922 w 11142921"/>
              <a:gd name="connsiteY2" fmla="*/ 847947 h 1695894"/>
              <a:gd name="connsiteX3" fmla="*/ 5571461 w 11142921"/>
              <a:gd name="connsiteY3" fmla="*/ 1695894 h 1695894"/>
              <a:gd name="connsiteX4" fmla="*/ 0 w 11142921"/>
              <a:gd name="connsiteY4" fmla="*/ 847947 h 1695894"/>
              <a:gd name="connsiteX0-1" fmla="*/ 225 w 11143147"/>
              <a:gd name="connsiteY0-2" fmla="*/ 736737 h 1584684"/>
              <a:gd name="connsiteX1-3" fmla="*/ 5411048 w 11143147"/>
              <a:gd name="connsiteY1-4" fmla="*/ 0 h 1584684"/>
              <a:gd name="connsiteX2-5" fmla="*/ 11143147 w 11143147"/>
              <a:gd name="connsiteY2-6" fmla="*/ 736737 h 1584684"/>
              <a:gd name="connsiteX3-7" fmla="*/ 5571686 w 11143147"/>
              <a:gd name="connsiteY3-8" fmla="*/ 1584684 h 1584684"/>
              <a:gd name="connsiteX4-9" fmla="*/ 225 w 11143147"/>
              <a:gd name="connsiteY4-10" fmla="*/ 736737 h 1584684"/>
              <a:gd name="connsiteX0-11" fmla="*/ 321 w 11143243"/>
              <a:gd name="connsiteY0-12" fmla="*/ 829428 h 1677375"/>
              <a:gd name="connsiteX1-13" fmla="*/ 5411144 w 11143243"/>
              <a:gd name="connsiteY1-14" fmla="*/ 92691 h 1677375"/>
              <a:gd name="connsiteX2-15" fmla="*/ 11143243 w 11143243"/>
              <a:gd name="connsiteY2-16" fmla="*/ 829428 h 1677375"/>
              <a:gd name="connsiteX3-17" fmla="*/ 5571782 w 11143243"/>
              <a:gd name="connsiteY3-18" fmla="*/ 1677375 h 1677375"/>
              <a:gd name="connsiteX4-19" fmla="*/ 321 w 11143243"/>
              <a:gd name="connsiteY4-20" fmla="*/ 829428 h 1677375"/>
              <a:gd name="connsiteX0-21" fmla="*/ 300 w 11143222"/>
              <a:gd name="connsiteY0-22" fmla="*/ 738187 h 1586134"/>
              <a:gd name="connsiteX1-23" fmla="*/ 5411123 w 11143222"/>
              <a:gd name="connsiteY1-24" fmla="*/ 1450 h 1586134"/>
              <a:gd name="connsiteX2-25" fmla="*/ 11143222 w 11143222"/>
              <a:gd name="connsiteY2-26" fmla="*/ 738187 h 1586134"/>
              <a:gd name="connsiteX3-27" fmla="*/ 5571761 w 11143222"/>
              <a:gd name="connsiteY3-28" fmla="*/ 1586134 h 1586134"/>
              <a:gd name="connsiteX4-29" fmla="*/ 300 w 11143222"/>
              <a:gd name="connsiteY4-30" fmla="*/ 738187 h 1586134"/>
              <a:gd name="connsiteX0-31" fmla="*/ 300 w 11143222"/>
              <a:gd name="connsiteY0-32" fmla="*/ 738187 h 1602072"/>
              <a:gd name="connsiteX1-33" fmla="*/ 5411123 w 11143222"/>
              <a:gd name="connsiteY1-34" fmla="*/ 1450 h 1602072"/>
              <a:gd name="connsiteX2-35" fmla="*/ 11143222 w 11143222"/>
              <a:gd name="connsiteY2-36" fmla="*/ 738187 h 1602072"/>
              <a:gd name="connsiteX3-37" fmla="*/ 5571761 w 11143222"/>
              <a:gd name="connsiteY3-38" fmla="*/ 1586134 h 1602072"/>
              <a:gd name="connsiteX4-39" fmla="*/ 300 w 11143222"/>
              <a:gd name="connsiteY4-40" fmla="*/ 738187 h 1602072"/>
              <a:gd name="connsiteX0-41" fmla="*/ 300 w 11143222"/>
              <a:gd name="connsiteY0-42" fmla="*/ 738187 h 1598080"/>
              <a:gd name="connsiteX1-43" fmla="*/ 5411123 w 11143222"/>
              <a:gd name="connsiteY1-44" fmla="*/ 1450 h 1598080"/>
              <a:gd name="connsiteX2-45" fmla="*/ 11143222 w 11143222"/>
              <a:gd name="connsiteY2-46" fmla="*/ 738187 h 1598080"/>
              <a:gd name="connsiteX3-47" fmla="*/ 5571761 w 11143222"/>
              <a:gd name="connsiteY3-48" fmla="*/ 1586134 h 1598080"/>
              <a:gd name="connsiteX4-49" fmla="*/ 300 w 11143222"/>
              <a:gd name="connsiteY4-50" fmla="*/ 738187 h 1598080"/>
              <a:gd name="connsiteX0-51" fmla="*/ 138 w 11464336"/>
              <a:gd name="connsiteY0-52" fmla="*/ 736737 h 1584684"/>
              <a:gd name="connsiteX1-53" fmla="*/ 5732237 w 11464336"/>
              <a:gd name="connsiteY1-54" fmla="*/ 0 h 1584684"/>
              <a:gd name="connsiteX2-55" fmla="*/ 11464336 w 11464336"/>
              <a:gd name="connsiteY2-56" fmla="*/ 736737 h 1584684"/>
              <a:gd name="connsiteX3-57" fmla="*/ 5892875 w 11464336"/>
              <a:gd name="connsiteY3-58" fmla="*/ 1584684 h 1584684"/>
              <a:gd name="connsiteX4-59" fmla="*/ 138 w 11464336"/>
              <a:gd name="connsiteY4-60" fmla="*/ 736737 h 1584684"/>
              <a:gd name="connsiteX0-61" fmla="*/ 24759 w 11488957"/>
              <a:gd name="connsiteY0-62" fmla="*/ 737708 h 1585655"/>
              <a:gd name="connsiteX1-63" fmla="*/ 5756858 w 11488957"/>
              <a:gd name="connsiteY1-64" fmla="*/ 971 h 1585655"/>
              <a:gd name="connsiteX2-65" fmla="*/ 11488957 w 11488957"/>
              <a:gd name="connsiteY2-66" fmla="*/ 737708 h 1585655"/>
              <a:gd name="connsiteX3-67" fmla="*/ 5917496 w 11488957"/>
              <a:gd name="connsiteY3-68" fmla="*/ 1585655 h 1585655"/>
              <a:gd name="connsiteX4-69" fmla="*/ 24759 w 11488957"/>
              <a:gd name="connsiteY4-70" fmla="*/ 737708 h 1585655"/>
              <a:gd name="connsiteX0-71" fmla="*/ 26515 w 11132367"/>
              <a:gd name="connsiteY0-72" fmla="*/ 899055 h 1602201"/>
              <a:gd name="connsiteX1-73" fmla="*/ 5400268 w 11132367"/>
              <a:gd name="connsiteY1-74" fmla="*/ 1680 h 1602201"/>
              <a:gd name="connsiteX2-75" fmla="*/ 11132367 w 11132367"/>
              <a:gd name="connsiteY2-76" fmla="*/ 738417 h 1602201"/>
              <a:gd name="connsiteX3-77" fmla="*/ 5560906 w 11132367"/>
              <a:gd name="connsiteY3-78" fmla="*/ 1586364 h 1602201"/>
              <a:gd name="connsiteX4-79" fmla="*/ 26515 w 11132367"/>
              <a:gd name="connsiteY4-80" fmla="*/ 899055 h 1602201"/>
              <a:gd name="connsiteX0-81" fmla="*/ 19182 w 11125034"/>
              <a:gd name="connsiteY0-82" fmla="*/ 899055 h 1603865"/>
              <a:gd name="connsiteX1-83" fmla="*/ 5392935 w 11125034"/>
              <a:gd name="connsiteY1-84" fmla="*/ 1680 h 1603865"/>
              <a:gd name="connsiteX2-85" fmla="*/ 11125034 w 11125034"/>
              <a:gd name="connsiteY2-86" fmla="*/ 738417 h 1603865"/>
              <a:gd name="connsiteX3-87" fmla="*/ 5553573 w 11125034"/>
              <a:gd name="connsiteY3-88" fmla="*/ 1586364 h 1603865"/>
              <a:gd name="connsiteX4-89" fmla="*/ 19182 w 11125034"/>
              <a:gd name="connsiteY4-90" fmla="*/ 899055 h 1603865"/>
              <a:gd name="connsiteX0-91" fmla="*/ 20646 w 11126498"/>
              <a:gd name="connsiteY0-92" fmla="*/ 996014 h 1700824"/>
              <a:gd name="connsiteX1-93" fmla="*/ 5394399 w 11126498"/>
              <a:gd name="connsiteY1-94" fmla="*/ 98639 h 1700824"/>
              <a:gd name="connsiteX2-95" fmla="*/ 11126498 w 11126498"/>
              <a:gd name="connsiteY2-96" fmla="*/ 835376 h 1700824"/>
              <a:gd name="connsiteX3-97" fmla="*/ 5555037 w 11126498"/>
              <a:gd name="connsiteY3-98" fmla="*/ 1683323 h 1700824"/>
              <a:gd name="connsiteX4-99" fmla="*/ 20646 w 11126498"/>
              <a:gd name="connsiteY4-100" fmla="*/ 996014 h 1700824"/>
              <a:gd name="connsiteX0-101" fmla="*/ 20845 w 11126697"/>
              <a:gd name="connsiteY0-102" fmla="*/ 902584 h 1607394"/>
              <a:gd name="connsiteX1-103" fmla="*/ 5394598 w 11126697"/>
              <a:gd name="connsiteY1-104" fmla="*/ 5209 h 1607394"/>
              <a:gd name="connsiteX2-105" fmla="*/ 11126697 w 11126697"/>
              <a:gd name="connsiteY2-106" fmla="*/ 741946 h 1607394"/>
              <a:gd name="connsiteX3-107" fmla="*/ 5555236 w 11126697"/>
              <a:gd name="connsiteY3-108" fmla="*/ 1589893 h 1607394"/>
              <a:gd name="connsiteX4-109" fmla="*/ 20845 w 11126697"/>
              <a:gd name="connsiteY4-110" fmla="*/ 902584 h 1607394"/>
              <a:gd name="connsiteX0-111" fmla="*/ 20779 w 11126631"/>
              <a:gd name="connsiteY0-112" fmla="*/ 951990 h 1656800"/>
              <a:gd name="connsiteX1-113" fmla="*/ 5394532 w 11126631"/>
              <a:gd name="connsiteY1-114" fmla="*/ 54615 h 1656800"/>
              <a:gd name="connsiteX2-115" fmla="*/ 11126631 w 11126631"/>
              <a:gd name="connsiteY2-116" fmla="*/ 791352 h 1656800"/>
              <a:gd name="connsiteX3-117" fmla="*/ 5555170 w 11126631"/>
              <a:gd name="connsiteY3-118" fmla="*/ 1639299 h 1656800"/>
              <a:gd name="connsiteX4-119" fmla="*/ 20779 w 11126631"/>
              <a:gd name="connsiteY4-120" fmla="*/ 951990 h 1656800"/>
              <a:gd name="connsiteX0-121" fmla="*/ 98 w 11105950"/>
              <a:gd name="connsiteY0-122" fmla="*/ 1020663 h 1709155"/>
              <a:gd name="connsiteX1-123" fmla="*/ 5410921 w 11105950"/>
              <a:gd name="connsiteY1-124" fmla="*/ 24434 h 1709155"/>
              <a:gd name="connsiteX2-125" fmla="*/ 11105950 w 11105950"/>
              <a:gd name="connsiteY2-126" fmla="*/ 860025 h 1709155"/>
              <a:gd name="connsiteX3-127" fmla="*/ 5534489 w 11105950"/>
              <a:gd name="connsiteY3-128" fmla="*/ 1707972 h 1709155"/>
              <a:gd name="connsiteX4-129" fmla="*/ 98 w 11105950"/>
              <a:gd name="connsiteY4-130" fmla="*/ 1020663 h 1709155"/>
              <a:gd name="connsiteX0-131" fmla="*/ 27558 w 11133410"/>
              <a:gd name="connsiteY0-132" fmla="*/ 1027360 h 1717034"/>
              <a:gd name="connsiteX1-133" fmla="*/ 5438381 w 11133410"/>
              <a:gd name="connsiteY1-134" fmla="*/ 31131 h 1717034"/>
              <a:gd name="connsiteX2-135" fmla="*/ 11133410 w 11133410"/>
              <a:gd name="connsiteY2-136" fmla="*/ 866722 h 1717034"/>
              <a:gd name="connsiteX3-137" fmla="*/ 5561949 w 11133410"/>
              <a:gd name="connsiteY3-138" fmla="*/ 1714669 h 1717034"/>
              <a:gd name="connsiteX4-139" fmla="*/ 27558 w 11133410"/>
              <a:gd name="connsiteY4-140" fmla="*/ 1027360 h 1717034"/>
              <a:gd name="connsiteX0-141" fmla="*/ 10942 w 11116794"/>
              <a:gd name="connsiteY0-142" fmla="*/ 1034881 h 1728673"/>
              <a:gd name="connsiteX1-143" fmla="*/ 5421765 w 11116794"/>
              <a:gd name="connsiteY1-144" fmla="*/ 38652 h 1728673"/>
              <a:gd name="connsiteX2-145" fmla="*/ 11116794 w 11116794"/>
              <a:gd name="connsiteY2-146" fmla="*/ 874243 h 1728673"/>
              <a:gd name="connsiteX3-147" fmla="*/ 5545333 w 11116794"/>
              <a:gd name="connsiteY3-148" fmla="*/ 1722190 h 1728673"/>
              <a:gd name="connsiteX4-149" fmla="*/ 10942 w 11116794"/>
              <a:gd name="connsiteY4-150" fmla="*/ 1034881 h 1728673"/>
              <a:gd name="connsiteX0-151" fmla="*/ 1601 w 11107453"/>
              <a:gd name="connsiteY0-152" fmla="*/ 875692 h 1564124"/>
              <a:gd name="connsiteX1-153" fmla="*/ 5054078 w 11107453"/>
              <a:gd name="connsiteY1-154" fmla="*/ 27744 h 1564124"/>
              <a:gd name="connsiteX2-155" fmla="*/ 11107453 w 11107453"/>
              <a:gd name="connsiteY2-156" fmla="*/ 715054 h 1564124"/>
              <a:gd name="connsiteX3-157" fmla="*/ 5535992 w 11107453"/>
              <a:gd name="connsiteY3-158" fmla="*/ 1563001 h 1564124"/>
              <a:gd name="connsiteX4-159" fmla="*/ 1601 w 11107453"/>
              <a:gd name="connsiteY4-160" fmla="*/ 875692 h 1564124"/>
              <a:gd name="connsiteX0-161" fmla="*/ 1601 w 11107453"/>
              <a:gd name="connsiteY0-162" fmla="*/ 875692 h 1564124"/>
              <a:gd name="connsiteX1-163" fmla="*/ 5054078 w 11107453"/>
              <a:gd name="connsiteY1-164" fmla="*/ 27744 h 1564124"/>
              <a:gd name="connsiteX2-165" fmla="*/ 11107453 w 11107453"/>
              <a:gd name="connsiteY2-166" fmla="*/ 715054 h 1564124"/>
              <a:gd name="connsiteX3-167" fmla="*/ 5535992 w 11107453"/>
              <a:gd name="connsiteY3-168" fmla="*/ 1563001 h 1564124"/>
              <a:gd name="connsiteX4-169" fmla="*/ 1601 w 11107453"/>
              <a:gd name="connsiteY4-170" fmla="*/ 875692 h 1564124"/>
              <a:gd name="connsiteX0-171" fmla="*/ 193 w 11106045"/>
              <a:gd name="connsiteY0-172" fmla="*/ 935993 h 1624449"/>
              <a:gd name="connsiteX1-173" fmla="*/ 5361589 w 11106045"/>
              <a:gd name="connsiteY1-174" fmla="*/ 26262 h 1624449"/>
              <a:gd name="connsiteX2-175" fmla="*/ 11106045 w 11106045"/>
              <a:gd name="connsiteY2-176" fmla="*/ 775355 h 1624449"/>
              <a:gd name="connsiteX3-177" fmla="*/ 5534584 w 11106045"/>
              <a:gd name="connsiteY3-178" fmla="*/ 1623302 h 1624449"/>
              <a:gd name="connsiteX4-179" fmla="*/ 193 w 11106045"/>
              <a:gd name="connsiteY4-180" fmla="*/ 935993 h 1624449"/>
              <a:gd name="connsiteX0-181" fmla="*/ 70072 w 11175924"/>
              <a:gd name="connsiteY0-182" fmla="*/ 965625 h 1674478"/>
              <a:gd name="connsiteX1-183" fmla="*/ 5431468 w 11175924"/>
              <a:gd name="connsiteY1-184" fmla="*/ 55894 h 1674478"/>
              <a:gd name="connsiteX2-185" fmla="*/ 11175924 w 11175924"/>
              <a:gd name="connsiteY2-186" fmla="*/ 804987 h 1674478"/>
              <a:gd name="connsiteX3-187" fmla="*/ 5604463 w 11175924"/>
              <a:gd name="connsiteY3-188" fmla="*/ 1652934 h 1674478"/>
              <a:gd name="connsiteX4-189" fmla="*/ 70072 w 11175924"/>
              <a:gd name="connsiteY4-190" fmla="*/ 965625 h 1674478"/>
              <a:gd name="connsiteX0-191" fmla="*/ 65465 w 11208387"/>
              <a:gd name="connsiteY0-192" fmla="*/ 921187 h 1630931"/>
              <a:gd name="connsiteX1-193" fmla="*/ 5426861 w 11208387"/>
              <a:gd name="connsiteY1-194" fmla="*/ 11456 h 1630931"/>
              <a:gd name="connsiteX2-195" fmla="*/ 11208387 w 11208387"/>
              <a:gd name="connsiteY2-196" fmla="*/ 748192 h 1630931"/>
              <a:gd name="connsiteX3-197" fmla="*/ 5599856 w 11208387"/>
              <a:gd name="connsiteY3-198" fmla="*/ 1608496 h 1630931"/>
              <a:gd name="connsiteX4-199" fmla="*/ 65465 w 11208387"/>
              <a:gd name="connsiteY4-200" fmla="*/ 921187 h 1630931"/>
              <a:gd name="connsiteX0-201" fmla="*/ 91838 w 11234760"/>
              <a:gd name="connsiteY0-202" fmla="*/ 921187 h 1616978"/>
              <a:gd name="connsiteX1-203" fmla="*/ 5453234 w 11234760"/>
              <a:gd name="connsiteY1-204" fmla="*/ 11456 h 1616978"/>
              <a:gd name="connsiteX2-205" fmla="*/ 11234760 w 11234760"/>
              <a:gd name="connsiteY2-206" fmla="*/ 748192 h 1616978"/>
              <a:gd name="connsiteX3-207" fmla="*/ 5626229 w 11234760"/>
              <a:gd name="connsiteY3-208" fmla="*/ 1608496 h 1616978"/>
              <a:gd name="connsiteX4-209" fmla="*/ 91838 w 11234760"/>
              <a:gd name="connsiteY4-210" fmla="*/ 921187 h 1616978"/>
              <a:gd name="connsiteX0-211" fmla="*/ 18141 w 11161063"/>
              <a:gd name="connsiteY0-212" fmla="*/ 921187 h 1627157"/>
              <a:gd name="connsiteX1-213" fmla="*/ 5379537 w 11161063"/>
              <a:gd name="connsiteY1-214" fmla="*/ 11456 h 1627157"/>
              <a:gd name="connsiteX2-215" fmla="*/ 11161063 w 11161063"/>
              <a:gd name="connsiteY2-216" fmla="*/ 748192 h 1627157"/>
              <a:gd name="connsiteX3-217" fmla="*/ 5552532 w 11161063"/>
              <a:gd name="connsiteY3-218" fmla="*/ 1608496 h 1627157"/>
              <a:gd name="connsiteX4-219" fmla="*/ 18141 w 11161063"/>
              <a:gd name="connsiteY4-220" fmla="*/ 921187 h 1627157"/>
              <a:gd name="connsiteX0-221" fmla="*/ 18279 w 11124130"/>
              <a:gd name="connsiteY0-222" fmla="*/ 881804 h 1617320"/>
              <a:gd name="connsiteX1-223" fmla="*/ 5342604 w 11124130"/>
              <a:gd name="connsiteY1-224" fmla="*/ 9144 h 1617320"/>
              <a:gd name="connsiteX2-225" fmla="*/ 11124130 w 11124130"/>
              <a:gd name="connsiteY2-226" fmla="*/ 745880 h 1617320"/>
              <a:gd name="connsiteX3-227" fmla="*/ 5515599 w 11124130"/>
              <a:gd name="connsiteY3-228" fmla="*/ 1606184 h 1617320"/>
              <a:gd name="connsiteX4-229" fmla="*/ 18279 w 11124130"/>
              <a:gd name="connsiteY4-230" fmla="*/ 881804 h 1617320"/>
              <a:gd name="connsiteX0-231" fmla="*/ 177 w 11106028"/>
              <a:gd name="connsiteY0-232" fmla="*/ 885630 h 1687136"/>
              <a:gd name="connsiteX1-233" fmla="*/ 5324502 w 11106028"/>
              <a:gd name="connsiteY1-234" fmla="*/ 12970 h 1687136"/>
              <a:gd name="connsiteX2-235" fmla="*/ 11106028 w 11106028"/>
              <a:gd name="connsiteY2-236" fmla="*/ 749706 h 1687136"/>
              <a:gd name="connsiteX3-237" fmla="*/ 5497497 w 11106028"/>
              <a:gd name="connsiteY3-238" fmla="*/ 1610010 h 1687136"/>
              <a:gd name="connsiteX4-239" fmla="*/ 177 w 11106028"/>
              <a:gd name="connsiteY4-240" fmla="*/ 885630 h 1687136"/>
              <a:gd name="connsiteX0-241" fmla="*/ 172 w 11204878"/>
              <a:gd name="connsiteY0-242" fmla="*/ 821300 h 1682598"/>
              <a:gd name="connsiteX1-243" fmla="*/ 5423352 w 11204878"/>
              <a:gd name="connsiteY1-244" fmla="*/ 47494 h 1682598"/>
              <a:gd name="connsiteX2-245" fmla="*/ 11204878 w 11204878"/>
              <a:gd name="connsiteY2-246" fmla="*/ 784230 h 1682598"/>
              <a:gd name="connsiteX3-247" fmla="*/ 5596347 w 11204878"/>
              <a:gd name="connsiteY3-248" fmla="*/ 1644534 h 1682598"/>
              <a:gd name="connsiteX4-249" fmla="*/ 172 w 11204878"/>
              <a:gd name="connsiteY4-250" fmla="*/ 821300 h 1682598"/>
              <a:gd name="connsiteX0-251" fmla="*/ 1728 w 11206434"/>
              <a:gd name="connsiteY0-252" fmla="*/ 777088 h 1601641"/>
              <a:gd name="connsiteX1-253" fmla="*/ 5424908 w 11206434"/>
              <a:gd name="connsiteY1-254" fmla="*/ 3282 h 1601641"/>
              <a:gd name="connsiteX2-255" fmla="*/ 11206434 w 11206434"/>
              <a:gd name="connsiteY2-256" fmla="*/ 740018 h 1601641"/>
              <a:gd name="connsiteX3-257" fmla="*/ 5597903 w 11206434"/>
              <a:gd name="connsiteY3-258" fmla="*/ 1600322 h 1601641"/>
              <a:gd name="connsiteX4-259" fmla="*/ 1728 w 11206434"/>
              <a:gd name="connsiteY4-260" fmla="*/ 777088 h 1601641"/>
              <a:gd name="connsiteX0-261" fmla="*/ 1752 w 11144674"/>
              <a:gd name="connsiteY0-262" fmla="*/ 741435 h 1601739"/>
              <a:gd name="connsiteX1-263" fmla="*/ 5363148 w 11144674"/>
              <a:gd name="connsiteY1-264" fmla="*/ 4699 h 1601739"/>
              <a:gd name="connsiteX2-265" fmla="*/ 11144674 w 11144674"/>
              <a:gd name="connsiteY2-266" fmla="*/ 741435 h 1601739"/>
              <a:gd name="connsiteX3-267" fmla="*/ 5536143 w 11144674"/>
              <a:gd name="connsiteY3-268" fmla="*/ 1601739 h 1601739"/>
              <a:gd name="connsiteX4-269" fmla="*/ 1752 w 11144674"/>
              <a:gd name="connsiteY4-270" fmla="*/ 741435 h 1601739"/>
              <a:gd name="connsiteX0-271" fmla="*/ 1262 w 11144184"/>
              <a:gd name="connsiteY0-272" fmla="*/ 741435 h 1601739"/>
              <a:gd name="connsiteX1-273" fmla="*/ 5362658 w 11144184"/>
              <a:gd name="connsiteY1-274" fmla="*/ 4699 h 1601739"/>
              <a:gd name="connsiteX2-275" fmla="*/ 11144184 w 11144184"/>
              <a:gd name="connsiteY2-276" fmla="*/ 741435 h 1601739"/>
              <a:gd name="connsiteX3-277" fmla="*/ 5535653 w 11144184"/>
              <a:gd name="connsiteY3-278" fmla="*/ 1601739 h 1601739"/>
              <a:gd name="connsiteX4-279" fmla="*/ 1262 w 11144184"/>
              <a:gd name="connsiteY4-280" fmla="*/ 741435 h 1601739"/>
              <a:gd name="connsiteX0-281" fmla="*/ 1250 w 11181242"/>
              <a:gd name="connsiteY0-282" fmla="*/ 803213 h 1605189"/>
              <a:gd name="connsiteX1-283" fmla="*/ 5399716 w 11181242"/>
              <a:gd name="connsiteY1-284" fmla="*/ 4693 h 1605189"/>
              <a:gd name="connsiteX2-285" fmla="*/ 11181242 w 11181242"/>
              <a:gd name="connsiteY2-286" fmla="*/ 741429 h 1605189"/>
              <a:gd name="connsiteX3-287" fmla="*/ 5572711 w 11181242"/>
              <a:gd name="connsiteY3-288" fmla="*/ 1601733 h 1605189"/>
              <a:gd name="connsiteX4-289" fmla="*/ 1250 w 11181242"/>
              <a:gd name="connsiteY4-290" fmla="*/ 803213 h 1605189"/>
              <a:gd name="connsiteX0-291" fmla="*/ 1737 w 11181729"/>
              <a:gd name="connsiteY0-292" fmla="*/ 811978 h 1633006"/>
              <a:gd name="connsiteX1-293" fmla="*/ 5400203 w 11181729"/>
              <a:gd name="connsiteY1-294" fmla="*/ 13458 h 1633006"/>
              <a:gd name="connsiteX2-295" fmla="*/ 11181729 w 11181729"/>
              <a:gd name="connsiteY2-296" fmla="*/ 750194 h 1633006"/>
              <a:gd name="connsiteX3-297" fmla="*/ 5573198 w 11181729"/>
              <a:gd name="connsiteY3-298" fmla="*/ 1610498 h 1633006"/>
              <a:gd name="connsiteX4-299" fmla="*/ 1737 w 11181729"/>
              <a:gd name="connsiteY4-300" fmla="*/ 811978 h 1633006"/>
              <a:gd name="connsiteX0-301" fmla="*/ 1737 w 11181729"/>
              <a:gd name="connsiteY0-302" fmla="*/ 811978 h 1633006"/>
              <a:gd name="connsiteX1-303" fmla="*/ 5400203 w 11181729"/>
              <a:gd name="connsiteY1-304" fmla="*/ 13458 h 1633006"/>
              <a:gd name="connsiteX2-305" fmla="*/ 11181729 w 11181729"/>
              <a:gd name="connsiteY2-306" fmla="*/ 750194 h 1633006"/>
              <a:gd name="connsiteX3-307" fmla="*/ 5573198 w 11181729"/>
              <a:gd name="connsiteY3-308" fmla="*/ 1610498 h 1633006"/>
              <a:gd name="connsiteX4-309" fmla="*/ 1737 w 11181729"/>
              <a:gd name="connsiteY4-310" fmla="*/ 811978 h 1633006"/>
              <a:gd name="connsiteX0-311" fmla="*/ 23183 w 11203175"/>
              <a:gd name="connsiteY0-312" fmla="*/ 799117 h 1603534"/>
              <a:gd name="connsiteX1-313" fmla="*/ 5421649 w 11203175"/>
              <a:gd name="connsiteY1-314" fmla="*/ 597 h 1603534"/>
              <a:gd name="connsiteX2-315" fmla="*/ 11203175 w 11203175"/>
              <a:gd name="connsiteY2-316" fmla="*/ 737333 h 1603534"/>
              <a:gd name="connsiteX3-317" fmla="*/ 5594644 w 11203175"/>
              <a:gd name="connsiteY3-318" fmla="*/ 1597637 h 1603534"/>
              <a:gd name="connsiteX4-319" fmla="*/ 23183 w 11203175"/>
              <a:gd name="connsiteY4-320" fmla="*/ 799117 h 1603534"/>
              <a:gd name="connsiteX0-321" fmla="*/ 23183 w 11203175"/>
              <a:gd name="connsiteY0-322" fmla="*/ 800089 h 1604506"/>
              <a:gd name="connsiteX1-323" fmla="*/ 5421649 w 11203175"/>
              <a:gd name="connsiteY1-324" fmla="*/ 1569 h 1604506"/>
              <a:gd name="connsiteX2-325" fmla="*/ 11203175 w 11203175"/>
              <a:gd name="connsiteY2-326" fmla="*/ 738305 h 1604506"/>
              <a:gd name="connsiteX3-327" fmla="*/ 5594644 w 11203175"/>
              <a:gd name="connsiteY3-328" fmla="*/ 1598609 h 1604506"/>
              <a:gd name="connsiteX4-329" fmla="*/ 23183 w 11203175"/>
              <a:gd name="connsiteY4-330" fmla="*/ 800089 h 1604506"/>
              <a:gd name="connsiteX0-331" fmla="*/ 23183 w 11203175"/>
              <a:gd name="connsiteY0-332" fmla="*/ 800089 h 1604506"/>
              <a:gd name="connsiteX1-333" fmla="*/ 5421649 w 11203175"/>
              <a:gd name="connsiteY1-334" fmla="*/ 1569 h 1604506"/>
              <a:gd name="connsiteX2-335" fmla="*/ 11203175 w 11203175"/>
              <a:gd name="connsiteY2-336" fmla="*/ 738305 h 1604506"/>
              <a:gd name="connsiteX3-337" fmla="*/ 5594644 w 11203175"/>
              <a:gd name="connsiteY3-338" fmla="*/ 1598609 h 1604506"/>
              <a:gd name="connsiteX4-339" fmla="*/ 23183 w 11203175"/>
              <a:gd name="connsiteY4-340" fmla="*/ 800089 h 1604506"/>
              <a:gd name="connsiteX0-341" fmla="*/ 23183 w 11203175"/>
              <a:gd name="connsiteY0-342" fmla="*/ 803223 h 1607640"/>
              <a:gd name="connsiteX1-343" fmla="*/ 5421649 w 11203175"/>
              <a:gd name="connsiteY1-344" fmla="*/ 4703 h 1607640"/>
              <a:gd name="connsiteX2-345" fmla="*/ 11203175 w 11203175"/>
              <a:gd name="connsiteY2-346" fmla="*/ 741439 h 1607640"/>
              <a:gd name="connsiteX3-347" fmla="*/ 5594644 w 11203175"/>
              <a:gd name="connsiteY3-348" fmla="*/ 1601743 h 1607640"/>
              <a:gd name="connsiteX4-349" fmla="*/ 23183 w 11203175"/>
              <a:gd name="connsiteY4-350" fmla="*/ 803223 h 1607640"/>
              <a:gd name="connsiteX0-351" fmla="*/ 23183 w 11203175"/>
              <a:gd name="connsiteY0-352" fmla="*/ 801476 h 1605893"/>
              <a:gd name="connsiteX1-353" fmla="*/ 5421649 w 11203175"/>
              <a:gd name="connsiteY1-354" fmla="*/ 2956 h 1605893"/>
              <a:gd name="connsiteX2-355" fmla="*/ 11203175 w 11203175"/>
              <a:gd name="connsiteY2-356" fmla="*/ 739692 h 1605893"/>
              <a:gd name="connsiteX3-357" fmla="*/ 5594644 w 11203175"/>
              <a:gd name="connsiteY3-358" fmla="*/ 1599996 h 1605893"/>
              <a:gd name="connsiteX4-359" fmla="*/ 23183 w 11203175"/>
              <a:gd name="connsiteY4-360" fmla="*/ 801476 h 1605893"/>
              <a:gd name="connsiteX0-361" fmla="*/ 2400 w 11182392"/>
              <a:gd name="connsiteY0-362" fmla="*/ 798526 h 1597190"/>
              <a:gd name="connsiteX1-363" fmla="*/ 4918952 w 11182392"/>
              <a:gd name="connsiteY1-364" fmla="*/ 6 h 1597190"/>
              <a:gd name="connsiteX2-365" fmla="*/ 11182392 w 11182392"/>
              <a:gd name="connsiteY2-366" fmla="*/ 736742 h 1597190"/>
              <a:gd name="connsiteX3-367" fmla="*/ 5573861 w 11182392"/>
              <a:gd name="connsiteY3-368" fmla="*/ 1597046 h 1597190"/>
              <a:gd name="connsiteX4-369" fmla="*/ 2400 w 11182392"/>
              <a:gd name="connsiteY4-370" fmla="*/ 798526 h 1597190"/>
              <a:gd name="connsiteX0-371" fmla="*/ 2400 w 11182392"/>
              <a:gd name="connsiteY0-372" fmla="*/ 894470 h 1693134"/>
              <a:gd name="connsiteX1-373" fmla="*/ 4918952 w 11182392"/>
              <a:gd name="connsiteY1-374" fmla="*/ 95950 h 1693134"/>
              <a:gd name="connsiteX2-375" fmla="*/ 5588476 w 11182392"/>
              <a:gd name="connsiteY2-376" fmla="*/ 96026 h 1693134"/>
              <a:gd name="connsiteX3-377" fmla="*/ 11182392 w 11182392"/>
              <a:gd name="connsiteY3-378" fmla="*/ 832686 h 1693134"/>
              <a:gd name="connsiteX4-379" fmla="*/ 5573861 w 11182392"/>
              <a:gd name="connsiteY4-380" fmla="*/ 1692990 h 1693134"/>
              <a:gd name="connsiteX5" fmla="*/ 2400 w 11182392"/>
              <a:gd name="connsiteY5" fmla="*/ 894470 h 1693134"/>
              <a:gd name="connsiteX0-381" fmla="*/ 4 w 11179996"/>
              <a:gd name="connsiteY0-382" fmla="*/ 894470 h 1680780"/>
              <a:gd name="connsiteX1-383" fmla="*/ 4916556 w 11179996"/>
              <a:gd name="connsiteY1-384" fmla="*/ 95950 h 1680780"/>
              <a:gd name="connsiteX2-385" fmla="*/ 5586080 w 11179996"/>
              <a:gd name="connsiteY2-386" fmla="*/ 96026 h 1680780"/>
              <a:gd name="connsiteX3-387" fmla="*/ 11179996 w 11179996"/>
              <a:gd name="connsiteY3-388" fmla="*/ 832686 h 1680780"/>
              <a:gd name="connsiteX4-389" fmla="*/ 4941270 w 11179996"/>
              <a:gd name="connsiteY4-390" fmla="*/ 1680633 h 1680780"/>
              <a:gd name="connsiteX5-391" fmla="*/ 4 w 11179996"/>
              <a:gd name="connsiteY5-392" fmla="*/ 894470 h 1680780"/>
              <a:gd name="connsiteX0-393" fmla="*/ 4 w 11180021"/>
              <a:gd name="connsiteY0-394" fmla="*/ 894470 h 1781118"/>
              <a:gd name="connsiteX1-395" fmla="*/ 4916556 w 11180021"/>
              <a:gd name="connsiteY1-396" fmla="*/ 95950 h 1781118"/>
              <a:gd name="connsiteX2-397" fmla="*/ 5586080 w 11180021"/>
              <a:gd name="connsiteY2-398" fmla="*/ 96026 h 1781118"/>
              <a:gd name="connsiteX3-399" fmla="*/ 11179996 w 11180021"/>
              <a:gd name="connsiteY3-400" fmla="*/ 832686 h 1781118"/>
              <a:gd name="connsiteX4-401" fmla="*/ 5511940 w 11180021"/>
              <a:gd name="connsiteY4-402" fmla="*/ 1677691 h 1781118"/>
              <a:gd name="connsiteX5-403" fmla="*/ 4941270 w 11180021"/>
              <a:gd name="connsiteY5-404" fmla="*/ 1680633 h 1781118"/>
              <a:gd name="connsiteX6" fmla="*/ 4 w 11180021"/>
              <a:gd name="connsiteY6" fmla="*/ 894470 h 1781118"/>
              <a:gd name="connsiteX0-405" fmla="*/ 4 w 11180021"/>
              <a:gd name="connsiteY0-406" fmla="*/ 894470 h 1755894"/>
              <a:gd name="connsiteX1-407" fmla="*/ 4916556 w 11180021"/>
              <a:gd name="connsiteY1-408" fmla="*/ 95950 h 1755894"/>
              <a:gd name="connsiteX2-409" fmla="*/ 5586080 w 11180021"/>
              <a:gd name="connsiteY2-410" fmla="*/ 96026 h 1755894"/>
              <a:gd name="connsiteX3-411" fmla="*/ 11179996 w 11180021"/>
              <a:gd name="connsiteY3-412" fmla="*/ 832686 h 1755894"/>
              <a:gd name="connsiteX4-413" fmla="*/ 5771431 w 11180021"/>
              <a:gd name="connsiteY4-414" fmla="*/ 1628264 h 1755894"/>
              <a:gd name="connsiteX5-415" fmla="*/ 4941270 w 11180021"/>
              <a:gd name="connsiteY5-416" fmla="*/ 1680633 h 1755894"/>
              <a:gd name="connsiteX6-417" fmla="*/ 4 w 11180021"/>
              <a:gd name="connsiteY6-418" fmla="*/ 894470 h 1755894"/>
              <a:gd name="connsiteX0-419" fmla="*/ 5329 w 11185346"/>
              <a:gd name="connsiteY0-420" fmla="*/ 894470 h 1755894"/>
              <a:gd name="connsiteX1-421" fmla="*/ 4921881 w 11185346"/>
              <a:gd name="connsiteY1-422" fmla="*/ 95950 h 1755894"/>
              <a:gd name="connsiteX2-423" fmla="*/ 5591405 w 11185346"/>
              <a:gd name="connsiteY2-424" fmla="*/ 96026 h 1755894"/>
              <a:gd name="connsiteX3-425" fmla="*/ 11185321 w 11185346"/>
              <a:gd name="connsiteY3-426" fmla="*/ 832686 h 1755894"/>
              <a:gd name="connsiteX4-427" fmla="*/ 5776756 w 11185346"/>
              <a:gd name="connsiteY4-428" fmla="*/ 1628264 h 1755894"/>
              <a:gd name="connsiteX5-429" fmla="*/ 4946595 w 11185346"/>
              <a:gd name="connsiteY5-430" fmla="*/ 1680633 h 1755894"/>
              <a:gd name="connsiteX6-431" fmla="*/ 5329 w 11185346"/>
              <a:gd name="connsiteY6-432" fmla="*/ 894470 h 1755894"/>
              <a:gd name="connsiteX0-433" fmla="*/ 5329 w 11185346"/>
              <a:gd name="connsiteY0-434" fmla="*/ 829592 h 1691016"/>
              <a:gd name="connsiteX1-435" fmla="*/ 4921881 w 11185346"/>
              <a:gd name="connsiteY1-436" fmla="*/ 31072 h 1691016"/>
              <a:gd name="connsiteX2-437" fmla="*/ 5591405 w 11185346"/>
              <a:gd name="connsiteY2-438" fmla="*/ 31148 h 1691016"/>
              <a:gd name="connsiteX3-439" fmla="*/ 11185321 w 11185346"/>
              <a:gd name="connsiteY3-440" fmla="*/ 767808 h 1691016"/>
              <a:gd name="connsiteX4-441" fmla="*/ 5776756 w 11185346"/>
              <a:gd name="connsiteY4-442" fmla="*/ 1563386 h 1691016"/>
              <a:gd name="connsiteX5-443" fmla="*/ 4946595 w 11185346"/>
              <a:gd name="connsiteY5-444" fmla="*/ 1615755 h 1691016"/>
              <a:gd name="connsiteX6-445" fmla="*/ 5329 w 11185346"/>
              <a:gd name="connsiteY6-446" fmla="*/ 829592 h 1691016"/>
              <a:gd name="connsiteX0-447" fmla="*/ 4835 w 11184854"/>
              <a:gd name="connsiteY0-448" fmla="*/ 847871 h 1709295"/>
              <a:gd name="connsiteX1-449" fmla="*/ 4921387 w 11184854"/>
              <a:gd name="connsiteY1-450" fmla="*/ 49351 h 1709295"/>
              <a:gd name="connsiteX2-451" fmla="*/ 5924543 w 11184854"/>
              <a:gd name="connsiteY2-452" fmla="*/ 0 h 1709295"/>
              <a:gd name="connsiteX3-453" fmla="*/ 11184827 w 11184854"/>
              <a:gd name="connsiteY3-454" fmla="*/ 786087 h 1709295"/>
              <a:gd name="connsiteX4-455" fmla="*/ 5776262 w 11184854"/>
              <a:gd name="connsiteY4-456" fmla="*/ 1581665 h 1709295"/>
              <a:gd name="connsiteX5-457" fmla="*/ 4946101 w 11184854"/>
              <a:gd name="connsiteY5-458" fmla="*/ 1634034 h 1709295"/>
              <a:gd name="connsiteX6-459" fmla="*/ 4835 w 11184854"/>
              <a:gd name="connsiteY6-460" fmla="*/ 847871 h 1709295"/>
              <a:gd name="connsiteX0-461" fmla="*/ 4893 w 11184914"/>
              <a:gd name="connsiteY0-462" fmla="*/ 847871 h 1709295"/>
              <a:gd name="connsiteX1-463" fmla="*/ 4921445 w 11184914"/>
              <a:gd name="connsiteY1-464" fmla="*/ 49351 h 1709295"/>
              <a:gd name="connsiteX2-465" fmla="*/ 6233520 w 11184914"/>
              <a:gd name="connsiteY2-466" fmla="*/ 0 h 1709295"/>
              <a:gd name="connsiteX3-467" fmla="*/ 11184885 w 11184914"/>
              <a:gd name="connsiteY3-468" fmla="*/ 786087 h 1709295"/>
              <a:gd name="connsiteX4-469" fmla="*/ 5776320 w 11184914"/>
              <a:gd name="connsiteY4-470" fmla="*/ 1581665 h 1709295"/>
              <a:gd name="connsiteX5-471" fmla="*/ 4946159 w 11184914"/>
              <a:gd name="connsiteY5-472" fmla="*/ 1634034 h 1709295"/>
              <a:gd name="connsiteX6-473" fmla="*/ 4893 w 11184914"/>
              <a:gd name="connsiteY6-474" fmla="*/ 847871 h 1709295"/>
              <a:gd name="connsiteX0-475" fmla="*/ 4925 w 11184947"/>
              <a:gd name="connsiteY0-476" fmla="*/ 872584 h 1734008"/>
              <a:gd name="connsiteX1-477" fmla="*/ 4921477 w 11184947"/>
              <a:gd name="connsiteY1-478" fmla="*/ 74064 h 1734008"/>
              <a:gd name="connsiteX2-479" fmla="*/ 6394190 w 11184947"/>
              <a:gd name="connsiteY2-480" fmla="*/ 0 h 1734008"/>
              <a:gd name="connsiteX3-481" fmla="*/ 11184917 w 11184947"/>
              <a:gd name="connsiteY3-482" fmla="*/ 810800 h 1734008"/>
              <a:gd name="connsiteX4-483" fmla="*/ 5776352 w 11184947"/>
              <a:gd name="connsiteY4-484" fmla="*/ 1606378 h 1734008"/>
              <a:gd name="connsiteX5-485" fmla="*/ 4946191 w 11184947"/>
              <a:gd name="connsiteY5-486" fmla="*/ 1658747 h 1734008"/>
              <a:gd name="connsiteX6-487" fmla="*/ 4925 w 11184947"/>
              <a:gd name="connsiteY6-488" fmla="*/ 872584 h 1734008"/>
              <a:gd name="connsiteX0-489" fmla="*/ 4925 w 11184947"/>
              <a:gd name="connsiteY0-490" fmla="*/ 872584 h 1734008"/>
              <a:gd name="connsiteX1-491" fmla="*/ 4921477 w 11184947"/>
              <a:gd name="connsiteY1-492" fmla="*/ 74064 h 1734008"/>
              <a:gd name="connsiteX2-493" fmla="*/ 6394190 w 11184947"/>
              <a:gd name="connsiteY2-494" fmla="*/ 0 h 1734008"/>
              <a:gd name="connsiteX3-495" fmla="*/ 11184917 w 11184947"/>
              <a:gd name="connsiteY3-496" fmla="*/ 810800 h 1734008"/>
              <a:gd name="connsiteX4-497" fmla="*/ 5776352 w 11184947"/>
              <a:gd name="connsiteY4-498" fmla="*/ 1606378 h 1734008"/>
              <a:gd name="connsiteX5-499" fmla="*/ 4946191 w 11184947"/>
              <a:gd name="connsiteY5-500" fmla="*/ 1658747 h 1734008"/>
              <a:gd name="connsiteX6-501" fmla="*/ 4925 w 11184947"/>
              <a:gd name="connsiteY6-502" fmla="*/ 872584 h 1734008"/>
              <a:gd name="connsiteX0-503" fmla="*/ 4925 w 11184947"/>
              <a:gd name="connsiteY0-504" fmla="*/ 872584 h 1881243"/>
              <a:gd name="connsiteX1-505" fmla="*/ 4921477 w 11184947"/>
              <a:gd name="connsiteY1-506" fmla="*/ 74064 h 1881243"/>
              <a:gd name="connsiteX2-507" fmla="*/ 6394190 w 11184947"/>
              <a:gd name="connsiteY2-508" fmla="*/ 0 h 1881243"/>
              <a:gd name="connsiteX3-509" fmla="*/ 11184917 w 11184947"/>
              <a:gd name="connsiteY3-510" fmla="*/ 810800 h 1881243"/>
              <a:gd name="connsiteX4-511" fmla="*/ 5776352 w 11184947"/>
              <a:gd name="connsiteY4-512" fmla="*/ 1606378 h 1881243"/>
              <a:gd name="connsiteX5-513" fmla="*/ 4946191 w 11184947"/>
              <a:gd name="connsiteY5-514" fmla="*/ 1658747 h 1881243"/>
              <a:gd name="connsiteX6-515" fmla="*/ 4925 w 11184947"/>
              <a:gd name="connsiteY6-516" fmla="*/ 872584 h 1881243"/>
              <a:gd name="connsiteX0-517" fmla="*/ 4925 w 11184947"/>
              <a:gd name="connsiteY0-518" fmla="*/ 872584 h 1881243"/>
              <a:gd name="connsiteX1-519" fmla="*/ 4921477 w 11184947"/>
              <a:gd name="connsiteY1-520" fmla="*/ 74064 h 1881243"/>
              <a:gd name="connsiteX2-521" fmla="*/ 6394190 w 11184947"/>
              <a:gd name="connsiteY2-522" fmla="*/ 0 h 1881243"/>
              <a:gd name="connsiteX3-523" fmla="*/ 11184917 w 11184947"/>
              <a:gd name="connsiteY3-524" fmla="*/ 810800 h 1881243"/>
              <a:gd name="connsiteX4-525" fmla="*/ 5776352 w 11184947"/>
              <a:gd name="connsiteY4-526" fmla="*/ 1606378 h 1881243"/>
              <a:gd name="connsiteX5-527" fmla="*/ 4946191 w 11184947"/>
              <a:gd name="connsiteY5-528" fmla="*/ 1658747 h 1881243"/>
              <a:gd name="connsiteX6-529" fmla="*/ 4925 w 11184947"/>
              <a:gd name="connsiteY6-530" fmla="*/ 872584 h 1881243"/>
              <a:gd name="connsiteX0-531" fmla="*/ 4925 w 11184947"/>
              <a:gd name="connsiteY0-532" fmla="*/ 872584 h 1816400"/>
              <a:gd name="connsiteX1-533" fmla="*/ 4921477 w 11184947"/>
              <a:gd name="connsiteY1-534" fmla="*/ 74064 h 1816400"/>
              <a:gd name="connsiteX2-535" fmla="*/ 6394190 w 11184947"/>
              <a:gd name="connsiteY2-536" fmla="*/ 0 h 1816400"/>
              <a:gd name="connsiteX3-537" fmla="*/ 11184917 w 11184947"/>
              <a:gd name="connsiteY3-538" fmla="*/ 810800 h 1816400"/>
              <a:gd name="connsiteX4-539" fmla="*/ 6628968 w 11184947"/>
              <a:gd name="connsiteY4-540" fmla="*/ 1507524 h 1816400"/>
              <a:gd name="connsiteX5-541" fmla="*/ 4946191 w 11184947"/>
              <a:gd name="connsiteY5-542" fmla="*/ 1658747 h 1816400"/>
              <a:gd name="connsiteX6-543" fmla="*/ 4925 w 11184947"/>
              <a:gd name="connsiteY6-544" fmla="*/ 872584 h 1816400"/>
              <a:gd name="connsiteX0-545" fmla="*/ 4925 w 11184947"/>
              <a:gd name="connsiteY0-546" fmla="*/ 872584 h 1692951"/>
              <a:gd name="connsiteX1-547" fmla="*/ 4921477 w 11184947"/>
              <a:gd name="connsiteY1-548" fmla="*/ 74064 h 1692951"/>
              <a:gd name="connsiteX2-549" fmla="*/ 6394190 w 11184947"/>
              <a:gd name="connsiteY2-550" fmla="*/ 0 h 1692951"/>
              <a:gd name="connsiteX3-551" fmla="*/ 11184917 w 11184947"/>
              <a:gd name="connsiteY3-552" fmla="*/ 810800 h 1692951"/>
              <a:gd name="connsiteX4-553" fmla="*/ 6628968 w 11184947"/>
              <a:gd name="connsiteY4-554" fmla="*/ 1507524 h 1692951"/>
              <a:gd name="connsiteX5-555" fmla="*/ 4946191 w 11184947"/>
              <a:gd name="connsiteY5-556" fmla="*/ 1658747 h 1692951"/>
              <a:gd name="connsiteX6-557" fmla="*/ 4925 w 11184947"/>
              <a:gd name="connsiteY6-558" fmla="*/ 872584 h 1692951"/>
              <a:gd name="connsiteX0-559" fmla="*/ 4925 w 11184947"/>
              <a:gd name="connsiteY0-560" fmla="*/ 872584 h 1692951"/>
              <a:gd name="connsiteX1-561" fmla="*/ 4921477 w 11184947"/>
              <a:gd name="connsiteY1-562" fmla="*/ 74064 h 1692951"/>
              <a:gd name="connsiteX2-563" fmla="*/ 6394190 w 11184947"/>
              <a:gd name="connsiteY2-564" fmla="*/ 0 h 1692951"/>
              <a:gd name="connsiteX3-565" fmla="*/ 11184917 w 11184947"/>
              <a:gd name="connsiteY3-566" fmla="*/ 810800 h 1692951"/>
              <a:gd name="connsiteX4-567" fmla="*/ 6628968 w 11184947"/>
              <a:gd name="connsiteY4-568" fmla="*/ 1507524 h 1692951"/>
              <a:gd name="connsiteX5-569" fmla="*/ 4946191 w 11184947"/>
              <a:gd name="connsiteY5-570" fmla="*/ 1658747 h 1692951"/>
              <a:gd name="connsiteX6-571" fmla="*/ 4925 w 11184947"/>
              <a:gd name="connsiteY6-572" fmla="*/ 872584 h 1692951"/>
              <a:gd name="connsiteX0-573" fmla="*/ 4925 w 11184917"/>
              <a:gd name="connsiteY0-574" fmla="*/ 872584 h 1692951"/>
              <a:gd name="connsiteX1-575" fmla="*/ 4921477 w 11184917"/>
              <a:gd name="connsiteY1-576" fmla="*/ 74064 h 1692951"/>
              <a:gd name="connsiteX2-577" fmla="*/ 6394190 w 11184917"/>
              <a:gd name="connsiteY2-578" fmla="*/ 0 h 1692951"/>
              <a:gd name="connsiteX3-579" fmla="*/ 11184917 w 11184917"/>
              <a:gd name="connsiteY3-580" fmla="*/ 810800 h 1692951"/>
              <a:gd name="connsiteX4-581" fmla="*/ 6628968 w 11184917"/>
              <a:gd name="connsiteY4-582" fmla="*/ 1507524 h 1692951"/>
              <a:gd name="connsiteX5-583" fmla="*/ 4946191 w 11184917"/>
              <a:gd name="connsiteY5-584" fmla="*/ 1658747 h 1692951"/>
              <a:gd name="connsiteX6-585" fmla="*/ 4925 w 11184917"/>
              <a:gd name="connsiteY6-586" fmla="*/ 872584 h 1692951"/>
              <a:gd name="connsiteX0-587" fmla="*/ 4925 w 11184950"/>
              <a:gd name="connsiteY0-588" fmla="*/ 872584 h 1692951"/>
              <a:gd name="connsiteX1-589" fmla="*/ 4921477 w 11184950"/>
              <a:gd name="connsiteY1-590" fmla="*/ 74064 h 1692951"/>
              <a:gd name="connsiteX2-591" fmla="*/ 6394190 w 11184950"/>
              <a:gd name="connsiteY2-592" fmla="*/ 0 h 1692951"/>
              <a:gd name="connsiteX3-593" fmla="*/ 11184917 w 11184950"/>
              <a:gd name="connsiteY3-594" fmla="*/ 810800 h 1692951"/>
              <a:gd name="connsiteX4-595" fmla="*/ 6628968 w 11184950"/>
              <a:gd name="connsiteY4-596" fmla="*/ 1507524 h 1692951"/>
              <a:gd name="connsiteX5-597" fmla="*/ 4946191 w 11184950"/>
              <a:gd name="connsiteY5-598" fmla="*/ 1658747 h 1692951"/>
              <a:gd name="connsiteX6-599" fmla="*/ 4925 w 11184950"/>
              <a:gd name="connsiteY6-600" fmla="*/ 872584 h 1692951"/>
              <a:gd name="connsiteX0-601" fmla="*/ 1631 w 11181656"/>
              <a:gd name="connsiteY0-602" fmla="*/ 872584 h 1828582"/>
              <a:gd name="connsiteX1-603" fmla="*/ 4918183 w 11181656"/>
              <a:gd name="connsiteY1-604" fmla="*/ 74064 h 1828582"/>
              <a:gd name="connsiteX2-605" fmla="*/ 6390896 w 11181656"/>
              <a:gd name="connsiteY2-606" fmla="*/ 0 h 1828582"/>
              <a:gd name="connsiteX3-607" fmla="*/ 11181623 w 11181656"/>
              <a:gd name="connsiteY3-608" fmla="*/ 810800 h 1828582"/>
              <a:gd name="connsiteX4-609" fmla="*/ 6625674 w 11181656"/>
              <a:gd name="connsiteY4-610" fmla="*/ 1507524 h 1828582"/>
              <a:gd name="connsiteX5-611" fmla="*/ 4399199 w 11181656"/>
              <a:gd name="connsiteY5-612" fmla="*/ 1807028 h 1828582"/>
              <a:gd name="connsiteX6-613" fmla="*/ 1631 w 11181656"/>
              <a:gd name="connsiteY6-614" fmla="*/ 872584 h 1828582"/>
              <a:gd name="connsiteX0-615" fmla="*/ 20205 w 11200230"/>
              <a:gd name="connsiteY0-616" fmla="*/ 872584 h 1828582"/>
              <a:gd name="connsiteX1-617" fmla="*/ 4936757 w 11200230"/>
              <a:gd name="connsiteY1-618" fmla="*/ 74064 h 1828582"/>
              <a:gd name="connsiteX2-619" fmla="*/ 6409470 w 11200230"/>
              <a:gd name="connsiteY2-620" fmla="*/ 0 h 1828582"/>
              <a:gd name="connsiteX3-621" fmla="*/ 11200197 w 11200230"/>
              <a:gd name="connsiteY3-622" fmla="*/ 810800 h 1828582"/>
              <a:gd name="connsiteX4-623" fmla="*/ 6644248 w 11200230"/>
              <a:gd name="connsiteY4-624" fmla="*/ 1507524 h 1828582"/>
              <a:gd name="connsiteX5-625" fmla="*/ 4417773 w 11200230"/>
              <a:gd name="connsiteY5-626" fmla="*/ 1807028 h 1828582"/>
              <a:gd name="connsiteX6-627" fmla="*/ 20205 w 11200230"/>
              <a:gd name="connsiteY6-628" fmla="*/ 872584 h 1828582"/>
              <a:gd name="connsiteX0-629" fmla="*/ 3929 w 11183954"/>
              <a:gd name="connsiteY0-630" fmla="*/ 872584 h 1828582"/>
              <a:gd name="connsiteX1-631" fmla="*/ 4920481 w 11183954"/>
              <a:gd name="connsiteY1-632" fmla="*/ 74064 h 1828582"/>
              <a:gd name="connsiteX2-633" fmla="*/ 6393194 w 11183954"/>
              <a:gd name="connsiteY2-634" fmla="*/ 0 h 1828582"/>
              <a:gd name="connsiteX3-635" fmla="*/ 11183921 w 11183954"/>
              <a:gd name="connsiteY3-636" fmla="*/ 810800 h 1828582"/>
              <a:gd name="connsiteX4-637" fmla="*/ 6627972 w 11183954"/>
              <a:gd name="connsiteY4-638" fmla="*/ 1507524 h 1828582"/>
              <a:gd name="connsiteX5-639" fmla="*/ 4401497 w 11183954"/>
              <a:gd name="connsiteY5-640" fmla="*/ 1807028 h 1828582"/>
              <a:gd name="connsiteX6-641" fmla="*/ 3929 w 11183954"/>
              <a:gd name="connsiteY6-642" fmla="*/ 872584 h 1828582"/>
              <a:gd name="connsiteX0-643" fmla="*/ 3363 w 11183388"/>
              <a:gd name="connsiteY0-644" fmla="*/ 872584 h 1651495"/>
              <a:gd name="connsiteX1-645" fmla="*/ 4919915 w 11183388"/>
              <a:gd name="connsiteY1-646" fmla="*/ 74064 h 1651495"/>
              <a:gd name="connsiteX2-647" fmla="*/ 6392628 w 11183388"/>
              <a:gd name="connsiteY2-648" fmla="*/ 0 h 1651495"/>
              <a:gd name="connsiteX3-649" fmla="*/ 11183355 w 11183388"/>
              <a:gd name="connsiteY3-650" fmla="*/ 810800 h 1651495"/>
              <a:gd name="connsiteX4-651" fmla="*/ 6627406 w 11183388"/>
              <a:gd name="connsiteY4-652" fmla="*/ 1507524 h 1651495"/>
              <a:gd name="connsiteX5-653" fmla="*/ 4190866 w 11183388"/>
              <a:gd name="connsiteY5-654" fmla="*/ 1609320 h 1651495"/>
              <a:gd name="connsiteX6-655" fmla="*/ 3363 w 11183388"/>
              <a:gd name="connsiteY6-656" fmla="*/ 872584 h 1651495"/>
              <a:gd name="connsiteX0-657" fmla="*/ 3302 w 11183327"/>
              <a:gd name="connsiteY0-658" fmla="*/ 872584 h 1689517"/>
              <a:gd name="connsiteX1-659" fmla="*/ 4919854 w 11183327"/>
              <a:gd name="connsiteY1-660" fmla="*/ 74064 h 1689517"/>
              <a:gd name="connsiteX2-661" fmla="*/ 6392567 w 11183327"/>
              <a:gd name="connsiteY2-662" fmla="*/ 0 h 1689517"/>
              <a:gd name="connsiteX3-663" fmla="*/ 11183294 w 11183327"/>
              <a:gd name="connsiteY3-664" fmla="*/ 810800 h 1689517"/>
              <a:gd name="connsiteX4-665" fmla="*/ 6627345 w 11183327"/>
              <a:gd name="connsiteY4-666" fmla="*/ 1507524 h 1689517"/>
              <a:gd name="connsiteX5-667" fmla="*/ 4190805 w 11183327"/>
              <a:gd name="connsiteY5-668" fmla="*/ 1609320 h 1689517"/>
              <a:gd name="connsiteX6-669" fmla="*/ 3302 w 11183327"/>
              <a:gd name="connsiteY6-670" fmla="*/ 872584 h 1689517"/>
              <a:gd name="connsiteX0-671" fmla="*/ 3345 w 11183369"/>
              <a:gd name="connsiteY0-672" fmla="*/ 872584 h 1633761"/>
              <a:gd name="connsiteX1-673" fmla="*/ 4919897 w 11183369"/>
              <a:gd name="connsiteY1-674" fmla="*/ 74064 h 1633761"/>
              <a:gd name="connsiteX2-675" fmla="*/ 6392610 w 11183369"/>
              <a:gd name="connsiteY2-676" fmla="*/ 0 h 1633761"/>
              <a:gd name="connsiteX3-677" fmla="*/ 11183337 w 11183369"/>
              <a:gd name="connsiteY3-678" fmla="*/ 810800 h 1633761"/>
              <a:gd name="connsiteX4-679" fmla="*/ 6528534 w 11183369"/>
              <a:gd name="connsiteY4-680" fmla="*/ 1421027 h 1633761"/>
              <a:gd name="connsiteX5-681" fmla="*/ 4190848 w 11183369"/>
              <a:gd name="connsiteY5-682" fmla="*/ 1609320 h 1633761"/>
              <a:gd name="connsiteX6-683" fmla="*/ 3345 w 11183369"/>
              <a:gd name="connsiteY6-684" fmla="*/ 872584 h 1633761"/>
              <a:gd name="connsiteX0-685" fmla="*/ 3345 w 11183368"/>
              <a:gd name="connsiteY0-686" fmla="*/ 872584 h 1633761"/>
              <a:gd name="connsiteX1-687" fmla="*/ 4919897 w 11183368"/>
              <a:gd name="connsiteY1-688" fmla="*/ 74064 h 1633761"/>
              <a:gd name="connsiteX2-689" fmla="*/ 6392610 w 11183368"/>
              <a:gd name="connsiteY2-690" fmla="*/ 0 h 1633761"/>
              <a:gd name="connsiteX3-691" fmla="*/ 11183337 w 11183368"/>
              <a:gd name="connsiteY3-692" fmla="*/ 810800 h 1633761"/>
              <a:gd name="connsiteX4-693" fmla="*/ 6528534 w 11183368"/>
              <a:gd name="connsiteY4-694" fmla="*/ 1421027 h 1633761"/>
              <a:gd name="connsiteX5-695" fmla="*/ 4190848 w 11183368"/>
              <a:gd name="connsiteY5-696" fmla="*/ 1609320 h 1633761"/>
              <a:gd name="connsiteX6-697" fmla="*/ 3345 w 11183368"/>
              <a:gd name="connsiteY6-698" fmla="*/ 872584 h 1633761"/>
              <a:gd name="connsiteX0-699" fmla="*/ 3345 w 11183368"/>
              <a:gd name="connsiteY0-700" fmla="*/ 872584 h 1649694"/>
              <a:gd name="connsiteX1-701" fmla="*/ 4919897 w 11183368"/>
              <a:gd name="connsiteY1-702" fmla="*/ 74064 h 1649694"/>
              <a:gd name="connsiteX2-703" fmla="*/ 6392610 w 11183368"/>
              <a:gd name="connsiteY2-704" fmla="*/ 0 h 1649694"/>
              <a:gd name="connsiteX3-705" fmla="*/ 11183337 w 11183368"/>
              <a:gd name="connsiteY3-706" fmla="*/ 810800 h 1649694"/>
              <a:gd name="connsiteX4-707" fmla="*/ 6528534 w 11183368"/>
              <a:gd name="connsiteY4-708" fmla="*/ 1421027 h 1649694"/>
              <a:gd name="connsiteX5-709" fmla="*/ 4190848 w 11183368"/>
              <a:gd name="connsiteY5-710" fmla="*/ 1609320 h 1649694"/>
              <a:gd name="connsiteX6-711" fmla="*/ 3345 w 11183368"/>
              <a:gd name="connsiteY6-712" fmla="*/ 872584 h 1649694"/>
              <a:gd name="connsiteX0-713" fmla="*/ 3378 w 11146331"/>
              <a:gd name="connsiteY0-714" fmla="*/ 860228 h 1650600"/>
              <a:gd name="connsiteX1-715" fmla="*/ 4882860 w 11146331"/>
              <a:gd name="connsiteY1-716" fmla="*/ 74064 h 1650600"/>
              <a:gd name="connsiteX2-717" fmla="*/ 6355573 w 11146331"/>
              <a:gd name="connsiteY2-718" fmla="*/ 0 h 1650600"/>
              <a:gd name="connsiteX3-719" fmla="*/ 11146300 w 11146331"/>
              <a:gd name="connsiteY3-720" fmla="*/ 810800 h 1650600"/>
              <a:gd name="connsiteX4-721" fmla="*/ 6491497 w 11146331"/>
              <a:gd name="connsiteY4-722" fmla="*/ 1421027 h 1650600"/>
              <a:gd name="connsiteX5-723" fmla="*/ 4153811 w 11146331"/>
              <a:gd name="connsiteY5-724" fmla="*/ 1609320 h 1650600"/>
              <a:gd name="connsiteX6-725" fmla="*/ 3378 w 11146331"/>
              <a:gd name="connsiteY6-726" fmla="*/ 860228 h 1650600"/>
              <a:gd name="connsiteX0-727" fmla="*/ 59056 w 11202009"/>
              <a:gd name="connsiteY0-728" fmla="*/ 860228 h 1650600"/>
              <a:gd name="connsiteX1-729" fmla="*/ 4938538 w 11202009"/>
              <a:gd name="connsiteY1-730" fmla="*/ 74064 h 1650600"/>
              <a:gd name="connsiteX2-731" fmla="*/ 6411251 w 11202009"/>
              <a:gd name="connsiteY2-732" fmla="*/ 0 h 1650600"/>
              <a:gd name="connsiteX3-733" fmla="*/ 11201978 w 11202009"/>
              <a:gd name="connsiteY3-734" fmla="*/ 810800 h 1650600"/>
              <a:gd name="connsiteX4-735" fmla="*/ 6547175 w 11202009"/>
              <a:gd name="connsiteY4-736" fmla="*/ 1421027 h 1650600"/>
              <a:gd name="connsiteX5-737" fmla="*/ 4209489 w 11202009"/>
              <a:gd name="connsiteY5-738" fmla="*/ 1609320 h 1650600"/>
              <a:gd name="connsiteX6-739" fmla="*/ 59056 w 11202009"/>
              <a:gd name="connsiteY6-740" fmla="*/ 860228 h 1650600"/>
              <a:gd name="connsiteX0-741" fmla="*/ 32671 w 11175624"/>
              <a:gd name="connsiteY0-742" fmla="*/ 860228 h 1650600"/>
              <a:gd name="connsiteX1-743" fmla="*/ 4912153 w 11175624"/>
              <a:gd name="connsiteY1-744" fmla="*/ 74064 h 1650600"/>
              <a:gd name="connsiteX2-745" fmla="*/ 6384866 w 11175624"/>
              <a:gd name="connsiteY2-746" fmla="*/ 0 h 1650600"/>
              <a:gd name="connsiteX3-747" fmla="*/ 11175593 w 11175624"/>
              <a:gd name="connsiteY3-748" fmla="*/ 810800 h 1650600"/>
              <a:gd name="connsiteX4-749" fmla="*/ 6520790 w 11175624"/>
              <a:gd name="connsiteY4-750" fmla="*/ 1421027 h 1650600"/>
              <a:gd name="connsiteX5-751" fmla="*/ 4183104 w 11175624"/>
              <a:gd name="connsiteY5-752" fmla="*/ 1609320 h 1650600"/>
              <a:gd name="connsiteX6-753" fmla="*/ 32671 w 11175624"/>
              <a:gd name="connsiteY6-754" fmla="*/ 860228 h 1650600"/>
              <a:gd name="connsiteX0-755" fmla="*/ 32671 w 11175626"/>
              <a:gd name="connsiteY0-756" fmla="*/ 860228 h 1846488"/>
              <a:gd name="connsiteX1-757" fmla="*/ 4912153 w 11175626"/>
              <a:gd name="connsiteY1-758" fmla="*/ 74064 h 1846488"/>
              <a:gd name="connsiteX2-759" fmla="*/ 6384866 w 11175626"/>
              <a:gd name="connsiteY2-760" fmla="*/ 0 h 1846488"/>
              <a:gd name="connsiteX3-761" fmla="*/ 11175593 w 11175626"/>
              <a:gd name="connsiteY3-762" fmla="*/ 810800 h 1846488"/>
              <a:gd name="connsiteX4-763" fmla="*/ 6644357 w 11175626"/>
              <a:gd name="connsiteY4-764" fmla="*/ 1754659 h 1846488"/>
              <a:gd name="connsiteX5-765" fmla="*/ 4183104 w 11175626"/>
              <a:gd name="connsiteY5-766" fmla="*/ 1609320 h 1846488"/>
              <a:gd name="connsiteX6-767" fmla="*/ 32671 w 11175626"/>
              <a:gd name="connsiteY6-768" fmla="*/ 860228 h 1846488"/>
              <a:gd name="connsiteX0-769" fmla="*/ 5087 w 11148042"/>
              <a:gd name="connsiteY0-770" fmla="*/ 860228 h 1905219"/>
              <a:gd name="connsiteX1-771" fmla="*/ 4884569 w 11148042"/>
              <a:gd name="connsiteY1-772" fmla="*/ 74064 h 1905219"/>
              <a:gd name="connsiteX2-773" fmla="*/ 6357282 w 11148042"/>
              <a:gd name="connsiteY2-774" fmla="*/ 0 h 1905219"/>
              <a:gd name="connsiteX3-775" fmla="*/ 11148009 w 11148042"/>
              <a:gd name="connsiteY3-776" fmla="*/ 810800 h 1905219"/>
              <a:gd name="connsiteX4-777" fmla="*/ 6616773 w 11148042"/>
              <a:gd name="connsiteY4-778" fmla="*/ 1754659 h 1905219"/>
              <a:gd name="connsiteX5-779" fmla="*/ 4007239 w 11148042"/>
              <a:gd name="connsiteY5-780" fmla="*/ 1782314 h 1905219"/>
              <a:gd name="connsiteX6-781" fmla="*/ 5087 w 11148042"/>
              <a:gd name="connsiteY6-782" fmla="*/ 860228 h 1905219"/>
              <a:gd name="connsiteX0-783" fmla="*/ 296 w 11143251"/>
              <a:gd name="connsiteY0-784" fmla="*/ 860228 h 1905219"/>
              <a:gd name="connsiteX1-785" fmla="*/ 4879778 w 11143251"/>
              <a:gd name="connsiteY1-786" fmla="*/ 74064 h 1905219"/>
              <a:gd name="connsiteX2-787" fmla="*/ 6352491 w 11143251"/>
              <a:gd name="connsiteY2-788" fmla="*/ 0 h 1905219"/>
              <a:gd name="connsiteX3-789" fmla="*/ 11143218 w 11143251"/>
              <a:gd name="connsiteY3-790" fmla="*/ 810800 h 1905219"/>
              <a:gd name="connsiteX4-791" fmla="*/ 6611982 w 11143251"/>
              <a:gd name="connsiteY4-792" fmla="*/ 1754659 h 1905219"/>
              <a:gd name="connsiteX5-793" fmla="*/ 4002448 w 11143251"/>
              <a:gd name="connsiteY5-794" fmla="*/ 1782314 h 1905219"/>
              <a:gd name="connsiteX6-795" fmla="*/ 296 w 11143251"/>
              <a:gd name="connsiteY6-796" fmla="*/ 860228 h 1905219"/>
              <a:gd name="connsiteX0-797" fmla="*/ 12301 w 11155256"/>
              <a:gd name="connsiteY0-798" fmla="*/ 860228 h 1905219"/>
              <a:gd name="connsiteX1-799" fmla="*/ 4891783 w 11155256"/>
              <a:gd name="connsiteY1-800" fmla="*/ 74064 h 1905219"/>
              <a:gd name="connsiteX2-801" fmla="*/ 6364496 w 11155256"/>
              <a:gd name="connsiteY2-802" fmla="*/ 0 h 1905219"/>
              <a:gd name="connsiteX3-803" fmla="*/ 11155223 w 11155256"/>
              <a:gd name="connsiteY3-804" fmla="*/ 810800 h 1905219"/>
              <a:gd name="connsiteX4-805" fmla="*/ 6623987 w 11155256"/>
              <a:gd name="connsiteY4-806" fmla="*/ 1754659 h 1905219"/>
              <a:gd name="connsiteX5-807" fmla="*/ 4014453 w 11155256"/>
              <a:gd name="connsiteY5-808" fmla="*/ 1782314 h 1905219"/>
              <a:gd name="connsiteX6-809" fmla="*/ 12301 w 11155256"/>
              <a:gd name="connsiteY6-810" fmla="*/ 860228 h 1905219"/>
              <a:gd name="connsiteX0-811" fmla="*/ 40139 w 11183094"/>
              <a:gd name="connsiteY0-812" fmla="*/ 860228 h 1905219"/>
              <a:gd name="connsiteX1-813" fmla="*/ 4919621 w 11183094"/>
              <a:gd name="connsiteY1-814" fmla="*/ 74064 h 1905219"/>
              <a:gd name="connsiteX2-815" fmla="*/ 6392334 w 11183094"/>
              <a:gd name="connsiteY2-816" fmla="*/ 0 h 1905219"/>
              <a:gd name="connsiteX3-817" fmla="*/ 11183061 w 11183094"/>
              <a:gd name="connsiteY3-818" fmla="*/ 810800 h 1905219"/>
              <a:gd name="connsiteX4-819" fmla="*/ 6651825 w 11183094"/>
              <a:gd name="connsiteY4-820" fmla="*/ 1754659 h 1905219"/>
              <a:gd name="connsiteX5-821" fmla="*/ 4042291 w 11183094"/>
              <a:gd name="connsiteY5-822" fmla="*/ 1782314 h 1905219"/>
              <a:gd name="connsiteX6-823" fmla="*/ 40139 w 11183094"/>
              <a:gd name="connsiteY6-824" fmla="*/ 860228 h 1905219"/>
              <a:gd name="connsiteX0-825" fmla="*/ 40139 w 11183094"/>
              <a:gd name="connsiteY0-826" fmla="*/ 860228 h 1905219"/>
              <a:gd name="connsiteX1-827" fmla="*/ 4919621 w 11183094"/>
              <a:gd name="connsiteY1-828" fmla="*/ 74064 h 1905219"/>
              <a:gd name="connsiteX2-829" fmla="*/ 6392334 w 11183094"/>
              <a:gd name="connsiteY2-830" fmla="*/ 0 h 1905219"/>
              <a:gd name="connsiteX3-831" fmla="*/ 11183061 w 11183094"/>
              <a:gd name="connsiteY3-832" fmla="*/ 810800 h 1905219"/>
              <a:gd name="connsiteX4-833" fmla="*/ 6651825 w 11183094"/>
              <a:gd name="connsiteY4-834" fmla="*/ 1754659 h 1905219"/>
              <a:gd name="connsiteX5-835" fmla="*/ 4042291 w 11183094"/>
              <a:gd name="connsiteY5-836" fmla="*/ 1782314 h 1905219"/>
              <a:gd name="connsiteX6-837" fmla="*/ 40139 w 11183094"/>
              <a:gd name="connsiteY6-838" fmla="*/ 860228 h 1905219"/>
              <a:gd name="connsiteX0-839" fmla="*/ 40139 w 11183094"/>
              <a:gd name="connsiteY0-840" fmla="*/ 860228 h 1905219"/>
              <a:gd name="connsiteX1-841" fmla="*/ 4919621 w 11183094"/>
              <a:gd name="connsiteY1-842" fmla="*/ 74064 h 1905219"/>
              <a:gd name="connsiteX2-843" fmla="*/ 6392334 w 11183094"/>
              <a:gd name="connsiteY2-844" fmla="*/ 0 h 1905219"/>
              <a:gd name="connsiteX3-845" fmla="*/ 11183061 w 11183094"/>
              <a:gd name="connsiteY3-846" fmla="*/ 810800 h 1905219"/>
              <a:gd name="connsiteX4-847" fmla="*/ 6651825 w 11183094"/>
              <a:gd name="connsiteY4-848" fmla="*/ 1754659 h 1905219"/>
              <a:gd name="connsiteX5-849" fmla="*/ 4042291 w 11183094"/>
              <a:gd name="connsiteY5-850" fmla="*/ 1782314 h 1905219"/>
              <a:gd name="connsiteX6-851" fmla="*/ 40139 w 11183094"/>
              <a:gd name="connsiteY6-852" fmla="*/ 860228 h 1905219"/>
              <a:gd name="connsiteX0-853" fmla="*/ 1148 w 11144103"/>
              <a:gd name="connsiteY0-854" fmla="*/ 860228 h 1905219"/>
              <a:gd name="connsiteX1-855" fmla="*/ 4411073 w 11144103"/>
              <a:gd name="connsiteY1-856" fmla="*/ 86421 h 1905219"/>
              <a:gd name="connsiteX2-857" fmla="*/ 6353343 w 11144103"/>
              <a:gd name="connsiteY2-858" fmla="*/ 0 h 1905219"/>
              <a:gd name="connsiteX3-859" fmla="*/ 11144070 w 11144103"/>
              <a:gd name="connsiteY3-860" fmla="*/ 810800 h 1905219"/>
              <a:gd name="connsiteX4-861" fmla="*/ 6612834 w 11144103"/>
              <a:gd name="connsiteY4-862" fmla="*/ 1754659 h 1905219"/>
              <a:gd name="connsiteX5-863" fmla="*/ 4003300 w 11144103"/>
              <a:gd name="connsiteY5-864" fmla="*/ 1782314 h 1905219"/>
              <a:gd name="connsiteX6-865" fmla="*/ 1148 w 11144103"/>
              <a:gd name="connsiteY6-866" fmla="*/ 860228 h 1905219"/>
              <a:gd name="connsiteX0-867" fmla="*/ 35235 w 11178190"/>
              <a:gd name="connsiteY0-868" fmla="*/ 860228 h 1905219"/>
              <a:gd name="connsiteX1-869" fmla="*/ 4445160 w 11178190"/>
              <a:gd name="connsiteY1-870" fmla="*/ 86421 h 1905219"/>
              <a:gd name="connsiteX2-871" fmla="*/ 6387430 w 11178190"/>
              <a:gd name="connsiteY2-872" fmla="*/ 0 h 1905219"/>
              <a:gd name="connsiteX3-873" fmla="*/ 11178157 w 11178190"/>
              <a:gd name="connsiteY3-874" fmla="*/ 810800 h 1905219"/>
              <a:gd name="connsiteX4-875" fmla="*/ 6646921 w 11178190"/>
              <a:gd name="connsiteY4-876" fmla="*/ 1754659 h 1905219"/>
              <a:gd name="connsiteX5-877" fmla="*/ 4037387 w 11178190"/>
              <a:gd name="connsiteY5-878" fmla="*/ 1782314 h 1905219"/>
              <a:gd name="connsiteX6-879" fmla="*/ 35235 w 11178190"/>
              <a:gd name="connsiteY6-880" fmla="*/ 860228 h 1905219"/>
              <a:gd name="connsiteX0-881" fmla="*/ 35235 w 11178190"/>
              <a:gd name="connsiteY0-882" fmla="*/ 860228 h 1905219"/>
              <a:gd name="connsiteX1-883" fmla="*/ 4445160 w 11178190"/>
              <a:gd name="connsiteY1-884" fmla="*/ 86421 h 1905219"/>
              <a:gd name="connsiteX2-885" fmla="*/ 6387430 w 11178190"/>
              <a:gd name="connsiteY2-886" fmla="*/ 0 h 1905219"/>
              <a:gd name="connsiteX3-887" fmla="*/ 11178157 w 11178190"/>
              <a:gd name="connsiteY3-888" fmla="*/ 810800 h 1905219"/>
              <a:gd name="connsiteX4-889" fmla="*/ 6646921 w 11178190"/>
              <a:gd name="connsiteY4-890" fmla="*/ 1754659 h 1905219"/>
              <a:gd name="connsiteX5-891" fmla="*/ 4037387 w 11178190"/>
              <a:gd name="connsiteY5-892" fmla="*/ 1782314 h 1905219"/>
              <a:gd name="connsiteX6-893" fmla="*/ 35235 w 11178190"/>
              <a:gd name="connsiteY6-894" fmla="*/ 860228 h 1905219"/>
              <a:gd name="connsiteX0-895" fmla="*/ 35235 w 11178190"/>
              <a:gd name="connsiteY0-896" fmla="*/ 860228 h 1874634"/>
              <a:gd name="connsiteX1-897" fmla="*/ 4445160 w 11178190"/>
              <a:gd name="connsiteY1-898" fmla="*/ 86421 h 1874634"/>
              <a:gd name="connsiteX2-899" fmla="*/ 6387430 w 11178190"/>
              <a:gd name="connsiteY2-900" fmla="*/ 0 h 1874634"/>
              <a:gd name="connsiteX3-901" fmla="*/ 11178157 w 11178190"/>
              <a:gd name="connsiteY3-902" fmla="*/ 810800 h 1874634"/>
              <a:gd name="connsiteX4-903" fmla="*/ 6646921 w 11178190"/>
              <a:gd name="connsiteY4-904" fmla="*/ 1754659 h 1874634"/>
              <a:gd name="connsiteX5-905" fmla="*/ 4037387 w 11178190"/>
              <a:gd name="connsiteY5-906" fmla="*/ 1782314 h 1874634"/>
              <a:gd name="connsiteX6-907" fmla="*/ 35235 w 11178190"/>
              <a:gd name="connsiteY6-908" fmla="*/ 860228 h 1874634"/>
              <a:gd name="connsiteX0-909" fmla="*/ 35235 w 11178190"/>
              <a:gd name="connsiteY0-910" fmla="*/ 860228 h 1874634"/>
              <a:gd name="connsiteX1-911" fmla="*/ 4445160 w 11178190"/>
              <a:gd name="connsiteY1-912" fmla="*/ 86421 h 1874634"/>
              <a:gd name="connsiteX2-913" fmla="*/ 6387430 w 11178190"/>
              <a:gd name="connsiteY2-914" fmla="*/ 0 h 1874634"/>
              <a:gd name="connsiteX3-915" fmla="*/ 11178157 w 11178190"/>
              <a:gd name="connsiteY3-916" fmla="*/ 810800 h 1874634"/>
              <a:gd name="connsiteX4-917" fmla="*/ 6646921 w 11178190"/>
              <a:gd name="connsiteY4-918" fmla="*/ 1754659 h 1874634"/>
              <a:gd name="connsiteX5-919" fmla="*/ 4037387 w 11178190"/>
              <a:gd name="connsiteY5-920" fmla="*/ 1782314 h 1874634"/>
              <a:gd name="connsiteX6-921" fmla="*/ 35235 w 11178190"/>
              <a:gd name="connsiteY6-922" fmla="*/ 860228 h 1874634"/>
              <a:gd name="connsiteX0-923" fmla="*/ 35235 w 11178190"/>
              <a:gd name="connsiteY0-924" fmla="*/ 860228 h 1874634"/>
              <a:gd name="connsiteX1-925" fmla="*/ 4445160 w 11178190"/>
              <a:gd name="connsiteY1-926" fmla="*/ 86421 h 1874634"/>
              <a:gd name="connsiteX2-927" fmla="*/ 6387430 w 11178190"/>
              <a:gd name="connsiteY2-928" fmla="*/ 0 h 1874634"/>
              <a:gd name="connsiteX3-929" fmla="*/ 11178157 w 11178190"/>
              <a:gd name="connsiteY3-930" fmla="*/ 810800 h 1874634"/>
              <a:gd name="connsiteX4-931" fmla="*/ 6646921 w 11178190"/>
              <a:gd name="connsiteY4-932" fmla="*/ 1754659 h 1874634"/>
              <a:gd name="connsiteX5-933" fmla="*/ 4037387 w 11178190"/>
              <a:gd name="connsiteY5-934" fmla="*/ 1782314 h 1874634"/>
              <a:gd name="connsiteX6-935" fmla="*/ 35235 w 11178190"/>
              <a:gd name="connsiteY6-936" fmla="*/ 860228 h 1874634"/>
              <a:gd name="connsiteX0-937" fmla="*/ 1957 w 11144912"/>
              <a:gd name="connsiteY0-938" fmla="*/ 860228 h 1874634"/>
              <a:gd name="connsiteX1-939" fmla="*/ 4411882 w 11144912"/>
              <a:gd name="connsiteY1-940" fmla="*/ 86421 h 1874634"/>
              <a:gd name="connsiteX2-941" fmla="*/ 6354152 w 11144912"/>
              <a:gd name="connsiteY2-942" fmla="*/ 0 h 1874634"/>
              <a:gd name="connsiteX3-943" fmla="*/ 11144879 w 11144912"/>
              <a:gd name="connsiteY3-944" fmla="*/ 810800 h 1874634"/>
              <a:gd name="connsiteX4-945" fmla="*/ 6613643 w 11144912"/>
              <a:gd name="connsiteY4-946" fmla="*/ 1754659 h 1874634"/>
              <a:gd name="connsiteX5-947" fmla="*/ 4004109 w 11144912"/>
              <a:gd name="connsiteY5-948" fmla="*/ 1782314 h 1874634"/>
              <a:gd name="connsiteX6-949" fmla="*/ 1957 w 11144912"/>
              <a:gd name="connsiteY6-950" fmla="*/ 860228 h 1874634"/>
              <a:gd name="connsiteX0-951" fmla="*/ 6981 w 11149936"/>
              <a:gd name="connsiteY0-952" fmla="*/ 860228 h 1874634"/>
              <a:gd name="connsiteX1-953" fmla="*/ 4416906 w 11149936"/>
              <a:gd name="connsiteY1-954" fmla="*/ 86421 h 1874634"/>
              <a:gd name="connsiteX2-955" fmla="*/ 6359176 w 11149936"/>
              <a:gd name="connsiteY2-956" fmla="*/ 0 h 1874634"/>
              <a:gd name="connsiteX3-957" fmla="*/ 11149903 w 11149936"/>
              <a:gd name="connsiteY3-958" fmla="*/ 810800 h 1874634"/>
              <a:gd name="connsiteX4-959" fmla="*/ 6618667 w 11149936"/>
              <a:gd name="connsiteY4-960" fmla="*/ 1754659 h 1874634"/>
              <a:gd name="connsiteX5-961" fmla="*/ 4009133 w 11149936"/>
              <a:gd name="connsiteY5-962" fmla="*/ 1782314 h 1874634"/>
              <a:gd name="connsiteX6-963" fmla="*/ 6981 w 11149936"/>
              <a:gd name="connsiteY6-964" fmla="*/ 860228 h 1874634"/>
              <a:gd name="connsiteX0-965" fmla="*/ 7764 w 11150719"/>
              <a:gd name="connsiteY0-966" fmla="*/ 860228 h 1874634"/>
              <a:gd name="connsiteX1-967" fmla="*/ 4417689 w 11150719"/>
              <a:gd name="connsiteY1-968" fmla="*/ 86421 h 1874634"/>
              <a:gd name="connsiteX2-969" fmla="*/ 6359959 w 11150719"/>
              <a:gd name="connsiteY2-970" fmla="*/ 0 h 1874634"/>
              <a:gd name="connsiteX3-971" fmla="*/ 11150686 w 11150719"/>
              <a:gd name="connsiteY3-972" fmla="*/ 810800 h 1874634"/>
              <a:gd name="connsiteX4-973" fmla="*/ 6619450 w 11150719"/>
              <a:gd name="connsiteY4-974" fmla="*/ 1754659 h 1874634"/>
              <a:gd name="connsiteX5-975" fmla="*/ 4009916 w 11150719"/>
              <a:gd name="connsiteY5-976" fmla="*/ 1782314 h 1874634"/>
              <a:gd name="connsiteX6-977" fmla="*/ 7764 w 11150719"/>
              <a:gd name="connsiteY6-978" fmla="*/ 860228 h 1874634"/>
              <a:gd name="connsiteX0-979" fmla="*/ 8199 w 10946215"/>
              <a:gd name="connsiteY0-980" fmla="*/ 767073 h 1881143"/>
              <a:gd name="connsiteX1-981" fmla="*/ 4213185 w 10946215"/>
              <a:gd name="connsiteY1-982" fmla="*/ 86421 h 1881143"/>
              <a:gd name="connsiteX2-983" fmla="*/ 6155455 w 10946215"/>
              <a:gd name="connsiteY2-984" fmla="*/ 0 h 1881143"/>
              <a:gd name="connsiteX3-985" fmla="*/ 10946182 w 10946215"/>
              <a:gd name="connsiteY3-986" fmla="*/ 810800 h 1881143"/>
              <a:gd name="connsiteX4-987" fmla="*/ 6414946 w 10946215"/>
              <a:gd name="connsiteY4-988" fmla="*/ 1754659 h 1881143"/>
              <a:gd name="connsiteX5-989" fmla="*/ 3805412 w 10946215"/>
              <a:gd name="connsiteY5-990" fmla="*/ 1782314 h 1881143"/>
              <a:gd name="connsiteX6-991" fmla="*/ 8199 w 10946215"/>
              <a:gd name="connsiteY6-992" fmla="*/ 767073 h 1881143"/>
              <a:gd name="connsiteX0-993" fmla="*/ 8197 w 10629490"/>
              <a:gd name="connsiteY0-994" fmla="*/ 767073 h 1881143"/>
              <a:gd name="connsiteX1-995" fmla="*/ 4213183 w 10629490"/>
              <a:gd name="connsiteY1-996" fmla="*/ 86421 h 1881143"/>
              <a:gd name="connsiteX2-997" fmla="*/ 6155453 w 10629490"/>
              <a:gd name="connsiteY2-998" fmla="*/ 0 h 1881143"/>
              <a:gd name="connsiteX3-999" fmla="*/ 10629453 w 10629490"/>
              <a:gd name="connsiteY3-1000" fmla="*/ 661753 h 1881143"/>
              <a:gd name="connsiteX4-1001" fmla="*/ 6414944 w 10629490"/>
              <a:gd name="connsiteY4-1002" fmla="*/ 1754659 h 1881143"/>
              <a:gd name="connsiteX5-1003" fmla="*/ 3805410 w 10629490"/>
              <a:gd name="connsiteY5-1004" fmla="*/ 1782314 h 1881143"/>
              <a:gd name="connsiteX6-1005" fmla="*/ 8197 w 10629490"/>
              <a:gd name="connsiteY6-1006" fmla="*/ 767073 h 1881143"/>
              <a:gd name="connsiteX0-1007" fmla="*/ 8683 w 10425034"/>
              <a:gd name="connsiteY0-1008" fmla="*/ 785703 h 1879836"/>
              <a:gd name="connsiteX1-1009" fmla="*/ 4008728 w 10425034"/>
              <a:gd name="connsiteY1-1010" fmla="*/ 86421 h 1879836"/>
              <a:gd name="connsiteX2-1011" fmla="*/ 5950998 w 10425034"/>
              <a:gd name="connsiteY2-1012" fmla="*/ 0 h 1879836"/>
              <a:gd name="connsiteX3-1013" fmla="*/ 10424998 w 10425034"/>
              <a:gd name="connsiteY3-1014" fmla="*/ 661753 h 1879836"/>
              <a:gd name="connsiteX4-1015" fmla="*/ 6210489 w 10425034"/>
              <a:gd name="connsiteY4-1016" fmla="*/ 1754659 h 1879836"/>
              <a:gd name="connsiteX5-1017" fmla="*/ 3600955 w 10425034"/>
              <a:gd name="connsiteY5-1018" fmla="*/ 1782314 h 1879836"/>
              <a:gd name="connsiteX6-1019" fmla="*/ 8683 w 10425034"/>
              <a:gd name="connsiteY6-1020" fmla="*/ 785703 h 1879836"/>
              <a:gd name="connsiteX0-1021" fmla="*/ 8683 w 10425034"/>
              <a:gd name="connsiteY0-1022" fmla="*/ 785703 h 1879836"/>
              <a:gd name="connsiteX1-1023" fmla="*/ 4008728 w 10425034"/>
              <a:gd name="connsiteY1-1024" fmla="*/ 86421 h 1879836"/>
              <a:gd name="connsiteX2-1025" fmla="*/ 5950998 w 10425034"/>
              <a:gd name="connsiteY2-1026" fmla="*/ 0 h 1879836"/>
              <a:gd name="connsiteX3-1027" fmla="*/ 10424998 w 10425034"/>
              <a:gd name="connsiteY3-1028" fmla="*/ 661753 h 1879836"/>
              <a:gd name="connsiteX4-1029" fmla="*/ 6210489 w 10425034"/>
              <a:gd name="connsiteY4-1030" fmla="*/ 1754659 h 1879836"/>
              <a:gd name="connsiteX5-1031" fmla="*/ 3600955 w 10425034"/>
              <a:gd name="connsiteY5-1032" fmla="*/ 1782314 h 1879836"/>
              <a:gd name="connsiteX6-1033" fmla="*/ 8683 w 10425034"/>
              <a:gd name="connsiteY6-1034" fmla="*/ 785703 h 1879836"/>
              <a:gd name="connsiteX0-1035" fmla="*/ 7510 w 10964159"/>
              <a:gd name="connsiteY0-1036" fmla="*/ 822965 h 1877231"/>
              <a:gd name="connsiteX1-1037" fmla="*/ 4547853 w 10964159"/>
              <a:gd name="connsiteY1-1038" fmla="*/ 86421 h 1877231"/>
              <a:gd name="connsiteX2-1039" fmla="*/ 6490123 w 10964159"/>
              <a:gd name="connsiteY2-1040" fmla="*/ 0 h 1877231"/>
              <a:gd name="connsiteX3-1041" fmla="*/ 10964123 w 10964159"/>
              <a:gd name="connsiteY3-1042" fmla="*/ 661753 h 1877231"/>
              <a:gd name="connsiteX4-1043" fmla="*/ 6749614 w 10964159"/>
              <a:gd name="connsiteY4-1044" fmla="*/ 1754659 h 1877231"/>
              <a:gd name="connsiteX5-1045" fmla="*/ 4140080 w 10964159"/>
              <a:gd name="connsiteY5-1046" fmla="*/ 1782314 h 1877231"/>
              <a:gd name="connsiteX6-1047" fmla="*/ 7510 w 10964159"/>
              <a:gd name="connsiteY6-1048" fmla="*/ 822965 h 187723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391" y="connsiteY5-392"/>
              </a:cxn>
              <a:cxn ang="0">
                <a:pos x="connsiteX6-417" y="connsiteY6-418"/>
              </a:cxn>
            </a:cxnLst>
            <a:rect l="l" t="t" r="r" b="b"/>
            <a:pathLst>
              <a:path w="10964159" h="1877231">
                <a:moveTo>
                  <a:pt x="7510" y="822965"/>
                </a:moveTo>
                <a:cubicBezTo>
                  <a:pt x="189939" y="46238"/>
                  <a:pt x="3467418" y="223582"/>
                  <a:pt x="4547853" y="86421"/>
                </a:cubicBezTo>
                <a:cubicBezTo>
                  <a:pt x="5628288" y="-50740"/>
                  <a:pt x="5532713" y="149060"/>
                  <a:pt x="6490123" y="0"/>
                </a:cubicBezTo>
                <a:cubicBezTo>
                  <a:pt x="7571100" y="184573"/>
                  <a:pt x="10247431" y="-392690"/>
                  <a:pt x="10964123" y="661753"/>
                </a:cubicBezTo>
                <a:cubicBezTo>
                  <a:pt x="10976480" y="1642056"/>
                  <a:pt x="7851186" y="1452699"/>
                  <a:pt x="6749614" y="1754659"/>
                </a:cubicBezTo>
                <a:cubicBezTo>
                  <a:pt x="5302052" y="1883626"/>
                  <a:pt x="5263764" y="1937596"/>
                  <a:pt x="4140080" y="1782314"/>
                </a:cubicBezTo>
                <a:cubicBezTo>
                  <a:pt x="3016396" y="1627032"/>
                  <a:pt x="-174919" y="1599692"/>
                  <a:pt x="7510" y="822965"/>
                </a:cubicBezTo>
                <a:close/>
              </a:path>
            </a:pathLst>
          </a:custGeom>
          <a:solidFill>
            <a:srgbClr val="DBA392"/>
          </a:solidFill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8"/>
          <p:cNvSpPr/>
          <p:nvPr/>
        </p:nvSpPr>
        <p:spPr>
          <a:xfrm>
            <a:off x="3644078" y="5028168"/>
            <a:ext cx="4903844" cy="971365"/>
          </a:xfrm>
          <a:custGeom>
            <a:avLst/>
            <a:gdLst>
              <a:gd name="connsiteX0" fmla="*/ 0 w 11142921"/>
              <a:gd name="connsiteY0" fmla="*/ 847947 h 1695894"/>
              <a:gd name="connsiteX1" fmla="*/ 5571461 w 11142921"/>
              <a:gd name="connsiteY1" fmla="*/ 0 h 1695894"/>
              <a:gd name="connsiteX2" fmla="*/ 11142922 w 11142921"/>
              <a:gd name="connsiteY2" fmla="*/ 847947 h 1695894"/>
              <a:gd name="connsiteX3" fmla="*/ 5571461 w 11142921"/>
              <a:gd name="connsiteY3" fmla="*/ 1695894 h 1695894"/>
              <a:gd name="connsiteX4" fmla="*/ 0 w 11142921"/>
              <a:gd name="connsiteY4" fmla="*/ 847947 h 1695894"/>
              <a:gd name="connsiteX0-1" fmla="*/ 225 w 11143147"/>
              <a:gd name="connsiteY0-2" fmla="*/ 736737 h 1584684"/>
              <a:gd name="connsiteX1-3" fmla="*/ 5411048 w 11143147"/>
              <a:gd name="connsiteY1-4" fmla="*/ 0 h 1584684"/>
              <a:gd name="connsiteX2-5" fmla="*/ 11143147 w 11143147"/>
              <a:gd name="connsiteY2-6" fmla="*/ 736737 h 1584684"/>
              <a:gd name="connsiteX3-7" fmla="*/ 5571686 w 11143147"/>
              <a:gd name="connsiteY3-8" fmla="*/ 1584684 h 1584684"/>
              <a:gd name="connsiteX4-9" fmla="*/ 225 w 11143147"/>
              <a:gd name="connsiteY4-10" fmla="*/ 736737 h 1584684"/>
              <a:gd name="connsiteX0-11" fmla="*/ 321 w 11143243"/>
              <a:gd name="connsiteY0-12" fmla="*/ 829428 h 1677375"/>
              <a:gd name="connsiteX1-13" fmla="*/ 5411144 w 11143243"/>
              <a:gd name="connsiteY1-14" fmla="*/ 92691 h 1677375"/>
              <a:gd name="connsiteX2-15" fmla="*/ 11143243 w 11143243"/>
              <a:gd name="connsiteY2-16" fmla="*/ 829428 h 1677375"/>
              <a:gd name="connsiteX3-17" fmla="*/ 5571782 w 11143243"/>
              <a:gd name="connsiteY3-18" fmla="*/ 1677375 h 1677375"/>
              <a:gd name="connsiteX4-19" fmla="*/ 321 w 11143243"/>
              <a:gd name="connsiteY4-20" fmla="*/ 829428 h 1677375"/>
              <a:gd name="connsiteX0-21" fmla="*/ 300 w 11143222"/>
              <a:gd name="connsiteY0-22" fmla="*/ 738187 h 1586134"/>
              <a:gd name="connsiteX1-23" fmla="*/ 5411123 w 11143222"/>
              <a:gd name="connsiteY1-24" fmla="*/ 1450 h 1586134"/>
              <a:gd name="connsiteX2-25" fmla="*/ 11143222 w 11143222"/>
              <a:gd name="connsiteY2-26" fmla="*/ 738187 h 1586134"/>
              <a:gd name="connsiteX3-27" fmla="*/ 5571761 w 11143222"/>
              <a:gd name="connsiteY3-28" fmla="*/ 1586134 h 1586134"/>
              <a:gd name="connsiteX4-29" fmla="*/ 300 w 11143222"/>
              <a:gd name="connsiteY4-30" fmla="*/ 738187 h 1586134"/>
              <a:gd name="connsiteX0-31" fmla="*/ 300 w 11143222"/>
              <a:gd name="connsiteY0-32" fmla="*/ 738187 h 1602072"/>
              <a:gd name="connsiteX1-33" fmla="*/ 5411123 w 11143222"/>
              <a:gd name="connsiteY1-34" fmla="*/ 1450 h 1602072"/>
              <a:gd name="connsiteX2-35" fmla="*/ 11143222 w 11143222"/>
              <a:gd name="connsiteY2-36" fmla="*/ 738187 h 1602072"/>
              <a:gd name="connsiteX3-37" fmla="*/ 5571761 w 11143222"/>
              <a:gd name="connsiteY3-38" fmla="*/ 1586134 h 1602072"/>
              <a:gd name="connsiteX4-39" fmla="*/ 300 w 11143222"/>
              <a:gd name="connsiteY4-40" fmla="*/ 738187 h 1602072"/>
              <a:gd name="connsiteX0-41" fmla="*/ 300 w 11143222"/>
              <a:gd name="connsiteY0-42" fmla="*/ 738187 h 1598080"/>
              <a:gd name="connsiteX1-43" fmla="*/ 5411123 w 11143222"/>
              <a:gd name="connsiteY1-44" fmla="*/ 1450 h 1598080"/>
              <a:gd name="connsiteX2-45" fmla="*/ 11143222 w 11143222"/>
              <a:gd name="connsiteY2-46" fmla="*/ 738187 h 1598080"/>
              <a:gd name="connsiteX3-47" fmla="*/ 5571761 w 11143222"/>
              <a:gd name="connsiteY3-48" fmla="*/ 1586134 h 1598080"/>
              <a:gd name="connsiteX4-49" fmla="*/ 300 w 11143222"/>
              <a:gd name="connsiteY4-50" fmla="*/ 738187 h 1598080"/>
              <a:gd name="connsiteX0-51" fmla="*/ 138 w 11464336"/>
              <a:gd name="connsiteY0-52" fmla="*/ 736737 h 1584684"/>
              <a:gd name="connsiteX1-53" fmla="*/ 5732237 w 11464336"/>
              <a:gd name="connsiteY1-54" fmla="*/ 0 h 1584684"/>
              <a:gd name="connsiteX2-55" fmla="*/ 11464336 w 11464336"/>
              <a:gd name="connsiteY2-56" fmla="*/ 736737 h 1584684"/>
              <a:gd name="connsiteX3-57" fmla="*/ 5892875 w 11464336"/>
              <a:gd name="connsiteY3-58" fmla="*/ 1584684 h 1584684"/>
              <a:gd name="connsiteX4-59" fmla="*/ 138 w 11464336"/>
              <a:gd name="connsiteY4-60" fmla="*/ 736737 h 1584684"/>
              <a:gd name="connsiteX0-61" fmla="*/ 24759 w 11488957"/>
              <a:gd name="connsiteY0-62" fmla="*/ 737708 h 1585655"/>
              <a:gd name="connsiteX1-63" fmla="*/ 5756858 w 11488957"/>
              <a:gd name="connsiteY1-64" fmla="*/ 971 h 1585655"/>
              <a:gd name="connsiteX2-65" fmla="*/ 11488957 w 11488957"/>
              <a:gd name="connsiteY2-66" fmla="*/ 737708 h 1585655"/>
              <a:gd name="connsiteX3-67" fmla="*/ 5917496 w 11488957"/>
              <a:gd name="connsiteY3-68" fmla="*/ 1585655 h 1585655"/>
              <a:gd name="connsiteX4-69" fmla="*/ 24759 w 11488957"/>
              <a:gd name="connsiteY4-70" fmla="*/ 737708 h 1585655"/>
              <a:gd name="connsiteX0-71" fmla="*/ 26515 w 11132367"/>
              <a:gd name="connsiteY0-72" fmla="*/ 899055 h 1602201"/>
              <a:gd name="connsiteX1-73" fmla="*/ 5400268 w 11132367"/>
              <a:gd name="connsiteY1-74" fmla="*/ 1680 h 1602201"/>
              <a:gd name="connsiteX2-75" fmla="*/ 11132367 w 11132367"/>
              <a:gd name="connsiteY2-76" fmla="*/ 738417 h 1602201"/>
              <a:gd name="connsiteX3-77" fmla="*/ 5560906 w 11132367"/>
              <a:gd name="connsiteY3-78" fmla="*/ 1586364 h 1602201"/>
              <a:gd name="connsiteX4-79" fmla="*/ 26515 w 11132367"/>
              <a:gd name="connsiteY4-80" fmla="*/ 899055 h 1602201"/>
              <a:gd name="connsiteX0-81" fmla="*/ 19182 w 11125034"/>
              <a:gd name="connsiteY0-82" fmla="*/ 899055 h 1603865"/>
              <a:gd name="connsiteX1-83" fmla="*/ 5392935 w 11125034"/>
              <a:gd name="connsiteY1-84" fmla="*/ 1680 h 1603865"/>
              <a:gd name="connsiteX2-85" fmla="*/ 11125034 w 11125034"/>
              <a:gd name="connsiteY2-86" fmla="*/ 738417 h 1603865"/>
              <a:gd name="connsiteX3-87" fmla="*/ 5553573 w 11125034"/>
              <a:gd name="connsiteY3-88" fmla="*/ 1586364 h 1603865"/>
              <a:gd name="connsiteX4-89" fmla="*/ 19182 w 11125034"/>
              <a:gd name="connsiteY4-90" fmla="*/ 899055 h 1603865"/>
              <a:gd name="connsiteX0-91" fmla="*/ 20646 w 11126498"/>
              <a:gd name="connsiteY0-92" fmla="*/ 996014 h 1700824"/>
              <a:gd name="connsiteX1-93" fmla="*/ 5394399 w 11126498"/>
              <a:gd name="connsiteY1-94" fmla="*/ 98639 h 1700824"/>
              <a:gd name="connsiteX2-95" fmla="*/ 11126498 w 11126498"/>
              <a:gd name="connsiteY2-96" fmla="*/ 835376 h 1700824"/>
              <a:gd name="connsiteX3-97" fmla="*/ 5555037 w 11126498"/>
              <a:gd name="connsiteY3-98" fmla="*/ 1683323 h 1700824"/>
              <a:gd name="connsiteX4-99" fmla="*/ 20646 w 11126498"/>
              <a:gd name="connsiteY4-100" fmla="*/ 996014 h 1700824"/>
              <a:gd name="connsiteX0-101" fmla="*/ 20845 w 11126697"/>
              <a:gd name="connsiteY0-102" fmla="*/ 902584 h 1607394"/>
              <a:gd name="connsiteX1-103" fmla="*/ 5394598 w 11126697"/>
              <a:gd name="connsiteY1-104" fmla="*/ 5209 h 1607394"/>
              <a:gd name="connsiteX2-105" fmla="*/ 11126697 w 11126697"/>
              <a:gd name="connsiteY2-106" fmla="*/ 741946 h 1607394"/>
              <a:gd name="connsiteX3-107" fmla="*/ 5555236 w 11126697"/>
              <a:gd name="connsiteY3-108" fmla="*/ 1589893 h 1607394"/>
              <a:gd name="connsiteX4-109" fmla="*/ 20845 w 11126697"/>
              <a:gd name="connsiteY4-110" fmla="*/ 902584 h 1607394"/>
              <a:gd name="connsiteX0-111" fmla="*/ 20779 w 11126631"/>
              <a:gd name="connsiteY0-112" fmla="*/ 951990 h 1656800"/>
              <a:gd name="connsiteX1-113" fmla="*/ 5394532 w 11126631"/>
              <a:gd name="connsiteY1-114" fmla="*/ 54615 h 1656800"/>
              <a:gd name="connsiteX2-115" fmla="*/ 11126631 w 11126631"/>
              <a:gd name="connsiteY2-116" fmla="*/ 791352 h 1656800"/>
              <a:gd name="connsiteX3-117" fmla="*/ 5555170 w 11126631"/>
              <a:gd name="connsiteY3-118" fmla="*/ 1639299 h 1656800"/>
              <a:gd name="connsiteX4-119" fmla="*/ 20779 w 11126631"/>
              <a:gd name="connsiteY4-120" fmla="*/ 951990 h 1656800"/>
              <a:gd name="connsiteX0-121" fmla="*/ 98 w 11105950"/>
              <a:gd name="connsiteY0-122" fmla="*/ 1020663 h 1709155"/>
              <a:gd name="connsiteX1-123" fmla="*/ 5410921 w 11105950"/>
              <a:gd name="connsiteY1-124" fmla="*/ 24434 h 1709155"/>
              <a:gd name="connsiteX2-125" fmla="*/ 11105950 w 11105950"/>
              <a:gd name="connsiteY2-126" fmla="*/ 860025 h 1709155"/>
              <a:gd name="connsiteX3-127" fmla="*/ 5534489 w 11105950"/>
              <a:gd name="connsiteY3-128" fmla="*/ 1707972 h 1709155"/>
              <a:gd name="connsiteX4-129" fmla="*/ 98 w 11105950"/>
              <a:gd name="connsiteY4-130" fmla="*/ 1020663 h 1709155"/>
              <a:gd name="connsiteX0-131" fmla="*/ 27558 w 11133410"/>
              <a:gd name="connsiteY0-132" fmla="*/ 1027360 h 1717034"/>
              <a:gd name="connsiteX1-133" fmla="*/ 5438381 w 11133410"/>
              <a:gd name="connsiteY1-134" fmla="*/ 31131 h 1717034"/>
              <a:gd name="connsiteX2-135" fmla="*/ 11133410 w 11133410"/>
              <a:gd name="connsiteY2-136" fmla="*/ 866722 h 1717034"/>
              <a:gd name="connsiteX3-137" fmla="*/ 5561949 w 11133410"/>
              <a:gd name="connsiteY3-138" fmla="*/ 1714669 h 1717034"/>
              <a:gd name="connsiteX4-139" fmla="*/ 27558 w 11133410"/>
              <a:gd name="connsiteY4-140" fmla="*/ 1027360 h 1717034"/>
              <a:gd name="connsiteX0-141" fmla="*/ 10942 w 11116794"/>
              <a:gd name="connsiteY0-142" fmla="*/ 1034881 h 1728673"/>
              <a:gd name="connsiteX1-143" fmla="*/ 5421765 w 11116794"/>
              <a:gd name="connsiteY1-144" fmla="*/ 38652 h 1728673"/>
              <a:gd name="connsiteX2-145" fmla="*/ 11116794 w 11116794"/>
              <a:gd name="connsiteY2-146" fmla="*/ 874243 h 1728673"/>
              <a:gd name="connsiteX3-147" fmla="*/ 5545333 w 11116794"/>
              <a:gd name="connsiteY3-148" fmla="*/ 1722190 h 1728673"/>
              <a:gd name="connsiteX4-149" fmla="*/ 10942 w 11116794"/>
              <a:gd name="connsiteY4-150" fmla="*/ 1034881 h 1728673"/>
              <a:gd name="connsiteX0-151" fmla="*/ 1601 w 11107453"/>
              <a:gd name="connsiteY0-152" fmla="*/ 875692 h 1564124"/>
              <a:gd name="connsiteX1-153" fmla="*/ 5054078 w 11107453"/>
              <a:gd name="connsiteY1-154" fmla="*/ 27744 h 1564124"/>
              <a:gd name="connsiteX2-155" fmla="*/ 11107453 w 11107453"/>
              <a:gd name="connsiteY2-156" fmla="*/ 715054 h 1564124"/>
              <a:gd name="connsiteX3-157" fmla="*/ 5535992 w 11107453"/>
              <a:gd name="connsiteY3-158" fmla="*/ 1563001 h 1564124"/>
              <a:gd name="connsiteX4-159" fmla="*/ 1601 w 11107453"/>
              <a:gd name="connsiteY4-160" fmla="*/ 875692 h 1564124"/>
              <a:gd name="connsiteX0-161" fmla="*/ 1601 w 11107453"/>
              <a:gd name="connsiteY0-162" fmla="*/ 875692 h 1564124"/>
              <a:gd name="connsiteX1-163" fmla="*/ 5054078 w 11107453"/>
              <a:gd name="connsiteY1-164" fmla="*/ 27744 h 1564124"/>
              <a:gd name="connsiteX2-165" fmla="*/ 11107453 w 11107453"/>
              <a:gd name="connsiteY2-166" fmla="*/ 715054 h 1564124"/>
              <a:gd name="connsiteX3-167" fmla="*/ 5535992 w 11107453"/>
              <a:gd name="connsiteY3-168" fmla="*/ 1563001 h 1564124"/>
              <a:gd name="connsiteX4-169" fmla="*/ 1601 w 11107453"/>
              <a:gd name="connsiteY4-170" fmla="*/ 875692 h 1564124"/>
              <a:gd name="connsiteX0-171" fmla="*/ 193 w 11106045"/>
              <a:gd name="connsiteY0-172" fmla="*/ 935993 h 1624449"/>
              <a:gd name="connsiteX1-173" fmla="*/ 5361589 w 11106045"/>
              <a:gd name="connsiteY1-174" fmla="*/ 26262 h 1624449"/>
              <a:gd name="connsiteX2-175" fmla="*/ 11106045 w 11106045"/>
              <a:gd name="connsiteY2-176" fmla="*/ 775355 h 1624449"/>
              <a:gd name="connsiteX3-177" fmla="*/ 5534584 w 11106045"/>
              <a:gd name="connsiteY3-178" fmla="*/ 1623302 h 1624449"/>
              <a:gd name="connsiteX4-179" fmla="*/ 193 w 11106045"/>
              <a:gd name="connsiteY4-180" fmla="*/ 935993 h 1624449"/>
              <a:gd name="connsiteX0-181" fmla="*/ 70072 w 11175924"/>
              <a:gd name="connsiteY0-182" fmla="*/ 965625 h 1674478"/>
              <a:gd name="connsiteX1-183" fmla="*/ 5431468 w 11175924"/>
              <a:gd name="connsiteY1-184" fmla="*/ 55894 h 1674478"/>
              <a:gd name="connsiteX2-185" fmla="*/ 11175924 w 11175924"/>
              <a:gd name="connsiteY2-186" fmla="*/ 804987 h 1674478"/>
              <a:gd name="connsiteX3-187" fmla="*/ 5604463 w 11175924"/>
              <a:gd name="connsiteY3-188" fmla="*/ 1652934 h 1674478"/>
              <a:gd name="connsiteX4-189" fmla="*/ 70072 w 11175924"/>
              <a:gd name="connsiteY4-190" fmla="*/ 965625 h 1674478"/>
              <a:gd name="connsiteX0-191" fmla="*/ 65465 w 11208387"/>
              <a:gd name="connsiteY0-192" fmla="*/ 921187 h 1630931"/>
              <a:gd name="connsiteX1-193" fmla="*/ 5426861 w 11208387"/>
              <a:gd name="connsiteY1-194" fmla="*/ 11456 h 1630931"/>
              <a:gd name="connsiteX2-195" fmla="*/ 11208387 w 11208387"/>
              <a:gd name="connsiteY2-196" fmla="*/ 748192 h 1630931"/>
              <a:gd name="connsiteX3-197" fmla="*/ 5599856 w 11208387"/>
              <a:gd name="connsiteY3-198" fmla="*/ 1608496 h 1630931"/>
              <a:gd name="connsiteX4-199" fmla="*/ 65465 w 11208387"/>
              <a:gd name="connsiteY4-200" fmla="*/ 921187 h 1630931"/>
              <a:gd name="connsiteX0-201" fmla="*/ 91838 w 11234760"/>
              <a:gd name="connsiteY0-202" fmla="*/ 921187 h 1616978"/>
              <a:gd name="connsiteX1-203" fmla="*/ 5453234 w 11234760"/>
              <a:gd name="connsiteY1-204" fmla="*/ 11456 h 1616978"/>
              <a:gd name="connsiteX2-205" fmla="*/ 11234760 w 11234760"/>
              <a:gd name="connsiteY2-206" fmla="*/ 748192 h 1616978"/>
              <a:gd name="connsiteX3-207" fmla="*/ 5626229 w 11234760"/>
              <a:gd name="connsiteY3-208" fmla="*/ 1608496 h 1616978"/>
              <a:gd name="connsiteX4-209" fmla="*/ 91838 w 11234760"/>
              <a:gd name="connsiteY4-210" fmla="*/ 921187 h 1616978"/>
              <a:gd name="connsiteX0-211" fmla="*/ 18141 w 11161063"/>
              <a:gd name="connsiteY0-212" fmla="*/ 921187 h 1627157"/>
              <a:gd name="connsiteX1-213" fmla="*/ 5379537 w 11161063"/>
              <a:gd name="connsiteY1-214" fmla="*/ 11456 h 1627157"/>
              <a:gd name="connsiteX2-215" fmla="*/ 11161063 w 11161063"/>
              <a:gd name="connsiteY2-216" fmla="*/ 748192 h 1627157"/>
              <a:gd name="connsiteX3-217" fmla="*/ 5552532 w 11161063"/>
              <a:gd name="connsiteY3-218" fmla="*/ 1608496 h 1627157"/>
              <a:gd name="connsiteX4-219" fmla="*/ 18141 w 11161063"/>
              <a:gd name="connsiteY4-220" fmla="*/ 921187 h 1627157"/>
              <a:gd name="connsiteX0-221" fmla="*/ 18279 w 11124130"/>
              <a:gd name="connsiteY0-222" fmla="*/ 881804 h 1617320"/>
              <a:gd name="connsiteX1-223" fmla="*/ 5342604 w 11124130"/>
              <a:gd name="connsiteY1-224" fmla="*/ 9144 h 1617320"/>
              <a:gd name="connsiteX2-225" fmla="*/ 11124130 w 11124130"/>
              <a:gd name="connsiteY2-226" fmla="*/ 745880 h 1617320"/>
              <a:gd name="connsiteX3-227" fmla="*/ 5515599 w 11124130"/>
              <a:gd name="connsiteY3-228" fmla="*/ 1606184 h 1617320"/>
              <a:gd name="connsiteX4-229" fmla="*/ 18279 w 11124130"/>
              <a:gd name="connsiteY4-230" fmla="*/ 881804 h 1617320"/>
              <a:gd name="connsiteX0-231" fmla="*/ 177 w 11106028"/>
              <a:gd name="connsiteY0-232" fmla="*/ 885630 h 1687136"/>
              <a:gd name="connsiteX1-233" fmla="*/ 5324502 w 11106028"/>
              <a:gd name="connsiteY1-234" fmla="*/ 12970 h 1687136"/>
              <a:gd name="connsiteX2-235" fmla="*/ 11106028 w 11106028"/>
              <a:gd name="connsiteY2-236" fmla="*/ 749706 h 1687136"/>
              <a:gd name="connsiteX3-237" fmla="*/ 5497497 w 11106028"/>
              <a:gd name="connsiteY3-238" fmla="*/ 1610010 h 1687136"/>
              <a:gd name="connsiteX4-239" fmla="*/ 177 w 11106028"/>
              <a:gd name="connsiteY4-240" fmla="*/ 885630 h 1687136"/>
              <a:gd name="connsiteX0-241" fmla="*/ 172 w 11204878"/>
              <a:gd name="connsiteY0-242" fmla="*/ 821300 h 1682598"/>
              <a:gd name="connsiteX1-243" fmla="*/ 5423352 w 11204878"/>
              <a:gd name="connsiteY1-244" fmla="*/ 47494 h 1682598"/>
              <a:gd name="connsiteX2-245" fmla="*/ 11204878 w 11204878"/>
              <a:gd name="connsiteY2-246" fmla="*/ 784230 h 1682598"/>
              <a:gd name="connsiteX3-247" fmla="*/ 5596347 w 11204878"/>
              <a:gd name="connsiteY3-248" fmla="*/ 1644534 h 1682598"/>
              <a:gd name="connsiteX4-249" fmla="*/ 172 w 11204878"/>
              <a:gd name="connsiteY4-250" fmla="*/ 821300 h 1682598"/>
              <a:gd name="connsiteX0-251" fmla="*/ 1728 w 11206434"/>
              <a:gd name="connsiteY0-252" fmla="*/ 777088 h 1601641"/>
              <a:gd name="connsiteX1-253" fmla="*/ 5424908 w 11206434"/>
              <a:gd name="connsiteY1-254" fmla="*/ 3282 h 1601641"/>
              <a:gd name="connsiteX2-255" fmla="*/ 11206434 w 11206434"/>
              <a:gd name="connsiteY2-256" fmla="*/ 740018 h 1601641"/>
              <a:gd name="connsiteX3-257" fmla="*/ 5597903 w 11206434"/>
              <a:gd name="connsiteY3-258" fmla="*/ 1600322 h 1601641"/>
              <a:gd name="connsiteX4-259" fmla="*/ 1728 w 11206434"/>
              <a:gd name="connsiteY4-260" fmla="*/ 777088 h 1601641"/>
              <a:gd name="connsiteX0-261" fmla="*/ 1752 w 11144674"/>
              <a:gd name="connsiteY0-262" fmla="*/ 741435 h 1601739"/>
              <a:gd name="connsiteX1-263" fmla="*/ 5363148 w 11144674"/>
              <a:gd name="connsiteY1-264" fmla="*/ 4699 h 1601739"/>
              <a:gd name="connsiteX2-265" fmla="*/ 11144674 w 11144674"/>
              <a:gd name="connsiteY2-266" fmla="*/ 741435 h 1601739"/>
              <a:gd name="connsiteX3-267" fmla="*/ 5536143 w 11144674"/>
              <a:gd name="connsiteY3-268" fmla="*/ 1601739 h 1601739"/>
              <a:gd name="connsiteX4-269" fmla="*/ 1752 w 11144674"/>
              <a:gd name="connsiteY4-270" fmla="*/ 741435 h 1601739"/>
              <a:gd name="connsiteX0-271" fmla="*/ 1262 w 11144184"/>
              <a:gd name="connsiteY0-272" fmla="*/ 741435 h 1601739"/>
              <a:gd name="connsiteX1-273" fmla="*/ 5362658 w 11144184"/>
              <a:gd name="connsiteY1-274" fmla="*/ 4699 h 1601739"/>
              <a:gd name="connsiteX2-275" fmla="*/ 11144184 w 11144184"/>
              <a:gd name="connsiteY2-276" fmla="*/ 741435 h 1601739"/>
              <a:gd name="connsiteX3-277" fmla="*/ 5535653 w 11144184"/>
              <a:gd name="connsiteY3-278" fmla="*/ 1601739 h 1601739"/>
              <a:gd name="connsiteX4-279" fmla="*/ 1262 w 11144184"/>
              <a:gd name="connsiteY4-280" fmla="*/ 741435 h 1601739"/>
              <a:gd name="connsiteX0-281" fmla="*/ 1250 w 11181242"/>
              <a:gd name="connsiteY0-282" fmla="*/ 803213 h 1605189"/>
              <a:gd name="connsiteX1-283" fmla="*/ 5399716 w 11181242"/>
              <a:gd name="connsiteY1-284" fmla="*/ 4693 h 1605189"/>
              <a:gd name="connsiteX2-285" fmla="*/ 11181242 w 11181242"/>
              <a:gd name="connsiteY2-286" fmla="*/ 741429 h 1605189"/>
              <a:gd name="connsiteX3-287" fmla="*/ 5572711 w 11181242"/>
              <a:gd name="connsiteY3-288" fmla="*/ 1601733 h 1605189"/>
              <a:gd name="connsiteX4-289" fmla="*/ 1250 w 11181242"/>
              <a:gd name="connsiteY4-290" fmla="*/ 803213 h 1605189"/>
              <a:gd name="connsiteX0-291" fmla="*/ 1737 w 11181729"/>
              <a:gd name="connsiteY0-292" fmla="*/ 811978 h 1633006"/>
              <a:gd name="connsiteX1-293" fmla="*/ 5400203 w 11181729"/>
              <a:gd name="connsiteY1-294" fmla="*/ 13458 h 1633006"/>
              <a:gd name="connsiteX2-295" fmla="*/ 11181729 w 11181729"/>
              <a:gd name="connsiteY2-296" fmla="*/ 750194 h 1633006"/>
              <a:gd name="connsiteX3-297" fmla="*/ 5573198 w 11181729"/>
              <a:gd name="connsiteY3-298" fmla="*/ 1610498 h 1633006"/>
              <a:gd name="connsiteX4-299" fmla="*/ 1737 w 11181729"/>
              <a:gd name="connsiteY4-300" fmla="*/ 811978 h 1633006"/>
              <a:gd name="connsiteX0-301" fmla="*/ 1737 w 11181729"/>
              <a:gd name="connsiteY0-302" fmla="*/ 811978 h 1633006"/>
              <a:gd name="connsiteX1-303" fmla="*/ 5400203 w 11181729"/>
              <a:gd name="connsiteY1-304" fmla="*/ 13458 h 1633006"/>
              <a:gd name="connsiteX2-305" fmla="*/ 11181729 w 11181729"/>
              <a:gd name="connsiteY2-306" fmla="*/ 750194 h 1633006"/>
              <a:gd name="connsiteX3-307" fmla="*/ 5573198 w 11181729"/>
              <a:gd name="connsiteY3-308" fmla="*/ 1610498 h 1633006"/>
              <a:gd name="connsiteX4-309" fmla="*/ 1737 w 11181729"/>
              <a:gd name="connsiteY4-310" fmla="*/ 811978 h 1633006"/>
              <a:gd name="connsiteX0-311" fmla="*/ 23183 w 11203175"/>
              <a:gd name="connsiteY0-312" fmla="*/ 799117 h 1603534"/>
              <a:gd name="connsiteX1-313" fmla="*/ 5421649 w 11203175"/>
              <a:gd name="connsiteY1-314" fmla="*/ 597 h 1603534"/>
              <a:gd name="connsiteX2-315" fmla="*/ 11203175 w 11203175"/>
              <a:gd name="connsiteY2-316" fmla="*/ 737333 h 1603534"/>
              <a:gd name="connsiteX3-317" fmla="*/ 5594644 w 11203175"/>
              <a:gd name="connsiteY3-318" fmla="*/ 1597637 h 1603534"/>
              <a:gd name="connsiteX4-319" fmla="*/ 23183 w 11203175"/>
              <a:gd name="connsiteY4-320" fmla="*/ 799117 h 1603534"/>
              <a:gd name="connsiteX0-321" fmla="*/ 23183 w 11203175"/>
              <a:gd name="connsiteY0-322" fmla="*/ 800089 h 1604506"/>
              <a:gd name="connsiteX1-323" fmla="*/ 5421649 w 11203175"/>
              <a:gd name="connsiteY1-324" fmla="*/ 1569 h 1604506"/>
              <a:gd name="connsiteX2-325" fmla="*/ 11203175 w 11203175"/>
              <a:gd name="connsiteY2-326" fmla="*/ 738305 h 1604506"/>
              <a:gd name="connsiteX3-327" fmla="*/ 5594644 w 11203175"/>
              <a:gd name="connsiteY3-328" fmla="*/ 1598609 h 1604506"/>
              <a:gd name="connsiteX4-329" fmla="*/ 23183 w 11203175"/>
              <a:gd name="connsiteY4-330" fmla="*/ 800089 h 1604506"/>
              <a:gd name="connsiteX0-331" fmla="*/ 23183 w 11203175"/>
              <a:gd name="connsiteY0-332" fmla="*/ 800089 h 1604506"/>
              <a:gd name="connsiteX1-333" fmla="*/ 5421649 w 11203175"/>
              <a:gd name="connsiteY1-334" fmla="*/ 1569 h 1604506"/>
              <a:gd name="connsiteX2-335" fmla="*/ 11203175 w 11203175"/>
              <a:gd name="connsiteY2-336" fmla="*/ 738305 h 1604506"/>
              <a:gd name="connsiteX3-337" fmla="*/ 5594644 w 11203175"/>
              <a:gd name="connsiteY3-338" fmla="*/ 1598609 h 1604506"/>
              <a:gd name="connsiteX4-339" fmla="*/ 23183 w 11203175"/>
              <a:gd name="connsiteY4-340" fmla="*/ 800089 h 1604506"/>
              <a:gd name="connsiteX0-341" fmla="*/ 23183 w 11203175"/>
              <a:gd name="connsiteY0-342" fmla="*/ 803223 h 1607640"/>
              <a:gd name="connsiteX1-343" fmla="*/ 5421649 w 11203175"/>
              <a:gd name="connsiteY1-344" fmla="*/ 4703 h 1607640"/>
              <a:gd name="connsiteX2-345" fmla="*/ 11203175 w 11203175"/>
              <a:gd name="connsiteY2-346" fmla="*/ 741439 h 1607640"/>
              <a:gd name="connsiteX3-347" fmla="*/ 5594644 w 11203175"/>
              <a:gd name="connsiteY3-348" fmla="*/ 1601743 h 1607640"/>
              <a:gd name="connsiteX4-349" fmla="*/ 23183 w 11203175"/>
              <a:gd name="connsiteY4-350" fmla="*/ 803223 h 1607640"/>
              <a:gd name="connsiteX0-351" fmla="*/ 23183 w 11203175"/>
              <a:gd name="connsiteY0-352" fmla="*/ 801476 h 1605893"/>
              <a:gd name="connsiteX1-353" fmla="*/ 5421649 w 11203175"/>
              <a:gd name="connsiteY1-354" fmla="*/ 2956 h 1605893"/>
              <a:gd name="connsiteX2-355" fmla="*/ 11203175 w 11203175"/>
              <a:gd name="connsiteY2-356" fmla="*/ 739692 h 1605893"/>
              <a:gd name="connsiteX3-357" fmla="*/ 5594644 w 11203175"/>
              <a:gd name="connsiteY3-358" fmla="*/ 1599996 h 1605893"/>
              <a:gd name="connsiteX4-359" fmla="*/ 23183 w 11203175"/>
              <a:gd name="connsiteY4-360" fmla="*/ 801476 h 1605893"/>
              <a:gd name="connsiteX0-361" fmla="*/ 2400 w 11182392"/>
              <a:gd name="connsiteY0-362" fmla="*/ 798526 h 1597190"/>
              <a:gd name="connsiteX1-363" fmla="*/ 4918952 w 11182392"/>
              <a:gd name="connsiteY1-364" fmla="*/ 6 h 1597190"/>
              <a:gd name="connsiteX2-365" fmla="*/ 11182392 w 11182392"/>
              <a:gd name="connsiteY2-366" fmla="*/ 736742 h 1597190"/>
              <a:gd name="connsiteX3-367" fmla="*/ 5573861 w 11182392"/>
              <a:gd name="connsiteY3-368" fmla="*/ 1597046 h 1597190"/>
              <a:gd name="connsiteX4-369" fmla="*/ 2400 w 11182392"/>
              <a:gd name="connsiteY4-370" fmla="*/ 798526 h 1597190"/>
              <a:gd name="connsiteX0-371" fmla="*/ 2400 w 11182392"/>
              <a:gd name="connsiteY0-372" fmla="*/ 894470 h 1693134"/>
              <a:gd name="connsiteX1-373" fmla="*/ 4918952 w 11182392"/>
              <a:gd name="connsiteY1-374" fmla="*/ 95950 h 1693134"/>
              <a:gd name="connsiteX2-375" fmla="*/ 5588476 w 11182392"/>
              <a:gd name="connsiteY2-376" fmla="*/ 96026 h 1693134"/>
              <a:gd name="connsiteX3-377" fmla="*/ 11182392 w 11182392"/>
              <a:gd name="connsiteY3-378" fmla="*/ 832686 h 1693134"/>
              <a:gd name="connsiteX4-379" fmla="*/ 5573861 w 11182392"/>
              <a:gd name="connsiteY4-380" fmla="*/ 1692990 h 1693134"/>
              <a:gd name="connsiteX5" fmla="*/ 2400 w 11182392"/>
              <a:gd name="connsiteY5" fmla="*/ 894470 h 1693134"/>
              <a:gd name="connsiteX0-381" fmla="*/ 4 w 11179996"/>
              <a:gd name="connsiteY0-382" fmla="*/ 894470 h 1680780"/>
              <a:gd name="connsiteX1-383" fmla="*/ 4916556 w 11179996"/>
              <a:gd name="connsiteY1-384" fmla="*/ 95950 h 1680780"/>
              <a:gd name="connsiteX2-385" fmla="*/ 5586080 w 11179996"/>
              <a:gd name="connsiteY2-386" fmla="*/ 96026 h 1680780"/>
              <a:gd name="connsiteX3-387" fmla="*/ 11179996 w 11179996"/>
              <a:gd name="connsiteY3-388" fmla="*/ 832686 h 1680780"/>
              <a:gd name="connsiteX4-389" fmla="*/ 4941270 w 11179996"/>
              <a:gd name="connsiteY4-390" fmla="*/ 1680633 h 1680780"/>
              <a:gd name="connsiteX5-391" fmla="*/ 4 w 11179996"/>
              <a:gd name="connsiteY5-392" fmla="*/ 894470 h 1680780"/>
              <a:gd name="connsiteX0-393" fmla="*/ 4 w 11180021"/>
              <a:gd name="connsiteY0-394" fmla="*/ 894470 h 1781118"/>
              <a:gd name="connsiteX1-395" fmla="*/ 4916556 w 11180021"/>
              <a:gd name="connsiteY1-396" fmla="*/ 95950 h 1781118"/>
              <a:gd name="connsiteX2-397" fmla="*/ 5586080 w 11180021"/>
              <a:gd name="connsiteY2-398" fmla="*/ 96026 h 1781118"/>
              <a:gd name="connsiteX3-399" fmla="*/ 11179996 w 11180021"/>
              <a:gd name="connsiteY3-400" fmla="*/ 832686 h 1781118"/>
              <a:gd name="connsiteX4-401" fmla="*/ 5511940 w 11180021"/>
              <a:gd name="connsiteY4-402" fmla="*/ 1677691 h 1781118"/>
              <a:gd name="connsiteX5-403" fmla="*/ 4941270 w 11180021"/>
              <a:gd name="connsiteY5-404" fmla="*/ 1680633 h 1781118"/>
              <a:gd name="connsiteX6" fmla="*/ 4 w 11180021"/>
              <a:gd name="connsiteY6" fmla="*/ 894470 h 1781118"/>
              <a:gd name="connsiteX0-405" fmla="*/ 4 w 11180021"/>
              <a:gd name="connsiteY0-406" fmla="*/ 894470 h 1755894"/>
              <a:gd name="connsiteX1-407" fmla="*/ 4916556 w 11180021"/>
              <a:gd name="connsiteY1-408" fmla="*/ 95950 h 1755894"/>
              <a:gd name="connsiteX2-409" fmla="*/ 5586080 w 11180021"/>
              <a:gd name="connsiteY2-410" fmla="*/ 96026 h 1755894"/>
              <a:gd name="connsiteX3-411" fmla="*/ 11179996 w 11180021"/>
              <a:gd name="connsiteY3-412" fmla="*/ 832686 h 1755894"/>
              <a:gd name="connsiteX4-413" fmla="*/ 5771431 w 11180021"/>
              <a:gd name="connsiteY4-414" fmla="*/ 1628264 h 1755894"/>
              <a:gd name="connsiteX5-415" fmla="*/ 4941270 w 11180021"/>
              <a:gd name="connsiteY5-416" fmla="*/ 1680633 h 1755894"/>
              <a:gd name="connsiteX6-417" fmla="*/ 4 w 11180021"/>
              <a:gd name="connsiteY6-418" fmla="*/ 894470 h 1755894"/>
              <a:gd name="connsiteX0-419" fmla="*/ 5329 w 11185346"/>
              <a:gd name="connsiteY0-420" fmla="*/ 894470 h 1755894"/>
              <a:gd name="connsiteX1-421" fmla="*/ 4921881 w 11185346"/>
              <a:gd name="connsiteY1-422" fmla="*/ 95950 h 1755894"/>
              <a:gd name="connsiteX2-423" fmla="*/ 5591405 w 11185346"/>
              <a:gd name="connsiteY2-424" fmla="*/ 96026 h 1755894"/>
              <a:gd name="connsiteX3-425" fmla="*/ 11185321 w 11185346"/>
              <a:gd name="connsiteY3-426" fmla="*/ 832686 h 1755894"/>
              <a:gd name="connsiteX4-427" fmla="*/ 5776756 w 11185346"/>
              <a:gd name="connsiteY4-428" fmla="*/ 1628264 h 1755894"/>
              <a:gd name="connsiteX5-429" fmla="*/ 4946595 w 11185346"/>
              <a:gd name="connsiteY5-430" fmla="*/ 1680633 h 1755894"/>
              <a:gd name="connsiteX6-431" fmla="*/ 5329 w 11185346"/>
              <a:gd name="connsiteY6-432" fmla="*/ 894470 h 1755894"/>
              <a:gd name="connsiteX0-433" fmla="*/ 5329 w 11185346"/>
              <a:gd name="connsiteY0-434" fmla="*/ 829592 h 1691016"/>
              <a:gd name="connsiteX1-435" fmla="*/ 4921881 w 11185346"/>
              <a:gd name="connsiteY1-436" fmla="*/ 31072 h 1691016"/>
              <a:gd name="connsiteX2-437" fmla="*/ 5591405 w 11185346"/>
              <a:gd name="connsiteY2-438" fmla="*/ 31148 h 1691016"/>
              <a:gd name="connsiteX3-439" fmla="*/ 11185321 w 11185346"/>
              <a:gd name="connsiteY3-440" fmla="*/ 767808 h 1691016"/>
              <a:gd name="connsiteX4-441" fmla="*/ 5776756 w 11185346"/>
              <a:gd name="connsiteY4-442" fmla="*/ 1563386 h 1691016"/>
              <a:gd name="connsiteX5-443" fmla="*/ 4946595 w 11185346"/>
              <a:gd name="connsiteY5-444" fmla="*/ 1615755 h 1691016"/>
              <a:gd name="connsiteX6-445" fmla="*/ 5329 w 11185346"/>
              <a:gd name="connsiteY6-446" fmla="*/ 829592 h 1691016"/>
              <a:gd name="connsiteX0-447" fmla="*/ 4835 w 11184854"/>
              <a:gd name="connsiteY0-448" fmla="*/ 847871 h 1709295"/>
              <a:gd name="connsiteX1-449" fmla="*/ 4921387 w 11184854"/>
              <a:gd name="connsiteY1-450" fmla="*/ 49351 h 1709295"/>
              <a:gd name="connsiteX2-451" fmla="*/ 5924543 w 11184854"/>
              <a:gd name="connsiteY2-452" fmla="*/ 0 h 1709295"/>
              <a:gd name="connsiteX3-453" fmla="*/ 11184827 w 11184854"/>
              <a:gd name="connsiteY3-454" fmla="*/ 786087 h 1709295"/>
              <a:gd name="connsiteX4-455" fmla="*/ 5776262 w 11184854"/>
              <a:gd name="connsiteY4-456" fmla="*/ 1581665 h 1709295"/>
              <a:gd name="connsiteX5-457" fmla="*/ 4946101 w 11184854"/>
              <a:gd name="connsiteY5-458" fmla="*/ 1634034 h 1709295"/>
              <a:gd name="connsiteX6-459" fmla="*/ 4835 w 11184854"/>
              <a:gd name="connsiteY6-460" fmla="*/ 847871 h 1709295"/>
              <a:gd name="connsiteX0-461" fmla="*/ 4893 w 11184914"/>
              <a:gd name="connsiteY0-462" fmla="*/ 847871 h 1709295"/>
              <a:gd name="connsiteX1-463" fmla="*/ 4921445 w 11184914"/>
              <a:gd name="connsiteY1-464" fmla="*/ 49351 h 1709295"/>
              <a:gd name="connsiteX2-465" fmla="*/ 6233520 w 11184914"/>
              <a:gd name="connsiteY2-466" fmla="*/ 0 h 1709295"/>
              <a:gd name="connsiteX3-467" fmla="*/ 11184885 w 11184914"/>
              <a:gd name="connsiteY3-468" fmla="*/ 786087 h 1709295"/>
              <a:gd name="connsiteX4-469" fmla="*/ 5776320 w 11184914"/>
              <a:gd name="connsiteY4-470" fmla="*/ 1581665 h 1709295"/>
              <a:gd name="connsiteX5-471" fmla="*/ 4946159 w 11184914"/>
              <a:gd name="connsiteY5-472" fmla="*/ 1634034 h 1709295"/>
              <a:gd name="connsiteX6-473" fmla="*/ 4893 w 11184914"/>
              <a:gd name="connsiteY6-474" fmla="*/ 847871 h 1709295"/>
              <a:gd name="connsiteX0-475" fmla="*/ 4925 w 11184947"/>
              <a:gd name="connsiteY0-476" fmla="*/ 872584 h 1734008"/>
              <a:gd name="connsiteX1-477" fmla="*/ 4921477 w 11184947"/>
              <a:gd name="connsiteY1-478" fmla="*/ 74064 h 1734008"/>
              <a:gd name="connsiteX2-479" fmla="*/ 6394190 w 11184947"/>
              <a:gd name="connsiteY2-480" fmla="*/ 0 h 1734008"/>
              <a:gd name="connsiteX3-481" fmla="*/ 11184917 w 11184947"/>
              <a:gd name="connsiteY3-482" fmla="*/ 810800 h 1734008"/>
              <a:gd name="connsiteX4-483" fmla="*/ 5776352 w 11184947"/>
              <a:gd name="connsiteY4-484" fmla="*/ 1606378 h 1734008"/>
              <a:gd name="connsiteX5-485" fmla="*/ 4946191 w 11184947"/>
              <a:gd name="connsiteY5-486" fmla="*/ 1658747 h 1734008"/>
              <a:gd name="connsiteX6-487" fmla="*/ 4925 w 11184947"/>
              <a:gd name="connsiteY6-488" fmla="*/ 872584 h 1734008"/>
              <a:gd name="connsiteX0-489" fmla="*/ 4925 w 11184947"/>
              <a:gd name="connsiteY0-490" fmla="*/ 872584 h 1734008"/>
              <a:gd name="connsiteX1-491" fmla="*/ 4921477 w 11184947"/>
              <a:gd name="connsiteY1-492" fmla="*/ 74064 h 1734008"/>
              <a:gd name="connsiteX2-493" fmla="*/ 6394190 w 11184947"/>
              <a:gd name="connsiteY2-494" fmla="*/ 0 h 1734008"/>
              <a:gd name="connsiteX3-495" fmla="*/ 11184917 w 11184947"/>
              <a:gd name="connsiteY3-496" fmla="*/ 810800 h 1734008"/>
              <a:gd name="connsiteX4-497" fmla="*/ 5776352 w 11184947"/>
              <a:gd name="connsiteY4-498" fmla="*/ 1606378 h 1734008"/>
              <a:gd name="connsiteX5-499" fmla="*/ 4946191 w 11184947"/>
              <a:gd name="connsiteY5-500" fmla="*/ 1658747 h 1734008"/>
              <a:gd name="connsiteX6-501" fmla="*/ 4925 w 11184947"/>
              <a:gd name="connsiteY6-502" fmla="*/ 872584 h 1734008"/>
              <a:gd name="connsiteX0-503" fmla="*/ 4925 w 11184947"/>
              <a:gd name="connsiteY0-504" fmla="*/ 872584 h 1881243"/>
              <a:gd name="connsiteX1-505" fmla="*/ 4921477 w 11184947"/>
              <a:gd name="connsiteY1-506" fmla="*/ 74064 h 1881243"/>
              <a:gd name="connsiteX2-507" fmla="*/ 6394190 w 11184947"/>
              <a:gd name="connsiteY2-508" fmla="*/ 0 h 1881243"/>
              <a:gd name="connsiteX3-509" fmla="*/ 11184917 w 11184947"/>
              <a:gd name="connsiteY3-510" fmla="*/ 810800 h 1881243"/>
              <a:gd name="connsiteX4-511" fmla="*/ 5776352 w 11184947"/>
              <a:gd name="connsiteY4-512" fmla="*/ 1606378 h 1881243"/>
              <a:gd name="connsiteX5-513" fmla="*/ 4946191 w 11184947"/>
              <a:gd name="connsiteY5-514" fmla="*/ 1658747 h 1881243"/>
              <a:gd name="connsiteX6-515" fmla="*/ 4925 w 11184947"/>
              <a:gd name="connsiteY6-516" fmla="*/ 872584 h 1881243"/>
              <a:gd name="connsiteX0-517" fmla="*/ 4925 w 11184947"/>
              <a:gd name="connsiteY0-518" fmla="*/ 872584 h 1881243"/>
              <a:gd name="connsiteX1-519" fmla="*/ 4921477 w 11184947"/>
              <a:gd name="connsiteY1-520" fmla="*/ 74064 h 1881243"/>
              <a:gd name="connsiteX2-521" fmla="*/ 6394190 w 11184947"/>
              <a:gd name="connsiteY2-522" fmla="*/ 0 h 1881243"/>
              <a:gd name="connsiteX3-523" fmla="*/ 11184917 w 11184947"/>
              <a:gd name="connsiteY3-524" fmla="*/ 810800 h 1881243"/>
              <a:gd name="connsiteX4-525" fmla="*/ 5776352 w 11184947"/>
              <a:gd name="connsiteY4-526" fmla="*/ 1606378 h 1881243"/>
              <a:gd name="connsiteX5-527" fmla="*/ 4946191 w 11184947"/>
              <a:gd name="connsiteY5-528" fmla="*/ 1658747 h 1881243"/>
              <a:gd name="connsiteX6-529" fmla="*/ 4925 w 11184947"/>
              <a:gd name="connsiteY6-530" fmla="*/ 872584 h 1881243"/>
              <a:gd name="connsiteX0-531" fmla="*/ 4925 w 11184947"/>
              <a:gd name="connsiteY0-532" fmla="*/ 872584 h 1816400"/>
              <a:gd name="connsiteX1-533" fmla="*/ 4921477 w 11184947"/>
              <a:gd name="connsiteY1-534" fmla="*/ 74064 h 1816400"/>
              <a:gd name="connsiteX2-535" fmla="*/ 6394190 w 11184947"/>
              <a:gd name="connsiteY2-536" fmla="*/ 0 h 1816400"/>
              <a:gd name="connsiteX3-537" fmla="*/ 11184917 w 11184947"/>
              <a:gd name="connsiteY3-538" fmla="*/ 810800 h 1816400"/>
              <a:gd name="connsiteX4-539" fmla="*/ 6628968 w 11184947"/>
              <a:gd name="connsiteY4-540" fmla="*/ 1507524 h 1816400"/>
              <a:gd name="connsiteX5-541" fmla="*/ 4946191 w 11184947"/>
              <a:gd name="connsiteY5-542" fmla="*/ 1658747 h 1816400"/>
              <a:gd name="connsiteX6-543" fmla="*/ 4925 w 11184947"/>
              <a:gd name="connsiteY6-544" fmla="*/ 872584 h 1816400"/>
              <a:gd name="connsiteX0-545" fmla="*/ 4925 w 11184947"/>
              <a:gd name="connsiteY0-546" fmla="*/ 872584 h 1692951"/>
              <a:gd name="connsiteX1-547" fmla="*/ 4921477 w 11184947"/>
              <a:gd name="connsiteY1-548" fmla="*/ 74064 h 1692951"/>
              <a:gd name="connsiteX2-549" fmla="*/ 6394190 w 11184947"/>
              <a:gd name="connsiteY2-550" fmla="*/ 0 h 1692951"/>
              <a:gd name="connsiteX3-551" fmla="*/ 11184917 w 11184947"/>
              <a:gd name="connsiteY3-552" fmla="*/ 810800 h 1692951"/>
              <a:gd name="connsiteX4-553" fmla="*/ 6628968 w 11184947"/>
              <a:gd name="connsiteY4-554" fmla="*/ 1507524 h 1692951"/>
              <a:gd name="connsiteX5-555" fmla="*/ 4946191 w 11184947"/>
              <a:gd name="connsiteY5-556" fmla="*/ 1658747 h 1692951"/>
              <a:gd name="connsiteX6-557" fmla="*/ 4925 w 11184947"/>
              <a:gd name="connsiteY6-558" fmla="*/ 872584 h 1692951"/>
              <a:gd name="connsiteX0-559" fmla="*/ 4925 w 11184947"/>
              <a:gd name="connsiteY0-560" fmla="*/ 872584 h 1692951"/>
              <a:gd name="connsiteX1-561" fmla="*/ 4921477 w 11184947"/>
              <a:gd name="connsiteY1-562" fmla="*/ 74064 h 1692951"/>
              <a:gd name="connsiteX2-563" fmla="*/ 6394190 w 11184947"/>
              <a:gd name="connsiteY2-564" fmla="*/ 0 h 1692951"/>
              <a:gd name="connsiteX3-565" fmla="*/ 11184917 w 11184947"/>
              <a:gd name="connsiteY3-566" fmla="*/ 810800 h 1692951"/>
              <a:gd name="connsiteX4-567" fmla="*/ 6628968 w 11184947"/>
              <a:gd name="connsiteY4-568" fmla="*/ 1507524 h 1692951"/>
              <a:gd name="connsiteX5-569" fmla="*/ 4946191 w 11184947"/>
              <a:gd name="connsiteY5-570" fmla="*/ 1658747 h 1692951"/>
              <a:gd name="connsiteX6-571" fmla="*/ 4925 w 11184947"/>
              <a:gd name="connsiteY6-572" fmla="*/ 872584 h 1692951"/>
              <a:gd name="connsiteX0-573" fmla="*/ 4925 w 11184917"/>
              <a:gd name="connsiteY0-574" fmla="*/ 872584 h 1692951"/>
              <a:gd name="connsiteX1-575" fmla="*/ 4921477 w 11184917"/>
              <a:gd name="connsiteY1-576" fmla="*/ 74064 h 1692951"/>
              <a:gd name="connsiteX2-577" fmla="*/ 6394190 w 11184917"/>
              <a:gd name="connsiteY2-578" fmla="*/ 0 h 1692951"/>
              <a:gd name="connsiteX3-579" fmla="*/ 11184917 w 11184917"/>
              <a:gd name="connsiteY3-580" fmla="*/ 810800 h 1692951"/>
              <a:gd name="connsiteX4-581" fmla="*/ 6628968 w 11184917"/>
              <a:gd name="connsiteY4-582" fmla="*/ 1507524 h 1692951"/>
              <a:gd name="connsiteX5-583" fmla="*/ 4946191 w 11184917"/>
              <a:gd name="connsiteY5-584" fmla="*/ 1658747 h 1692951"/>
              <a:gd name="connsiteX6-585" fmla="*/ 4925 w 11184917"/>
              <a:gd name="connsiteY6-586" fmla="*/ 872584 h 1692951"/>
              <a:gd name="connsiteX0-587" fmla="*/ 4925 w 11184950"/>
              <a:gd name="connsiteY0-588" fmla="*/ 872584 h 1692951"/>
              <a:gd name="connsiteX1-589" fmla="*/ 4921477 w 11184950"/>
              <a:gd name="connsiteY1-590" fmla="*/ 74064 h 1692951"/>
              <a:gd name="connsiteX2-591" fmla="*/ 6394190 w 11184950"/>
              <a:gd name="connsiteY2-592" fmla="*/ 0 h 1692951"/>
              <a:gd name="connsiteX3-593" fmla="*/ 11184917 w 11184950"/>
              <a:gd name="connsiteY3-594" fmla="*/ 810800 h 1692951"/>
              <a:gd name="connsiteX4-595" fmla="*/ 6628968 w 11184950"/>
              <a:gd name="connsiteY4-596" fmla="*/ 1507524 h 1692951"/>
              <a:gd name="connsiteX5-597" fmla="*/ 4946191 w 11184950"/>
              <a:gd name="connsiteY5-598" fmla="*/ 1658747 h 1692951"/>
              <a:gd name="connsiteX6-599" fmla="*/ 4925 w 11184950"/>
              <a:gd name="connsiteY6-600" fmla="*/ 872584 h 1692951"/>
              <a:gd name="connsiteX0-601" fmla="*/ 1631 w 11181656"/>
              <a:gd name="connsiteY0-602" fmla="*/ 872584 h 1828582"/>
              <a:gd name="connsiteX1-603" fmla="*/ 4918183 w 11181656"/>
              <a:gd name="connsiteY1-604" fmla="*/ 74064 h 1828582"/>
              <a:gd name="connsiteX2-605" fmla="*/ 6390896 w 11181656"/>
              <a:gd name="connsiteY2-606" fmla="*/ 0 h 1828582"/>
              <a:gd name="connsiteX3-607" fmla="*/ 11181623 w 11181656"/>
              <a:gd name="connsiteY3-608" fmla="*/ 810800 h 1828582"/>
              <a:gd name="connsiteX4-609" fmla="*/ 6625674 w 11181656"/>
              <a:gd name="connsiteY4-610" fmla="*/ 1507524 h 1828582"/>
              <a:gd name="connsiteX5-611" fmla="*/ 4399199 w 11181656"/>
              <a:gd name="connsiteY5-612" fmla="*/ 1807028 h 1828582"/>
              <a:gd name="connsiteX6-613" fmla="*/ 1631 w 11181656"/>
              <a:gd name="connsiteY6-614" fmla="*/ 872584 h 1828582"/>
              <a:gd name="connsiteX0-615" fmla="*/ 20205 w 11200230"/>
              <a:gd name="connsiteY0-616" fmla="*/ 872584 h 1828582"/>
              <a:gd name="connsiteX1-617" fmla="*/ 4936757 w 11200230"/>
              <a:gd name="connsiteY1-618" fmla="*/ 74064 h 1828582"/>
              <a:gd name="connsiteX2-619" fmla="*/ 6409470 w 11200230"/>
              <a:gd name="connsiteY2-620" fmla="*/ 0 h 1828582"/>
              <a:gd name="connsiteX3-621" fmla="*/ 11200197 w 11200230"/>
              <a:gd name="connsiteY3-622" fmla="*/ 810800 h 1828582"/>
              <a:gd name="connsiteX4-623" fmla="*/ 6644248 w 11200230"/>
              <a:gd name="connsiteY4-624" fmla="*/ 1507524 h 1828582"/>
              <a:gd name="connsiteX5-625" fmla="*/ 4417773 w 11200230"/>
              <a:gd name="connsiteY5-626" fmla="*/ 1807028 h 1828582"/>
              <a:gd name="connsiteX6-627" fmla="*/ 20205 w 11200230"/>
              <a:gd name="connsiteY6-628" fmla="*/ 872584 h 1828582"/>
              <a:gd name="connsiteX0-629" fmla="*/ 3929 w 11183954"/>
              <a:gd name="connsiteY0-630" fmla="*/ 872584 h 1828582"/>
              <a:gd name="connsiteX1-631" fmla="*/ 4920481 w 11183954"/>
              <a:gd name="connsiteY1-632" fmla="*/ 74064 h 1828582"/>
              <a:gd name="connsiteX2-633" fmla="*/ 6393194 w 11183954"/>
              <a:gd name="connsiteY2-634" fmla="*/ 0 h 1828582"/>
              <a:gd name="connsiteX3-635" fmla="*/ 11183921 w 11183954"/>
              <a:gd name="connsiteY3-636" fmla="*/ 810800 h 1828582"/>
              <a:gd name="connsiteX4-637" fmla="*/ 6627972 w 11183954"/>
              <a:gd name="connsiteY4-638" fmla="*/ 1507524 h 1828582"/>
              <a:gd name="connsiteX5-639" fmla="*/ 4401497 w 11183954"/>
              <a:gd name="connsiteY5-640" fmla="*/ 1807028 h 1828582"/>
              <a:gd name="connsiteX6-641" fmla="*/ 3929 w 11183954"/>
              <a:gd name="connsiteY6-642" fmla="*/ 872584 h 1828582"/>
              <a:gd name="connsiteX0-643" fmla="*/ 3363 w 11183388"/>
              <a:gd name="connsiteY0-644" fmla="*/ 872584 h 1651495"/>
              <a:gd name="connsiteX1-645" fmla="*/ 4919915 w 11183388"/>
              <a:gd name="connsiteY1-646" fmla="*/ 74064 h 1651495"/>
              <a:gd name="connsiteX2-647" fmla="*/ 6392628 w 11183388"/>
              <a:gd name="connsiteY2-648" fmla="*/ 0 h 1651495"/>
              <a:gd name="connsiteX3-649" fmla="*/ 11183355 w 11183388"/>
              <a:gd name="connsiteY3-650" fmla="*/ 810800 h 1651495"/>
              <a:gd name="connsiteX4-651" fmla="*/ 6627406 w 11183388"/>
              <a:gd name="connsiteY4-652" fmla="*/ 1507524 h 1651495"/>
              <a:gd name="connsiteX5-653" fmla="*/ 4190866 w 11183388"/>
              <a:gd name="connsiteY5-654" fmla="*/ 1609320 h 1651495"/>
              <a:gd name="connsiteX6-655" fmla="*/ 3363 w 11183388"/>
              <a:gd name="connsiteY6-656" fmla="*/ 872584 h 1651495"/>
              <a:gd name="connsiteX0-657" fmla="*/ 3302 w 11183327"/>
              <a:gd name="connsiteY0-658" fmla="*/ 872584 h 1689517"/>
              <a:gd name="connsiteX1-659" fmla="*/ 4919854 w 11183327"/>
              <a:gd name="connsiteY1-660" fmla="*/ 74064 h 1689517"/>
              <a:gd name="connsiteX2-661" fmla="*/ 6392567 w 11183327"/>
              <a:gd name="connsiteY2-662" fmla="*/ 0 h 1689517"/>
              <a:gd name="connsiteX3-663" fmla="*/ 11183294 w 11183327"/>
              <a:gd name="connsiteY3-664" fmla="*/ 810800 h 1689517"/>
              <a:gd name="connsiteX4-665" fmla="*/ 6627345 w 11183327"/>
              <a:gd name="connsiteY4-666" fmla="*/ 1507524 h 1689517"/>
              <a:gd name="connsiteX5-667" fmla="*/ 4190805 w 11183327"/>
              <a:gd name="connsiteY5-668" fmla="*/ 1609320 h 1689517"/>
              <a:gd name="connsiteX6-669" fmla="*/ 3302 w 11183327"/>
              <a:gd name="connsiteY6-670" fmla="*/ 872584 h 1689517"/>
              <a:gd name="connsiteX0-671" fmla="*/ 3345 w 11183369"/>
              <a:gd name="connsiteY0-672" fmla="*/ 872584 h 1633761"/>
              <a:gd name="connsiteX1-673" fmla="*/ 4919897 w 11183369"/>
              <a:gd name="connsiteY1-674" fmla="*/ 74064 h 1633761"/>
              <a:gd name="connsiteX2-675" fmla="*/ 6392610 w 11183369"/>
              <a:gd name="connsiteY2-676" fmla="*/ 0 h 1633761"/>
              <a:gd name="connsiteX3-677" fmla="*/ 11183337 w 11183369"/>
              <a:gd name="connsiteY3-678" fmla="*/ 810800 h 1633761"/>
              <a:gd name="connsiteX4-679" fmla="*/ 6528534 w 11183369"/>
              <a:gd name="connsiteY4-680" fmla="*/ 1421027 h 1633761"/>
              <a:gd name="connsiteX5-681" fmla="*/ 4190848 w 11183369"/>
              <a:gd name="connsiteY5-682" fmla="*/ 1609320 h 1633761"/>
              <a:gd name="connsiteX6-683" fmla="*/ 3345 w 11183369"/>
              <a:gd name="connsiteY6-684" fmla="*/ 872584 h 1633761"/>
              <a:gd name="connsiteX0-685" fmla="*/ 3345 w 11183368"/>
              <a:gd name="connsiteY0-686" fmla="*/ 872584 h 1633761"/>
              <a:gd name="connsiteX1-687" fmla="*/ 4919897 w 11183368"/>
              <a:gd name="connsiteY1-688" fmla="*/ 74064 h 1633761"/>
              <a:gd name="connsiteX2-689" fmla="*/ 6392610 w 11183368"/>
              <a:gd name="connsiteY2-690" fmla="*/ 0 h 1633761"/>
              <a:gd name="connsiteX3-691" fmla="*/ 11183337 w 11183368"/>
              <a:gd name="connsiteY3-692" fmla="*/ 810800 h 1633761"/>
              <a:gd name="connsiteX4-693" fmla="*/ 6528534 w 11183368"/>
              <a:gd name="connsiteY4-694" fmla="*/ 1421027 h 1633761"/>
              <a:gd name="connsiteX5-695" fmla="*/ 4190848 w 11183368"/>
              <a:gd name="connsiteY5-696" fmla="*/ 1609320 h 1633761"/>
              <a:gd name="connsiteX6-697" fmla="*/ 3345 w 11183368"/>
              <a:gd name="connsiteY6-698" fmla="*/ 872584 h 1633761"/>
              <a:gd name="connsiteX0-699" fmla="*/ 3345 w 11183368"/>
              <a:gd name="connsiteY0-700" fmla="*/ 872584 h 1649694"/>
              <a:gd name="connsiteX1-701" fmla="*/ 4919897 w 11183368"/>
              <a:gd name="connsiteY1-702" fmla="*/ 74064 h 1649694"/>
              <a:gd name="connsiteX2-703" fmla="*/ 6392610 w 11183368"/>
              <a:gd name="connsiteY2-704" fmla="*/ 0 h 1649694"/>
              <a:gd name="connsiteX3-705" fmla="*/ 11183337 w 11183368"/>
              <a:gd name="connsiteY3-706" fmla="*/ 810800 h 1649694"/>
              <a:gd name="connsiteX4-707" fmla="*/ 6528534 w 11183368"/>
              <a:gd name="connsiteY4-708" fmla="*/ 1421027 h 1649694"/>
              <a:gd name="connsiteX5-709" fmla="*/ 4190848 w 11183368"/>
              <a:gd name="connsiteY5-710" fmla="*/ 1609320 h 1649694"/>
              <a:gd name="connsiteX6-711" fmla="*/ 3345 w 11183368"/>
              <a:gd name="connsiteY6-712" fmla="*/ 872584 h 1649694"/>
              <a:gd name="connsiteX0-713" fmla="*/ 3378 w 11146331"/>
              <a:gd name="connsiteY0-714" fmla="*/ 860228 h 1650600"/>
              <a:gd name="connsiteX1-715" fmla="*/ 4882860 w 11146331"/>
              <a:gd name="connsiteY1-716" fmla="*/ 74064 h 1650600"/>
              <a:gd name="connsiteX2-717" fmla="*/ 6355573 w 11146331"/>
              <a:gd name="connsiteY2-718" fmla="*/ 0 h 1650600"/>
              <a:gd name="connsiteX3-719" fmla="*/ 11146300 w 11146331"/>
              <a:gd name="connsiteY3-720" fmla="*/ 810800 h 1650600"/>
              <a:gd name="connsiteX4-721" fmla="*/ 6491497 w 11146331"/>
              <a:gd name="connsiteY4-722" fmla="*/ 1421027 h 1650600"/>
              <a:gd name="connsiteX5-723" fmla="*/ 4153811 w 11146331"/>
              <a:gd name="connsiteY5-724" fmla="*/ 1609320 h 1650600"/>
              <a:gd name="connsiteX6-725" fmla="*/ 3378 w 11146331"/>
              <a:gd name="connsiteY6-726" fmla="*/ 860228 h 1650600"/>
              <a:gd name="connsiteX0-727" fmla="*/ 59056 w 11202009"/>
              <a:gd name="connsiteY0-728" fmla="*/ 860228 h 1650600"/>
              <a:gd name="connsiteX1-729" fmla="*/ 4938538 w 11202009"/>
              <a:gd name="connsiteY1-730" fmla="*/ 74064 h 1650600"/>
              <a:gd name="connsiteX2-731" fmla="*/ 6411251 w 11202009"/>
              <a:gd name="connsiteY2-732" fmla="*/ 0 h 1650600"/>
              <a:gd name="connsiteX3-733" fmla="*/ 11201978 w 11202009"/>
              <a:gd name="connsiteY3-734" fmla="*/ 810800 h 1650600"/>
              <a:gd name="connsiteX4-735" fmla="*/ 6547175 w 11202009"/>
              <a:gd name="connsiteY4-736" fmla="*/ 1421027 h 1650600"/>
              <a:gd name="connsiteX5-737" fmla="*/ 4209489 w 11202009"/>
              <a:gd name="connsiteY5-738" fmla="*/ 1609320 h 1650600"/>
              <a:gd name="connsiteX6-739" fmla="*/ 59056 w 11202009"/>
              <a:gd name="connsiteY6-740" fmla="*/ 860228 h 1650600"/>
              <a:gd name="connsiteX0-741" fmla="*/ 32671 w 11175624"/>
              <a:gd name="connsiteY0-742" fmla="*/ 860228 h 1650600"/>
              <a:gd name="connsiteX1-743" fmla="*/ 4912153 w 11175624"/>
              <a:gd name="connsiteY1-744" fmla="*/ 74064 h 1650600"/>
              <a:gd name="connsiteX2-745" fmla="*/ 6384866 w 11175624"/>
              <a:gd name="connsiteY2-746" fmla="*/ 0 h 1650600"/>
              <a:gd name="connsiteX3-747" fmla="*/ 11175593 w 11175624"/>
              <a:gd name="connsiteY3-748" fmla="*/ 810800 h 1650600"/>
              <a:gd name="connsiteX4-749" fmla="*/ 6520790 w 11175624"/>
              <a:gd name="connsiteY4-750" fmla="*/ 1421027 h 1650600"/>
              <a:gd name="connsiteX5-751" fmla="*/ 4183104 w 11175624"/>
              <a:gd name="connsiteY5-752" fmla="*/ 1609320 h 1650600"/>
              <a:gd name="connsiteX6-753" fmla="*/ 32671 w 11175624"/>
              <a:gd name="connsiteY6-754" fmla="*/ 860228 h 1650600"/>
              <a:gd name="connsiteX0-755" fmla="*/ 32671 w 11175626"/>
              <a:gd name="connsiteY0-756" fmla="*/ 860228 h 1846488"/>
              <a:gd name="connsiteX1-757" fmla="*/ 4912153 w 11175626"/>
              <a:gd name="connsiteY1-758" fmla="*/ 74064 h 1846488"/>
              <a:gd name="connsiteX2-759" fmla="*/ 6384866 w 11175626"/>
              <a:gd name="connsiteY2-760" fmla="*/ 0 h 1846488"/>
              <a:gd name="connsiteX3-761" fmla="*/ 11175593 w 11175626"/>
              <a:gd name="connsiteY3-762" fmla="*/ 810800 h 1846488"/>
              <a:gd name="connsiteX4-763" fmla="*/ 6644357 w 11175626"/>
              <a:gd name="connsiteY4-764" fmla="*/ 1754659 h 1846488"/>
              <a:gd name="connsiteX5-765" fmla="*/ 4183104 w 11175626"/>
              <a:gd name="connsiteY5-766" fmla="*/ 1609320 h 1846488"/>
              <a:gd name="connsiteX6-767" fmla="*/ 32671 w 11175626"/>
              <a:gd name="connsiteY6-768" fmla="*/ 860228 h 1846488"/>
              <a:gd name="connsiteX0-769" fmla="*/ 5087 w 11148042"/>
              <a:gd name="connsiteY0-770" fmla="*/ 860228 h 1905219"/>
              <a:gd name="connsiteX1-771" fmla="*/ 4884569 w 11148042"/>
              <a:gd name="connsiteY1-772" fmla="*/ 74064 h 1905219"/>
              <a:gd name="connsiteX2-773" fmla="*/ 6357282 w 11148042"/>
              <a:gd name="connsiteY2-774" fmla="*/ 0 h 1905219"/>
              <a:gd name="connsiteX3-775" fmla="*/ 11148009 w 11148042"/>
              <a:gd name="connsiteY3-776" fmla="*/ 810800 h 1905219"/>
              <a:gd name="connsiteX4-777" fmla="*/ 6616773 w 11148042"/>
              <a:gd name="connsiteY4-778" fmla="*/ 1754659 h 1905219"/>
              <a:gd name="connsiteX5-779" fmla="*/ 4007239 w 11148042"/>
              <a:gd name="connsiteY5-780" fmla="*/ 1782314 h 1905219"/>
              <a:gd name="connsiteX6-781" fmla="*/ 5087 w 11148042"/>
              <a:gd name="connsiteY6-782" fmla="*/ 860228 h 1905219"/>
              <a:gd name="connsiteX0-783" fmla="*/ 296 w 11143251"/>
              <a:gd name="connsiteY0-784" fmla="*/ 860228 h 1905219"/>
              <a:gd name="connsiteX1-785" fmla="*/ 4879778 w 11143251"/>
              <a:gd name="connsiteY1-786" fmla="*/ 74064 h 1905219"/>
              <a:gd name="connsiteX2-787" fmla="*/ 6352491 w 11143251"/>
              <a:gd name="connsiteY2-788" fmla="*/ 0 h 1905219"/>
              <a:gd name="connsiteX3-789" fmla="*/ 11143218 w 11143251"/>
              <a:gd name="connsiteY3-790" fmla="*/ 810800 h 1905219"/>
              <a:gd name="connsiteX4-791" fmla="*/ 6611982 w 11143251"/>
              <a:gd name="connsiteY4-792" fmla="*/ 1754659 h 1905219"/>
              <a:gd name="connsiteX5-793" fmla="*/ 4002448 w 11143251"/>
              <a:gd name="connsiteY5-794" fmla="*/ 1782314 h 1905219"/>
              <a:gd name="connsiteX6-795" fmla="*/ 296 w 11143251"/>
              <a:gd name="connsiteY6-796" fmla="*/ 860228 h 1905219"/>
              <a:gd name="connsiteX0-797" fmla="*/ 12301 w 11155256"/>
              <a:gd name="connsiteY0-798" fmla="*/ 860228 h 1905219"/>
              <a:gd name="connsiteX1-799" fmla="*/ 4891783 w 11155256"/>
              <a:gd name="connsiteY1-800" fmla="*/ 74064 h 1905219"/>
              <a:gd name="connsiteX2-801" fmla="*/ 6364496 w 11155256"/>
              <a:gd name="connsiteY2-802" fmla="*/ 0 h 1905219"/>
              <a:gd name="connsiteX3-803" fmla="*/ 11155223 w 11155256"/>
              <a:gd name="connsiteY3-804" fmla="*/ 810800 h 1905219"/>
              <a:gd name="connsiteX4-805" fmla="*/ 6623987 w 11155256"/>
              <a:gd name="connsiteY4-806" fmla="*/ 1754659 h 1905219"/>
              <a:gd name="connsiteX5-807" fmla="*/ 4014453 w 11155256"/>
              <a:gd name="connsiteY5-808" fmla="*/ 1782314 h 1905219"/>
              <a:gd name="connsiteX6-809" fmla="*/ 12301 w 11155256"/>
              <a:gd name="connsiteY6-810" fmla="*/ 860228 h 1905219"/>
              <a:gd name="connsiteX0-811" fmla="*/ 40139 w 11183094"/>
              <a:gd name="connsiteY0-812" fmla="*/ 860228 h 1905219"/>
              <a:gd name="connsiteX1-813" fmla="*/ 4919621 w 11183094"/>
              <a:gd name="connsiteY1-814" fmla="*/ 74064 h 1905219"/>
              <a:gd name="connsiteX2-815" fmla="*/ 6392334 w 11183094"/>
              <a:gd name="connsiteY2-816" fmla="*/ 0 h 1905219"/>
              <a:gd name="connsiteX3-817" fmla="*/ 11183061 w 11183094"/>
              <a:gd name="connsiteY3-818" fmla="*/ 810800 h 1905219"/>
              <a:gd name="connsiteX4-819" fmla="*/ 6651825 w 11183094"/>
              <a:gd name="connsiteY4-820" fmla="*/ 1754659 h 1905219"/>
              <a:gd name="connsiteX5-821" fmla="*/ 4042291 w 11183094"/>
              <a:gd name="connsiteY5-822" fmla="*/ 1782314 h 1905219"/>
              <a:gd name="connsiteX6-823" fmla="*/ 40139 w 11183094"/>
              <a:gd name="connsiteY6-824" fmla="*/ 860228 h 1905219"/>
              <a:gd name="connsiteX0-825" fmla="*/ 40139 w 11183094"/>
              <a:gd name="connsiteY0-826" fmla="*/ 860228 h 1905219"/>
              <a:gd name="connsiteX1-827" fmla="*/ 4919621 w 11183094"/>
              <a:gd name="connsiteY1-828" fmla="*/ 74064 h 1905219"/>
              <a:gd name="connsiteX2-829" fmla="*/ 6392334 w 11183094"/>
              <a:gd name="connsiteY2-830" fmla="*/ 0 h 1905219"/>
              <a:gd name="connsiteX3-831" fmla="*/ 11183061 w 11183094"/>
              <a:gd name="connsiteY3-832" fmla="*/ 810800 h 1905219"/>
              <a:gd name="connsiteX4-833" fmla="*/ 6651825 w 11183094"/>
              <a:gd name="connsiteY4-834" fmla="*/ 1754659 h 1905219"/>
              <a:gd name="connsiteX5-835" fmla="*/ 4042291 w 11183094"/>
              <a:gd name="connsiteY5-836" fmla="*/ 1782314 h 1905219"/>
              <a:gd name="connsiteX6-837" fmla="*/ 40139 w 11183094"/>
              <a:gd name="connsiteY6-838" fmla="*/ 860228 h 1905219"/>
              <a:gd name="connsiteX0-839" fmla="*/ 40139 w 11183094"/>
              <a:gd name="connsiteY0-840" fmla="*/ 860228 h 1905219"/>
              <a:gd name="connsiteX1-841" fmla="*/ 4919621 w 11183094"/>
              <a:gd name="connsiteY1-842" fmla="*/ 74064 h 1905219"/>
              <a:gd name="connsiteX2-843" fmla="*/ 6392334 w 11183094"/>
              <a:gd name="connsiteY2-844" fmla="*/ 0 h 1905219"/>
              <a:gd name="connsiteX3-845" fmla="*/ 11183061 w 11183094"/>
              <a:gd name="connsiteY3-846" fmla="*/ 810800 h 1905219"/>
              <a:gd name="connsiteX4-847" fmla="*/ 6651825 w 11183094"/>
              <a:gd name="connsiteY4-848" fmla="*/ 1754659 h 1905219"/>
              <a:gd name="connsiteX5-849" fmla="*/ 4042291 w 11183094"/>
              <a:gd name="connsiteY5-850" fmla="*/ 1782314 h 1905219"/>
              <a:gd name="connsiteX6-851" fmla="*/ 40139 w 11183094"/>
              <a:gd name="connsiteY6-852" fmla="*/ 860228 h 1905219"/>
              <a:gd name="connsiteX0-853" fmla="*/ 1148 w 11144103"/>
              <a:gd name="connsiteY0-854" fmla="*/ 860228 h 1905219"/>
              <a:gd name="connsiteX1-855" fmla="*/ 4411073 w 11144103"/>
              <a:gd name="connsiteY1-856" fmla="*/ 86421 h 1905219"/>
              <a:gd name="connsiteX2-857" fmla="*/ 6353343 w 11144103"/>
              <a:gd name="connsiteY2-858" fmla="*/ 0 h 1905219"/>
              <a:gd name="connsiteX3-859" fmla="*/ 11144070 w 11144103"/>
              <a:gd name="connsiteY3-860" fmla="*/ 810800 h 1905219"/>
              <a:gd name="connsiteX4-861" fmla="*/ 6612834 w 11144103"/>
              <a:gd name="connsiteY4-862" fmla="*/ 1754659 h 1905219"/>
              <a:gd name="connsiteX5-863" fmla="*/ 4003300 w 11144103"/>
              <a:gd name="connsiteY5-864" fmla="*/ 1782314 h 1905219"/>
              <a:gd name="connsiteX6-865" fmla="*/ 1148 w 11144103"/>
              <a:gd name="connsiteY6-866" fmla="*/ 860228 h 1905219"/>
              <a:gd name="connsiteX0-867" fmla="*/ 35235 w 11178190"/>
              <a:gd name="connsiteY0-868" fmla="*/ 860228 h 1905219"/>
              <a:gd name="connsiteX1-869" fmla="*/ 4445160 w 11178190"/>
              <a:gd name="connsiteY1-870" fmla="*/ 86421 h 1905219"/>
              <a:gd name="connsiteX2-871" fmla="*/ 6387430 w 11178190"/>
              <a:gd name="connsiteY2-872" fmla="*/ 0 h 1905219"/>
              <a:gd name="connsiteX3-873" fmla="*/ 11178157 w 11178190"/>
              <a:gd name="connsiteY3-874" fmla="*/ 810800 h 1905219"/>
              <a:gd name="connsiteX4-875" fmla="*/ 6646921 w 11178190"/>
              <a:gd name="connsiteY4-876" fmla="*/ 1754659 h 1905219"/>
              <a:gd name="connsiteX5-877" fmla="*/ 4037387 w 11178190"/>
              <a:gd name="connsiteY5-878" fmla="*/ 1782314 h 1905219"/>
              <a:gd name="connsiteX6-879" fmla="*/ 35235 w 11178190"/>
              <a:gd name="connsiteY6-880" fmla="*/ 860228 h 1905219"/>
              <a:gd name="connsiteX0-881" fmla="*/ 35235 w 11178190"/>
              <a:gd name="connsiteY0-882" fmla="*/ 860228 h 1905219"/>
              <a:gd name="connsiteX1-883" fmla="*/ 4445160 w 11178190"/>
              <a:gd name="connsiteY1-884" fmla="*/ 86421 h 1905219"/>
              <a:gd name="connsiteX2-885" fmla="*/ 6387430 w 11178190"/>
              <a:gd name="connsiteY2-886" fmla="*/ 0 h 1905219"/>
              <a:gd name="connsiteX3-887" fmla="*/ 11178157 w 11178190"/>
              <a:gd name="connsiteY3-888" fmla="*/ 810800 h 1905219"/>
              <a:gd name="connsiteX4-889" fmla="*/ 6646921 w 11178190"/>
              <a:gd name="connsiteY4-890" fmla="*/ 1754659 h 1905219"/>
              <a:gd name="connsiteX5-891" fmla="*/ 4037387 w 11178190"/>
              <a:gd name="connsiteY5-892" fmla="*/ 1782314 h 1905219"/>
              <a:gd name="connsiteX6-893" fmla="*/ 35235 w 11178190"/>
              <a:gd name="connsiteY6-894" fmla="*/ 860228 h 1905219"/>
              <a:gd name="connsiteX0-895" fmla="*/ 35235 w 11178190"/>
              <a:gd name="connsiteY0-896" fmla="*/ 860228 h 1874634"/>
              <a:gd name="connsiteX1-897" fmla="*/ 4445160 w 11178190"/>
              <a:gd name="connsiteY1-898" fmla="*/ 86421 h 1874634"/>
              <a:gd name="connsiteX2-899" fmla="*/ 6387430 w 11178190"/>
              <a:gd name="connsiteY2-900" fmla="*/ 0 h 1874634"/>
              <a:gd name="connsiteX3-901" fmla="*/ 11178157 w 11178190"/>
              <a:gd name="connsiteY3-902" fmla="*/ 810800 h 1874634"/>
              <a:gd name="connsiteX4-903" fmla="*/ 6646921 w 11178190"/>
              <a:gd name="connsiteY4-904" fmla="*/ 1754659 h 1874634"/>
              <a:gd name="connsiteX5-905" fmla="*/ 4037387 w 11178190"/>
              <a:gd name="connsiteY5-906" fmla="*/ 1782314 h 1874634"/>
              <a:gd name="connsiteX6-907" fmla="*/ 35235 w 11178190"/>
              <a:gd name="connsiteY6-908" fmla="*/ 860228 h 1874634"/>
              <a:gd name="connsiteX0-909" fmla="*/ 35235 w 11178190"/>
              <a:gd name="connsiteY0-910" fmla="*/ 860228 h 1874634"/>
              <a:gd name="connsiteX1-911" fmla="*/ 4445160 w 11178190"/>
              <a:gd name="connsiteY1-912" fmla="*/ 86421 h 1874634"/>
              <a:gd name="connsiteX2-913" fmla="*/ 6387430 w 11178190"/>
              <a:gd name="connsiteY2-914" fmla="*/ 0 h 1874634"/>
              <a:gd name="connsiteX3-915" fmla="*/ 11178157 w 11178190"/>
              <a:gd name="connsiteY3-916" fmla="*/ 810800 h 1874634"/>
              <a:gd name="connsiteX4-917" fmla="*/ 6646921 w 11178190"/>
              <a:gd name="connsiteY4-918" fmla="*/ 1754659 h 1874634"/>
              <a:gd name="connsiteX5-919" fmla="*/ 4037387 w 11178190"/>
              <a:gd name="connsiteY5-920" fmla="*/ 1782314 h 1874634"/>
              <a:gd name="connsiteX6-921" fmla="*/ 35235 w 11178190"/>
              <a:gd name="connsiteY6-922" fmla="*/ 860228 h 1874634"/>
              <a:gd name="connsiteX0-923" fmla="*/ 35235 w 11178190"/>
              <a:gd name="connsiteY0-924" fmla="*/ 860228 h 1874634"/>
              <a:gd name="connsiteX1-925" fmla="*/ 4445160 w 11178190"/>
              <a:gd name="connsiteY1-926" fmla="*/ 86421 h 1874634"/>
              <a:gd name="connsiteX2-927" fmla="*/ 6387430 w 11178190"/>
              <a:gd name="connsiteY2-928" fmla="*/ 0 h 1874634"/>
              <a:gd name="connsiteX3-929" fmla="*/ 11178157 w 11178190"/>
              <a:gd name="connsiteY3-930" fmla="*/ 810800 h 1874634"/>
              <a:gd name="connsiteX4-931" fmla="*/ 6646921 w 11178190"/>
              <a:gd name="connsiteY4-932" fmla="*/ 1754659 h 1874634"/>
              <a:gd name="connsiteX5-933" fmla="*/ 4037387 w 11178190"/>
              <a:gd name="connsiteY5-934" fmla="*/ 1782314 h 1874634"/>
              <a:gd name="connsiteX6-935" fmla="*/ 35235 w 11178190"/>
              <a:gd name="connsiteY6-936" fmla="*/ 860228 h 1874634"/>
              <a:gd name="connsiteX0-937" fmla="*/ 1957 w 11144912"/>
              <a:gd name="connsiteY0-938" fmla="*/ 860228 h 1874634"/>
              <a:gd name="connsiteX1-939" fmla="*/ 4411882 w 11144912"/>
              <a:gd name="connsiteY1-940" fmla="*/ 86421 h 1874634"/>
              <a:gd name="connsiteX2-941" fmla="*/ 6354152 w 11144912"/>
              <a:gd name="connsiteY2-942" fmla="*/ 0 h 1874634"/>
              <a:gd name="connsiteX3-943" fmla="*/ 11144879 w 11144912"/>
              <a:gd name="connsiteY3-944" fmla="*/ 810800 h 1874634"/>
              <a:gd name="connsiteX4-945" fmla="*/ 6613643 w 11144912"/>
              <a:gd name="connsiteY4-946" fmla="*/ 1754659 h 1874634"/>
              <a:gd name="connsiteX5-947" fmla="*/ 4004109 w 11144912"/>
              <a:gd name="connsiteY5-948" fmla="*/ 1782314 h 1874634"/>
              <a:gd name="connsiteX6-949" fmla="*/ 1957 w 11144912"/>
              <a:gd name="connsiteY6-950" fmla="*/ 860228 h 1874634"/>
              <a:gd name="connsiteX0-951" fmla="*/ 6981 w 11149936"/>
              <a:gd name="connsiteY0-952" fmla="*/ 860228 h 1874634"/>
              <a:gd name="connsiteX1-953" fmla="*/ 4416906 w 11149936"/>
              <a:gd name="connsiteY1-954" fmla="*/ 86421 h 1874634"/>
              <a:gd name="connsiteX2-955" fmla="*/ 6359176 w 11149936"/>
              <a:gd name="connsiteY2-956" fmla="*/ 0 h 1874634"/>
              <a:gd name="connsiteX3-957" fmla="*/ 11149903 w 11149936"/>
              <a:gd name="connsiteY3-958" fmla="*/ 810800 h 1874634"/>
              <a:gd name="connsiteX4-959" fmla="*/ 6618667 w 11149936"/>
              <a:gd name="connsiteY4-960" fmla="*/ 1754659 h 1874634"/>
              <a:gd name="connsiteX5-961" fmla="*/ 4009133 w 11149936"/>
              <a:gd name="connsiteY5-962" fmla="*/ 1782314 h 1874634"/>
              <a:gd name="connsiteX6-963" fmla="*/ 6981 w 11149936"/>
              <a:gd name="connsiteY6-964" fmla="*/ 860228 h 1874634"/>
              <a:gd name="connsiteX0-965" fmla="*/ 7764 w 11150719"/>
              <a:gd name="connsiteY0-966" fmla="*/ 860228 h 1874634"/>
              <a:gd name="connsiteX1-967" fmla="*/ 4417689 w 11150719"/>
              <a:gd name="connsiteY1-968" fmla="*/ 86421 h 1874634"/>
              <a:gd name="connsiteX2-969" fmla="*/ 6359959 w 11150719"/>
              <a:gd name="connsiteY2-970" fmla="*/ 0 h 1874634"/>
              <a:gd name="connsiteX3-971" fmla="*/ 11150686 w 11150719"/>
              <a:gd name="connsiteY3-972" fmla="*/ 810800 h 1874634"/>
              <a:gd name="connsiteX4-973" fmla="*/ 6619450 w 11150719"/>
              <a:gd name="connsiteY4-974" fmla="*/ 1754659 h 1874634"/>
              <a:gd name="connsiteX5-975" fmla="*/ 4009916 w 11150719"/>
              <a:gd name="connsiteY5-976" fmla="*/ 1782314 h 1874634"/>
              <a:gd name="connsiteX6-977" fmla="*/ 7764 w 11150719"/>
              <a:gd name="connsiteY6-978" fmla="*/ 860228 h 1874634"/>
              <a:gd name="connsiteX0-979" fmla="*/ 8199 w 10946215"/>
              <a:gd name="connsiteY0-980" fmla="*/ 767073 h 1881143"/>
              <a:gd name="connsiteX1-981" fmla="*/ 4213185 w 10946215"/>
              <a:gd name="connsiteY1-982" fmla="*/ 86421 h 1881143"/>
              <a:gd name="connsiteX2-983" fmla="*/ 6155455 w 10946215"/>
              <a:gd name="connsiteY2-984" fmla="*/ 0 h 1881143"/>
              <a:gd name="connsiteX3-985" fmla="*/ 10946182 w 10946215"/>
              <a:gd name="connsiteY3-986" fmla="*/ 810800 h 1881143"/>
              <a:gd name="connsiteX4-987" fmla="*/ 6414946 w 10946215"/>
              <a:gd name="connsiteY4-988" fmla="*/ 1754659 h 1881143"/>
              <a:gd name="connsiteX5-989" fmla="*/ 3805412 w 10946215"/>
              <a:gd name="connsiteY5-990" fmla="*/ 1782314 h 1881143"/>
              <a:gd name="connsiteX6-991" fmla="*/ 8199 w 10946215"/>
              <a:gd name="connsiteY6-992" fmla="*/ 767073 h 1881143"/>
              <a:gd name="connsiteX0-993" fmla="*/ 8197 w 10629490"/>
              <a:gd name="connsiteY0-994" fmla="*/ 767073 h 1881143"/>
              <a:gd name="connsiteX1-995" fmla="*/ 4213183 w 10629490"/>
              <a:gd name="connsiteY1-996" fmla="*/ 86421 h 1881143"/>
              <a:gd name="connsiteX2-997" fmla="*/ 6155453 w 10629490"/>
              <a:gd name="connsiteY2-998" fmla="*/ 0 h 1881143"/>
              <a:gd name="connsiteX3-999" fmla="*/ 10629453 w 10629490"/>
              <a:gd name="connsiteY3-1000" fmla="*/ 661753 h 1881143"/>
              <a:gd name="connsiteX4-1001" fmla="*/ 6414944 w 10629490"/>
              <a:gd name="connsiteY4-1002" fmla="*/ 1754659 h 1881143"/>
              <a:gd name="connsiteX5-1003" fmla="*/ 3805410 w 10629490"/>
              <a:gd name="connsiteY5-1004" fmla="*/ 1782314 h 1881143"/>
              <a:gd name="connsiteX6-1005" fmla="*/ 8197 w 10629490"/>
              <a:gd name="connsiteY6-1006" fmla="*/ 767073 h 1881143"/>
              <a:gd name="connsiteX0-1007" fmla="*/ 10067 w 9951611"/>
              <a:gd name="connsiteY0-1008" fmla="*/ 666369 h 1888245"/>
              <a:gd name="connsiteX1-1009" fmla="*/ 3535304 w 9951611"/>
              <a:gd name="connsiteY1-1010" fmla="*/ 86421 h 1888245"/>
              <a:gd name="connsiteX2-1011" fmla="*/ 5477574 w 9951611"/>
              <a:gd name="connsiteY2-1012" fmla="*/ 0 h 1888245"/>
              <a:gd name="connsiteX3-1013" fmla="*/ 9951574 w 9951611"/>
              <a:gd name="connsiteY3-1014" fmla="*/ 661753 h 1888245"/>
              <a:gd name="connsiteX4-1015" fmla="*/ 5737065 w 9951611"/>
              <a:gd name="connsiteY4-1016" fmla="*/ 1754659 h 1888245"/>
              <a:gd name="connsiteX5-1017" fmla="*/ 3127531 w 9951611"/>
              <a:gd name="connsiteY5-1018" fmla="*/ 1782314 h 1888245"/>
              <a:gd name="connsiteX6-1019" fmla="*/ 10067 w 9951611"/>
              <a:gd name="connsiteY6-1020" fmla="*/ 666369 h 1888245"/>
              <a:gd name="connsiteX0-1021" fmla="*/ 10067 w 9372572"/>
              <a:gd name="connsiteY0-1022" fmla="*/ 686896 h 1908772"/>
              <a:gd name="connsiteX1-1023" fmla="*/ 3535304 w 9372572"/>
              <a:gd name="connsiteY1-1024" fmla="*/ 106948 h 1908772"/>
              <a:gd name="connsiteX2-1025" fmla="*/ 5477574 w 9372572"/>
              <a:gd name="connsiteY2-1026" fmla="*/ 20527 h 1908772"/>
              <a:gd name="connsiteX3-1027" fmla="*/ 9372527 w 9372572"/>
              <a:gd name="connsiteY3-1028" fmla="*/ 631928 h 1908772"/>
              <a:gd name="connsiteX4-1029" fmla="*/ 5737065 w 9372572"/>
              <a:gd name="connsiteY4-1030" fmla="*/ 1775186 h 1908772"/>
              <a:gd name="connsiteX5-1031" fmla="*/ 3127531 w 9372572"/>
              <a:gd name="connsiteY5-1032" fmla="*/ 1802841 h 1908772"/>
              <a:gd name="connsiteX6-1033" fmla="*/ 10067 w 9372572"/>
              <a:gd name="connsiteY6-1034" fmla="*/ 686896 h 1908772"/>
              <a:gd name="connsiteX0-1035" fmla="*/ 9505 w 9548241"/>
              <a:gd name="connsiteY0-1036" fmla="*/ 712072 h 1906991"/>
              <a:gd name="connsiteX1-1037" fmla="*/ 3710973 w 9548241"/>
              <a:gd name="connsiteY1-1038" fmla="*/ 106948 h 1906991"/>
              <a:gd name="connsiteX2-1039" fmla="*/ 5653243 w 9548241"/>
              <a:gd name="connsiteY2-1040" fmla="*/ 20527 h 1906991"/>
              <a:gd name="connsiteX3-1041" fmla="*/ 9548196 w 9548241"/>
              <a:gd name="connsiteY3-1042" fmla="*/ 631928 h 1906991"/>
              <a:gd name="connsiteX4-1043" fmla="*/ 5912734 w 9548241"/>
              <a:gd name="connsiteY4-1044" fmla="*/ 1775186 h 1906991"/>
              <a:gd name="connsiteX5-1045" fmla="*/ 3303200 w 9548241"/>
              <a:gd name="connsiteY5-1046" fmla="*/ 1802841 h 1906991"/>
              <a:gd name="connsiteX6-1047" fmla="*/ 9505 w 9548241"/>
              <a:gd name="connsiteY6-1048" fmla="*/ 712072 h 1906991"/>
              <a:gd name="connsiteX0-1049" fmla="*/ 8490 w 9924867"/>
              <a:gd name="connsiteY0-1050" fmla="*/ 812776 h 1899905"/>
              <a:gd name="connsiteX1-1051" fmla="*/ 4087599 w 9924867"/>
              <a:gd name="connsiteY1-1052" fmla="*/ 106948 h 1899905"/>
              <a:gd name="connsiteX2-1053" fmla="*/ 6029869 w 9924867"/>
              <a:gd name="connsiteY2-1054" fmla="*/ 20527 h 1899905"/>
              <a:gd name="connsiteX3-1055" fmla="*/ 9924822 w 9924867"/>
              <a:gd name="connsiteY3-1056" fmla="*/ 631928 h 1899905"/>
              <a:gd name="connsiteX4-1057" fmla="*/ 6289360 w 9924867"/>
              <a:gd name="connsiteY4-1058" fmla="*/ 1775186 h 1899905"/>
              <a:gd name="connsiteX5-1059" fmla="*/ 3679826 w 9924867"/>
              <a:gd name="connsiteY5-1060" fmla="*/ 1802841 h 1899905"/>
              <a:gd name="connsiteX6-1061" fmla="*/ 8490 w 9924867"/>
              <a:gd name="connsiteY6-1062" fmla="*/ 812776 h 1899905"/>
              <a:gd name="connsiteX0-1063" fmla="*/ 10833 w 9927210"/>
              <a:gd name="connsiteY0-1064" fmla="*/ 812776 h 1899905"/>
              <a:gd name="connsiteX1-1065" fmla="*/ 4089942 w 9927210"/>
              <a:gd name="connsiteY1-1066" fmla="*/ 106948 h 1899905"/>
              <a:gd name="connsiteX2-1067" fmla="*/ 6032212 w 9927210"/>
              <a:gd name="connsiteY2-1068" fmla="*/ 20527 h 1899905"/>
              <a:gd name="connsiteX3-1069" fmla="*/ 9927165 w 9927210"/>
              <a:gd name="connsiteY3-1070" fmla="*/ 631928 h 1899905"/>
              <a:gd name="connsiteX4-1071" fmla="*/ 6291703 w 9927210"/>
              <a:gd name="connsiteY4-1072" fmla="*/ 1775186 h 1899905"/>
              <a:gd name="connsiteX5-1073" fmla="*/ 3682169 w 9927210"/>
              <a:gd name="connsiteY5-1074" fmla="*/ 1802841 h 1899905"/>
              <a:gd name="connsiteX6-1075" fmla="*/ 10833 w 9927210"/>
              <a:gd name="connsiteY6-1076" fmla="*/ 812776 h 1899905"/>
              <a:gd name="connsiteX0-1077" fmla="*/ 10833 w 9927210"/>
              <a:gd name="connsiteY0-1078" fmla="*/ 902319 h 1989448"/>
              <a:gd name="connsiteX1-1079" fmla="*/ 4089942 w 9927210"/>
              <a:gd name="connsiteY1-1080" fmla="*/ 196491 h 1989448"/>
              <a:gd name="connsiteX2-1081" fmla="*/ 6032212 w 9927210"/>
              <a:gd name="connsiteY2-1082" fmla="*/ 110070 h 1989448"/>
              <a:gd name="connsiteX3-1083" fmla="*/ 9927165 w 9927210"/>
              <a:gd name="connsiteY3-1084" fmla="*/ 721471 h 1989448"/>
              <a:gd name="connsiteX4-1085" fmla="*/ 6291703 w 9927210"/>
              <a:gd name="connsiteY4-1086" fmla="*/ 1864729 h 1989448"/>
              <a:gd name="connsiteX5-1087" fmla="*/ 3682169 w 9927210"/>
              <a:gd name="connsiteY5-1088" fmla="*/ 1892384 h 1989448"/>
              <a:gd name="connsiteX6-1089" fmla="*/ 10833 w 9927210"/>
              <a:gd name="connsiteY6-1090" fmla="*/ 902319 h 1989448"/>
              <a:gd name="connsiteX0-1091" fmla="*/ 10833 w 9927210"/>
              <a:gd name="connsiteY0-1092" fmla="*/ 881440 h 1968569"/>
              <a:gd name="connsiteX1-1093" fmla="*/ 4089942 w 9927210"/>
              <a:gd name="connsiteY1-1094" fmla="*/ 175612 h 1968569"/>
              <a:gd name="connsiteX2-1095" fmla="*/ 5906335 w 9927210"/>
              <a:gd name="connsiteY2-1096" fmla="*/ 139543 h 1968569"/>
              <a:gd name="connsiteX3-1097" fmla="*/ 9927165 w 9927210"/>
              <a:gd name="connsiteY3-1098" fmla="*/ 700592 h 1968569"/>
              <a:gd name="connsiteX4-1099" fmla="*/ 6291703 w 9927210"/>
              <a:gd name="connsiteY4-1100" fmla="*/ 1843850 h 1968569"/>
              <a:gd name="connsiteX5-1101" fmla="*/ 3682169 w 9927210"/>
              <a:gd name="connsiteY5-1102" fmla="*/ 1871505 h 1968569"/>
              <a:gd name="connsiteX6-1103" fmla="*/ 10833 w 9927210"/>
              <a:gd name="connsiteY6-1104" fmla="*/ 881440 h 1968569"/>
              <a:gd name="connsiteX0-1105" fmla="*/ 725 w 9917102"/>
              <a:gd name="connsiteY0-1106" fmla="*/ 881440 h 1968569"/>
              <a:gd name="connsiteX1-1107" fmla="*/ 3979130 w 9917102"/>
              <a:gd name="connsiteY1-1108" fmla="*/ 276317 h 1968569"/>
              <a:gd name="connsiteX2-1109" fmla="*/ 5896227 w 9917102"/>
              <a:gd name="connsiteY2-1110" fmla="*/ 139543 h 1968569"/>
              <a:gd name="connsiteX3-1111" fmla="*/ 9917057 w 9917102"/>
              <a:gd name="connsiteY3-1112" fmla="*/ 700592 h 1968569"/>
              <a:gd name="connsiteX4-1113" fmla="*/ 6281595 w 9917102"/>
              <a:gd name="connsiteY4-1114" fmla="*/ 1843850 h 1968569"/>
              <a:gd name="connsiteX5-1115" fmla="*/ 3672061 w 9917102"/>
              <a:gd name="connsiteY5-1116" fmla="*/ 1871505 h 1968569"/>
              <a:gd name="connsiteX6-1117" fmla="*/ 725 w 9917102"/>
              <a:gd name="connsiteY6-1118" fmla="*/ 881440 h 1968569"/>
              <a:gd name="connsiteX0-1119" fmla="*/ 59446 w 9975823"/>
              <a:gd name="connsiteY0-1120" fmla="*/ 881440 h 1968569"/>
              <a:gd name="connsiteX1-1121" fmla="*/ 4037851 w 9975823"/>
              <a:gd name="connsiteY1-1122" fmla="*/ 276317 h 1968569"/>
              <a:gd name="connsiteX2-1123" fmla="*/ 5954948 w 9975823"/>
              <a:gd name="connsiteY2-1124" fmla="*/ 139543 h 1968569"/>
              <a:gd name="connsiteX3-1125" fmla="*/ 9975778 w 9975823"/>
              <a:gd name="connsiteY3-1126" fmla="*/ 700592 h 1968569"/>
              <a:gd name="connsiteX4-1127" fmla="*/ 6340316 w 9975823"/>
              <a:gd name="connsiteY4-1128" fmla="*/ 1843850 h 1968569"/>
              <a:gd name="connsiteX5-1129" fmla="*/ 3730782 w 9975823"/>
              <a:gd name="connsiteY5-1130" fmla="*/ 1871505 h 1968569"/>
              <a:gd name="connsiteX6-1131" fmla="*/ 59446 w 9975823"/>
              <a:gd name="connsiteY6-1132" fmla="*/ 881440 h 1968569"/>
              <a:gd name="connsiteX0-1133" fmla="*/ 74869 w 9991246"/>
              <a:gd name="connsiteY0-1134" fmla="*/ 881440 h 1968569"/>
              <a:gd name="connsiteX1-1135" fmla="*/ 4053274 w 9991246"/>
              <a:gd name="connsiteY1-1136" fmla="*/ 276317 h 1968569"/>
              <a:gd name="connsiteX2-1137" fmla="*/ 5970371 w 9991246"/>
              <a:gd name="connsiteY2-1138" fmla="*/ 139543 h 1968569"/>
              <a:gd name="connsiteX3-1139" fmla="*/ 9991201 w 9991246"/>
              <a:gd name="connsiteY3-1140" fmla="*/ 700592 h 1968569"/>
              <a:gd name="connsiteX4-1141" fmla="*/ 6355739 w 9991246"/>
              <a:gd name="connsiteY4-1142" fmla="*/ 1843850 h 1968569"/>
              <a:gd name="connsiteX5-1143" fmla="*/ 3746205 w 9991246"/>
              <a:gd name="connsiteY5-1144" fmla="*/ 1871505 h 1968569"/>
              <a:gd name="connsiteX6-1145" fmla="*/ 74869 w 9991246"/>
              <a:gd name="connsiteY6-1146" fmla="*/ 881440 h 1968569"/>
              <a:gd name="connsiteX0-1147" fmla="*/ 74869 w 9991246"/>
              <a:gd name="connsiteY0-1148" fmla="*/ 809089 h 1896218"/>
              <a:gd name="connsiteX1-1149" fmla="*/ 4053274 w 9991246"/>
              <a:gd name="connsiteY1-1150" fmla="*/ 203966 h 1896218"/>
              <a:gd name="connsiteX2-1151" fmla="*/ 5970371 w 9991246"/>
              <a:gd name="connsiteY2-1152" fmla="*/ 67192 h 1896218"/>
              <a:gd name="connsiteX3-1153" fmla="*/ 9991201 w 9991246"/>
              <a:gd name="connsiteY3-1154" fmla="*/ 628241 h 1896218"/>
              <a:gd name="connsiteX4-1155" fmla="*/ 6355739 w 9991246"/>
              <a:gd name="connsiteY4-1156" fmla="*/ 1771499 h 1896218"/>
              <a:gd name="connsiteX5-1157" fmla="*/ 3746205 w 9991246"/>
              <a:gd name="connsiteY5-1158" fmla="*/ 1799154 h 1896218"/>
              <a:gd name="connsiteX6-1159" fmla="*/ 74869 w 9991246"/>
              <a:gd name="connsiteY6-1160" fmla="*/ 809089 h 1896218"/>
              <a:gd name="connsiteX0-1161" fmla="*/ 74869 w 9991201"/>
              <a:gd name="connsiteY0-1162" fmla="*/ 809089 h 1896218"/>
              <a:gd name="connsiteX1-1163" fmla="*/ 4053274 w 9991201"/>
              <a:gd name="connsiteY1-1164" fmla="*/ 203966 h 1896218"/>
              <a:gd name="connsiteX2-1165" fmla="*/ 5970371 w 9991201"/>
              <a:gd name="connsiteY2-1166" fmla="*/ 67192 h 1896218"/>
              <a:gd name="connsiteX3-1167" fmla="*/ 9991201 w 9991201"/>
              <a:gd name="connsiteY3-1168" fmla="*/ 628241 h 1896218"/>
              <a:gd name="connsiteX4-1169" fmla="*/ 6355739 w 9991201"/>
              <a:gd name="connsiteY4-1170" fmla="*/ 1771499 h 1896218"/>
              <a:gd name="connsiteX5-1171" fmla="*/ 3746205 w 9991201"/>
              <a:gd name="connsiteY5-1172" fmla="*/ 1799154 h 1896218"/>
              <a:gd name="connsiteX6-1173" fmla="*/ 74869 w 9991201"/>
              <a:gd name="connsiteY6-1174" fmla="*/ 809089 h 1896218"/>
              <a:gd name="connsiteX0-1175" fmla="*/ 74869 w 9991201"/>
              <a:gd name="connsiteY0-1176" fmla="*/ 829498 h 1916627"/>
              <a:gd name="connsiteX1-1177" fmla="*/ 4053274 w 9991201"/>
              <a:gd name="connsiteY1-1178" fmla="*/ 224375 h 1916627"/>
              <a:gd name="connsiteX2-1179" fmla="*/ 5970371 w 9991201"/>
              <a:gd name="connsiteY2-1180" fmla="*/ 87601 h 1916627"/>
              <a:gd name="connsiteX3-1181" fmla="*/ 9991201 w 9991201"/>
              <a:gd name="connsiteY3-1182" fmla="*/ 648650 h 1916627"/>
              <a:gd name="connsiteX4-1183" fmla="*/ 6355739 w 9991201"/>
              <a:gd name="connsiteY4-1184" fmla="*/ 1791908 h 1916627"/>
              <a:gd name="connsiteX5-1185" fmla="*/ 3746205 w 9991201"/>
              <a:gd name="connsiteY5-1186" fmla="*/ 1819563 h 1916627"/>
              <a:gd name="connsiteX6-1187" fmla="*/ 74869 w 9991201"/>
              <a:gd name="connsiteY6-1188" fmla="*/ 829498 h 1916627"/>
              <a:gd name="connsiteX0-1189" fmla="*/ 74869 w 9991201"/>
              <a:gd name="connsiteY0-1190" fmla="*/ 829498 h 1916627"/>
              <a:gd name="connsiteX1-1191" fmla="*/ 4053274 w 9991201"/>
              <a:gd name="connsiteY1-1192" fmla="*/ 224375 h 1916627"/>
              <a:gd name="connsiteX2-1193" fmla="*/ 5970371 w 9991201"/>
              <a:gd name="connsiteY2-1194" fmla="*/ 87601 h 1916627"/>
              <a:gd name="connsiteX3-1195" fmla="*/ 9991201 w 9991201"/>
              <a:gd name="connsiteY3-1196" fmla="*/ 648650 h 1916627"/>
              <a:gd name="connsiteX4-1197" fmla="*/ 6355739 w 9991201"/>
              <a:gd name="connsiteY4-1198" fmla="*/ 1791908 h 1916627"/>
              <a:gd name="connsiteX5-1199" fmla="*/ 3746205 w 9991201"/>
              <a:gd name="connsiteY5-1200" fmla="*/ 1819563 h 1916627"/>
              <a:gd name="connsiteX6-1201" fmla="*/ 74869 w 9991201"/>
              <a:gd name="connsiteY6-1202" fmla="*/ 829498 h 1916627"/>
              <a:gd name="connsiteX0-1203" fmla="*/ 74869 w 9991201"/>
              <a:gd name="connsiteY0-1204" fmla="*/ 891951 h 1979080"/>
              <a:gd name="connsiteX1-1205" fmla="*/ 4053274 w 9991201"/>
              <a:gd name="connsiteY1-1206" fmla="*/ 286828 h 1979080"/>
              <a:gd name="connsiteX2-1207" fmla="*/ 5970371 w 9991201"/>
              <a:gd name="connsiteY2-1208" fmla="*/ 150054 h 1979080"/>
              <a:gd name="connsiteX3-1209" fmla="*/ 9991201 w 9991201"/>
              <a:gd name="connsiteY3-1210" fmla="*/ 711103 h 1979080"/>
              <a:gd name="connsiteX4-1211" fmla="*/ 6355739 w 9991201"/>
              <a:gd name="connsiteY4-1212" fmla="*/ 1854361 h 1979080"/>
              <a:gd name="connsiteX5-1213" fmla="*/ 3746205 w 9991201"/>
              <a:gd name="connsiteY5-1214" fmla="*/ 1882016 h 1979080"/>
              <a:gd name="connsiteX6-1215" fmla="*/ 74869 w 9991201"/>
              <a:gd name="connsiteY6-1216" fmla="*/ 891951 h 1979080"/>
              <a:gd name="connsiteX0-1217" fmla="*/ 74869 w 9991201"/>
              <a:gd name="connsiteY0-1218" fmla="*/ 891951 h 1979080"/>
              <a:gd name="connsiteX1-1219" fmla="*/ 4053274 w 9991201"/>
              <a:gd name="connsiteY1-1220" fmla="*/ 286828 h 1979080"/>
              <a:gd name="connsiteX2-1221" fmla="*/ 5970371 w 9991201"/>
              <a:gd name="connsiteY2-1222" fmla="*/ 150054 h 1979080"/>
              <a:gd name="connsiteX3-1223" fmla="*/ 9991201 w 9991201"/>
              <a:gd name="connsiteY3-1224" fmla="*/ 711103 h 1979080"/>
              <a:gd name="connsiteX4-1225" fmla="*/ 6355739 w 9991201"/>
              <a:gd name="connsiteY4-1226" fmla="*/ 1854361 h 1979080"/>
              <a:gd name="connsiteX5-1227" fmla="*/ 3746205 w 9991201"/>
              <a:gd name="connsiteY5-1228" fmla="*/ 1882016 h 1979080"/>
              <a:gd name="connsiteX6-1229" fmla="*/ 74869 w 9991201"/>
              <a:gd name="connsiteY6-1230" fmla="*/ 891951 h 197908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391" y="connsiteY5-392"/>
              </a:cxn>
              <a:cxn ang="0">
                <a:pos x="connsiteX6-417" y="connsiteY6-418"/>
              </a:cxn>
            </a:cxnLst>
            <a:rect l="l" t="t" r="r" b="b"/>
            <a:pathLst>
              <a:path w="9991201" h="1979080">
                <a:moveTo>
                  <a:pt x="74869" y="891951"/>
                </a:moveTo>
                <a:cubicBezTo>
                  <a:pt x="679916" y="21864"/>
                  <a:pt x="3070690" y="410478"/>
                  <a:pt x="4053274" y="286828"/>
                </a:cubicBezTo>
                <a:cubicBezTo>
                  <a:pt x="5035858" y="163179"/>
                  <a:pt x="5012961" y="299114"/>
                  <a:pt x="5970371" y="150054"/>
                </a:cubicBezTo>
                <a:cubicBezTo>
                  <a:pt x="7051348" y="334627"/>
                  <a:pt x="8645111" y="-595098"/>
                  <a:pt x="9991201" y="711103"/>
                </a:cubicBezTo>
                <a:cubicBezTo>
                  <a:pt x="9625920" y="1716583"/>
                  <a:pt x="7457311" y="1552401"/>
                  <a:pt x="6355739" y="1854361"/>
                </a:cubicBezTo>
                <a:cubicBezTo>
                  <a:pt x="4908177" y="1983328"/>
                  <a:pt x="4793017" y="2042418"/>
                  <a:pt x="3746205" y="1882016"/>
                </a:cubicBezTo>
                <a:cubicBezTo>
                  <a:pt x="2699393" y="1721614"/>
                  <a:pt x="-530178" y="1762038"/>
                  <a:pt x="74869" y="891951"/>
                </a:cubicBezTo>
                <a:close/>
              </a:path>
            </a:pathLst>
          </a:custGeom>
          <a:solidFill>
            <a:srgbClr val="DBA392"/>
          </a:solidFill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8"/>
          <p:cNvSpPr/>
          <p:nvPr/>
        </p:nvSpPr>
        <p:spPr>
          <a:xfrm>
            <a:off x="4565827" y="5290083"/>
            <a:ext cx="2925758" cy="560907"/>
          </a:xfrm>
          <a:custGeom>
            <a:avLst/>
            <a:gdLst>
              <a:gd name="connsiteX0" fmla="*/ 0 w 11142921"/>
              <a:gd name="connsiteY0" fmla="*/ 847947 h 1695894"/>
              <a:gd name="connsiteX1" fmla="*/ 5571461 w 11142921"/>
              <a:gd name="connsiteY1" fmla="*/ 0 h 1695894"/>
              <a:gd name="connsiteX2" fmla="*/ 11142922 w 11142921"/>
              <a:gd name="connsiteY2" fmla="*/ 847947 h 1695894"/>
              <a:gd name="connsiteX3" fmla="*/ 5571461 w 11142921"/>
              <a:gd name="connsiteY3" fmla="*/ 1695894 h 1695894"/>
              <a:gd name="connsiteX4" fmla="*/ 0 w 11142921"/>
              <a:gd name="connsiteY4" fmla="*/ 847947 h 1695894"/>
              <a:gd name="connsiteX0-1" fmla="*/ 225 w 11143147"/>
              <a:gd name="connsiteY0-2" fmla="*/ 736737 h 1584684"/>
              <a:gd name="connsiteX1-3" fmla="*/ 5411048 w 11143147"/>
              <a:gd name="connsiteY1-4" fmla="*/ 0 h 1584684"/>
              <a:gd name="connsiteX2-5" fmla="*/ 11143147 w 11143147"/>
              <a:gd name="connsiteY2-6" fmla="*/ 736737 h 1584684"/>
              <a:gd name="connsiteX3-7" fmla="*/ 5571686 w 11143147"/>
              <a:gd name="connsiteY3-8" fmla="*/ 1584684 h 1584684"/>
              <a:gd name="connsiteX4-9" fmla="*/ 225 w 11143147"/>
              <a:gd name="connsiteY4-10" fmla="*/ 736737 h 1584684"/>
              <a:gd name="connsiteX0-11" fmla="*/ 321 w 11143243"/>
              <a:gd name="connsiteY0-12" fmla="*/ 829428 h 1677375"/>
              <a:gd name="connsiteX1-13" fmla="*/ 5411144 w 11143243"/>
              <a:gd name="connsiteY1-14" fmla="*/ 92691 h 1677375"/>
              <a:gd name="connsiteX2-15" fmla="*/ 11143243 w 11143243"/>
              <a:gd name="connsiteY2-16" fmla="*/ 829428 h 1677375"/>
              <a:gd name="connsiteX3-17" fmla="*/ 5571782 w 11143243"/>
              <a:gd name="connsiteY3-18" fmla="*/ 1677375 h 1677375"/>
              <a:gd name="connsiteX4-19" fmla="*/ 321 w 11143243"/>
              <a:gd name="connsiteY4-20" fmla="*/ 829428 h 1677375"/>
              <a:gd name="connsiteX0-21" fmla="*/ 300 w 11143222"/>
              <a:gd name="connsiteY0-22" fmla="*/ 738187 h 1586134"/>
              <a:gd name="connsiteX1-23" fmla="*/ 5411123 w 11143222"/>
              <a:gd name="connsiteY1-24" fmla="*/ 1450 h 1586134"/>
              <a:gd name="connsiteX2-25" fmla="*/ 11143222 w 11143222"/>
              <a:gd name="connsiteY2-26" fmla="*/ 738187 h 1586134"/>
              <a:gd name="connsiteX3-27" fmla="*/ 5571761 w 11143222"/>
              <a:gd name="connsiteY3-28" fmla="*/ 1586134 h 1586134"/>
              <a:gd name="connsiteX4-29" fmla="*/ 300 w 11143222"/>
              <a:gd name="connsiteY4-30" fmla="*/ 738187 h 1586134"/>
              <a:gd name="connsiteX0-31" fmla="*/ 300 w 11143222"/>
              <a:gd name="connsiteY0-32" fmla="*/ 738187 h 1602072"/>
              <a:gd name="connsiteX1-33" fmla="*/ 5411123 w 11143222"/>
              <a:gd name="connsiteY1-34" fmla="*/ 1450 h 1602072"/>
              <a:gd name="connsiteX2-35" fmla="*/ 11143222 w 11143222"/>
              <a:gd name="connsiteY2-36" fmla="*/ 738187 h 1602072"/>
              <a:gd name="connsiteX3-37" fmla="*/ 5571761 w 11143222"/>
              <a:gd name="connsiteY3-38" fmla="*/ 1586134 h 1602072"/>
              <a:gd name="connsiteX4-39" fmla="*/ 300 w 11143222"/>
              <a:gd name="connsiteY4-40" fmla="*/ 738187 h 1602072"/>
              <a:gd name="connsiteX0-41" fmla="*/ 300 w 11143222"/>
              <a:gd name="connsiteY0-42" fmla="*/ 738187 h 1598080"/>
              <a:gd name="connsiteX1-43" fmla="*/ 5411123 w 11143222"/>
              <a:gd name="connsiteY1-44" fmla="*/ 1450 h 1598080"/>
              <a:gd name="connsiteX2-45" fmla="*/ 11143222 w 11143222"/>
              <a:gd name="connsiteY2-46" fmla="*/ 738187 h 1598080"/>
              <a:gd name="connsiteX3-47" fmla="*/ 5571761 w 11143222"/>
              <a:gd name="connsiteY3-48" fmla="*/ 1586134 h 1598080"/>
              <a:gd name="connsiteX4-49" fmla="*/ 300 w 11143222"/>
              <a:gd name="connsiteY4-50" fmla="*/ 738187 h 1598080"/>
              <a:gd name="connsiteX0-51" fmla="*/ 138 w 11464336"/>
              <a:gd name="connsiteY0-52" fmla="*/ 736737 h 1584684"/>
              <a:gd name="connsiteX1-53" fmla="*/ 5732237 w 11464336"/>
              <a:gd name="connsiteY1-54" fmla="*/ 0 h 1584684"/>
              <a:gd name="connsiteX2-55" fmla="*/ 11464336 w 11464336"/>
              <a:gd name="connsiteY2-56" fmla="*/ 736737 h 1584684"/>
              <a:gd name="connsiteX3-57" fmla="*/ 5892875 w 11464336"/>
              <a:gd name="connsiteY3-58" fmla="*/ 1584684 h 1584684"/>
              <a:gd name="connsiteX4-59" fmla="*/ 138 w 11464336"/>
              <a:gd name="connsiteY4-60" fmla="*/ 736737 h 1584684"/>
              <a:gd name="connsiteX0-61" fmla="*/ 24759 w 11488957"/>
              <a:gd name="connsiteY0-62" fmla="*/ 737708 h 1585655"/>
              <a:gd name="connsiteX1-63" fmla="*/ 5756858 w 11488957"/>
              <a:gd name="connsiteY1-64" fmla="*/ 971 h 1585655"/>
              <a:gd name="connsiteX2-65" fmla="*/ 11488957 w 11488957"/>
              <a:gd name="connsiteY2-66" fmla="*/ 737708 h 1585655"/>
              <a:gd name="connsiteX3-67" fmla="*/ 5917496 w 11488957"/>
              <a:gd name="connsiteY3-68" fmla="*/ 1585655 h 1585655"/>
              <a:gd name="connsiteX4-69" fmla="*/ 24759 w 11488957"/>
              <a:gd name="connsiteY4-70" fmla="*/ 737708 h 1585655"/>
              <a:gd name="connsiteX0-71" fmla="*/ 26515 w 11132367"/>
              <a:gd name="connsiteY0-72" fmla="*/ 899055 h 1602201"/>
              <a:gd name="connsiteX1-73" fmla="*/ 5400268 w 11132367"/>
              <a:gd name="connsiteY1-74" fmla="*/ 1680 h 1602201"/>
              <a:gd name="connsiteX2-75" fmla="*/ 11132367 w 11132367"/>
              <a:gd name="connsiteY2-76" fmla="*/ 738417 h 1602201"/>
              <a:gd name="connsiteX3-77" fmla="*/ 5560906 w 11132367"/>
              <a:gd name="connsiteY3-78" fmla="*/ 1586364 h 1602201"/>
              <a:gd name="connsiteX4-79" fmla="*/ 26515 w 11132367"/>
              <a:gd name="connsiteY4-80" fmla="*/ 899055 h 1602201"/>
              <a:gd name="connsiteX0-81" fmla="*/ 19182 w 11125034"/>
              <a:gd name="connsiteY0-82" fmla="*/ 899055 h 1603865"/>
              <a:gd name="connsiteX1-83" fmla="*/ 5392935 w 11125034"/>
              <a:gd name="connsiteY1-84" fmla="*/ 1680 h 1603865"/>
              <a:gd name="connsiteX2-85" fmla="*/ 11125034 w 11125034"/>
              <a:gd name="connsiteY2-86" fmla="*/ 738417 h 1603865"/>
              <a:gd name="connsiteX3-87" fmla="*/ 5553573 w 11125034"/>
              <a:gd name="connsiteY3-88" fmla="*/ 1586364 h 1603865"/>
              <a:gd name="connsiteX4-89" fmla="*/ 19182 w 11125034"/>
              <a:gd name="connsiteY4-90" fmla="*/ 899055 h 1603865"/>
              <a:gd name="connsiteX0-91" fmla="*/ 20646 w 11126498"/>
              <a:gd name="connsiteY0-92" fmla="*/ 996014 h 1700824"/>
              <a:gd name="connsiteX1-93" fmla="*/ 5394399 w 11126498"/>
              <a:gd name="connsiteY1-94" fmla="*/ 98639 h 1700824"/>
              <a:gd name="connsiteX2-95" fmla="*/ 11126498 w 11126498"/>
              <a:gd name="connsiteY2-96" fmla="*/ 835376 h 1700824"/>
              <a:gd name="connsiteX3-97" fmla="*/ 5555037 w 11126498"/>
              <a:gd name="connsiteY3-98" fmla="*/ 1683323 h 1700824"/>
              <a:gd name="connsiteX4-99" fmla="*/ 20646 w 11126498"/>
              <a:gd name="connsiteY4-100" fmla="*/ 996014 h 1700824"/>
              <a:gd name="connsiteX0-101" fmla="*/ 20845 w 11126697"/>
              <a:gd name="connsiteY0-102" fmla="*/ 902584 h 1607394"/>
              <a:gd name="connsiteX1-103" fmla="*/ 5394598 w 11126697"/>
              <a:gd name="connsiteY1-104" fmla="*/ 5209 h 1607394"/>
              <a:gd name="connsiteX2-105" fmla="*/ 11126697 w 11126697"/>
              <a:gd name="connsiteY2-106" fmla="*/ 741946 h 1607394"/>
              <a:gd name="connsiteX3-107" fmla="*/ 5555236 w 11126697"/>
              <a:gd name="connsiteY3-108" fmla="*/ 1589893 h 1607394"/>
              <a:gd name="connsiteX4-109" fmla="*/ 20845 w 11126697"/>
              <a:gd name="connsiteY4-110" fmla="*/ 902584 h 1607394"/>
              <a:gd name="connsiteX0-111" fmla="*/ 20779 w 11126631"/>
              <a:gd name="connsiteY0-112" fmla="*/ 951990 h 1656800"/>
              <a:gd name="connsiteX1-113" fmla="*/ 5394532 w 11126631"/>
              <a:gd name="connsiteY1-114" fmla="*/ 54615 h 1656800"/>
              <a:gd name="connsiteX2-115" fmla="*/ 11126631 w 11126631"/>
              <a:gd name="connsiteY2-116" fmla="*/ 791352 h 1656800"/>
              <a:gd name="connsiteX3-117" fmla="*/ 5555170 w 11126631"/>
              <a:gd name="connsiteY3-118" fmla="*/ 1639299 h 1656800"/>
              <a:gd name="connsiteX4-119" fmla="*/ 20779 w 11126631"/>
              <a:gd name="connsiteY4-120" fmla="*/ 951990 h 1656800"/>
              <a:gd name="connsiteX0-121" fmla="*/ 98 w 11105950"/>
              <a:gd name="connsiteY0-122" fmla="*/ 1020663 h 1709155"/>
              <a:gd name="connsiteX1-123" fmla="*/ 5410921 w 11105950"/>
              <a:gd name="connsiteY1-124" fmla="*/ 24434 h 1709155"/>
              <a:gd name="connsiteX2-125" fmla="*/ 11105950 w 11105950"/>
              <a:gd name="connsiteY2-126" fmla="*/ 860025 h 1709155"/>
              <a:gd name="connsiteX3-127" fmla="*/ 5534489 w 11105950"/>
              <a:gd name="connsiteY3-128" fmla="*/ 1707972 h 1709155"/>
              <a:gd name="connsiteX4-129" fmla="*/ 98 w 11105950"/>
              <a:gd name="connsiteY4-130" fmla="*/ 1020663 h 1709155"/>
              <a:gd name="connsiteX0-131" fmla="*/ 27558 w 11133410"/>
              <a:gd name="connsiteY0-132" fmla="*/ 1027360 h 1717034"/>
              <a:gd name="connsiteX1-133" fmla="*/ 5438381 w 11133410"/>
              <a:gd name="connsiteY1-134" fmla="*/ 31131 h 1717034"/>
              <a:gd name="connsiteX2-135" fmla="*/ 11133410 w 11133410"/>
              <a:gd name="connsiteY2-136" fmla="*/ 866722 h 1717034"/>
              <a:gd name="connsiteX3-137" fmla="*/ 5561949 w 11133410"/>
              <a:gd name="connsiteY3-138" fmla="*/ 1714669 h 1717034"/>
              <a:gd name="connsiteX4-139" fmla="*/ 27558 w 11133410"/>
              <a:gd name="connsiteY4-140" fmla="*/ 1027360 h 1717034"/>
              <a:gd name="connsiteX0-141" fmla="*/ 10942 w 11116794"/>
              <a:gd name="connsiteY0-142" fmla="*/ 1034881 h 1728673"/>
              <a:gd name="connsiteX1-143" fmla="*/ 5421765 w 11116794"/>
              <a:gd name="connsiteY1-144" fmla="*/ 38652 h 1728673"/>
              <a:gd name="connsiteX2-145" fmla="*/ 11116794 w 11116794"/>
              <a:gd name="connsiteY2-146" fmla="*/ 874243 h 1728673"/>
              <a:gd name="connsiteX3-147" fmla="*/ 5545333 w 11116794"/>
              <a:gd name="connsiteY3-148" fmla="*/ 1722190 h 1728673"/>
              <a:gd name="connsiteX4-149" fmla="*/ 10942 w 11116794"/>
              <a:gd name="connsiteY4-150" fmla="*/ 1034881 h 1728673"/>
              <a:gd name="connsiteX0-151" fmla="*/ 1601 w 11107453"/>
              <a:gd name="connsiteY0-152" fmla="*/ 875692 h 1564124"/>
              <a:gd name="connsiteX1-153" fmla="*/ 5054078 w 11107453"/>
              <a:gd name="connsiteY1-154" fmla="*/ 27744 h 1564124"/>
              <a:gd name="connsiteX2-155" fmla="*/ 11107453 w 11107453"/>
              <a:gd name="connsiteY2-156" fmla="*/ 715054 h 1564124"/>
              <a:gd name="connsiteX3-157" fmla="*/ 5535992 w 11107453"/>
              <a:gd name="connsiteY3-158" fmla="*/ 1563001 h 1564124"/>
              <a:gd name="connsiteX4-159" fmla="*/ 1601 w 11107453"/>
              <a:gd name="connsiteY4-160" fmla="*/ 875692 h 1564124"/>
              <a:gd name="connsiteX0-161" fmla="*/ 1601 w 11107453"/>
              <a:gd name="connsiteY0-162" fmla="*/ 875692 h 1564124"/>
              <a:gd name="connsiteX1-163" fmla="*/ 5054078 w 11107453"/>
              <a:gd name="connsiteY1-164" fmla="*/ 27744 h 1564124"/>
              <a:gd name="connsiteX2-165" fmla="*/ 11107453 w 11107453"/>
              <a:gd name="connsiteY2-166" fmla="*/ 715054 h 1564124"/>
              <a:gd name="connsiteX3-167" fmla="*/ 5535992 w 11107453"/>
              <a:gd name="connsiteY3-168" fmla="*/ 1563001 h 1564124"/>
              <a:gd name="connsiteX4-169" fmla="*/ 1601 w 11107453"/>
              <a:gd name="connsiteY4-170" fmla="*/ 875692 h 1564124"/>
              <a:gd name="connsiteX0-171" fmla="*/ 193 w 11106045"/>
              <a:gd name="connsiteY0-172" fmla="*/ 935993 h 1624449"/>
              <a:gd name="connsiteX1-173" fmla="*/ 5361589 w 11106045"/>
              <a:gd name="connsiteY1-174" fmla="*/ 26262 h 1624449"/>
              <a:gd name="connsiteX2-175" fmla="*/ 11106045 w 11106045"/>
              <a:gd name="connsiteY2-176" fmla="*/ 775355 h 1624449"/>
              <a:gd name="connsiteX3-177" fmla="*/ 5534584 w 11106045"/>
              <a:gd name="connsiteY3-178" fmla="*/ 1623302 h 1624449"/>
              <a:gd name="connsiteX4-179" fmla="*/ 193 w 11106045"/>
              <a:gd name="connsiteY4-180" fmla="*/ 935993 h 1624449"/>
              <a:gd name="connsiteX0-181" fmla="*/ 70072 w 11175924"/>
              <a:gd name="connsiteY0-182" fmla="*/ 965625 h 1674478"/>
              <a:gd name="connsiteX1-183" fmla="*/ 5431468 w 11175924"/>
              <a:gd name="connsiteY1-184" fmla="*/ 55894 h 1674478"/>
              <a:gd name="connsiteX2-185" fmla="*/ 11175924 w 11175924"/>
              <a:gd name="connsiteY2-186" fmla="*/ 804987 h 1674478"/>
              <a:gd name="connsiteX3-187" fmla="*/ 5604463 w 11175924"/>
              <a:gd name="connsiteY3-188" fmla="*/ 1652934 h 1674478"/>
              <a:gd name="connsiteX4-189" fmla="*/ 70072 w 11175924"/>
              <a:gd name="connsiteY4-190" fmla="*/ 965625 h 1674478"/>
              <a:gd name="connsiteX0-191" fmla="*/ 65465 w 11208387"/>
              <a:gd name="connsiteY0-192" fmla="*/ 921187 h 1630931"/>
              <a:gd name="connsiteX1-193" fmla="*/ 5426861 w 11208387"/>
              <a:gd name="connsiteY1-194" fmla="*/ 11456 h 1630931"/>
              <a:gd name="connsiteX2-195" fmla="*/ 11208387 w 11208387"/>
              <a:gd name="connsiteY2-196" fmla="*/ 748192 h 1630931"/>
              <a:gd name="connsiteX3-197" fmla="*/ 5599856 w 11208387"/>
              <a:gd name="connsiteY3-198" fmla="*/ 1608496 h 1630931"/>
              <a:gd name="connsiteX4-199" fmla="*/ 65465 w 11208387"/>
              <a:gd name="connsiteY4-200" fmla="*/ 921187 h 1630931"/>
              <a:gd name="connsiteX0-201" fmla="*/ 91838 w 11234760"/>
              <a:gd name="connsiteY0-202" fmla="*/ 921187 h 1616978"/>
              <a:gd name="connsiteX1-203" fmla="*/ 5453234 w 11234760"/>
              <a:gd name="connsiteY1-204" fmla="*/ 11456 h 1616978"/>
              <a:gd name="connsiteX2-205" fmla="*/ 11234760 w 11234760"/>
              <a:gd name="connsiteY2-206" fmla="*/ 748192 h 1616978"/>
              <a:gd name="connsiteX3-207" fmla="*/ 5626229 w 11234760"/>
              <a:gd name="connsiteY3-208" fmla="*/ 1608496 h 1616978"/>
              <a:gd name="connsiteX4-209" fmla="*/ 91838 w 11234760"/>
              <a:gd name="connsiteY4-210" fmla="*/ 921187 h 1616978"/>
              <a:gd name="connsiteX0-211" fmla="*/ 18141 w 11161063"/>
              <a:gd name="connsiteY0-212" fmla="*/ 921187 h 1627157"/>
              <a:gd name="connsiteX1-213" fmla="*/ 5379537 w 11161063"/>
              <a:gd name="connsiteY1-214" fmla="*/ 11456 h 1627157"/>
              <a:gd name="connsiteX2-215" fmla="*/ 11161063 w 11161063"/>
              <a:gd name="connsiteY2-216" fmla="*/ 748192 h 1627157"/>
              <a:gd name="connsiteX3-217" fmla="*/ 5552532 w 11161063"/>
              <a:gd name="connsiteY3-218" fmla="*/ 1608496 h 1627157"/>
              <a:gd name="connsiteX4-219" fmla="*/ 18141 w 11161063"/>
              <a:gd name="connsiteY4-220" fmla="*/ 921187 h 1627157"/>
              <a:gd name="connsiteX0-221" fmla="*/ 18279 w 11124130"/>
              <a:gd name="connsiteY0-222" fmla="*/ 881804 h 1617320"/>
              <a:gd name="connsiteX1-223" fmla="*/ 5342604 w 11124130"/>
              <a:gd name="connsiteY1-224" fmla="*/ 9144 h 1617320"/>
              <a:gd name="connsiteX2-225" fmla="*/ 11124130 w 11124130"/>
              <a:gd name="connsiteY2-226" fmla="*/ 745880 h 1617320"/>
              <a:gd name="connsiteX3-227" fmla="*/ 5515599 w 11124130"/>
              <a:gd name="connsiteY3-228" fmla="*/ 1606184 h 1617320"/>
              <a:gd name="connsiteX4-229" fmla="*/ 18279 w 11124130"/>
              <a:gd name="connsiteY4-230" fmla="*/ 881804 h 1617320"/>
              <a:gd name="connsiteX0-231" fmla="*/ 177 w 11106028"/>
              <a:gd name="connsiteY0-232" fmla="*/ 885630 h 1687136"/>
              <a:gd name="connsiteX1-233" fmla="*/ 5324502 w 11106028"/>
              <a:gd name="connsiteY1-234" fmla="*/ 12970 h 1687136"/>
              <a:gd name="connsiteX2-235" fmla="*/ 11106028 w 11106028"/>
              <a:gd name="connsiteY2-236" fmla="*/ 749706 h 1687136"/>
              <a:gd name="connsiteX3-237" fmla="*/ 5497497 w 11106028"/>
              <a:gd name="connsiteY3-238" fmla="*/ 1610010 h 1687136"/>
              <a:gd name="connsiteX4-239" fmla="*/ 177 w 11106028"/>
              <a:gd name="connsiteY4-240" fmla="*/ 885630 h 1687136"/>
              <a:gd name="connsiteX0-241" fmla="*/ 172 w 11204878"/>
              <a:gd name="connsiteY0-242" fmla="*/ 821300 h 1682598"/>
              <a:gd name="connsiteX1-243" fmla="*/ 5423352 w 11204878"/>
              <a:gd name="connsiteY1-244" fmla="*/ 47494 h 1682598"/>
              <a:gd name="connsiteX2-245" fmla="*/ 11204878 w 11204878"/>
              <a:gd name="connsiteY2-246" fmla="*/ 784230 h 1682598"/>
              <a:gd name="connsiteX3-247" fmla="*/ 5596347 w 11204878"/>
              <a:gd name="connsiteY3-248" fmla="*/ 1644534 h 1682598"/>
              <a:gd name="connsiteX4-249" fmla="*/ 172 w 11204878"/>
              <a:gd name="connsiteY4-250" fmla="*/ 821300 h 1682598"/>
              <a:gd name="connsiteX0-251" fmla="*/ 1728 w 11206434"/>
              <a:gd name="connsiteY0-252" fmla="*/ 777088 h 1601641"/>
              <a:gd name="connsiteX1-253" fmla="*/ 5424908 w 11206434"/>
              <a:gd name="connsiteY1-254" fmla="*/ 3282 h 1601641"/>
              <a:gd name="connsiteX2-255" fmla="*/ 11206434 w 11206434"/>
              <a:gd name="connsiteY2-256" fmla="*/ 740018 h 1601641"/>
              <a:gd name="connsiteX3-257" fmla="*/ 5597903 w 11206434"/>
              <a:gd name="connsiteY3-258" fmla="*/ 1600322 h 1601641"/>
              <a:gd name="connsiteX4-259" fmla="*/ 1728 w 11206434"/>
              <a:gd name="connsiteY4-260" fmla="*/ 777088 h 1601641"/>
              <a:gd name="connsiteX0-261" fmla="*/ 1752 w 11144674"/>
              <a:gd name="connsiteY0-262" fmla="*/ 741435 h 1601739"/>
              <a:gd name="connsiteX1-263" fmla="*/ 5363148 w 11144674"/>
              <a:gd name="connsiteY1-264" fmla="*/ 4699 h 1601739"/>
              <a:gd name="connsiteX2-265" fmla="*/ 11144674 w 11144674"/>
              <a:gd name="connsiteY2-266" fmla="*/ 741435 h 1601739"/>
              <a:gd name="connsiteX3-267" fmla="*/ 5536143 w 11144674"/>
              <a:gd name="connsiteY3-268" fmla="*/ 1601739 h 1601739"/>
              <a:gd name="connsiteX4-269" fmla="*/ 1752 w 11144674"/>
              <a:gd name="connsiteY4-270" fmla="*/ 741435 h 1601739"/>
              <a:gd name="connsiteX0-271" fmla="*/ 1262 w 11144184"/>
              <a:gd name="connsiteY0-272" fmla="*/ 741435 h 1601739"/>
              <a:gd name="connsiteX1-273" fmla="*/ 5362658 w 11144184"/>
              <a:gd name="connsiteY1-274" fmla="*/ 4699 h 1601739"/>
              <a:gd name="connsiteX2-275" fmla="*/ 11144184 w 11144184"/>
              <a:gd name="connsiteY2-276" fmla="*/ 741435 h 1601739"/>
              <a:gd name="connsiteX3-277" fmla="*/ 5535653 w 11144184"/>
              <a:gd name="connsiteY3-278" fmla="*/ 1601739 h 1601739"/>
              <a:gd name="connsiteX4-279" fmla="*/ 1262 w 11144184"/>
              <a:gd name="connsiteY4-280" fmla="*/ 741435 h 1601739"/>
              <a:gd name="connsiteX0-281" fmla="*/ 1250 w 11181242"/>
              <a:gd name="connsiteY0-282" fmla="*/ 803213 h 1605189"/>
              <a:gd name="connsiteX1-283" fmla="*/ 5399716 w 11181242"/>
              <a:gd name="connsiteY1-284" fmla="*/ 4693 h 1605189"/>
              <a:gd name="connsiteX2-285" fmla="*/ 11181242 w 11181242"/>
              <a:gd name="connsiteY2-286" fmla="*/ 741429 h 1605189"/>
              <a:gd name="connsiteX3-287" fmla="*/ 5572711 w 11181242"/>
              <a:gd name="connsiteY3-288" fmla="*/ 1601733 h 1605189"/>
              <a:gd name="connsiteX4-289" fmla="*/ 1250 w 11181242"/>
              <a:gd name="connsiteY4-290" fmla="*/ 803213 h 1605189"/>
              <a:gd name="connsiteX0-291" fmla="*/ 1737 w 11181729"/>
              <a:gd name="connsiteY0-292" fmla="*/ 811978 h 1633006"/>
              <a:gd name="connsiteX1-293" fmla="*/ 5400203 w 11181729"/>
              <a:gd name="connsiteY1-294" fmla="*/ 13458 h 1633006"/>
              <a:gd name="connsiteX2-295" fmla="*/ 11181729 w 11181729"/>
              <a:gd name="connsiteY2-296" fmla="*/ 750194 h 1633006"/>
              <a:gd name="connsiteX3-297" fmla="*/ 5573198 w 11181729"/>
              <a:gd name="connsiteY3-298" fmla="*/ 1610498 h 1633006"/>
              <a:gd name="connsiteX4-299" fmla="*/ 1737 w 11181729"/>
              <a:gd name="connsiteY4-300" fmla="*/ 811978 h 1633006"/>
              <a:gd name="connsiteX0-301" fmla="*/ 1737 w 11181729"/>
              <a:gd name="connsiteY0-302" fmla="*/ 811978 h 1633006"/>
              <a:gd name="connsiteX1-303" fmla="*/ 5400203 w 11181729"/>
              <a:gd name="connsiteY1-304" fmla="*/ 13458 h 1633006"/>
              <a:gd name="connsiteX2-305" fmla="*/ 11181729 w 11181729"/>
              <a:gd name="connsiteY2-306" fmla="*/ 750194 h 1633006"/>
              <a:gd name="connsiteX3-307" fmla="*/ 5573198 w 11181729"/>
              <a:gd name="connsiteY3-308" fmla="*/ 1610498 h 1633006"/>
              <a:gd name="connsiteX4-309" fmla="*/ 1737 w 11181729"/>
              <a:gd name="connsiteY4-310" fmla="*/ 811978 h 1633006"/>
              <a:gd name="connsiteX0-311" fmla="*/ 23183 w 11203175"/>
              <a:gd name="connsiteY0-312" fmla="*/ 799117 h 1603534"/>
              <a:gd name="connsiteX1-313" fmla="*/ 5421649 w 11203175"/>
              <a:gd name="connsiteY1-314" fmla="*/ 597 h 1603534"/>
              <a:gd name="connsiteX2-315" fmla="*/ 11203175 w 11203175"/>
              <a:gd name="connsiteY2-316" fmla="*/ 737333 h 1603534"/>
              <a:gd name="connsiteX3-317" fmla="*/ 5594644 w 11203175"/>
              <a:gd name="connsiteY3-318" fmla="*/ 1597637 h 1603534"/>
              <a:gd name="connsiteX4-319" fmla="*/ 23183 w 11203175"/>
              <a:gd name="connsiteY4-320" fmla="*/ 799117 h 1603534"/>
              <a:gd name="connsiteX0-321" fmla="*/ 23183 w 11203175"/>
              <a:gd name="connsiteY0-322" fmla="*/ 800089 h 1604506"/>
              <a:gd name="connsiteX1-323" fmla="*/ 5421649 w 11203175"/>
              <a:gd name="connsiteY1-324" fmla="*/ 1569 h 1604506"/>
              <a:gd name="connsiteX2-325" fmla="*/ 11203175 w 11203175"/>
              <a:gd name="connsiteY2-326" fmla="*/ 738305 h 1604506"/>
              <a:gd name="connsiteX3-327" fmla="*/ 5594644 w 11203175"/>
              <a:gd name="connsiteY3-328" fmla="*/ 1598609 h 1604506"/>
              <a:gd name="connsiteX4-329" fmla="*/ 23183 w 11203175"/>
              <a:gd name="connsiteY4-330" fmla="*/ 800089 h 1604506"/>
              <a:gd name="connsiteX0-331" fmla="*/ 23183 w 11203175"/>
              <a:gd name="connsiteY0-332" fmla="*/ 800089 h 1604506"/>
              <a:gd name="connsiteX1-333" fmla="*/ 5421649 w 11203175"/>
              <a:gd name="connsiteY1-334" fmla="*/ 1569 h 1604506"/>
              <a:gd name="connsiteX2-335" fmla="*/ 11203175 w 11203175"/>
              <a:gd name="connsiteY2-336" fmla="*/ 738305 h 1604506"/>
              <a:gd name="connsiteX3-337" fmla="*/ 5594644 w 11203175"/>
              <a:gd name="connsiteY3-338" fmla="*/ 1598609 h 1604506"/>
              <a:gd name="connsiteX4-339" fmla="*/ 23183 w 11203175"/>
              <a:gd name="connsiteY4-340" fmla="*/ 800089 h 1604506"/>
              <a:gd name="connsiteX0-341" fmla="*/ 23183 w 11203175"/>
              <a:gd name="connsiteY0-342" fmla="*/ 803223 h 1607640"/>
              <a:gd name="connsiteX1-343" fmla="*/ 5421649 w 11203175"/>
              <a:gd name="connsiteY1-344" fmla="*/ 4703 h 1607640"/>
              <a:gd name="connsiteX2-345" fmla="*/ 11203175 w 11203175"/>
              <a:gd name="connsiteY2-346" fmla="*/ 741439 h 1607640"/>
              <a:gd name="connsiteX3-347" fmla="*/ 5594644 w 11203175"/>
              <a:gd name="connsiteY3-348" fmla="*/ 1601743 h 1607640"/>
              <a:gd name="connsiteX4-349" fmla="*/ 23183 w 11203175"/>
              <a:gd name="connsiteY4-350" fmla="*/ 803223 h 1607640"/>
              <a:gd name="connsiteX0-351" fmla="*/ 23183 w 11203175"/>
              <a:gd name="connsiteY0-352" fmla="*/ 801476 h 1605893"/>
              <a:gd name="connsiteX1-353" fmla="*/ 5421649 w 11203175"/>
              <a:gd name="connsiteY1-354" fmla="*/ 2956 h 1605893"/>
              <a:gd name="connsiteX2-355" fmla="*/ 11203175 w 11203175"/>
              <a:gd name="connsiteY2-356" fmla="*/ 739692 h 1605893"/>
              <a:gd name="connsiteX3-357" fmla="*/ 5594644 w 11203175"/>
              <a:gd name="connsiteY3-358" fmla="*/ 1599996 h 1605893"/>
              <a:gd name="connsiteX4-359" fmla="*/ 23183 w 11203175"/>
              <a:gd name="connsiteY4-360" fmla="*/ 801476 h 1605893"/>
              <a:gd name="connsiteX0-361" fmla="*/ 2400 w 11182392"/>
              <a:gd name="connsiteY0-362" fmla="*/ 798526 h 1597190"/>
              <a:gd name="connsiteX1-363" fmla="*/ 4918952 w 11182392"/>
              <a:gd name="connsiteY1-364" fmla="*/ 6 h 1597190"/>
              <a:gd name="connsiteX2-365" fmla="*/ 11182392 w 11182392"/>
              <a:gd name="connsiteY2-366" fmla="*/ 736742 h 1597190"/>
              <a:gd name="connsiteX3-367" fmla="*/ 5573861 w 11182392"/>
              <a:gd name="connsiteY3-368" fmla="*/ 1597046 h 1597190"/>
              <a:gd name="connsiteX4-369" fmla="*/ 2400 w 11182392"/>
              <a:gd name="connsiteY4-370" fmla="*/ 798526 h 1597190"/>
              <a:gd name="connsiteX0-371" fmla="*/ 2400 w 11182392"/>
              <a:gd name="connsiteY0-372" fmla="*/ 894470 h 1693134"/>
              <a:gd name="connsiteX1-373" fmla="*/ 4918952 w 11182392"/>
              <a:gd name="connsiteY1-374" fmla="*/ 95950 h 1693134"/>
              <a:gd name="connsiteX2-375" fmla="*/ 5588476 w 11182392"/>
              <a:gd name="connsiteY2-376" fmla="*/ 96026 h 1693134"/>
              <a:gd name="connsiteX3-377" fmla="*/ 11182392 w 11182392"/>
              <a:gd name="connsiteY3-378" fmla="*/ 832686 h 1693134"/>
              <a:gd name="connsiteX4-379" fmla="*/ 5573861 w 11182392"/>
              <a:gd name="connsiteY4-380" fmla="*/ 1692990 h 1693134"/>
              <a:gd name="connsiteX5" fmla="*/ 2400 w 11182392"/>
              <a:gd name="connsiteY5" fmla="*/ 894470 h 1693134"/>
              <a:gd name="connsiteX0-381" fmla="*/ 4 w 11179996"/>
              <a:gd name="connsiteY0-382" fmla="*/ 894470 h 1680780"/>
              <a:gd name="connsiteX1-383" fmla="*/ 4916556 w 11179996"/>
              <a:gd name="connsiteY1-384" fmla="*/ 95950 h 1680780"/>
              <a:gd name="connsiteX2-385" fmla="*/ 5586080 w 11179996"/>
              <a:gd name="connsiteY2-386" fmla="*/ 96026 h 1680780"/>
              <a:gd name="connsiteX3-387" fmla="*/ 11179996 w 11179996"/>
              <a:gd name="connsiteY3-388" fmla="*/ 832686 h 1680780"/>
              <a:gd name="connsiteX4-389" fmla="*/ 4941270 w 11179996"/>
              <a:gd name="connsiteY4-390" fmla="*/ 1680633 h 1680780"/>
              <a:gd name="connsiteX5-391" fmla="*/ 4 w 11179996"/>
              <a:gd name="connsiteY5-392" fmla="*/ 894470 h 1680780"/>
              <a:gd name="connsiteX0-393" fmla="*/ 4 w 11180021"/>
              <a:gd name="connsiteY0-394" fmla="*/ 894470 h 1781118"/>
              <a:gd name="connsiteX1-395" fmla="*/ 4916556 w 11180021"/>
              <a:gd name="connsiteY1-396" fmla="*/ 95950 h 1781118"/>
              <a:gd name="connsiteX2-397" fmla="*/ 5586080 w 11180021"/>
              <a:gd name="connsiteY2-398" fmla="*/ 96026 h 1781118"/>
              <a:gd name="connsiteX3-399" fmla="*/ 11179996 w 11180021"/>
              <a:gd name="connsiteY3-400" fmla="*/ 832686 h 1781118"/>
              <a:gd name="connsiteX4-401" fmla="*/ 5511940 w 11180021"/>
              <a:gd name="connsiteY4-402" fmla="*/ 1677691 h 1781118"/>
              <a:gd name="connsiteX5-403" fmla="*/ 4941270 w 11180021"/>
              <a:gd name="connsiteY5-404" fmla="*/ 1680633 h 1781118"/>
              <a:gd name="connsiteX6" fmla="*/ 4 w 11180021"/>
              <a:gd name="connsiteY6" fmla="*/ 894470 h 1781118"/>
              <a:gd name="connsiteX0-405" fmla="*/ 4 w 11180021"/>
              <a:gd name="connsiteY0-406" fmla="*/ 894470 h 1755894"/>
              <a:gd name="connsiteX1-407" fmla="*/ 4916556 w 11180021"/>
              <a:gd name="connsiteY1-408" fmla="*/ 95950 h 1755894"/>
              <a:gd name="connsiteX2-409" fmla="*/ 5586080 w 11180021"/>
              <a:gd name="connsiteY2-410" fmla="*/ 96026 h 1755894"/>
              <a:gd name="connsiteX3-411" fmla="*/ 11179996 w 11180021"/>
              <a:gd name="connsiteY3-412" fmla="*/ 832686 h 1755894"/>
              <a:gd name="connsiteX4-413" fmla="*/ 5771431 w 11180021"/>
              <a:gd name="connsiteY4-414" fmla="*/ 1628264 h 1755894"/>
              <a:gd name="connsiteX5-415" fmla="*/ 4941270 w 11180021"/>
              <a:gd name="connsiteY5-416" fmla="*/ 1680633 h 1755894"/>
              <a:gd name="connsiteX6-417" fmla="*/ 4 w 11180021"/>
              <a:gd name="connsiteY6-418" fmla="*/ 894470 h 1755894"/>
              <a:gd name="connsiteX0-419" fmla="*/ 5329 w 11185346"/>
              <a:gd name="connsiteY0-420" fmla="*/ 894470 h 1755894"/>
              <a:gd name="connsiteX1-421" fmla="*/ 4921881 w 11185346"/>
              <a:gd name="connsiteY1-422" fmla="*/ 95950 h 1755894"/>
              <a:gd name="connsiteX2-423" fmla="*/ 5591405 w 11185346"/>
              <a:gd name="connsiteY2-424" fmla="*/ 96026 h 1755894"/>
              <a:gd name="connsiteX3-425" fmla="*/ 11185321 w 11185346"/>
              <a:gd name="connsiteY3-426" fmla="*/ 832686 h 1755894"/>
              <a:gd name="connsiteX4-427" fmla="*/ 5776756 w 11185346"/>
              <a:gd name="connsiteY4-428" fmla="*/ 1628264 h 1755894"/>
              <a:gd name="connsiteX5-429" fmla="*/ 4946595 w 11185346"/>
              <a:gd name="connsiteY5-430" fmla="*/ 1680633 h 1755894"/>
              <a:gd name="connsiteX6-431" fmla="*/ 5329 w 11185346"/>
              <a:gd name="connsiteY6-432" fmla="*/ 894470 h 1755894"/>
              <a:gd name="connsiteX0-433" fmla="*/ 5329 w 11185346"/>
              <a:gd name="connsiteY0-434" fmla="*/ 829592 h 1691016"/>
              <a:gd name="connsiteX1-435" fmla="*/ 4921881 w 11185346"/>
              <a:gd name="connsiteY1-436" fmla="*/ 31072 h 1691016"/>
              <a:gd name="connsiteX2-437" fmla="*/ 5591405 w 11185346"/>
              <a:gd name="connsiteY2-438" fmla="*/ 31148 h 1691016"/>
              <a:gd name="connsiteX3-439" fmla="*/ 11185321 w 11185346"/>
              <a:gd name="connsiteY3-440" fmla="*/ 767808 h 1691016"/>
              <a:gd name="connsiteX4-441" fmla="*/ 5776756 w 11185346"/>
              <a:gd name="connsiteY4-442" fmla="*/ 1563386 h 1691016"/>
              <a:gd name="connsiteX5-443" fmla="*/ 4946595 w 11185346"/>
              <a:gd name="connsiteY5-444" fmla="*/ 1615755 h 1691016"/>
              <a:gd name="connsiteX6-445" fmla="*/ 5329 w 11185346"/>
              <a:gd name="connsiteY6-446" fmla="*/ 829592 h 1691016"/>
              <a:gd name="connsiteX0-447" fmla="*/ 4835 w 11184854"/>
              <a:gd name="connsiteY0-448" fmla="*/ 847871 h 1709295"/>
              <a:gd name="connsiteX1-449" fmla="*/ 4921387 w 11184854"/>
              <a:gd name="connsiteY1-450" fmla="*/ 49351 h 1709295"/>
              <a:gd name="connsiteX2-451" fmla="*/ 5924543 w 11184854"/>
              <a:gd name="connsiteY2-452" fmla="*/ 0 h 1709295"/>
              <a:gd name="connsiteX3-453" fmla="*/ 11184827 w 11184854"/>
              <a:gd name="connsiteY3-454" fmla="*/ 786087 h 1709295"/>
              <a:gd name="connsiteX4-455" fmla="*/ 5776262 w 11184854"/>
              <a:gd name="connsiteY4-456" fmla="*/ 1581665 h 1709295"/>
              <a:gd name="connsiteX5-457" fmla="*/ 4946101 w 11184854"/>
              <a:gd name="connsiteY5-458" fmla="*/ 1634034 h 1709295"/>
              <a:gd name="connsiteX6-459" fmla="*/ 4835 w 11184854"/>
              <a:gd name="connsiteY6-460" fmla="*/ 847871 h 1709295"/>
              <a:gd name="connsiteX0-461" fmla="*/ 4893 w 11184914"/>
              <a:gd name="connsiteY0-462" fmla="*/ 847871 h 1709295"/>
              <a:gd name="connsiteX1-463" fmla="*/ 4921445 w 11184914"/>
              <a:gd name="connsiteY1-464" fmla="*/ 49351 h 1709295"/>
              <a:gd name="connsiteX2-465" fmla="*/ 6233520 w 11184914"/>
              <a:gd name="connsiteY2-466" fmla="*/ 0 h 1709295"/>
              <a:gd name="connsiteX3-467" fmla="*/ 11184885 w 11184914"/>
              <a:gd name="connsiteY3-468" fmla="*/ 786087 h 1709295"/>
              <a:gd name="connsiteX4-469" fmla="*/ 5776320 w 11184914"/>
              <a:gd name="connsiteY4-470" fmla="*/ 1581665 h 1709295"/>
              <a:gd name="connsiteX5-471" fmla="*/ 4946159 w 11184914"/>
              <a:gd name="connsiteY5-472" fmla="*/ 1634034 h 1709295"/>
              <a:gd name="connsiteX6-473" fmla="*/ 4893 w 11184914"/>
              <a:gd name="connsiteY6-474" fmla="*/ 847871 h 1709295"/>
              <a:gd name="connsiteX0-475" fmla="*/ 4925 w 11184947"/>
              <a:gd name="connsiteY0-476" fmla="*/ 872584 h 1734008"/>
              <a:gd name="connsiteX1-477" fmla="*/ 4921477 w 11184947"/>
              <a:gd name="connsiteY1-478" fmla="*/ 74064 h 1734008"/>
              <a:gd name="connsiteX2-479" fmla="*/ 6394190 w 11184947"/>
              <a:gd name="connsiteY2-480" fmla="*/ 0 h 1734008"/>
              <a:gd name="connsiteX3-481" fmla="*/ 11184917 w 11184947"/>
              <a:gd name="connsiteY3-482" fmla="*/ 810800 h 1734008"/>
              <a:gd name="connsiteX4-483" fmla="*/ 5776352 w 11184947"/>
              <a:gd name="connsiteY4-484" fmla="*/ 1606378 h 1734008"/>
              <a:gd name="connsiteX5-485" fmla="*/ 4946191 w 11184947"/>
              <a:gd name="connsiteY5-486" fmla="*/ 1658747 h 1734008"/>
              <a:gd name="connsiteX6-487" fmla="*/ 4925 w 11184947"/>
              <a:gd name="connsiteY6-488" fmla="*/ 872584 h 1734008"/>
              <a:gd name="connsiteX0-489" fmla="*/ 4925 w 11184947"/>
              <a:gd name="connsiteY0-490" fmla="*/ 872584 h 1734008"/>
              <a:gd name="connsiteX1-491" fmla="*/ 4921477 w 11184947"/>
              <a:gd name="connsiteY1-492" fmla="*/ 74064 h 1734008"/>
              <a:gd name="connsiteX2-493" fmla="*/ 6394190 w 11184947"/>
              <a:gd name="connsiteY2-494" fmla="*/ 0 h 1734008"/>
              <a:gd name="connsiteX3-495" fmla="*/ 11184917 w 11184947"/>
              <a:gd name="connsiteY3-496" fmla="*/ 810800 h 1734008"/>
              <a:gd name="connsiteX4-497" fmla="*/ 5776352 w 11184947"/>
              <a:gd name="connsiteY4-498" fmla="*/ 1606378 h 1734008"/>
              <a:gd name="connsiteX5-499" fmla="*/ 4946191 w 11184947"/>
              <a:gd name="connsiteY5-500" fmla="*/ 1658747 h 1734008"/>
              <a:gd name="connsiteX6-501" fmla="*/ 4925 w 11184947"/>
              <a:gd name="connsiteY6-502" fmla="*/ 872584 h 1734008"/>
              <a:gd name="connsiteX0-503" fmla="*/ 4925 w 11184947"/>
              <a:gd name="connsiteY0-504" fmla="*/ 872584 h 1881243"/>
              <a:gd name="connsiteX1-505" fmla="*/ 4921477 w 11184947"/>
              <a:gd name="connsiteY1-506" fmla="*/ 74064 h 1881243"/>
              <a:gd name="connsiteX2-507" fmla="*/ 6394190 w 11184947"/>
              <a:gd name="connsiteY2-508" fmla="*/ 0 h 1881243"/>
              <a:gd name="connsiteX3-509" fmla="*/ 11184917 w 11184947"/>
              <a:gd name="connsiteY3-510" fmla="*/ 810800 h 1881243"/>
              <a:gd name="connsiteX4-511" fmla="*/ 5776352 w 11184947"/>
              <a:gd name="connsiteY4-512" fmla="*/ 1606378 h 1881243"/>
              <a:gd name="connsiteX5-513" fmla="*/ 4946191 w 11184947"/>
              <a:gd name="connsiteY5-514" fmla="*/ 1658747 h 1881243"/>
              <a:gd name="connsiteX6-515" fmla="*/ 4925 w 11184947"/>
              <a:gd name="connsiteY6-516" fmla="*/ 872584 h 1881243"/>
              <a:gd name="connsiteX0-517" fmla="*/ 4925 w 11184947"/>
              <a:gd name="connsiteY0-518" fmla="*/ 872584 h 1881243"/>
              <a:gd name="connsiteX1-519" fmla="*/ 4921477 w 11184947"/>
              <a:gd name="connsiteY1-520" fmla="*/ 74064 h 1881243"/>
              <a:gd name="connsiteX2-521" fmla="*/ 6394190 w 11184947"/>
              <a:gd name="connsiteY2-522" fmla="*/ 0 h 1881243"/>
              <a:gd name="connsiteX3-523" fmla="*/ 11184917 w 11184947"/>
              <a:gd name="connsiteY3-524" fmla="*/ 810800 h 1881243"/>
              <a:gd name="connsiteX4-525" fmla="*/ 5776352 w 11184947"/>
              <a:gd name="connsiteY4-526" fmla="*/ 1606378 h 1881243"/>
              <a:gd name="connsiteX5-527" fmla="*/ 4946191 w 11184947"/>
              <a:gd name="connsiteY5-528" fmla="*/ 1658747 h 1881243"/>
              <a:gd name="connsiteX6-529" fmla="*/ 4925 w 11184947"/>
              <a:gd name="connsiteY6-530" fmla="*/ 872584 h 1881243"/>
              <a:gd name="connsiteX0-531" fmla="*/ 4925 w 11184947"/>
              <a:gd name="connsiteY0-532" fmla="*/ 872584 h 1816400"/>
              <a:gd name="connsiteX1-533" fmla="*/ 4921477 w 11184947"/>
              <a:gd name="connsiteY1-534" fmla="*/ 74064 h 1816400"/>
              <a:gd name="connsiteX2-535" fmla="*/ 6394190 w 11184947"/>
              <a:gd name="connsiteY2-536" fmla="*/ 0 h 1816400"/>
              <a:gd name="connsiteX3-537" fmla="*/ 11184917 w 11184947"/>
              <a:gd name="connsiteY3-538" fmla="*/ 810800 h 1816400"/>
              <a:gd name="connsiteX4-539" fmla="*/ 6628968 w 11184947"/>
              <a:gd name="connsiteY4-540" fmla="*/ 1507524 h 1816400"/>
              <a:gd name="connsiteX5-541" fmla="*/ 4946191 w 11184947"/>
              <a:gd name="connsiteY5-542" fmla="*/ 1658747 h 1816400"/>
              <a:gd name="connsiteX6-543" fmla="*/ 4925 w 11184947"/>
              <a:gd name="connsiteY6-544" fmla="*/ 872584 h 1816400"/>
              <a:gd name="connsiteX0-545" fmla="*/ 4925 w 11184947"/>
              <a:gd name="connsiteY0-546" fmla="*/ 872584 h 1692951"/>
              <a:gd name="connsiteX1-547" fmla="*/ 4921477 w 11184947"/>
              <a:gd name="connsiteY1-548" fmla="*/ 74064 h 1692951"/>
              <a:gd name="connsiteX2-549" fmla="*/ 6394190 w 11184947"/>
              <a:gd name="connsiteY2-550" fmla="*/ 0 h 1692951"/>
              <a:gd name="connsiteX3-551" fmla="*/ 11184917 w 11184947"/>
              <a:gd name="connsiteY3-552" fmla="*/ 810800 h 1692951"/>
              <a:gd name="connsiteX4-553" fmla="*/ 6628968 w 11184947"/>
              <a:gd name="connsiteY4-554" fmla="*/ 1507524 h 1692951"/>
              <a:gd name="connsiteX5-555" fmla="*/ 4946191 w 11184947"/>
              <a:gd name="connsiteY5-556" fmla="*/ 1658747 h 1692951"/>
              <a:gd name="connsiteX6-557" fmla="*/ 4925 w 11184947"/>
              <a:gd name="connsiteY6-558" fmla="*/ 872584 h 1692951"/>
              <a:gd name="connsiteX0-559" fmla="*/ 4925 w 11184947"/>
              <a:gd name="connsiteY0-560" fmla="*/ 872584 h 1692951"/>
              <a:gd name="connsiteX1-561" fmla="*/ 4921477 w 11184947"/>
              <a:gd name="connsiteY1-562" fmla="*/ 74064 h 1692951"/>
              <a:gd name="connsiteX2-563" fmla="*/ 6394190 w 11184947"/>
              <a:gd name="connsiteY2-564" fmla="*/ 0 h 1692951"/>
              <a:gd name="connsiteX3-565" fmla="*/ 11184917 w 11184947"/>
              <a:gd name="connsiteY3-566" fmla="*/ 810800 h 1692951"/>
              <a:gd name="connsiteX4-567" fmla="*/ 6628968 w 11184947"/>
              <a:gd name="connsiteY4-568" fmla="*/ 1507524 h 1692951"/>
              <a:gd name="connsiteX5-569" fmla="*/ 4946191 w 11184947"/>
              <a:gd name="connsiteY5-570" fmla="*/ 1658747 h 1692951"/>
              <a:gd name="connsiteX6-571" fmla="*/ 4925 w 11184947"/>
              <a:gd name="connsiteY6-572" fmla="*/ 872584 h 1692951"/>
              <a:gd name="connsiteX0-573" fmla="*/ 4925 w 11184917"/>
              <a:gd name="connsiteY0-574" fmla="*/ 872584 h 1692951"/>
              <a:gd name="connsiteX1-575" fmla="*/ 4921477 w 11184917"/>
              <a:gd name="connsiteY1-576" fmla="*/ 74064 h 1692951"/>
              <a:gd name="connsiteX2-577" fmla="*/ 6394190 w 11184917"/>
              <a:gd name="connsiteY2-578" fmla="*/ 0 h 1692951"/>
              <a:gd name="connsiteX3-579" fmla="*/ 11184917 w 11184917"/>
              <a:gd name="connsiteY3-580" fmla="*/ 810800 h 1692951"/>
              <a:gd name="connsiteX4-581" fmla="*/ 6628968 w 11184917"/>
              <a:gd name="connsiteY4-582" fmla="*/ 1507524 h 1692951"/>
              <a:gd name="connsiteX5-583" fmla="*/ 4946191 w 11184917"/>
              <a:gd name="connsiteY5-584" fmla="*/ 1658747 h 1692951"/>
              <a:gd name="connsiteX6-585" fmla="*/ 4925 w 11184917"/>
              <a:gd name="connsiteY6-586" fmla="*/ 872584 h 1692951"/>
              <a:gd name="connsiteX0-587" fmla="*/ 4925 w 11184950"/>
              <a:gd name="connsiteY0-588" fmla="*/ 872584 h 1692951"/>
              <a:gd name="connsiteX1-589" fmla="*/ 4921477 w 11184950"/>
              <a:gd name="connsiteY1-590" fmla="*/ 74064 h 1692951"/>
              <a:gd name="connsiteX2-591" fmla="*/ 6394190 w 11184950"/>
              <a:gd name="connsiteY2-592" fmla="*/ 0 h 1692951"/>
              <a:gd name="connsiteX3-593" fmla="*/ 11184917 w 11184950"/>
              <a:gd name="connsiteY3-594" fmla="*/ 810800 h 1692951"/>
              <a:gd name="connsiteX4-595" fmla="*/ 6628968 w 11184950"/>
              <a:gd name="connsiteY4-596" fmla="*/ 1507524 h 1692951"/>
              <a:gd name="connsiteX5-597" fmla="*/ 4946191 w 11184950"/>
              <a:gd name="connsiteY5-598" fmla="*/ 1658747 h 1692951"/>
              <a:gd name="connsiteX6-599" fmla="*/ 4925 w 11184950"/>
              <a:gd name="connsiteY6-600" fmla="*/ 872584 h 1692951"/>
              <a:gd name="connsiteX0-601" fmla="*/ 1631 w 11181656"/>
              <a:gd name="connsiteY0-602" fmla="*/ 872584 h 1828582"/>
              <a:gd name="connsiteX1-603" fmla="*/ 4918183 w 11181656"/>
              <a:gd name="connsiteY1-604" fmla="*/ 74064 h 1828582"/>
              <a:gd name="connsiteX2-605" fmla="*/ 6390896 w 11181656"/>
              <a:gd name="connsiteY2-606" fmla="*/ 0 h 1828582"/>
              <a:gd name="connsiteX3-607" fmla="*/ 11181623 w 11181656"/>
              <a:gd name="connsiteY3-608" fmla="*/ 810800 h 1828582"/>
              <a:gd name="connsiteX4-609" fmla="*/ 6625674 w 11181656"/>
              <a:gd name="connsiteY4-610" fmla="*/ 1507524 h 1828582"/>
              <a:gd name="connsiteX5-611" fmla="*/ 4399199 w 11181656"/>
              <a:gd name="connsiteY5-612" fmla="*/ 1807028 h 1828582"/>
              <a:gd name="connsiteX6-613" fmla="*/ 1631 w 11181656"/>
              <a:gd name="connsiteY6-614" fmla="*/ 872584 h 1828582"/>
              <a:gd name="connsiteX0-615" fmla="*/ 20205 w 11200230"/>
              <a:gd name="connsiteY0-616" fmla="*/ 872584 h 1828582"/>
              <a:gd name="connsiteX1-617" fmla="*/ 4936757 w 11200230"/>
              <a:gd name="connsiteY1-618" fmla="*/ 74064 h 1828582"/>
              <a:gd name="connsiteX2-619" fmla="*/ 6409470 w 11200230"/>
              <a:gd name="connsiteY2-620" fmla="*/ 0 h 1828582"/>
              <a:gd name="connsiteX3-621" fmla="*/ 11200197 w 11200230"/>
              <a:gd name="connsiteY3-622" fmla="*/ 810800 h 1828582"/>
              <a:gd name="connsiteX4-623" fmla="*/ 6644248 w 11200230"/>
              <a:gd name="connsiteY4-624" fmla="*/ 1507524 h 1828582"/>
              <a:gd name="connsiteX5-625" fmla="*/ 4417773 w 11200230"/>
              <a:gd name="connsiteY5-626" fmla="*/ 1807028 h 1828582"/>
              <a:gd name="connsiteX6-627" fmla="*/ 20205 w 11200230"/>
              <a:gd name="connsiteY6-628" fmla="*/ 872584 h 1828582"/>
              <a:gd name="connsiteX0-629" fmla="*/ 3929 w 11183954"/>
              <a:gd name="connsiteY0-630" fmla="*/ 872584 h 1828582"/>
              <a:gd name="connsiteX1-631" fmla="*/ 4920481 w 11183954"/>
              <a:gd name="connsiteY1-632" fmla="*/ 74064 h 1828582"/>
              <a:gd name="connsiteX2-633" fmla="*/ 6393194 w 11183954"/>
              <a:gd name="connsiteY2-634" fmla="*/ 0 h 1828582"/>
              <a:gd name="connsiteX3-635" fmla="*/ 11183921 w 11183954"/>
              <a:gd name="connsiteY3-636" fmla="*/ 810800 h 1828582"/>
              <a:gd name="connsiteX4-637" fmla="*/ 6627972 w 11183954"/>
              <a:gd name="connsiteY4-638" fmla="*/ 1507524 h 1828582"/>
              <a:gd name="connsiteX5-639" fmla="*/ 4401497 w 11183954"/>
              <a:gd name="connsiteY5-640" fmla="*/ 1807028 h 1828582"/>
              <a:gd name="connsiteX6-641" fmla="*/ 3929 w 11183954"/>
              <a:gd name="connsiteY6-642" fmla="*/ 872584 h 1828582"/>
              <a:gd name="connsiteX0-643" fmla="*/ 3363 w 11183388"/>
              <a:gd name="connsiteY0-644" fmla="*/ 872584 h 1651495"/>
              <a:gd name="connsiteX1-645" fmla="*/ 4919915 w 11183388"/>
              <a:gd name="connsiteY1-646" fmla="*/ 74064 h 1651495"/>
              <a:gd name="connsiteX2-647" fmla="*/ 6392628 w 11183388"/>
              <a:gd name="connsiteY2-648" fmla="*/ 0 h 1651495"/>
              <a:gd name="connsiteX3-649" fmla="*/ 11183355 w 11183388"/>
              <a:gd name="connsiteY3-650" fmla="*/ 810800 h 1651495"/>
              <a:gd name="connsiteX4-651" fmla="*/ 6627406 w 11183388"/>
              <a:gd name="connsiteY4-652" fmla="*/ 1507524 h 1651495"/>
              <a:gd name="connsiteX5-653" fmla="*/ 4190866 w 11183388"/>
              <a:gd name="connsiteY5-654" fmla="*/ 1609320 h 1651495"/>
              <a:gd name="connsiteX6-655" fmla="*/ 3363 w 11183388"/>
              <a:gd name="connsiteY6-656" fmla="*/ 872584 h 1651495"/>
              <a:gd name="connsiteX0-657" fmla="*/ 3302 w 11183327"/>
              <a:gd name="connsiteY0-658" fmla="*/ 872584 h 1689517"/>
              <a:gd name="connsiteX1-659" fmla="*/ 4919854 w 11183327"/>
              <a:gd name="connsiteY1-660" fmla="*/ 74064 h 1689517"/>
              <a:gd name="connsiteX2-661" fmla="*/ 6392567 w 11183327"/>
              <a:gd name="connsiteY2-662" fmla="*/ 0 h 1689517"/>
              <a:gd name="connsiteX3-663" fmla="*/ 11183294 w 11183327"/>
              <a:gd name="connsiteY3-664" fmla="*/ 810800 h 1689517"/>
              <a:gd name="connsiteX4-665" fmla="*/ 6627345 w 11183327"/>
              <a:gd name="connsiteY4-666" fmla="*/ 1507524 h 1689517"/>
              <a:gd name="connsiteX5-667" fmla="*/ 4190805 w 11183327"/>
              <a:gd name="connsiteY5-668" fmla="*/ 1609320 h 1689517"/>
              <a:gd name="connsiteX6-669" fmla="*/ 3302 w 11183327"/>
              <a:gd name="connsiteY6-670" fmla="*/ 872584 h 1689517"/>
              <a:gd name="connsiteX0-671" fmla="*/ 3345 w 11183369"/>
              <a:gd name="connsiteY0-672" fmla="*/ 872584 h 1633761"/>
              <a:gd name="connsiteX1-673" fmla="*/ 4919897 w 11183369"/>
              <a:gd name="connsiteY1-674" fmla="*/ 74064 h 1633761"/>
              <a:gd name="connsiteX2-675" fmla="*/ 6392610 w 11183369"/>
              <a:gd name="connsiteY2-676" fmla="*/ 0 h 1633761"/>
              <a:gd name="connsiteX3-677" fmla="*/ 11183337 w 11183369"/>
              <a:gd name="connsiteY3-678" fmla="*/ 810800 h 1633761"/>
              <a:gd name="connsiteX4-679" fmla="*/ 6528534 w 11183369"/>
              <a:gd name="connsiteY4-680" fmla="*/ 1421027 h 1633761"/>
              <a:gd name="connsiteX5-681" fmla="*/ 4190848 w 11183369"/>
              <a:gd name="connsiteY5-682" fmla="*/ 1609320 h 1633761"/>
              <a:gd name="connsiteX6-683" fmla="*/ 3345 w 11183369"/>
              <a:gd name="connsiteY6-684" fmla="*/ 872584 h 1633761"/>
              <a:gd name="connsiteX0-685" fmla="*/ 3345 w 11183368"/>
              <a:gd name="connsiteY0-686" fmla="*/ 872584 h 1633761"/>
              <a:gd name="connsiteX1-687" fmla="*/ 4919897 w 11183368"/>
              <a:gd name="connsiteY1-688" fmla="*/ 74064 h 1633761"/>
              <a:gd name="connsiteX2-689" fmla="*/ 6392610 w 11183368"/>
              <a:gd name="connsiteY2-690" fmla="*/ 0 h 1633761"/>
              <a:gd name="connsiteX3-691" fmla="*/ 11183337 w 11183368"/>
              <a:gd name="connsiteY3-692" fmla="*/ 810800 h 1633761"/>
              <a:gd name="connsiteX4-693" fmla="*/ 6528534 w 11183368"/>
              <a:gd name="connsiteY4-694" fmla="*/ 1421027 h 1633761"/>
              <a:gd name="connsiteX5-695" fmla="*/ 4190848 w 11183368"/>
              <a:gd name="connsiteY5-696" fmla="*/ 1609320 h 1633761"/>
              <a:gd name="connsiteX6-697" fmla="*/ 3345 w 11183368"/>
              <a:gd name="connsiteY6-698" fmla="*/ 872584 h 1633761"/>
              <a:gd name="connsiteX0-699" fmla="*/ 3345 w 11183368"/>
              <a:gd name="connsiteY0-700" fmla="*/ 872584 h 1649694"/>
              <a:gd name="connsiteX1-701" fmla="*/ 4919897 w 11183368"/>
              <a:gd name="connsiteY1-702" fmla="*/ 74064 h 1649694"/>
              <a:gd name="connsiteX2-703" fmla="*/ 6392610 w 11183368"/>
              <a:gd name="connsiteY2-704" fmla="*/ 0 h 1649694"/>
              <a:gd name="connsiteX3-705" fmla="*/ 11183337 w 11183368"/>
              <a:gd name="connsiteY3-706" fmla="*/ 810800 h 1649694"/>
              <a:gd name="connsiteX4-707" fmla="*/ 6528534 w 11183368"/>
              <a:gd name="connsiteY4-708" fmla="*/ 1421027 h 1649694"/>
              <a:gd name="connsiteX5-709" fmla="*/ 4190848 w 11183368"/>
              <a:gd name="connsiteY5-710" fmla="*/ 1609320 h 1649694"/>
              <a:gd name="connsiteX6-711" fmla="*/ 3345 w 11183368"/>
              <a:gd name="connsiteY6-712" fmla="*/ 872584 h 1649694"/>
              <a:gd name="connsiteX0-713" fmla="*/ 3378 w 11146331"/>
              <a:gd name="connsiteY0-714" fmla="*/ 860228 h 1650600"/>
              <a:gd name="connsiteX1-715" fmla="*/ 4882860 w 11146331"/>
              <a:gd name="connsiteY1-716" fmla="*/ 74064 h 1650600"/>
              <a:gd name="connsiteX2-717" fmla="*/ 6355573 w 11146331"/>
              <a:gd name="connsiteY2-718" fmla="*/ 0 h 1650600"/>
              <a:gd name="connsiteX3-719" fmla="*/ 11146300 w 11146331"/>
              <a:gd name="connsiteY3-720" fmla="*/ 810800 h 1650600"/>
              <a:gd name="connsiteX4-721" fmla="*/ 6491497 w 11146331"/>
              <a:gd name="connsiteY4-722" fmla="*/ 1421027 h 1650600"/>
              <a:gd name="connsiteX5-723" fmla="*/ 4153811 w 11146331"/>
              <a:gd name="connsiteY5-724" fmla="*/ 1609320 h 1650600"/>
              <a:gd name="connsiteX6-725" fmla="*/ 3378 w 11146331"/>
              <a:gd name="connsiteY6-726" fmla="*/ 860228 h 1650600"/>
              <a:gd name="connsiteX0-727" fmla="*/ 59056 w 11202009"/>
              <a:gd name="connsiteY0-728" fmla="*/ 860228 h 1650600"/>
              <a:gd name="connsiteX1-729" fmla="*/ 4938538 w 11202009"/>
              <a:gd name="connsiteY1-730" fmla="*/ 74064 h 1650600"/>
              <a:gd name="connsiteX2-731" fmla="*/ 6411251 w 11202009"/>
              <a:gd name="connsiteY2-732" fmla="*/ 0 h 1650600"/>
              <a:gd name="connsiteX3-733" fmla="*/ 11201978 w 11202009"/>
              <a:gd name="connsiteY3-734" fmla="*/ 810800 h 1650600"/>
              <a:gd name="connsiteX4-735" fmla="*/ 6547175 w 11202009"/>
              <a:gd name="connsiteY4-736" fmla="*/ 1421027 h 1650600"/>
              <a:gd name="connsiteX5-737" fmla="*/ 4209489 w 11202009"/>
              <a:gd name="connsiteY5-738" fmla="*/ 1609320 h 1650600"/>
              <a:gd name="connsiteX6-739" fmla="*/ 59056 w 11202009"/>
              <a:gd name="connsiteY6-740" fmla="*/ 860228 h 1650600"/>
              <a:gd name="connsiteX0-741" fmla="*/ 32671 w 11175624"/>
              <a:gd name="connsiteY0-742" fmla="*/ 860228 h 1650600"/>
              <a:gd name="connsiteX1-743" fmla="*/ 4912153 w 11175624"/>
              <a:gd name="connsiteY1-744" fmla="*/ 74064 h 1650600"/>
              <a:gd name="connsiteX2-745" fmla="*/ 6384866 w 11175624"/>
              <a:gd name="connsiteY2-746" fmla="*/ 0 h 1650600"/>
              <a:gd name="connsiteX3-747" fmla="*/ 11175593 w 11175624"/>
              <a:gd name="connsiteY3-748" fmla="*/ 810800 h 1650600"/>
              <a:gd name="connsiteX4-749" fmla="*/ 6520790 w 11175624"/>
              <a:gd name="connsiteY4-750" fmla="*/ 1421027 h 1650600"/>
              <a:gd name="connsiteX5-751" fmla="*/ 4183104 w 11175624"/>
              <a:gd name="connsiteY5-752" fmla="*/ 1609320 h 1650600"/>
              <a:gd name="connsiteX6-753" fmla="*/ 32671 w 11175624"/>
              <a:gd name="connsiteY6-754" fmla="*/ 860228 h 1650600"/>
              <a:gd name="connsiteX0-755" fmla="*/ 32671 w 11175626"/>
              <a:gd name="connsiteY0-756" fmla="*/ 860228 h 1846488"/>
              <a:gd name="connsiteX1-757" fmla="*/ 4912153 w 11175626"/>
              <a:gd name="connsiteY1-758" fmla="*/ 74064 h 1846488"/>
              <a:gd name="connsiteX2-759" fmla="*/ 6384866 w 11175626"/>
              <a:gd name="connsiteY2-760" fmla="*/ 0 h 1846488"/>
              <a:gd name="connsiteX3-761" fmla="*/ 11175593 w 11175626"/>
              <a:gd name="connsiteY3-762" fmla="*/ 810800 h 1846488"/>
              <a:gd name="connsiteX4-763" fmla="*/ 6644357 w 11175626"/>
              <a:gd name="connsiteY4-764" fmla="*/ 1754659 h 1846488"/>
              <a:gd name="connsiteX5-765" fmla="*/ 4183104 w 11175626"/>
              <a:gd name="connsiteY5-766" fmla="*/ 1609320 h 1846488"/>
              <a:gd name="connsiteX6-767" fmla="*/ 32671 w 11175626"/>
              <a:gd name="connsiteY6-768" fmla="*/ 860228 h 1846488"/>
              <a:gd name="connsiteX0-769" fmla="*/ 5087 w 11148042"/>
              <a:gd name="connsiteY0-770" fmla="*/ 860228 h 1905219"/>
              <a:gd name="connsiteX1-771" fmla="*/ 4884569 w 11148042"/>
              <a:gd name="connsiteY1-772" fmla="*/ 74064 h 1905219"/>
              <a:gd name="connsiteX2-773" fmla="*/ 6357282 w 11148042"/>
              <a:gd name="connsiteY2-774" fmla="*/ 0 h 1905219"/>
              <a:gd name="connsiteX3-775" fmla="*/ 11148009 w 11148042"/>
              <a:gd name="connsiteY3-776" fmla="*/ 810800 h 1905219"/>
              <a:gd name="connsiteX4-777" fmla="*/ 6616773 w 11148042"/>
              <a:gd name="connsiteY4-778" fmla="*/ 1754659 h 1905219"/>
              <a:gd name="connsiteX5-779" fmla="*/ 4007239 w 11148042"/>
              <a:gd name="connsiteY5-780" fmla="*/ 1782314 h 1905219"/>
              <a:gd name="connsiteX6-781" fmla="*/ 5087 w 11148042"/>
              <a:gd name="connsiteY6-782" fmla="*/ 860228 h 1905219"/>
              <a:gd name="connsiteX0-783" fmla="*/ 296 w 11143251"/>
              <a:gd name="connsiteY0-784" fmla="*/ 860228 h 1905219"/>
              <a:gd name="connsiteX1-785" fmla="*/ 4879778 w 11143251"/>
              <a:gd name="connsiteY1-786" fmla="*/ 74064 h 1905219"/>
              <a:gd name="connsiteX2-787" fmla="*/ 6352491 w 11143251"/>
              <a:gd name="connsiteY2-788" fmla="*/ 0 h 1905219"/>
              <a:gd name="connsiteX3-789" fmla="*/ 11143218 w 11143251"/>
              <a:gd name="connsiteY3-790" fmla="*/ 810800 h 1905219"/>
              <a:gd name="connsiteX4-791" fmla="*/ 6611982 w 11143251"/>
              <a:gd name="connsiteY4-792" fmla="*/ 1754659 h 1905219"/>
              <a:gd name="connsiteX5-793" fmla="*/ 4002448 w 11143251"/>
              <a:gd name="connsiteY5-794" fmla="*/ 1782314 h 1905219"/>
              <a:gd name="connsiteX6-795" fmla="*/ 296 w 11143251"/>
              <a:gd name="connsiteY6-796" fmla="*/ 860228 h 1905219"/>
              <a:gd name="connsiteX0-797" fmla="*/ 12301 w 11155256"/>
              <a:gd name="connsiteY0-798" fmla="*/ 860228 h 1905219"/>
              <a:gd name="connsiteX1-799" fmla="*/ 4891783 w 11155256"/>
              <a:gd name="connsiteY1-800" fmla="*/ 74064 h 1905219"/>
              <a:gd name="connsiteX2-801" fmla="*/ 6364496 w 11155256"/>
              <a:gd name="connsiteY2-802" fmla="*/ 0 h 1905219"/>
              <a:gd name="connsiteX3-803" fmla="*/ 11155223 w 11155256"/>
              <a:gd name="connsiteY3-804" fmla="*/ 810800 h 1905219"/>
              <a:gd name="connsiteX4-805" fmla="*/ 6623987 w 11155256"/>
              <a:gd name="connsiteY4-806" fmla="*/ 1754659 h 1905219"/>
              <a:gd name="connsiteX5-807" fmla="*/ 4014453 w 11155256"/>
              <a:gd name="connsiteY5-808" fmla="*/ 1782314 h 1905219"/>
              <a:gd name="connsiteX6-809" fmla="*/ 12301 w 11155256"/>
              <a:gd name="connsiteY6-810" fmla="*/ 860228 h 1905219"/>
              <a:gd name="connsiteX0-811" fmla="*/ 40139 w 11183094"/>
              <a:gd name="connsiteY0-812" fmla="*/ 860228 h 1905219"/>
              <a:gd name="connsiteX1-813" fmla="*/ 4919621 w 11183094"/>
              <a:gd name="connsiteY1-814" fmla="*/ 74064 h 1905219"/>
              <a:gd name="connsiteX2-815" fmla="*/ 6392334 w 11183094"/>
              <a:gd name="connsiteY2-816" fmla="*/ 0 h 1905219"/>
              <a:gd name="connsiteX3-817" fmla="*/ 11183061 w 11183094"/>
              <a:gd name="connsiteY3-818" fmla="*/ 810800 h 1905219"/>
              <a:gd name="connsiteX4-819" fmla="*/ 6651825 w 11183094"/>
              <a:gd name="connsiteY4-820" fmla="*/ 1754659 h 1905219"/>
              <a:gd name="connsiteX5-821" fmla="*/ 4042291 w 11183094"/>
              <a:gd name="connsiteY5-822" fmla="*/ 1782314 h 1905219"/>
              <a:gd name="connsiteX6-823" fmla="*/ 40139 w 11183094"/>
              <a:gd name="connsiteY6-824" fmla="*/ 860228 h 1905219"/>
              <a:gd name="connsiteX0-825" fmla="*/ 40139 w 11183094"/>
              <a:gd name="connsiteY0-826" fmla="*/ 860228 h 1905219"/>
              <a:gd name="connsiteX1-827" fmla="*/ 4919621 w 11183094"/>
              <a:gd name="connsiteY1-828" fmla="*/ 74064 h 1905219"/>
              <a:gd name="connsiteX2-829" fmla="*/ 6392334 w 11183094"/>
              <a:gd name="connsiteY2-830" fmla="*/ 0 h 1905219"/>
              <a:gd name="connsiteX3-831" fmla="*/ 11183061 w 11183094"/>
              <a:gd name="connsiteY3-832" fmla="*/ 810800 h 1905219"/>
              <a:gd name="connsiteX4-833" fmla="*/ 6651825 w 11183094"/>
              <a:gd name="connsiteY4-834" fmla="*/ 1754659 h 1905219"/>
              <a:gd name="connsiteX5-835" fmla="*/ 4042291 w 11183094"/>
              <a:gd name="connsiteY5-836" fmla="*/ 1782314 h 1905219"/>
              <a:gd name="connsiteX6-837" fmla="*/ 40139 w 11183094"/>
              <a:gd name="connsiteY6-838" fmla="*/ 860228 h 1905219"/>
              <a:gd name="connsiteX0-839" fmla="*/ 40139 w 11183094"/>
              <a:gd name="connsiteY0-840" fmla="*/ 860228 h 1905219"/>
              <a:gd name="connsiteX1-841" fmla="*/ 4919621 w 11183094"/>
              <a:gd name="connsiteY1-842" fmla="*/ 74064 h 1905219"/>
              <a:gd name="connsiteX2-843" fmla="*/ 6392334 w 11183094"/>
              <a:gd name="connsiteY2-844" fmla="*/ 0 h 1905219"/>
              <a:gd name="connsiteX3-845" fmla="*/ 11183061 w 11183094"/>
              <a:gd name="connsiteY3-846" fmla="*/ 810800 h 1905219"/>
              <a:gd name="connsiteX4-847" fmla="*/ 6651825 w 11183094"/>
              <a:gd name="connsiteY4-848" fmla="*/ 1754659 h 1905219"/>
              <a:gd name="connsiteX5-849" fmla="*/ 4042291 w 11183094"/>
              <a:gd name="connsiteY5-850" fmla="*/ 1782314 h 1905219"/>
              <a:gd name="connsiteX6-851" fmla="*/ 40139 w 11183094"/>
              <a:gd name="connsiteY6-852" fmla="*/ 860228 h 1905219"/>
              <a:gd name="connsiteX0-853" fmla="*/ 1148 w 11144103"/>
              <a:gd name="connsiteY0-854" fmla="*/ 860228 h 1905219"/>
              <a:gd name="connsiteX1-855" fmla="*/ 4411073 w 11144103"/>
              <a:gd name="connsiteY1-856" fmla="*/ 86421 h 1905219"/>
              <a:gd name="connsiteX2-857" fmla="*/ 6353343 w 11144103"/>
              <a:gd name="connsiteY2-858" fmla="*/ 0 h 1905219"/>
              <a:gd name="connsiteX3-859" fmla="*/ 11144070 w 11144103"/>
              <a:gd name="connsiteY3-860" fmla="*/ 810800 h 1905219"/>
              <a:gd name="connsiteX4-861" fmla="*/ 6612834 w 11144103"/>
              <a:gd name="connsiteY4-862" fmla="*/ 1754659 h 1905219"/>
              <a:gd name="connsiteX5-863" fmla="*/ 4003300 w 11144103"/>
              <a:gd name="connsiteY5-864" fmla="*/ 1782314 h 1905219"/>
              <a:gd name="connsiteX6-865" fmla="*/ 1148 w 11144103"/>
              <a:gd name="connsiteY6-866" fmla="*/ 860228 h 1905219"/>
              <a:gd name="connsiteX0-867" fmla="*/ 35235 w 11178190"/>
              <a:gd name="connsiteY0-868" fmla="*/ 860228 h 1905219"/>
              <a:gd name="connsiteX1-869" fmla="*/ 4445160 w 11178190"/>
              <a:gd name="connsiteY1-870" fmla="*/ 86421 h 1905219"/>
              <a:gd name="connsiteX2-871" fmla="*/ 6387430 w 11178190"/>
              <a:gd name="connsiteY2-872" fmla="*/ 0 h 1905219"/>
              <a:gd name="connsiteX3-873" fmla="*/ 11178157 w 11178190"/>
              <a:gd name="connsiteY3-874" fmla="*/ 810800 h 1905219"/>
              <a:gd name="connsiteX4-875" fmla="*/ 6646921 w 11178190"/>
              <a:gd name="connsiteY4-876" fmla="*/ 1754659 h 1905219"/>
              <a:gd name="connsiteX5-877" fmla="*/ 4037387 w 11178190"/>
              <a:gd name="connsiteY5-878" fmla="*/ 1782314 h 1905219"/>
              <a:gd name="connsiteX6-879" fmla="*/ 35235 w 11178190"/>
              <a:gd name="connsiteY6-880" fmla="*/ 860228 h 1905219"/>
              <a:gd name="connsiteX0-881" fmla="*/ 35235 w 11178190"/>
              <a:gd name="connsiteY0-882" fmla="*/ 860228 h 1905219"/>
              <a:gd name="connsiteX1-883" fmla="*/ 4445160 w 11178190"/>
              <a:gd name="connsiteY1-884" fmla="*/ 86421 h 1905219"/>
              <a:gd name="connsiteX2-885" fmla="*/ 6387430 w 11178190"/>
              <a:gd name="connsiteY2-886" fmla="*/ 0 h 1905219"/>
              <a:gd name="connsiteX3-887" fmla="*/ 11178157 w 11178190"/>
              <a:gd name="connsiteY3-888" fmla="*/ 810800 h 1905219"/>
              <a:gd name="connsiteX4-889" fmla="*/ 6646921 w 11178190"/>
              <a:gd name="connsiteY4-890" fmla="*/ 1754659 h 1905219"/>
              <a:gd name="connsiteX5-891" fmla="*/ 4037387 w 11178190"/>
              <a:gd name="connsiteY5-892" fmla="*/ 1782314 h 1905219"/>
              <a:gd name="connsiteX6-893" fmla="*/ 35235 w 11178190"/>
              <a:gd name="connsiteY6-894" fmla="*/ 860228 h 1905219"/>
              <a:gd name="connsiteX0-895" fmla="*/ 35235 w 11178190"/>
              <a:gd name="connsiteY0-896" fmla="*/ 860228 h 1874634"/>
              <a:gd name="connsiteX1-897" fmla="*/ 4445160 w 11178190"/>
              <a:gd name="connsiteY1-898" fmla="*/ 86421 h 1874634"/>
              <a:gd name="connsiteX2-899" fmla="*/ 6387430 w 11178190"/>
              <a:gd name="connsiteY2-900" fmla="*/ 0 h 1874634"/>
              <a:gd name="connsiteX3-901" fmla="*/ 11178157 w 11178190"/>
              <a:gd name="connsiteY3-902" fmla="*/ 810800 h 1874634"/>
              <a:gd name="connsiteX4-903" fmla="*/ 6646921 w 11178190"/>
              <a:gd name="connsiteY4-904" fmla="*/ 1754659 h 1874634"/>
              <a:gd name="connsiteX5-905" fmla="*/ 4037387 w 11178190"/>
              <a:gd name="connsiteY5-906" fmla="*/ 1782314 h 1874634"/>
              <a:gd name="connsiteX6-907" fmla="*/ 35235 w 11178190"/>
              <a:gd name="connsiteY6-908" fmla="*/ 860228 h 1874634"/>
              <a:gd name="connsiteX0-909" fmla="*/ 35235 w 11178190"/>
              <a:gd name="connsiteY0-910" fmla="*/ 860228 h 1874634"/>
              <a:gd name="connsiteX1-911" fmla="*/ 4445160 w 11178190"/>
              <a:gd name="connsiteY1-912" fmla="*/ 86421 h 1874634"/>
              <a:gd name="connsiteX2-913" fmla="*/ 6387430 w 11178190"/>
              <a:gd name="connsiteY2-914" fmla="*/ 0 h 1874634"/>
              <a:gd name="connsiteX3-915" fmla="*/ 11178157 w 11178190"/>
              <a:gd name="connsiteY3-916" fmla="*/ 810800 h 1874634"/>
              <a:gd name="connsiteX4-917" fmla="*/ 6646921 w 11178190"/>
              <a:gd name="connsiteY4-918" fmla="*/ 1754659 h 1874634"/>
              <a:gd name="connsiteX5-919" fmla="*/ 4037387 w 11178190"/>
              <a:gd name="connsiteY5-920" fmla="*/ 1782314 h 1874634"/>
              <a:gd name="connsiteX6-921" fmla="*/ 35235 w 11178190"/>
              <a:gd name="connsiteY6-922" fmla="*/ 860228 h 1874634"/>
              <a:gd name="connsiteX0-923" fmla="*/ 35235 w 11178190"/>
              <a:gd name="connsiteY0-924" fmla="*/ 860228 h 1874634"/>
              <a:gd name="connsiteX1-925" fmla="*/ 4445160 w 11178190"/>
              <a:gd name="connsiteY1-926" fmla="*/ 86421 h 1874634"/>
              <a:gd name="connsiteX2-927" fmla="*/ 6387430 w 11178190"/>
              <a:gd name="connsiteY2-928" fmla="*/ 0 h 1874634"/>
              <a:gd name="connsiteX3-929" fmla="*/ 11178157 w 11178190"/>
              <a:gd name="connsiteY3-930" fmla="*/ 810800 h 1874634"/>
              <a:gd name="connsiteX4-931" fmla="*/ 6646921 w 11178190"/>
              <a:gd name="connsiteY4-932" fmla="*/ 1754659 h 1874634"/>
              <a:gd name="connsiteX5-933" fmla="*/ 4037387 w 11178190"/>
              <a:gd name="connsiteY5-934" fmla="*/ 1782314 h 1874634"/>
              <a:gd name="connsiteX6-935" fmla="*/ 35235 w 11178190"/>
              <a:gd name="connsiteY6-936" fmla="*/ 860228 h 1874634"/>
              <a:gd name="connsiteX0-937" fmla="*/ 1957 w 11144912"/>
              <a:gd name="connsiteY0-938" fmla="*/ 860228 h 1874634"/>
              <a:gd name="connsiteX1-939" fmla="*/ 4411882 w 11144912"/>
              <a:gd name="connsiteY1-940" fmla="*/ 86421 h 1874634"/>
              <a:gd name="connsiteX2-941" fmla="*/ 6354152 w 11144912"/>
              <a:gd name="connsiteY2-942" fmla="*/ 0 h 1874634"/>
              <a:gd name="connsiteX3-943" fmla="*/ 11144879 w 11144912"/>
              <a:gd name="connsiteY3-944" fmla="*/ 810800 h 1874634"/>
              <a:gd name="connsiteX4-945" fmla="*/ 6613643 w 11144912"/>
              <a:gd name="connsiteY4-946" fmla="*/ 1754659 h 1874634"/>
              <a:gd name="connsiteX5-947" fmla="*/ 4004109 w 11144912"/>
              <a:gd name="connsiteY5-948" fmla="*/ 1782314 h 1874634"/>
              <a:gd name="connsiteX6-949" fmla="*/ 1957 w 11144912"/>
              <a:gd name="connsiteY6-950" fmla="*/ 860228 h 1874634"/>
              <a:gd name="connsiteX0-951" fmla="*/ 6981 w 11149936"/>
              <a:gd name="connsiteY0-952" fmla="*/ 860228 h 1874634"/>
              <a:gd name="connsiteX1-953" fmla="*/ 4416906 w 11149936"/>
              <a:gd name="connsiteY1-954" fmla="*/ 86421 h 1874634"/>
              <a:gd name="connsiteX2-955" fmla="*/ 6359176 w 11149936"/>
              <a:gd name="connsiteY2-956" fmla="*/ 0 h 1874634"/>
              <a:gd name="connsiteX3-957" fmla="*/ 11149903 w 11149936"/>
              <a:gd name="connsiteY3-958" fmla="*/ 810800 h 1874634"/>
              <a:gd name="connsiteX4-959" fmla="*/ 6618667 w 11149936"/>
              <a:gd name="connsiteY4-960" fmla="*/ 1754659 h 1874634"/>
              <a:gd name="connsiteX5-961" fmla="*/ 4009133 w 11149936"/>
              <a:gd name="connsiteY5-962" fmla="*/ 1782314 h 1874634"/>
              <a:gd name="connsiteX6-963" fmla="*/ 6981 w 11149936"/>
              <a:gd name="connsiteY6-964" fmla="*/ 860228 h 1874634"/>
              <a:gd name="connsiteX0-965" fmla="*/ 7764 w 11150719"/>
              <a:gd name="connsiteY0-966" fmla="*/ 860228 h 1874634"/>
              <a:gd name="connsiteX1-967" fmla="*/ 4417689 w 11150719"/>
              <a:gd name="connsiteY1-968" fmla="*/ 86421 h 1874634"/>
              <a:gd name="connsiteX2-969" fmla="*/ 6359959 w 11150719"/>
              <a:gd name="connsiteY2-970" fmla="*/ 0 h 1874634"/>
              <a:gd name="connsiteX3-971" fmla="*/ 11150686 w 11150719"/>
              <a:gd name="connsiteY3-972" fmla="*/ 810800 h 1874634"/>
              <a:gd name="connsiteX4-973" fmla="*/ 6619450 w 11150719"/>
              <a:gd name="connsiteY4-974" fmla="*/ 1754659 h 1874634"/>
              <a:gd name="connsiteX5-975" fmla="*/ 4009916 w 11150719"/>
              <a:gd name="connsiteY5-976" fmla="*/ 1782314 h 1874634"/>
              <a:gd name="connsiteX6-977" fmla="*/ 7764 w 11150719"/>
              <a:gd name="connsiteY6-978" fmla="*/ 860228 h 1874634"/>
              <a:gd name="connsiteX0-979" fmla="*/ 8199 w 10946215"/>
              <a:gd name="connsiteY0-980" fmla="*/ 767073 h 1881143"/>
              <a:gd name="connsiteX1-981" fmla="*/ 4213185 w 10946215"/>
              <a:gd name="connsiteY1-982" fmla="*/ 86421 h 1881143"/>
              <a:gd name="connsiteX2-983" fmla="*/ 6155455 w 10946215"/>
              <a:gd name="connsiteY2-984" fmla="*/ 0 h 1881143"/>
              <a:gd name="connsiteX3-985" fmla="*/ 10946182 w 10946215"/>
              <a:gd name="connsiteY3-986" fmla="*/ 810800 h 1881143"/>
              <a:gd name="connsiteX4-987" fmla="*/ 6414946 w 10946215"/>
              <a:gd name="connsiteY4-988" fmla="*/ 1754659 h 1881143"/>
              <a:gd name="connsiteX5-989" fmla="*/ 3805412 w 10946215"/>
              <a:gd name="connsiteY5-990" fmla="*/ 1782314 h 1881143"/>
              <a:gd name="connsiteX6-991" fmla="*/ 8199 w 10946215"/>
              <a:gd name="connsiteY6-992" fmla="*/ 767073 h 1881143"/>
              <a:gd name="connsiteX0-993" fmla="*/ 8197 w 10629490"/>
              <a:gd name="connsiteY0-994" fmla="*/ 767073 h 1881143"/>
              <a:gd name="connsiteX1-995" fmla="*/ 4213183 w 10629490"/>
              <a:gd name="connsiteY1-996" fmla="*/ 86421 h 1881143"/>
              <a:gd name="connsiteX2-997" fmla="*/ 6155453 w 10629490"/>
              <a:gd name="connsiteY2-998" fmla="*/ 0 h 1881143"/>
              <a:gd name="connsiteX3-999" fmla="*/ 10629453 w 10629490"/>
              <a:gd name="connsiteY3-1000" fmla="*/ 661753 h 1881143"/>
              <a:gd name="connsiteX4-1001" fmla="*/ 6414944 w 10629490"/>
              <a:gd name="connsiteY4-1002" fmla="*/ 1754659 h 1881143"/>
              <a:gd name="connsiteX5-1003" fmla="*/ 3805410 w 10629490"/>
              <a:gd name="connsiteY5-1004" fmla="*/ 1782314 h 1881143"/>
              <a:gd name="connsiteX6-1005" fmla="*/ 8197 w 10629490"/>
              <a:gd name="connsiteY6-1006" fmla="*/ 767073 h 1881143"/>
              <a:gd name="connsiteX0-1007" fmla="*/ 10067 w 9951611"/>
              <a:gd name="connsiteY0-1008" fmla="*/ 666369 h 1888245"/>
              <a:gd name="connsiteX1-1009" fmla="*/ 3535304 w 9951611"/>
              <a:gd name="connsiteY1-1010" fmla="*/ 86421 h 1888245"/>
              <a:gd name="connsiteX2-1011" fmla="*/ 5477574 w 9951611"/>
              <a:gd name="connsiteY2-1012" fmla="*/ 0 h 1888245"/>
              <a:gd name="connsiteX3-1013" fmla="*/ 9951574 w 9951611"/>
              <a:gd name="connsiteY3-1014" fmla="*/ 661753 h 1888245"/>
              <a:gd name="connsiteX4-1015" fmla="*/ 5737065 w 9951611"/>
              <a:gd name="connsiteY4-1016" fmla="*/ 1754659 h 1888245"/>
              <a:gd name="connsiteX5-1017" fmla="*/ 3127531 w 9951611"/>
              <a:gd name="connsiteY5-1018" fmla="*/ 1782314 h 1888245"/>
              <a:gd name="connsiteX6-1019" fmla="*/ 10067 w 9951611"/>
              <a:gd name="connsiteY6-1020" fmla="*/ 666369 h 1888245"/>
              <a:gd name="connsiteX0-1021" fmla="*/ 10067 w 9372572"/>
              <a:gd name="connsiteY0-1022" fmla="*/ 686896 h 1908772"/>
              <a:gd name="connsiteX1-1023" fmla="*/ 3535304 w 9372572"/>
              <a:gd name="connsiteY1-1024" fmla="*/ 106948 h 1908772"/>
              <a:gd name="connsiteX2-1025" fmla="*/ 5477574 w 9372572"/>
              <a:gd name="connsiteY2-1026" fmla="*/ 20527 h 1908772"/>
              <a:gd name="connsiteX3-1027" fmla="*/ 9372527 w 9372572"/>
              <a:gd name="connsiteY3-1028" fmla="*/ 631928 h 1908772"/>
              <a:gd name="connsiteX4-1029" fmla="*/ 5737065 w 9372572"/>
              <a:gd name="connsiteY4-1030" fmla="*/ 1775186 h 1908772"/>
              <a:gd name="connsiteX5-1031" fmla="*/ 3127531 w 9372572"/>
              <a:gd name="connsiteY5-1032" fmla="*/ 1802841 h 1908772"/>
              <a:gd name="connsiteX6-1033" fmla="*/ 10067 w 9372572"/>
              <a:gd name="connsiteY6-1034" fmla="*/ 686896 h 1908772"/>
              <a:gd name="connsiteX0-1035" fmla="*/ 9505 w 9548241"/>
              <a:gd name="connsiteY0-1036" fmla="*/ 712072 h 1906991"/>
              <a:gd name="connsiteX1-1037" fmla="*/ 3710973 w 9548241"/>
              <a:gd name="connsiteY1-1038" fmla="*/ 106948 h 1906991"/>
              <a:gd name="connsiteX2-1039" fmla="*/ 5653243 w 9548241"/>
              <a:gd name="connsiteY2-1040" fmla="*/ 20527 h 1906991"/>
              <a:gd name="connsiteX3-1041" fmla="*/ 9548196 w 9548241"/>
              <a:gd name="connsiteY3-1042" fmla="*/ 631928 h 1906991"/>
              <a:gd name="connsiteX4-1043" fmla="*/ 5912734 w 9548241"/>
              <a:gd name="connsiteY4-1044" fmla="*/ 1775186 h 1906991"/>
              <a:gd name="connsiteX5-1045" fmla="*/ 3303200 w 9548241"/>
              <a:gd name="connsiteY5-1046" fmla="*/ 1802841 h 1906991"/>
              <a:gd name="connsiteX6-1047" fmla="*/ 9505 w 9548241"/>
              <a:gd name="connsiteY6-1048" fmla="*/ 712072 h 1906991"/>
              <a:gd name="connsiteX0-1049" fmla="*/ 8490 w 9924867"/>
              <a:gd name="connsiteY0-1050" fmla="*/ 812776 h 1899905"/>
              <a:gd name="connsiteX1-1051" fmla="*/ 4087599 w 9924867"/>
              <a:gd name="connsiteY1-1052" fmla="*/ 106948 h 1899905"/>
              <a:gd name="connsiteX2-1053" fmla="*/ 6029869 w 9924867"/>
              <a:gd name="connsiteY2-1054" fmla="*/ 20527 h 1899905"/>
              <a:gd name="connsiteX3-1055" fmla="*/ 9924822 w 9924867"/>
              <a:gd name="connsiteY3-1056" fmla="*/ 631928 h 1899905"/>
              <a:gd name="connsiteX4-1057" fmla="*/ 6289360 w 9924867"/>
              <a:gd name="connsiteY4-1058" fmla="*/ 1775186 h 1899905"/>
              <a:gd name="connsiteX5-1059" fmla="*/ 3679826 w 9924867"/>
              <a:gd name="connsiteY5-1060" fmla="*/ 1802841 h 1899905"/>
              <a:gd name="connsiteX6-1061" fmla="*/ 8490 w 9924867"/>
              <a:gd name="connsiteY6-1062" fmla="*/ 812776 h 1899905"/>
              <a:gd name="connsiteX0-1063" fmla="*/ 10833 w 9927210"/>
              <a:gd name="connsiteY0-1064" fmla="*/ 812776 h 1899905"/>
              <a:gd name="connsiteX1-1065" fmla="*/ 4089942 w 9927210"/>
              <a:gd name="connsiteY1-1066" fmla="*/ 106948 h 1899905"/>
              <a:gd name="connsiteX2-1067" fmla="*/ 6032212 w 9927210"/>
              <a:gd name="connsiteY2-1068" fmla="*/ 20527 h 1899905"/>
              <a:gd name="connsiteX3-1069" fmla="*/ 9927165 w 9927210"/>
              <a:gd name="connsiteY3-1070" fmla="*/ 631928 h 1899905"/>
              <a:gd name="connsiteX4-1071" fmla="*/ 6291703 w 9927210"/>
              <a:gd name="connsiteY4-1072" fmla="*/ 1775186 h 1899905"/>
              <a:gd name="connsiteX5-1073" fmla="*/ 3682169 w 9927210"/>
              <a:gd name="connsiteY5-1074" fmla="*/ 1802841 h 1899905"/>
              <a:gd name="connsiteX6-1075" fmla="*/ 10833 w 9927210"/>
              <a:gd name="connsiteY6-1076" fmla="*/ 812776 h 1899905"/>
              <a:gd name="connsiteX0-1077" fmla="*/ 10833 w 9927210"/>
              <a:gd name="connsiteY0-1078" fmla="*/ 902319 h 1989448"/>
              <a:gd name="connsiteX1-1079" fmla="*/ 4089942 w 9927210"/>
              <a:gd name="connsiteY1-1080" fmla="*/ 196491 h 1989448"/>
              <a:gd name="connsiteX2-1081" fmla="*/ 6032212 w 9927210"/>
              <a:gd name="connsiteY2-1082" fmla="*/ 110070 h 1989448"/>
              <a:gd name="connsiteX3-1083" fmla="*/ 9927165 w 9927210"/>
              <a:gd name="connsiteY3-1084" fmla="*/ 721471 h 1989448"/>
              <a:gd name="connsiteX4-1085" fmla="*/ 6291703 w 9927210"/>
              <a:gd name="connsiteY4-1086" fmla="*/ 1864729 h 1989448"/>
              <a:gd name="connsiteX5-1087" fmla="*/ 3682169 w 9927210"/>
              <a:gd name="connsiteY5-1088" fmla="*/ 1892384 h 1989448"/>
              <a:gd name="connsiteX6-1089" fmla="*/ 10833 w 9927210"/>
              <a:gd name="connsiteY6-1090" fmla="*/ 902319 h 1989448"/>
              <a:gd name="connsiteX0-1091" fmla="*/ 10833 w 9927210"/>
              <a:gd name="connsiteY0-1092" fmla="*/ 881440 h 1968569"/>
              <a:gd name="connsiteX1-1093" fmla="*/ 4089942 w 9927210"/>
              <a:gd name="connsiteY1-1094" fmla="*/ 175612 h 1968569"/>
              <a:gd name="connsiteX2-1095" fmla="*/ 5906335 w 9927210"/>
              <a:gd name="connsiteY2-1096" fmla="*/ 139543 h 1968569"/>
              <a:gd name="connsiteX3-1097" fmla="*/ 9927165 w 9927210"/>
              <a:gd name="connsiteY3-1098" fmla="*/ 700592 h 1968569"/>
              <a:gd name="connsiteX4-1099" fmla="*/ 6291703 w 9927210"/>
              <a:gd name="connsiteY4-1100" fmla="*/ 1843850 h 1968569"/>
              <a:gd name="connsiteX5-1101" fmla="*/ 3682169 w 9927210"/>
              <a:gd name="connsiteY5-1102" fmla="*/ 1871505 h 1968569"/>
              <a:gd name="connsiteX6-1103" fmla="*/ 10833 w 9927210"/>
              <a:gd name="connsiteY6-1104" fmla="*/ 881440 h 1968569"/>
              <a:gd name="connsiteX0-1105" fmla="*/ 725 w 9917102"/>
              <a:gd name="connsiteY0-1106" fmla="*/ 881440 h 1968569"/>
              <a:gd name="connsiteX1-1107" fmla="*/ 3979130 w 9917102"/>
              <a:gd name="connsiteY1-1108" fmla="*/ 276317 h 1968569"/>
              <a:gd name="connsiteX2-1109" fmla="*/ 5896227 w 9917102"/>
              <a:gd name="connsiteY2-1110" fmla="*/ 139543 h 1968569"/>
              <a:gd name="connsiteX3-1111" fmla="*/ 9917057 w 9917102"/>
              <a:gd name="connsiteY3-1112" fmla="*/ 700592 h 1968569"/>
              <a:gd name="connsiteX4-1113" fmla="*/ 6281595 w 9917102"/>
              <a:gd name="connsiteY4-1114" fmla="*/ 1843850 h 1968569"/>
              <a:gd name="connsiteX5-1115" fmla="*/ 3672061 w 9917102"/>
              <a:gd name="connsiteY5-1116" fmla="*/ 1871505 h 1968569"/>
              <a:gd name="connsiteX6-1117" fmla="*/ 725 w 9917102"/>
              <a:gd name="connsiteY6-1118" fmla="*/ 881440 h 1968569"/>
              <a:gd name="connsiteX0-1119" fmla="*/ 59446 w 9975823"/>
              <a:gd name="connsiteY0-1120" fmla="*/ 881440 h 1968569"/>
              <a:gd name="connsiteX1-1121" fmla="*/ 4037851 w 9975823"/>
              <a:gd name="connsiteY1-1122" fmla="*/ 276317 h 1968569"/>
              <a:gd name="connsiteX2-1123" fmla="*/ 5954948 w 9975823"/>
              <a:gd name="connsiteY2-1124" fmla="*/ 139543 h 1968569"/>
              <a:gd name="connsiteX3-1125" fmla="*/ 9975778 w 9975823"/>
              <a:gd name="connsiteY3-1126" fmla="*/ 700592 h 1968569"/>
              <a:gd name="connsiteX4-1127" fmla="*/ 6340316 w 9975823"/>
              <a:gd name="connsiteY4-1128" fmla="*/ 1843850 h 1968569"/>
              <a:gd name="connsiteX5-1129" fmla="*/ 3730782 w 9975823"/>
              <a:gd name="connsiteY5-1130" fmla="*/ 1871505 h 1968569"/>
              <a:gd name="connsiteX6-1131" fmla="*/ 59446 w 9975823"/>
              <a:gd name="connsiteY6-1132" fmla="*/ 881440 h 1968569"/>
              <a:gd name="connsiteX0-1133" fmla="*/ 74869 w 9991246"/>
              <a:gd name="connsiteY0-1134" fmla="*/ 881440 h 1968569"/>
              <a:gd name="connsiteX1-1135" fmla="*/ 4053274 w 9991246"/>
              <a:gd name="connsiteY1-1136" fmla="*/ 276317 h 1968569"/>
              <a:gd name="connsiteX2-1137" fmla="*/ 5970371 w 9991246"/>
              <a:gd name="connsiteY2-1138" fmla="*/ 139543 h 1968569"/>
              <a:gd name="connsiteX3-1139" fmla="*/ 9991201 w 9991246"/>
              <a:gd name="connsiteY3-1140" fmla="*/ 700592 h 1968569"/>
              <a:gd name="connsiteX4-1141" fmla="*/ 6355739 w 9991246"/>
              <a:gd name="connsiteY4-1142" fmla="*/ 1843850 h 1968569"/>
              <a:gd name="connsiteX5-1143" fmla="*/ 3746205 w 9991246"/>
              <a:gd name="connsiteY5-1144" fmla="*/ 1871505 h 1968569"/>
              <a:gd name="connsiteX6-1145" fmla="*/ 74869 w 9991246"/>
              <a:gd name="connsiteY6-1146" fmla="*/ 881440 h 1968569"/>
              <a:gd name="connsiteX0-1147" fmla="*/ 74869 w 11104892"/>
              <a:gd name="connsiteY0-1148" fmla="*/ 741898 h 1829027"/>
              <a:gd name="connsiteX1-1149" fmla="*/ 4053274 w 11104892"/>
              <a:gd name="connsiteY1-1150" fmla="*/ 136775 h 1829027"/>
              <a:gd name="connsiteX2-1151" fmla="*/ 5970371 w 11104892"/>
              <a:gd name="connsiteY2-1152" fmla="*/ 1 h 1829027"/>
              <a:gd name="connsiteX3-1153" fmla="*/ 11104860 w 11104892"/>
              <a:gd name="connsiteY3-1154" fmla="*/ 948410 h 1829027"/>
              <a:gd name="connsiteX4-1155" fmla="*/ 6355739 w 11104892"/>
              <a:gd name="connsiteY4-1156" fmla="*/ 1704308 h 1829027"/>
              <a:gd name="connsiteX5-1157" fmla="*/ 3746205 w 11104892"/>
              <a:gd name="connsiteY5-1158" fmla="*/ 1731963 h 1829027"/>
              <a:gd name="connsiteX6-1159" fmla="*/ 74869 w 11104892"/>
              <a:gd name="connsiteY6-1160" fmla="*/ 741898 h 1829027"/>
              <a:gd name="connsiteX0-1161" fmla="*/ 74712 w 11104731"/>
              <a:gd name="connsiteY0-1162" fmla="*/ 741898 h 1883655"/>
              <a:gd name="connsiteX1-1163" fmla="*/ 4053117 w 11104731"/>
              <a:gd name="connsiteY1-1164" fmla="*/ 136775 h 1883655"/>
              <a:gd name="connsiteX2-1165" fmla="*/ 5970214 w 11104731"/>
              <a:gd name="connsiteY2-1166" fmla="*/ 1 h 1883655"/>
              <a:gd name="connsiteX3-1167" fmla="*/ 11104703 w 11104731"/>
              <a:gd name="connsiteY3-1168" fmla="*/ 948410 h 1883655"/>
              <a:gd name="connsiteX4-1169" fmla="*/ 6307163 w 11104731"/>
              <a:gd name="connsiteY4-1170" fmla="*/ 1801151 h 1883655"/>
              <a:gd name="connsiteX5-1171" fmla="*/ 3746048 w 11104731"/>
              <a:gd name="connsiteY5-1172" fmla="*/ 1731963 h 1883655"/>
              <a:gd name="connsiteX6-1173" fmla="*/ 74712 w 11104731"/>
              <a:gd name="connsiteY6-1174" fmla="*/ 741898 h 1883655"/>
              <a:gd name="connsiteX0-1175" fmla="*/ 67344 w 11581565"/>
              <a:gd name="connsiteY0-1176" fmla="*/ 741898 h 1883655"/>
              <a:gd name="connsiteX1-1177" fmla="*/ 4529948 w 11581565"/>
              <a:gd name="connsiteY1-1178" fmla="*/ 136775 h 1883655"/>
              <a:gd name="connsiteX2-1179" fmla="*/ 6447045 w 11581565"/>
              <a:gd name="connsiteY2-1180" fmla="*/ 1 h 1883655"/>
              <a:gd name="connsiteX3-1181" fmla="*/ 11581534 w 11581565"/>
              <a:gd name="connsiteY3-1182" fmla="*/ 948410 h 1883655"/>
              <a:gd name="connsiteX4-1183" fmla="*/ 6783994 w 11581565"/>
              <a:gd name="connsiteY4-1184" fmla="*/ 1801151 h 1883655"/>
              <a:gd name="connsiteX5-1185" fmla="*/ 4222879 w 11581565"/>
              <a:gd name="connsiteY5-1186" fmla="*/ 1731963 h 1883655"/>
              <a:gd name="connsiteX6-1187" fmla="*/ 67344 w 11581565"/>
              <a:gd name="connsiteY6-1188" fmla="*/ 741898 h 1883655"/>
              <a:gd name="connsiteX0-1189" fmla="*/ 541 w 11514762"/>
              <a:gd name="connsiteY0-1190" fmla="*/ 741898 h 1883655"/>
              <a:gd name="connsiteX1-1191" fmla="*/ 3882104 w 11514762"/>
              <a:gd name="connsiteY1-1192" fmla="*/ 185196 h 1883655"/>
              <a:gd name="connsiteX2-1193" fmla="*/ 6380242 w 11514762"/>
              <a:gd name="connsiteY2-1194" fmla="*/ 1 h 1883655"/>
              <a:gd name="connsiteX3-1195" fmla="*/ 11514731 w 11514762"/>
              <a:gd name="connsiteY3-1196" fmla="*/ 948410 h 1883655"/>
              <a:gd name="connsiteX4-1197" fmla="*/ 6717191 w 11514762"/>
              <a:gd name="connsiteY4-1198" fmla="*/ 1801151 h 1883655"/>
              <a:gd name="connsiteX5-1199" fmla="*/ 4156076 w 11514762"/>
              <a:gd name="connsiteY5-1200" fmla="*/ 1731963 h 1883655"/>
              <a:gd name="connsiteX6-1201" fmla="*/ 541 w 11514762"/>
              <a:gd name="connsiteY6-1202" fmla="*/ 741898 h 1883655"/>
              <a:gd name="connsiteX0-1203" fmla="*/ 525 w 11611584"/>
              <a:gd name="connsiteY0-1204" fmla="*/ 983998 h 1871868"/>
              <a:gd name="connsiteX1-1205" fmla="*/ 3978926 w 11611584"/>
              <a:gd name="connsiteY1-1206" fmla="*/ 185196 h 1871868"/>
              <a:gd name="connsiteX2-1207" fmla="*/ 6477064 w 11611584"/>
              <a:gd name="connsiteY2-1208" fmla="*/ 1 h 1871868"/>
              <a:gd name="connsiteX3-1209" fmla="*/ 11611553 w 11611584"/>
              <a:gd name="connsiteY3-1210" fmla="*/ 948410 h 1871868"/>
              <a:gd name="connsiteX4-1211" fmla="*/ 6814013 w 11611584"/>
              <a:gd name="connsiteY4-1212" fmla="*/ 1801151 h 1871868"/>
              <a:gd name="connsiteX5-1213" fmla="*/ 4252898 w 11611584"/>
              <a:gd name="connsiteY5-1214" fmla="*/ 1731963 h 1871868"/>
              <a:gd name="connsiteX6-1215" fmla="*/ 525 w 11611584"/>
              <a:gd name="connsiteY6-1216" fmla="*/ 983998 h 1871868"/>
              <a:gd name="connsiteX0-1217" fmla="*/ 565 w 11369523"/>
              <a:gd name="connsiteY0-1218" fmla="*/ 548218 h 1894188"/>
              <a:gd name="connsiteX1-1219" fmla="*/ 3736865 w 11369523"/>
              <a:gd name="connsiteY1-1220" fmla="*/ 185196 h 1894188"/>
              <a:gd name="connsiteX2-1221" fmla="*/ 6235003 w 11369523"/>
              <a:gd name="connsiteY2-1222" fmla="*/ 1 h 1894188"/>
              <a:gd name="connsiteX3-1223" fmla="*/ 11369492 w 11369523"/>
              <a:gd name="connsiteY3-1224" fmla="*/ 948410 h 1894188"/>
              <a:gd name="connsiteX4-1225" fmla="*/ 6571952 w 11369523"/>
              <a:gd name="connsiteY4-1226" fmla="*/ 1801151 h 1894188"/>
              <a:gd name="connsiteX5-1227" fmla="*/ 4010837 w 11369523"/>
              <a:gd name="connsiteY5-1228" fmla="*/ 1731963 h 1894188"/>
              <a:gd name="connsiteX6-1229" fmla="*/ 565 w 11369523"/>
              <a:gd name="connsiteY6-1230" fmla="*/ 548218 h 1894188"/>
              <a:gd name="connsiteX0-1231" fmla="*/ 95624 w 11464582"/>
              <a:gd name="connsiteY0-1232" fmla="*/ 548218 h 1894184"/>
              <a:gd name="connsiteX1-1233" fmla="*/ 3831924 w 11464582"/>
              <a:gd name="connsiteY1-1234" fmla="*/ 185196 h 1894184"/>
              <a:gd name="connsiteX2-1235" fmla="*/ 6330062 w 11464582"/>
              <a:gd name="connsiteY2-1236" fmla="*/ 1 h 1894184"/>
              <a:gd name="connsiteX3-1237" fmla="*/ 11464551 w 11464582"/>
              <a:gd name="connsiteY3-1238" fmla="*/ 948410 h 1894184"/>
              <a:gd name="connsiteX4-1239" fmla="*/ 6667011 w 11464582"/>
              <a:gd name="connsiteY4-1240" fmla="*/ 1801151 h 1894184"/>
              <a:gd name="connsiteX5-1241" fmla="*/ 4105896 w 11464582"/>
              <a:gd name="connsiteY5-1242" fmla="*/ 1731963 h 1894184"/>
              <a:gd name="connsiteX6-1243" fmla="*/ 95624 w 11464582"/>
              <a:gd name="connsiteY6-1244" fmla="*/ 548218 h 189418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391" y="connsiteY5-392"/>
              </a:cxn>
              <a:cxn ang="0">
                <a:pos x="connsiteX6-417" y="connsiteY6-418"/>
              </a:cxn>
            </a:cxnLst>
            <a:rect l="l" t="t" r="r" b="b"/>
            <a:pathLst>
              <a:path w="11464582" h="1894184">
                <a:moveTo>
                  <a:pt x="95624" y="548218"/>
                </a:moveTo>
                <a:cubicBezTo>
                  <a:pt x="824680" y="-484295"/>
                  <a:pt x="2792851" y="276565"/>
                  <a:pt x="3831924" y="185196"/>
                </a:cubicBezTo>
                <a:cubicBezTo>
                  <a:pt x="4870997" y="93827"/>
                  <a:pt x="5372652" y="149061"/>
                  <a:pt x="6330062" y="1"/>
                </a:cubicBezTo>
                <a:cubicBezTo>
                  <a:pt x="7411039" y="184574"/>
                  <a:pt x="11024796" y="-332614"/>
                  <a:pt x="11464551" y="948410"/>
                </a:cubicBezTo>
                <a:cubicBezTo>
                  <a:pt x="11476908" y="1928713"/>
                  <a:pt x="7768583" y="1499191"/>
                  <a:pt x="6667011" y="1801151"/>
                </a:cubicBezTo>
                <a:cubicBezTo>
                  <a:pt x="5219449" y="1930118"/>
                  <a:pt x="5201127" y="1940785"/>
                  <a:pt x="4105896" y="1731963"/>
                </a:cubicBezTo>
                <a:cubicBezTo>
                  <a:pt x="3010665" y="1523141"/>
                  <a:pt x="-633432" y="1580731"/>
                  <a:pt x="95624" y="548218"/>
                </a:cubicBezTo>
                <a:close/>
              </a:path>
            </a:pathLst>
          </a:custGeom>
          <a:solidFill>
            <a:schemeClr val="bg1"/>
          </a:solidFill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椭圆 17"/>
          <p:cNvSpPr/>
          <p:nvPr/>
        </p:nvSpPr>
        <p:spPr>
          <a:xfrm>
            <a:off x="5541793" y="335023"/>
            <a:ext cx="1133127" cy="1038267"/>
          </a:xfrm>
          <a:prstGeom prst="ellipse">
            <a:avLst/>
          </a:prstGeom>
          <a:noFill/>
          <a:ln w="79375">
            <a:solidFill>
              <a:srgbClr val="DBA3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文本框 18"/>
          <p:cNvSpPr txBox="1"/>
          <p:nvPr/>
        </p:nvSpPr>
        <p:spPr>
          <a:xfrm>
            <a:off x="5585595" y="418318"/>
            <a:ext cx="1107996" cy="86177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6000" dirty="0">
                <a:solidFill>
                  <a:srgbClr val="DBA392"/>
                </a:solidFill>
                <a:latin typeface="方正康体简体" panose="03000509000000000000" pitchFamily="65" charset="-122"/>
                <a:ea typeface="方正康体简体" panose="03000509000000000000" pitchFamily="65" charset="-122"/>
              </a:rPr>
              <a:t>茶</a:t>
            </a: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6066920" y="2893733"/>
            <a:ext cx="404705" cy="1616681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5309" y="4023141"/>
            <a:ext cx="175320" cy="450181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4899" y="3259468"/>
            <a:ext cx="291460" cy="763673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66345" y="4458968"/>
            <a:ext cx="1564736" cy="1122928"/>
          </a:xfrm>
          <a:prstGeom prst="rect">
            <a:avLst/>
          </a:prstGeom>
        </p:spPr>
      </p:pic>
      <p:sp>
        <p:nvSpPr>
          <p:cNvPr id="28" name="文本框 27"/>
          <p:cNvSpPr txBox="1"/>
          <p:nvPr/>
        </p:nvSpPr>
        <p:spPr>
          <a:xfrm>
            <a:off x="5997812" y="1436956"/>
            <a:ext cx="677108" cy="199349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3200" dirty="0">
                <a:solidFill>
                  <a:srgbClr val="3B4E66"/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rPr>
              <a:t>禅 茶 一 味</a:t>
            </a:r>
          </a:p>
        </p:txBody>
      </p:sp>
      <p:sp>
        <p:nvSpPr>
          <p:cNvPr id="33" name="文本框 32"/>
          <p:cNvSpPr txBox="1"/>
          <p:nvPr/>
        </p:nvSpPr>
        <p:spPr>
          <a:xfrm>
            <a:off x="5618575" y="1544018"/>
            <a:ext cx="492443" cy="164724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2000" dirty="0">
                <a:solidFill>
                  <a:srgbClr val="7E96A7"/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rPr>
              <a:t>一 茶 一 世  界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10000">
        <p:dissolve/>
      </p:transition>
    </mc:Choice>
    <mc:Fallback xmlns="">
      <p:transition spd="slow" advClick="0" advTm="1000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000"/>
                            </p:stCondLst>
                            <p:childTnLst>
                              <p:par>
                                <p:cTn id="3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8000"/>
                            </p:stCondLst>
                            <p:childTnLst>
                              <p:par>
                                <p:cTn id="4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8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1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270"/>
                            </p:stCondLst>
                            <p:childTnLst>
                              <p:par>
                                <p:cTn id="4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2170"/>
                            </p:stCondLst>
                            <p:childTnLst>
                              <p:par>
                                <p:cTn id="5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3" grpId="0" animBg="1"/>
      <p:bldP spid="14" grpId="0" animBg="1"/>
      <p:bldP spid="16" grpId="0" animBg="1"/>
      <p:bldP spid="18" grpId="0" animBg="1"/>
      <p:bldP spid="19" grpId="0"/>
      <p:bldP spid="28" grpId="0"/>
      <p:bldP spid="3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4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图片 33"/>
          <p:cNvPicPr>
            <a:picLocks noChangeAspect="1"/>
          </p:cNvPicPr>
          <p:nvPr/>
        </p:nvPicPr>
        <p:blipFill rotWithShape="1">
          <a:blip r:embed="rId2"/>
          <a:srcRect l="13088" r="11081" b="25818"/>
          <a:stretch>
            <a:fillRect/>
          </a:stretch>
        </p:blipFill>
        <p:spPr>
          <a:xfrm rot="20442785">
            <a:off x="3283441" y="2415835"/>
            <a:ext cx="3484891" cy="2120361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 rotWithShape="1">
          <a:blip r:embed="rId3"/>
          <a:srcRect l="38740" t="55578" r="21871" b="6774"/>
          <a:stretch>
            <a:fillRect/>
          </a:stretch>
        </p:blipFill>
        <p:spPr>
          <a:xfrm>
            <a:off x="1814193" y="2618475"/>
            <a:ext cx="1764555" cy="1715083"/>
          </a:xfrm>
          <a:prstGeom prst="rect">
            <a:avLst/>
          </a:prstGeom>
        </p:spPr>
      </p:pic>
      <p:sp>
        <p:nvSpPr>
          <p:cNvPr id="25" name="弧形 24"/>
          <p:cNvSpPr/>
          <p:nvPr/>
        </p:nvSpPr>
        <p:spPr>
          <a:xfrm rot="19564307">
            <a:off x="9867506" y="881519"/>
            <a:ext cx="1377487" cy="1377487"/>
          </a:xfrm>
          <a:prstGeom prst="arc">
            <a:avLst>
              <a:gd name="adj1" fmla="val 13690502"/>
              <a:gd name="adj2" fmla="val 12417180"/>
            </a:avLst>
          </a:prstGeom>
          <a:ln w="15875">
            <a:solidFill>
              <a:srgbClr val="D69F8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文本框 25"/>
          <p:cNvSpPr txBox="1"/>
          <p:nvPr/>
        </p:nvSpPr>
        <p:spPr>
          <a:xfrm>
            <a:off x="10297156" y="1101884"/>
            <a:ext cx="1015663" cy="78483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5400" dirty="0">
                <a:solidFill>
                  <a:srgbClr val="DBA392"/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rPr>
              <a:t>茶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10005408" y="1755909"/>
            <a:ext cx="1186543" cy="276999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zh-CN" altLang="en-US" sz="1200" dirty="0">
                <a:solidFill>
                  <a:srgbClr val="7E96A7"/>
                </a:solidFill>
                <a:latin typeface="方正行楷简体" panose="03000509000000000000" pitchFamily="65" charset="-122"/>
                <a:ea typeface="方正行楷简体" panose="03000509000000000000" pitchFamily="65" charset="-122"/>
              </a:rPr>
              <a:t>一 茶 一 世  界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8660214" y="1313929"/>
            <a:ext cx="1856898" cy="52322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sz="2800" dirty="0">
                <a:solidFill>
                  <a:srgbClr val="3B4E66"/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rPr>
              <a:t>禅 茶 一 味</a:t>
            </a: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09" t="35441" r="18349" b="18064"/>
          <a:stretch>
            <a:fillRect/>
          </a:stretch>
        </p:blipFill>
        <p:spPr>
          <a:xfrm>
            <a:off x="7832135" y="2028143"/>
            <a:ext cx="3390241" cy="3390241"/>
          </a:xfrm>
          <a:custGeom>
            <a:avLst/>
            <a:gdLst>
              <a:gd name="connsiteX0" fmla="*/ 1175061 w 2350122"/>
              <a:gd name="connsiteY0" fmla="*/ 0 h 2350122"/>
              <a:gd name="connsiteX1" fmla="*/ 2350122 w 2350122"/>
              <a:gd name="connsiteY1" fmla="*/ 1175061 h 2350122"/>
              <a:gd name="connsiteX2" fmla="*/ 1175061 w 2350122"/>
              <a:gd name="connsiteY2" fmla="*/ 2350122 h 2350122"/>
              <a:gd name="connsiteX3" fmla="*/ 0 w 2350122"/>
              <a:gd name="connsiteY3" fmla="*/ 1175061 h 2350122"/>
              <a:gd name="connsiteX4" fmla="*/ 1175061 w 2350122"/>
              <a:gd name="connsiteY4" fmla="*/ 0 h 2350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50122" h="2350122">
                <a:moveTo>
                  <a:pt x="1175061" y="0"/>
                </a:moveTo>
                <a:cubicBezTo>
                  <a:pt x="1824029" y="0"/>
                  <a:pt x="2350122" y="526093"/>
                  <a:pt x="2350122" y="1175061"/>
                </a:cubicBezTo>
                <a:cubicBezTo>
                  <a:pt x="2350122" y="1824029"/>
                  <a:pt x="1824029" y="2350122"/>
                  <a:pt x="1175061" y="2350122"/>
                </a:cubicBezTo>
                <a:cubicBezTo>
                  <a:pt x="526093" y="2350122"/>
                  <a:pt x="0" y="1824029"/>
                  <a:pt x="0" y="1175061"/>
                </a:cubicBezTo>
                <a:cubicBezTo>
                  <a:pt x="0" y="526093"/>
                  <a:pt x="526093" y="0"/>
                  <a:pt x="1175061" y="0"/>
                </a:cubicBezTo>
                <a:close/>
              </a:path>
            </a:pathLst>
          </a:custGeom>
          <a:effectLst>
            <a:outerShdw blurRad="114300" dist="25400" dir="4800000" sx="104000" sy="104000" algn="ctr" rotWithShape="0">
              <a:schemeClr val="bg1">
                <a:lumMod val="85000"/>
                <a:alpha val="99000"/>
              </a:schemeClr>
            </a:outerShdw>
          </a:effectLst>
        </p:spPr>
      </p:pic>
      <p:sp>
        <p:nvSpPr>
          <p:cNvPr id="5" name="矩形 4"/>
          <p:cNvSpPr/>
          <p:nvPr/>
        </p:nvSpPr>
        <p:spPr>
          <a:xfrm>
            <a:off x="12192000" y="2980195"/>
            <a:ext cx="5473700" cy="1494938"/>
          </a:xfrm>
          <a:prstGeom prst="rect">
            <a:avLst/>
          </a:prstGeom>
          <a:solidFill>
            <a:srgbClr val="D69F8F">
              <a:alpha val="6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-6763657" y="2980195"/>
            <a:ext cx="6763657" cy="1494938"/>
          </a:xfrm>
          <a:prstGeom prst="rect">
            <a:avLst/>
          </a:prstGeom>
          <a:solidFill>
            <a:srgbClr val="405D74">
              <a:alpha val="6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文本框 16"/>
          <p:cNvSpPr txBox="1"/>
          <p:nvPr/>
        </p:nvSpPr>
        <p:spPr>
          <a:xfrm>
            <a:off x="1593059" y="3524730"/>
            <a:ext cx="738664" cy="9239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endParaRPr lang="zh-CN" altLang="en-US" sz="3600" dirty="0">
              <a:solidFill>
                <a:srgbClr val="DBA392"/>
              </a:solidFill>
              <a:latin typeface="Adobe 繁黑體 Std B" panose="020B0700000000000000" pitchFamily="34" charset="-128"/>
              <a:ea typeface="Adobe 繁黑體 Std B" panose="020B0700000000000000" pitchFamily="34" charset="-128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2063797" y="622184"/>
            <a:ext cx="3102131" cy="1815882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 lvl="0"/>
            <a:r>
              <a:rPr lang="zh-CN" altLang="zh-CN" sz="1400" dirty="0">
                <a:solidFill>
                  <a:srgbClr val="DBA392"/>
                </a:solidFill>
                <a:latin typeface="方正隶变简体" panose="03000509000000000000" pitchFamily="65" charset="-122"/>
                <a:ea typeface="方正隶变简体" panose="03000509000000000000" pitchFamily="65" charset="-122"/>
              </a:rPr>
              <a:t>武夷溪边粟粒芽，前丁后蔡相宠加。</a:t>
            </a:r>
            <a:br>
              <a:rPr lang="zh-CN" altLang="zh-CN" sz="1400" dirty="0">
                <a:solidFill>
                  <a:srgbClr val="DBA392"/>
                </a:solidFill>
                <a:latin typeface="方正隶变简体" panose="03000509000000000000" pitchFamily="65" charset="-122"/>
                <a:ea typeface="方正隶变简体" panose="03000509000000000000" pitchFamily="65" charset="-122"/>
              </a:rPr>
            </a:br>
            <a:br>
              <a:rPr lang="zh-CN" altLang="zh-CN" sz="1400" dirty="0">
                <a:solidFill>
                  <a:srgbClr val="DBA392"/>
                </a:solidFill>
                <a:latin typeface="方正隶变简体" panose="03000509000000000000" pitchFamily="65" charset="-122"/>
                <a:ea typeface="方正隶变简体" panose="03000509000000000000" pitchFamily="65" charset="-122"/>
              </a:rPr>
            </a:br>
            <a:r>
              <a:rPr lang="zh-CN" altLang="zh-CN" sz="1400" dirty="0">
                <a:solidFill>
                  <a:srgbClr val="DBA392"/>
                </a:solidFill>
                <a:latin typeface="方正隶变简体" panose="03000509000000000000" pitchFamily="65" charset="-122"/>
                <a:ea typeface="方正隶变简体" panose="03000509000000000000" pitchFamily="65" charset="-122"/>
              </a:rPr>
              <a:t>争新买宠各出意，今年斗品充贡茶。</a:t>
            </a:r>
            <a:br>
              <a:rPr lang="zh-CN" altLang="zh-CN" sz="1400" dirty="0">
                <a:solidFill>
                  <a:srgbClr val="DBA392"/>
                </a:solidFill>
                <a:latin typeface="方正隶变简体" panose="03000509000000000000" pitchFamily="65" charset="-122"/>
                <a:ea typeface="方正隶变简体" panose="03000509000000000000" pitchFamily="65" charset="-122"/>
              </a:rPr>
            </a:br>
            <a:br>
              <a:rPr lang="zh-CN" altLang="zh-CN" sz="1400" dirty="0">
                <a:solidFill>
                  <a:srgbClr val="DBA392"/>
                </a:solidFill>
                <a:latin typeface="方正隶变简体" panose="03000509000000000000" pitchFamily="65" charset="-122"/>
                <a:ea typeface="方正隶变简体" panose="03000509000000000000" pitchFamily="65" charset="-122"/>
              </a:rPr>
            </a:br>
            <a:r>
              <a:rPr lang="zh-CN" altLang="zh-CN" sz="1400" dirty="0">
                <a:solidFill>
                  <a:srgbClr val="DBA392"/>
                </a:solidFill>
                <a:latin typeface="方正隶变简体" panose="03000509000000000000" pitchFamily="65" charset="-122"/>
                <a:ea typeface="方正隶变简体" panose="03000509000000000000" pitchFamily="65" charset="-122"/>
              </a:rPr>
              <a:t>吾君所乏岂此物，致养口体何陋耶？</a:t>
            </a:r>
            <a:br>
              <a:rPr lang="zh-CN" altLang="zh-CN" sz="1400" dirty="0">
                <a:solidFill>
                  <a:srgbClr val="DBA392"/>
                </a:solidFill>
                <a:latin typeface="方正隶变简体" panose="03000509000000000000" pitchFamily="65" charset="-122"/>
                <a:ea typeface="方正隶变简体" panose="03000509000000000000" pitchFamily="65" charset="-122"/>
              </a:rPr>
            </a:br>
            <a:br>
              <a:rPr lang="zh-CN" altLang="zh-CN" sz="1400" dirty="0">
                <a:solidFill>
                  <a:srgbClr val="DBA392"/>
                </a:solidFill>
                <a:latin typeface="方正隶变简体" panose="03000509000000000000" pitchFamily="65" charset="-122"/>
                <a:ea typeface="方正隶变简体" panose="03000509000000000000" pitchFamily="65" charset="-122"/>
              </a:rPr>
            </a:br>
            <a:r>
              <a:rPr lang="zh-CN" altLang="zh-CN" sz="1400" dirty="0">
                <a:solidFill>
                  <a:srgbClr val="DBA392"/>
                </a:solidFill>
                <a:latin typeface="方正隶变简体" panose="03000509000000000000" pitchFamily="65" charset="-122"/>
                <a:ea typeface="方正隶变简体" panose="03000509000000000000" pitchFamily="65" charset="-122"/>
              </a:rPr>
              <a:t>洛阳相君忠孝家，可怜亦进姚黄花。 </a:t>
            </a:r>
          </a:p>
          <a:p>
            <a:endParaRPr lang="zh-CN" altLang="en-US" sz="1400" dirty="0">
              <a:solidFill>
                <a:srgbClr val="DBA392"/>
              </a:solidFill>
              <a:latin typeface="方正隶变简体" panose="03000509000000000000" pitchFamily="65" charset="-122"/>
              <a:ea typeface="方正隶变简体" panose="03000509000000000000" pitchFamily="65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1320457" y="5257808"/>
            <a:ext cx="5032147" cy="738664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zh-CN" altLang="en-US" sz="1400" dirty="0">
                <a:solidFill>
                  <a:srgbClr val="405D74"/>
                </a:solidFill>
                <a:latin typeface="方正隶变简体" panose="03000509000000000000" pitchFamily="65" charset="-122"/>
                <a:ea typeface="方正隶变简体" panose="03000509000000000000" pitchFamily="65" charset="-122"/>
              </a:rPr>
              <a:t>第一杯为品，第二杯为解渴。品茗，其妙处正在于“品”。</a:t>
            </a:r>
            <a:endParaRPr lang="en-US" altLang="zh-CN" sz="1400" dirty="0">
              <a:solidFill>
                <a:srgbClr val="405D74"/>
              </a:solidFill>
              <a:latin typeface="方正隶变简体" panose="03000509000000000000" pitchFamily="65" charset="-122"/>
              <a:ea typeface="方正隶变简体" panose="03000509000000000000" pitchFamily="65" charset="-122"/>
            </a:endParaRPr>
          </a:p>
          <a:p>
            <a:r>
              <a:rPr lang="zh-CN" altLang="en-US" sz="1400" dirty="0">
                <a:solidFill>
                  <a:srgbClr val="405D74"/>
                </a:solidFill>
                <a:latin typeface="方正隶变简体" panose="03000509000000000000" pitchFamily="65" charset="-122"/>
                <a:ea typeface="方正隶变简体" panose="03000509000000000000" pitchFamily="65" charset="-122"/>
              </a:rPr>
              <a:t>饮酒为“醉乡”，品茶为“醒乡”。从“醉乡”中觉醒过来，</a:t>
            </a:r>
            <a:endParaRPr lang="en-US" altLang="zh-CN" sz="1400" dirty="0">
              <a:solidFill>
                <a:srgbClr val="405D74"/>
              </a:solidFill>
              <a:latin typeface="方正隶变简体" panose="03000509000000000000" pitchFamily="65" charset="-122"/>
              <a:ea typeface="方正隶变简体" panose="03000509000000000000" pitchFamily="65" charset="-122"/>
            </a:endParaRPr>
          </a:p>
          <a:p>
            <a:r>
              <a:rPr lang="zh-CN" altLang="en-US" sz="1400" dirty="0">
                <a:solidFill>
                  <a:srgbClr val="405D74"/>
                </a:solidFill>
                <a:latin typeface="方正隶变简体" panose="03000509000000000000" pitchFamily="65" charset="-122"/>
                <a:ea typeface="方正隶变简体" panose="03000509000000000000" pitchFamily="65" charset="-122"/>
              </a:rPr>
              <a:t>进入清纯的“醒乡”，才能体验人生，品味人生。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1213199" y="4749112"/>
            <a:ext cx="677108" cy="50270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繁体" panose="03000509000000000000" pitchFamily="65" charset="-122"/>
                <a:ea typeface="方正古隶繁体" panose="03000509000000000000" pitchFamily="65" charset="-122"/>
                <a:cs typeface="JulesLove" panose="020B0603050302020204" pitchFamily="34" charset="-122"/>
              </a:rPr>
              <a:t>茗</a:t>
            </a:r>
          </a:p>
        </p:txBody>
      </p:sp>
      <p:sp>
        <p:nvSpPr>
          <p:cNvPr id="32" name="文本框 31"/>
          <p:cNvSpPr txBox="1"/>
          <p:nvPr/>
        </p:nvSpPr>
        <p:spPr>
          <a:xfrm>
            <a:off x="1216863" y="274437"/>
            <a:ext cx="738664" cy="301416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CN" sz="3600" dirty="0">
                <a:solidFill>
                  <a:srgbClr val="405D74"/>
                </a:solidFill>
                <a:latin typeface="方正古隶繁体" panose="03000509000000000000" pitchFamily="65" charset="-122"/>
                <a:ea typeface="方正古隶繁体" panose="03000509000000000000" pitchFamily="65" charset="-122"/>
              </a:rPr>
              <a:t>【 </a:t>
            </a:r>
            <a:r>
              <a:rPr lang="zh-CN" altLang="en-US" sz="3600" dirty="0">
                <a:solidFill>
                  <a:srgbClr val="405D74"/>
                </a:solidFill>
                <a:latin typeface="方正古隶繁体" panose="03000509000000000000" pitchFamily="65" charset="-122"/>
                <a:ea typeface="方正古隶繁体" panose="03000509000000000000" pitchFamily="65" charset="-122"/>
              </a:rPr>
              <a:t>感 </a:t>
            </a:r>
            <a:r>
              <a:rPr lang="en-US" altLang="zh-CN" sz="3600" dirty="0">
                <a:solidFill>
                  <a:srgbClr val="405D74"/>
                </a:solidFill>
                <a:latin typeface="方正古隶繁体" panose="03000509000000000000" pitchFamily="65" charset="-122"/>
                <a:ea typeface="方正古隶繁体" panose="03000509000000000000" pitchFamily="65" charset="-122"/>
              </a:rPr>
              <a:t>· </a:t>
            </a:r>
            <a:r>
              <a:rPr lang="zh-CN" altLang="en-US" sz="3600" dirty="0">
                <a:solidFill>
                  <a:srgbClr val="405D74"/>
                </a:solidFill>
                <a:latin typeface="方正古隶繁体" panose="03000509000000000000" pitchFamily="65" charset="-122"/>
                <a:ea typeface="方正古隶繁体" panose="03000509000000000000" pitchFamily="65" charset="-122"/>
              </a:rPr>
              <a:t>动</a:t>
            </a:r>
            <a:r>
              <a:rPr lang="en-US" altLang="zh-CN" sz="3600" dirty="0">
                <a:solidFill>
                  <a:srgbClr val="405D74"/>
                </a:solidFill>
                <a:latin typeface="方正古隶繁体" panose="03000509000000000000" pitchFamily="65" charset="-122"/>
                <a:ea typeface="方正古隶繁体" panose="03000509000000000000" pitchFamily="65" charset="-122"/>
              </a:rPr>
              <a:t>】</a:t>
            </a:r>
            <a:endParaRPr lang="zh-CN" altLang="en-US" sz="3600" dirty="0">
              <a:solidFill>
                <a:srgbClr val="405D74"/>
              </a:solidFill>
              <a:latin typeface="方正古隶繁体" panose="03000509000000000000" pitchFamily="65" charset="-122"/>
              <a:ea typeface="方正古隶繁体" panose="03000509000000000000" pitchFamily="65" charset="-122"/>
            </a:endParaRPr>
          </a:p>
        </p:txBody>
      </p:sp>
    </p:spTree>
  </p:cSld>
  <p:clrMapOvr>
    <a:masterClrMapping/>
  </p:clrMapOvr>
  <p:transition spd="slow" advClick="0" advTm="10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43 1.48148E-6 L 0.55377 1.48148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060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1.48148E-6 L -0.44596 -0.0007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305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1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3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1" presetClass="entr" presetSubtype="0" fill="hold" grpId="0" nodeType="withEffect">
                                  <p:stCondLst>
                                    <p:cond delay="39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grpId="0" nodeType="withEffect">
                                  <p:stCondLst>
                                    <p:cond delay="690"/>
                                  </p:stCondLst>
                                  <p:iterate type="lt">
                                    <p:tmPct val="22667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1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5" presetClass="entr" presetSubtype="0" fill="hold" grpId="0" nodeType="withEffect">
                                  <p:stCondLst>
                                    <p:cond delay="209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439"/>
                            </p:stCondLst>
                            <p:childTnLst>
                              <p:par>
                                <p:cTn id="4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439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324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9539"/>
                            </p:stCondLst>
                            <p:childTnLst>
                              <p:par>
                                <p:cTn id="5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2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1444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365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build="p"/>
      <p:bldP spid="27" grpId="0"/>
      <p:bldP spid="28" grpId="0"/>
      <p:bldP spid="5" grpId="0" animBg="1"/>
      <p:bldP spid="5" grpId="1" animBg="1"/>
      <p:bldP spid="6" grpId="0" animBg="1"/>
      <p:bldP spid="6" grpId="1" animBg="1"/>
      <p:bldP spid="19" grpId="0"/>
      <p:bldP spid="29" grpId="0"/>
      <p:bldP spid="31" grpId="0"/>
      <p:bldP spid="3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A3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图片 3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825" y="3262248"/>
            <a:ext cx="3434287" cy="3162509"/>
          </a:xfrm>
          <a:prstGeom prst="rect">
            <a:avLst/>
          </a:prstGeom>
        </p:spPr>
      </p:pic>
      <p:sp>
        <p:nvSpPr>
          <p:cNvPr id="43" name="椭圆 42"/>
          <p:cNvSpPr/>
          <p:nvPr/>
        </p:nvSpPr>
        <p:spPr>
          <a:xfrm flipH="1">
            <a:off x="9362304" y="2228807"/>
            <a:ext cx="2656701" cy="1200193"/>
          </a:xfrm>
          <a:prstGeom prst="ellipse">
            <a:avLst/>
          </a:prstGeom>
          <a:noFill/>
          <a:ln w="15875">
            <a:solidFill>
              <a:schemeClr val="bg1"/>
            </a:solidFill>
          </a:ln>
          <a:scene3d>
            <a:camera prst="orthographicFront">
              <a:rot lat="180000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u="sng"/>
          </a:p>
        </p:txBody>
      </p:sp>
      <p:sp>
        <p:nvSpPr>
          <p:cNvPr id="44" name="椭圆 43"/>
          <p:cNvSpPr/>
          <p:nvPr/>
        </p:nvSpPr>
        <p:spPr>
          <a:xfrm flipH="1">
            <a:off x="9731416" y="2395557"/>
            <a:ext cx="1918472" cy="866691"/>
          </a:xfrm>
          <a:prstGeom prst="ellipse">
            <a:avLst/>
          </a:prstGeom>
          <a:noFill/>
          <a:ln w="15875">
            <a:solidFill>
              <a:schemeClr val="bg1"/>
            </a:solidFill>
          </a:ln>
          <a:scene3d>
            <a:camera prst="orthographicFront">
              <a:rot lat="180000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u="sng"/>
          </a:p>
        </p:txBody>
      </p:sp>
      <p:sp>
        <p:nvSpPr>
          <p:cNvPr id="45" name="椭圆 44"/>
          <p:cNvSpPr/>
          <p:nvPr/>
        </p:nvSpPr>
        <p:spPr>
          <a:xfrm flipH="1">
            <a:off x="10123095" y="2617327"/>
            <a:ext cx="1135116" cy="423150"/>
          </a:xfrm>
          <a:prstGeom prst="ellipse">
            <a:avLst/>
          </a:prstGeom>
          <a:noFill/>
          <a:ln w="38100">
            <a:solidFill>
              <a:schemeClr val="bg1"/>
            </a:solidFill>
          </a:ln>
          <a:scene3d>
            <a:camera prst="orthographicFront">
              <a:rot lat="180000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u="sng"/>
          </a:p>
        </p:txBody>
      </p:sp>
      <p:sp>
        <p:nvSpPr>
          <p:cNvPr id="46" name="任意多边形 45"/>
          <p:cNvSpPr/>
          <p:nvPr/>
        </p:nvSpPr>
        <p:spPr>
          <a:xfrm flipH="1">
            <a:off x="10437168" y="2450577"/>
            <a:ext cx="506978" cy="459575"/>
          </a:xfrm>
          <a:custGeom>
            <a:avLst/>
            <a:gdLst>
              <a:gd name="connsiteX0" fmla="*/ 569341 w 1266962"/>
              <a:gd name="connsiteY0" fmla="*/ 3 h 1301856"/>
              <a:gd name="connsiteX1" fmla="*/ 1265774 w 1266962"/>
              <a:gd name="connsiteY1" fmla="*/ 1259961 h 1301856"/>
              <a:gd name="connsiteX2" fmla="*/ 1266962 w 1266962"/>
              <a:gd name="connsiteY2" fmla="*/ 1301856 h 1301856"/>
              <a:gd name="connsiteX3" fmla="*/ 417 w 1266962"/>
              <a:gd name="connsiteY3" fmla="*/ 1301856 h 1301856"/>
              <a:gd name="connsiteX4" fmla="*/ 14 w 1266962"/>
              <a:gd name="connsiteY4" fmla="*/ 1246085 h 1301856"/>
              <a:gd name="connsiteX5" fmla="*/ 569341 w 1266962"/>
              <a:gd name="connsiteY5" fmla="*/ 3 h 1301856"/>
              <a:gd name="connsiteX0-1" fmla="*/ 599632 w 1266957"/>
              <a:gd name="connsiteY0-2" fmla="*/ 5 h 1059500"/>
              <a:gd name="connsiteX1-3" fmla="*/ 1265769 w 1266957"/>
              <a:gd name="connsiteY1-4" fmla="*/ 1017605 h 1059500"/>
              <a:gd name="connsiteX2-5" fmla="*/ 1266957 w 1266957"/>
              <a:gd name="connsiteY2-6" fmla="*/ 1059500 h 1059500"/>
              <a:gd name="connsiteX3-7" fmla="*/ 412 w 1266957"/>
              <a:gd name="connsiteY3-8" fmla="*/ 1059500 h 1059500"/>
              <a:gd name="connsiteX4-9" fmla="*/ 9 w 1266957"/>
              <a:gd name="connsiteY4-10" fmla="*/ 1003729 h 1059500"/>
              <a:gd name="connsiteX5-11" fmla="*/ 599632 w 1266957"/>
              <a:gd name="connsiteY5-12" fmla="*/ 5 h 1059500"/>
              <a:gd name="connsiteX0-13" fmla="*/ 599631 w 1266956"/>
              <a:gd name="connsiteY0-14" fmla="*/ 4 h 1068306"/>
              <a:gd name="connsiteX1-15" fmla="*/ 1265768 w 1266956"/>
              <a:gd name="connsiteY1-16" fmla="*/ 1017604 h 1068306"/>
              <a:gd name="connsiteX2-17" fmla="*/ 1266956 w 1266956"/>
              <a:gd name="connsiteY2-18" fmla="*/ 1059499 h 1068306"/>
              <a:gd name="connsiteX3-19" fmla="*/ 411 w 1266956"/>
              <a:gd name="connsiteY3-20" fmla="*/ 1059499 h 1068306"/>
              <a:gd name="connsiteX4-21" fmla="*/ 8 w 1266956"/>
              <a:gd name="connsiteY4-22" fmla="*/ 1003728 h 1068306"/>
              <a:gd name="connsiteX5-23" fmla="*/ 599631 w 1266956"/>
              <a:gd name="connsiteY5-24" fmla="*/ 4 h 1068306"/>
              <a:gd name="connsiteX0-25" fmla="*/ 599631 w 1266956"/>
              <a:gd name="connsiteY0-26" fmla="*/ 4 h 1179688"/>
              <a:gd name="connsiteX1-27" fmla="*/ 1265768 w 1266956"/>
              <a:gd name="connsiteY1-28" fmla="*/ 1017604 h 1179688"/>
              <a:gd name="connsiteX2-29" fmla="*/ 1266956 w 1266956"/>
              <a:gd name="connsiteY2-30" fmla="*/ 1059499 h 1179688"/>
              <a:gd name="connsiteX3-31" fmla="*/ 411 w 1266956"/>
              <a:gd name="connsiteY3-32" fmla="*/ 1059499 h 1179688"/>
              <a:gd name="connsiteX4-33" fmla="*/ 8 w 1266956"/>
              <a:gd name="connsiteY4-34" fmla="*/ 1003728 h 1179688"/>
              <a:gd name="connsiteX5-35" fmla="*/ 599631 w 1266956"/>
              <a:gd name="connsiteY5-36" fmla="*/ 4 h 117968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1266956" h="1179688">
                <a:moveTo>
                  <a:pt x="599631" y="4"/>
                </a:moveTo>
                <a:cubicBezTo>
                  <a:pt x="1172015" y="1775"/>
                  <a:pt x="1159442" y="390164"/>
                  <a:pt x="1265768" y="1017604"/>
                </a:cubicBezTo>
                <a:lnTo>
                  <a:pt x="1266956" y="1059499"/>
                </a:lnTo>
                <a:cubicBezTo>
                  <a:pt x="1267352" y="1073464"/>
                  <a:pt x="211569" y="1068794"/>
                  <a:pt x="411" y="1059499"/>
                </a:cubicBezTo>
                <a:cubicBezTo>
                  <a:pt x="277" y="1040909"/>
                  <a:pt x="832" y="1374700"/>
                  <a:pt x="8" y="1003728"/>
                </a:cubicBezTo>
                <a:cubicBezTo>
                  <a:pt x="-816" y="632756"/>
                  <a:pt x="63021" y="-1657"/>
                  <a:pt x="599631" y="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u="sng"/>
          </a:p>
        </p:txBody>
      </p:sp>
      <p:pic>
        <p:nvPicPr>
          <p:cNvPr id="47" name="图片 46"/>
          <p:cNvPicPr>
            <a:picLocks noChangeAspect="1"/>
          </p:cNvPicPr>
          <p:nvPr/>
        </p:nvPicPr>
        <p:blipFill>
          <a:blip r:embed="rId3">
            <a:biLevel thresh="25000"/>
          </a:blip>
          <a:stretch>
            <a:fillRect/>
          </a:stretch>
        </p:blipFill>
        <p:spPr>
          <a:xfrm flipH="1">
            <a:off x="10437893" y="1019643"/>
            <a:ext cx="1012499" cy="1375914"/>
          </a:xfrm>
          <a:prstGeom prst="rect">
            <a:avLst/>
          </a:prstGeom>
        </p:spPr>
      </p:pic>
      <p:sp>
        <p:nvSpPr>
          <p:cNvPr id="48" name="泪滴形 47"/>
          <p:cNvSpPr/>
          <p:nvPr/>
        </p:nvSpPr>
        <p:spPr>
          <a:xfrm rot="2613136" flipH="1">
            <a:off x="10599058" y="1191871"/>
            <a:ext cx="183185" cy="186107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u="sng"/>
          </a:p>
        </p:txBody>
      </p:sp>
      <p:sp>
        <p:nvSpPr>
          <p:cNvPr id="49" name="文本框 48"/>
          <p:cNvSpPr txBox="1"/>
          <p:nvPr/>
        </p:nvSpPr>
        <p:spPr>
          <a:xfrm>
            <a:off x="9421505" y="602141"/>
            <a:ext cx="1015663" cy="176907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5400" dirty="0">
                <a:solidFill>
                  <a:schemeClr val="bg1"/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rPr>
              <a:t>茶</a:t>
            </a:r>
            <a:r>
              <a:rPr lang="en-US" altLang="zh-CN" sz="5400" dirty="0">
                <a:solidFill>
                  <a:schemeClr val="bg1"/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rPr>
              <a:t>  </a:t>
            </a:r>
            <a:r>
              <a:rPr lang="zh-CN" altLang="en-US" sz="5400" dirty="0">
                <a:solidFill>
                  <a:schemeClr val="bg1"/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rPr>
              <a:t>世</a:t>
            </a:r>
          </a:p>
        </p:txBody>
      </p:sp>
      <p:pic>
        <p:nvPicPr>
          <p:cNvPr id="50" name="图片 4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801" y="841533"/>
            <a:ext cx="827146" cy="3551588"/>
          </a:xfrm>
          <a:prstGeom prst="rect">
            <a:avLst/>
          </a:prstGeom>
        </p:spPr>
      </p:pic>
      <p:pic>
        <p:nvPicPr>
          <p:cNvPr id="51" name="图片 5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9338" y="3313925"/>
            <a:ext cx="650081" cy="1248315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7173591" y="1707600"/>
            <a:ext cx="800219" cy="163121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4000" dirty="0">
                <a:solidFill>
                  <a:schemeClr val="bg1"/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rPr>
              <a:t>香</a:t>
            </a:r>
            <a:r>
              <a:rPr lang="en-US" altLang="zh-CN" sz="4000" dirty="0">
                <a:solidFill>
                  <a:schemeClr val="bg1"/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rPr>
              <a:t>·</a:t>
            </a:r>
            <a:r>
              <a:rPr lang="zh-CN" altLang="en-US" sz="4000" dirty="0">
                <a:solidFill>
                  <a:schemeClr val="bg1"/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rPr>
              <a:t>道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4931977" y="1707600"/>
            <a:ext cx="2400657" cy="410785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烫杯热罐洗茶高冲低洒淋顶刮沫，</a:t>
            </a:r>
            <a:endParaRPr lang="en-US" altLang="zh-CN" sz="1600" dirty="0">
              <a:solidFill>
                <a:schemeClr val="bg1"/>
              </a:solidFill>
              <a:latin typeface="华文仿宋" panose="02010600040101010101" pitchFamily="2" charset="-122"/>
              <a:ea typeface="华文仿宋" panose="02010600040101010101" pitchFamily="2" charset="-122"/>
            </a:endParaRPr>
          </a:p>
          <a:p>
            <a:r>
              <a:rPr lang="zh-CN" altLang="en-US" sz="1600" dirty="0">
                <a:solidFill>
                  <a:schemeClr val="bg1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喝茶也就是一种仪式，</a:t>
            </a:r>
            <a:endParaRPr lang="en-US" altLang="zh-CN" sz="1600" dirty="0">
              <a:solidFill>
                <a:schemeClr val="bg1"/>
              </a:solidFill>
              <a:latin typeface="华文仿宋" panose="02010600040101010101" pitchFamily="2" charset="-122"/>
              <a:ea typeface="华文仿宋" panose="02010600040101010101" pitchFamily="2" charset="-122"/>
            </a:endParaRPr>
          </a:p>
          <a:p>
            <a:r>
              <a:rPr lang="zh-CN" altLang="en-US" sz="1600" dirty="0">
                <a:solidFill>
                  <a:schemeClr val="bg1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每一个细节都在平抚你的心，</a:t>
            </a:r>
            <a:endParaRPr lang="en-US" altLang="zh-CN" sz="1600" dirty="0">
              <a:solidFill>
                <a:schemeClr val="bg1"/>
              </a:solidFill>
              <a:latin typeface="华文仿宋" panose="02010600040101010101" pitchFamily="2" charset="-122"/>
              <a:ea typeface="华文仿宋" panose="02010600040101010101" pitchFamily="2" charset="-122"/>
            </a:endParaRPr>
          </a:p>
          <a:p>
            <a:r>
              <a:rPr lang="zh-CN" altLang="en-US" sz="1600" dirty="0">
                <a:solidFill>
                  <a:schemeClr val="bg1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安抚你的心而后心平气和，</a:t>
            </a:r>
            <a:endParaRPr lang="en-US" altLang="zh-CN" sz="1600" dirty="0">
              <a:solidFill>
                <a:schemeClr val="bg1"/>
              </a:solidFill>
              <a:latin typeface="华文仿宋" panose="02010600040101010101" pitchFamily="2" charset="-122"/>
              <a:ea typeface="华文仿宋" panose="02010600040101010101" pitchFamily="2" charset="-122"/>
            </a:endParaRPr>
          </a:p>
          <a:p>
            <a:r>
              <a:rPr lang="zh-CN" altLang="en-US" sz="1600" dirty="0">
                <a:solidFill>
                  <a:schemeClr val="bg1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唯心平气和才能抵达包容，</a:t>
            </a:r>
            <a:endParaRPr lang="en-US" altLang="zh-CN" sz="1600" dirty="0">
              <a:solidFill>
                <a:schemeClr val="bg1"/>
              </a:solidFill>
              <a:latin typeface="华文仿宋" panose="02010600040101010101" pitchFamily="2" charset="-122"/>
              <a:ea typeface="华文仿宋" panose="02010600040101010101" pitchFamily="2" charset="-122"/>
            </a:endParaRPr>
          </a:p>
          <a:p>
            <a:r>
              <a:rPr lang="zh-CN" altLang="en-US" sz="1600" dirty="0">
                <a:solidFill>
                  <a:schemeClr val="bg1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有容乃大，</a:t>
            </a:r>
            <a:endParaRPr lang="en-US" altLang="zh-CN" sz="1600" dirty="0">
              <a:solidFill>
                <a:schemeClr val="bg1"/>
              </a:solidFill>
              <a:latin typeface="华文仿宋" panose="02010600040101010101" pitchFamily="2" charset="-122"/>
              <a:ea typeface="华文仿宋" panose="02010600040101010101" pitchFamily="2" charset="-122"/>
            </a:endParaRPr>
          </a:p>
          <a:p>
            <a:r>
              <a:rPr lang="zh-CN" altLang="en-US" sz="1600" dirty="0">
                <a:solidFill>
                  <a:schemeClr val="bg1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“大”就是万物和谐相处，</a:t>
            </a:r>
            <a:endParaRPr lang="en-US" altLang="zh-CN" sz="1600" dirty="0">
              <a:solidFill>
                <a:schemeClr val="bg1"/>
              </a:solidFill>
              <a:latin typeface="华文仿宋" panose="02010600040101010101" pitchFamily="2" charset="-122"/>
              <a:ea typeface="华文仿宋" panose="02010600040101010101" pitchFamily="2" charset="-122"/>
            </a:endParaRPr>
          </a:p>
          <a:p>
            <a:r>
              <a:rPr lang="zh-CN" altLang="en-US" sz="1600" dirty="0">
                <a:solidFill>
                  <a:schemeClr val="bg1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就是各美其美，美美与共，</a:t>
            </a:r>
            <a:endParaRPr lang="en-US" altLang="zh-CN" sz="1600" dirty="0">
              <a:solidFill>
                <a:schemeClr val="bg1"/>
              </a:solidFill>
              <a:latin typeface="华文仿宋" panose="02010600040101010101" pitchFamily="2" charset="-122"/>
              <a:ea typeface="华文仿宋" panose="02010600040101010101" pitchFamily="2" charset="-122"/>
            </a:endParaRPr>
          </a:p>
          <a:p>
            <a:r>
              <a:rPr lang="zh-CN" altLang="en-US" sz="1600" dirty="0">
                <a:solidFill>
                  <a:schemeClr val="bg1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天下大同。</a:t>
            </a:r>
            <a:endParaRPr lang="zh-CN" altLang="en-US" sz="1600" b="1" dirty="0">
              <a:solidFill>
                <a:schemeClr val="bg1"/>
              </a:solidFill>
              <a:latin typeface="华文仿宋" panose="02010600040101010101" pitchFamily="2" charset="-122"/>
              <a:ea typeface="华文仿宋" panose="0201060004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10000">
        <p:circle/>
      </p:transition>
    </mc:Choice>
    <mc:Fallback xmlns="">
      <p:transition spd="slow" advClick="0" advTm="10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1.48148E-6 L 0.00378 0.10509 L 0.00378 0.10532 " pathEditMode="relative" rAng="0" ptsTypes="AAA">
                                      <p:cBhvr>
                                        <p:cTn id="27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" y="5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6" presetClass="entr" presetSubtype="0" fill="hold" grpId="0" nodeType="withEffect">
                                  <p:stCondLst>
                                    <p:cond delay="3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651"/>
                            </p:stCondLst>
                            <p:childTnLst>
                              <p:par>
                                <p:cTn id="51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350"/>
                            </p:stCondLst>
                            <p:childTnLst>
                              <p:par>
                                <p:cTn id="5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8632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4" grpId="0" animBg="1"/>
      <p:bldP spid="45" grpId="0" animBg="1"/>
      <p:bldP spid="46" grpId="0" animBg="1"/>
      <p:bldP spid="48" grpId="0" animBg="1"/>
      <p:bldP spid="48" grpId="1" animBg="1"/>
      <p:bldP spid="49" grpId="0" build="p"/>
      <p:bldP spid="15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4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本框 14"/>
          <p:cNvSpPr txBox="1"/>
          <p:nvPr/>
        </p:nvSpPr>
        <p:spPr>
          <a:xfrm>
            <a:off x="5299933" y="650589"/>
            <a:ext cx="461665" cy="570444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n-US" altLang="zh-CN" dirty="0">
                <a:solidFill>
                  <a:srgbClr val="595959"/>
                </a:solidFill>
              </a:rPr>
              <a:t>………….…………………………………………………………………………………</a:t>
            </a:r>
            <a:endParaRPr lang="zh-CN" altLang="en-US" dirty="0">
              <a:solidFill>
                <a:srgbClr val="595959"/>
              </a:solidFill>
            </a:endParaRPr>
          </a:p>
        </p:txBody>
      </p:sp>
      <p:grpSp>
        <p:nvGrpSpPr>
          <p:cNvPr id="23" name="组合 22"/>
          <p:cNvGrpSpPr/>
          <p:nvPr/>
        </p:nvGrpSpPr>
        <p:grpSpPr>
          <a:xfrm flipH="1">
            <a:off x="2135928" y="1898817"/>
            <a:ext cx="1246389" cy="1130348"/>
            <a:chOff x="7580008" y="1899619"/>
            <a:chExt cx="2656701" cy="2409357"/>
          </a:xfrm>
        </p:grpSpPr>
        <p:sp>
          <p:nvSpPr>
            <p:cNvPr id="17" name="椭圆 16"/>
            <p:cNvSpPr/>
            <p:nvPr/>
          </p:nvSpPr>
          <p:spPr>
            <a:xfrm flipH="1">
              <a:off x="7580008" y="3108782"/>
              <a:ext cx="2656701" cy="1200194"/>
            </a:xfrm>
            <a:prstGeom prst="ellipse">
              <a:avLst/>
            </a:prstGeom>
            <a:noFill/>
            <a:ln w="15875">
              <a:solidFill>
                <a:srgbClr val="D69F8F"/>
              </a:solidFill>
            </a:ln>
            <a:scene3d>
              <a:camera prst="orthographicFront">
                <a:rot lat="1800000" lon="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u="sng"/>
            </a:p>
          </p:txBody>
        </p:sp>
        <p:sp>
          <p:nvSpPr>
            <p:cNvPr id="18" name="椭圆 17"/>
            <p:cNvSpPr/>
            <p:nvPr/>
          </p:nvSpPr>
          <p:spPr>
            <a:xfrm flipH="1">
              <a:off x="7949120" y="3275531"/>
              <a:ext cx="1918472" cy="866690"/>
            </a:xfrm>
            <a:prstGeom prst="ellipse">
              <a:avLst/>
            </a:prstGeom>
            <a:noFill/>
            <a:ln w="15875">
              <a:solidFill>
                <a:srgbClr val="D69F8F"/>
              </a:solidFill>
            </a:ln>
            <a:scene3d>
              <a:camera prst="orthographicFront">
                <a:rot lat="1800000" lon="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u="sng"/>
            </a:p>
          </p:txBody>
        </p:sp>
        <p:sp>
          <p:nvSpPr>
            <p:cNvPr id="19" name="椭圆 18"/>
            <p:cNvSpPr/>
            <p:nvPr/>
          </p:nvSpPr>
          <p:spPr>
            <a:xfrm flipH="1">
              <a:off x="8340799" y="3497301"/>
              <a:ext cx="1135116" cy="423150"/>
            </a:xfrm>
            <a:prstGeom prst="ellipse">
              <a:avLst/>
            </a:prstGeom>
            <a:noFill/>
            <a:ln w="38100">
              <a:solidFill>
                <a:srgbClr val="D69F8F"/>
              </a:solidFill>
            </a:ln>
            <a:scene3d>
              <a:camera prst="orthographicFront">
                <a:rot lat="1800000" lon="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u="sng"/>
            </a:p>
          </p:txBody>
        </p:sp>
        <p:sp>
          <p:nvSpPr>
            <p:cNvPr id="20" name="任意多边形 19"/>
            <p:cNvSpPr/>
            <p:nvPr/>
          </p:nvSpPr>
          <p:spPr>
            <a:xfrm flipH="1">
              <a:off x="8654861" y="3330554"/>
              <a:ext cx="506978" cy="459574"/>
            </a:xfrm>
            <a:custGeom>
              <a:avLst/>
              <a:gdLst>
                <a:gd name="connsiteX0" fmla="*/ 569341 w 1266962"/>
                <a:gd name="connsiteY0" fmla="*/ 3 h 1301856"/>
                <a:gd name="connsiteX1" fmla="*/ 1265774 w 1266962"/>
                <a:gd name="connsiteY1" fmla="*/ 1259961 h 1301856"/>
                <a:gd name="connsiteX2" fmla="*/ 1266962 w 1266962"/>
                <a:gd name="connsiteY2" fmla="*/ 1301856 h 1301856"/>
                <a:gd name="connsiteX3" fmla="*/ 417 w 1266962"/>
                <a:gd name="connsiteY3" fmla="*/ 1301856 h 1301856"/>
                <a:gd name="connsiteX4" fmla="*/ 14 w 1266962"/>
                <a:gd name="connsiteY4" fmla="*/ 1246085 h 1301856"/>
                <a:gd name="connsiteX5" fmla="*/ 569341 w 1266962"/>
                <a:gd name="connsiteY5" fmla="*/ 3 h 1301856"/>
                <a:gd name="connsiteX0-1" fmla="*/ 599632 w 1266957"/>
                <a:gd name="connsiteY0-2" fmla="*/ 5 h 1059500"/>
                <a:gd name="connsiteX1-3" fmla="*/ 1265769 w 1266957"/>
                <a:gd name="connsiteY1-4" fmla="*/ 1017605 h 1059500"/>
                <a:gd name="connsiteX2-5" fmla="*/ 1266957 w 1266957"/>
                <a:gd name="connsiteY2-6" fmla="*/ 1059500 h 1059500"/>
                <a:gd name="connsiteX3-7" fmla="*/ 412 w 1266957"/>
                <a:gd name="connsiteY3-8" fmla="*/ 1059500 h 1059500"/>
                <a:gd name="connsiteX4-9" fmla="*/ 9 w 1266957"/>
                <a:gd name="connsiteY4-10" fmla="*/ 1003729 h 1059500"/>
                <a:gd name="connsiteX5-11" fmla="*/ 599632 w 1266957"/>
                <a:gd name="connsiteY5-12" fmla="*/ 5 h 1059500"/>
                <a:gd name="connsiteX0-13" fmla="*/ 599631 w 1266956"/>
                <a:gd name="connsiteY0-14" fmla="*/ 4 h 1068306"/>
                <a:gd name="connsiteX1-15" fmla="*/ 1265768 w 1266956"/>
                <a:gd name="connsiteY1-16" fmla="*/ 1017604 h 1068306"/>
                <a:gd name="connsiteX2-17" fmla="*/ 1266956 w 1266956"/>
                <a:gd name="connsiteY2-18" fmla="*/ 1059499 h 1068306"/>
                <a:gd name="connsiteX3-19" fmla="*/ 411 w 1266956"/>
                <a:gd name="connsiteY3-20" fmla="*/ 1059499 h 1068306"/>
                <a:gd name="connsiteX4-21" fmla="*/ 8 w 1266956"/>
                <a:gd name="connsiteY4-22" fmla="*/ 1003728 h 1068306"/>
                <a:gd name="connsiteX5-23" fmla="*/ 599631 w 1266956"/>
                <a:gd name="connsiteY5-24" fmla="*/ 4 h 1068306"/>
                <a:gd name="connsiteX0-25" fmla="*/ 599631 w 1266956"/>
                <a:gd name="connsiteY0-26" fmla="*/ 4 h 1179688"/>
                <a:gd name="connsiteX1-27" fmla="*/ 1265768 w 1266956"/>
                <a:gd name="connsiteY1-28" fmla="*/ 1017604 h 1179688"/>
                <a:gd name="connsiteX2-29" fmla="*/ 1266956 w 1266956"/>
                <a:gd name="connsiteY2-30" fmla="*/ 1059499 h 1179688"/>
                <a:gd name="connsiteX3-31" fmla="*/ 411 w 1266956"/>
                <a:gd name="connsiteY3-32" fmla="*/ 1059499 h 1179688"/>
                <a:gd name="connsiteX4-33" fmla="*/ 8 w 1266956"/>
                <a:gd name="connsiteY4-34" fmla="*/ 1003728 h 1179688"/>
                <a:gd name="connsiteX5-35" fmla="*/ 599631 w 1266956"/>
                <a:gd name="connsiteY5-36" fmla="*/ 4 h 117968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1266956" h="1179688">
                  <a:moveTo>
                    <a:pt x="599631" y="4"/>
                  </a:moveTo>
                  <a:cubicBezTo>
                    <a:pt x="1172015" y="1775"/>
                    <a:pt x="1159442" y="390164"/>
                    <a:pt x="1265768" y="1017604"/>
                  </a:cubicBezTo>
                  <a:lnTo>
                    <a:pt x="1266956" y="1059499"/>
                  </a:lnTo>
                  <a:cubicBezTo>
                    <a:pt x="1267352" y="1073464"/>
                    <a:pt x="211569" y="1068794"/>
                    <a:pt x="411" y="1059499"/>
                  </a:cubicBezTo>
                  <a:cubicBezTo>
                    <a:pt x="277" y="1040909"/>
                    <a:pt x="832" y="1374700"/>
                    <a:pt x="8" y="1003728"/>
                  </a:cubicBezTo>
                  <a:cubicBezTo>
                    <a:pt x="-816" y="632756"/>
                    <a:pt x="63021" y="-1657"/>
                    <a:pt x="599631" y="4"/>
                  </a:cubicBezTo>
                  <a:close/>
                </a:path>
              </a:pathLst>
            </a:custGeom>
            <a:solidFill>
              <a:srgbClr val="DBA392"/>
            </a:solidFill>
            <a:ln>
              <a:solidFill>
                <a:srgbClr val="D69F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u="sng"/>
            </a:p>
          </p:txBody>
        </p:sp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flipH="1">
              <a:off x="8655594" y="1899619"/>
              <a:ext cx="1012499" cy="1375915"/>
            </a:xfrm>
            <a:prstGeom prst="rect">
              <a:avLst/>
            </a:prstGeom>
          </p:spPr>
        </p:pic>
        <p:sp>
          <p:nvSpPr>
            <p:cNvPr id="22" name="泪滴形 21"/>
            <p:cNvSpPr/>
            <p:nvPr/>
          </p:nvSpPr>
          <p:spPr>
            <a:xfrm rot="2613136" flipH="1">
              <a:off x="8816766" y="2720092"/>
              <a:ext cx="183185" cy="186107"/>
            </a:xfrm>
            <a:prstGeom prst="teardrop">
              <a:avLst/>
            </a:prstGeom>
            <a:solidFill>
              <a:srgbClr val="DBA392"/>
            </a:solidFill>
            <a:ln>
              <a:solidFill>
                <a:srgbClr val="D69F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u="sng"/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923695" y="3280105"/>
            <a:ext cx="4203395" cy="523220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zh-CN" altLang="en-US" sz="2800" dirty="0">
                <a:solidFill>
                  <a:srgbClr val="032D49"/>
                </a:solidFill>
                <a:latin typeface="方正黄草_GBK" panose="03000509000000000000" pitchFamily="65" charset="-122"/>
                <a:ea typeface="方正黄草_GBK" panose="03000509000000000000" pitchFamily="65" charset="-122"/>
              </a:rPr>
              <a:t>感</a:t>
            </a:r>
            <a:r>
              <a:rPr lang="en-US" altLang="zh-CN" sz="2800" dirty="0">
                <a:solidFill>
                  <a:srgbClr val="032D49"/>
                </a:solidFill>
                <a:latin typeface="方正黄草_GBK" panose="03000509000000000000" pitchFamily="65" charset="-122"/>
                <a:ea typeface="方正黄草_GBK" panose="03000509000000000000" pitchFamily="65" charset="-122"/>
              </a:rPr>
              <a:t>·</a:t>
            </a:r>
            <a:r>
              <a:rPr lang="zh-CN" altLang="en-US" sz="2800" dirty="0">
                <a:solidFill>
                  <a:srgbClr val="032D49"/>
                </a:solidFill>
                <a:latin typeface="方正黄草_GBK" panose="03000509000000000000" pitchFamily="65" charset="-122"/>
                <a:ea typeface="方正黄草_GBK" panose="03000509000000000000" pitchFamily="65" charset="-122"/>
              </a:rPr>
              <a:t>悟，咏 </a:t>
            </a:r>
            <a:r>
              <a:rPr lang="en-US" altLang="zh-CN" sz="2800" dirty="0">
                <a:solidFill>
                  <a:srgbClr val="032D49"/>
                </a:solidFill>
                <a:latin typeface="方正黄草_GBK" panose="03000509000000000000" pitchFamily="65" charset="-122"/>
                <a:ea typeface="方正黄草_GBK" panose="03000509000000000000" pitchFamily="65" charset="-122"/>
              </a:rPr>
              <a:t>·</a:t>
            </a:r>
            <a:r>
              <a:rPr lang="zh-CN" altLang="en-US" sz="2800" dirty="0">
                <a:solidFill>
                  <a:srgbClr val="032D49"/>
                </a:solidFill>
                <a:latin typeface="方正黄草_GBK" panose="03000509000000000000" pitchFamily="65" charset="-122"/>
                <a:ea typeface="方正黄草_GBK" panose="03000509000000000000" pitchFamily="65" charset="-122"/>
              </a:rPr>
              <a:t>茶，人</a:t>
            </a:r>
            <a:r>
              <a:rPr lang="en-US" altLang="zh-CN" sz="2800" dirty="0">
                <a:solidFill>
                  <a:srgbClr val="032D49"/>
                </a:solidFill>
                <a:latin typeface="方正黄草_GBK" panose="03000509000000000000" pitchFamily="65" charset="-122"/>
                <a:ea typeface="方正黄草_GBK" panose="03000509000000000000" pitchFamily="65" charset="-122"/>
              </a:rPr>
              <a:t>·</a:t>
            </a:r>
            <a:r>
              <a:rPr lang="zh-CN" altLang="en-US" sz="2800" dirty="0">
                <a:solidFill>
                  <a:srgbClr val="032D49"/>
                </a:solidFill>
                <a:latin typeface="方正黄草_GBK" panose="03000509000000000000" pitchFamily="65" charset="-122"/>
                <a:ea typeface="方正黄草_GBK" panose="03000509000000000000" pitchFamily="65" charset="-122"/>
              </a:rPr>
              <a:t>生</a:t>
            </a:r>
          </a:p>
        </p:txBody>
      </p:sp>
      <p:sp>
        <p:nvSpPr>
          <p:cNvPr id="30" name="矩形 29"/>
          <p:cNvSpPr/>
          <p:nvPr/>
        </p:nvSpPr>
        <p:spPr>
          <a:xfrm>
            <a:off x="6003241" y="2832295"/>
            <a:ext cx="9541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dirty="0">
                <a:solidFill>
                  <a:srgbClr val="032D49"/>
                </a:solidFill>
                <a:latin typeface="方正古隶繁体" panose="03000509000000000000" pitchFamily="65" charset="-122"/>
                <a:ea typeface="方正古隶繁体" panose="03000509000000000000" pitchFamily="65" charset="-122"/>
              </a:rPr>
              <a:t>人</a:t>
            </a:r>
            <a:r>
              <a:rPr lang="en-US" altLang="zh-CN" sz="2000" dirty="0">
                <a:solidFill>
                  <a:srgbClr val="032D49"/>
                </a:solidFill>
                <a:latin typeface="方正古隶繁体" panose="03000509000000000000" pitchFamily="65" charset="-122"/>
                <a:ea typeface="方正古隶繁体" panose="03000509000000000000" pitchFamily="65" charset="-122"/>
              </a:rPr>
              <a:t>·</a:t>
            </a:r>
            <a:r>
              <a:rPr lang="zh-CN" altLang="en-US" sz="2000" dirty="0">
                <a:solidFill>
                  <a:srgbClr val="032D49"/>
                </a:solidFill>
                <a:latin typeface="方正古隶繁体" panose="03000509000000000000" pitchFamily="65" charset="-122"/>
                <a:ea typeface="方正古隶繁体" panose="03000509000000000000" pitchFamily="65" charset="-122"/>
              </a:rPr>
              <a:t>生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6003241" y="3293465"/>
            <a:ext cx="1731564" cy="461665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zh-CN" altLang="en-US" sz="2400" b="1" dirty="0">
                <a:solidFill>
                  <a:srgbClr val="405D74"/>
                </a:solidFill>
                <a:latin typeface="方正古隶繁体" panose="03000509000000000000" pitchFamily="65" charset="-122"/>
                <a:ea typeface="方正古隶繁体" panose="03000509000000000000" pitchFamily="65" charset="-122"/>
                <a:cs typeface="Ebrima" panose="02000000000000000000" pitchFamily="2" charset="0"/>
              </a:rPr>
              <a:t>就像一壶茶</a:t>
            </a:r>
            <a:endParaRPr lang="en-US" altLang="zh-CN" sz="2400" b="1" dirty="0">
              <a:solidFill>
                <a:srgbClr val="405D74"/>
              </a:solidFill>
              <a:latin typeface="方正古隶繁体" panose="03000509000000000000" pitchFamily="65" charset="-122"/>
              <a:ea typeface="方正古隶繁体" panose="03000509000000000000" pitchFamily="65" charset="-122"/>
              <a:cs typeface="Ebrima" panose="02000000000000000000" pitchFamily="2" charset="0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6003241" y="1091181"/>
            <a:ext cx="9541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dirty="0">
                <a:solidFill>
                  <a:srgbClr val="032D49"/>
                </a:solidFill>
                <a:latin typeface="方正古隶繁体" panose="03000509000000000000" pitchFamily="65" charset="-122"/>
                <a:ea typeface="方正古隶繁体" panose="03000509000000000000" pitchFamily="65" charset="-122"/>
              </a:rPr>
              <a:t>感</a:t>
            </a:r>
            <a:r>
              <a:rPr lang="en-US" altLang="zh-CN" sz="2000" dirty="0">
                <a:solidFill>
                  <a:srgbClr val="032D49"/>
                </a:solidFill>
                <a:latin typeface="方正古隶繁体" panose="03000509000000000000" pitchFamily="65" charset="-122"/>
                <a:ea typeface="方正古隶繁体" panose="03000509000000000000" pitchFamily="65" charset="-122"/>
              </a:rPr>
              <a:t>·</a:t>
            </a:r>
            <a:r>
              <a:rPr lang="zh-CN" altLang="en-US" sz="2000" dirty="0">
                <a:solidFill>
                  <a:srgbClr val="032D49"/>
                </a:solidFill>
                <a:latin typeface="方正古隶繁体" panose="03000509000000000000" pitchFamily="65" charset="-122"/>
                <a:ea typeface="方正古隶繁体" panose="03000509000000000000" pitchFamily="65" charset="-122"/>
              </a:rPr>
              <a:t>悟</a:t>
            </a:r>
            <a:endParaRPr lang="zh-CN" altLang="en-US" sz="2000" dirty="0">
              <a:latin typeface="方正古隶繁体" panose="03000509000000000000" pitchFamily="65" charset="-122"/>
              <a:ea typeface="方正古隶繁体" panose="03000509000000000000" pitchFamily="65" charset="-122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6024507" y="1564629"/>
            <a:ext cx="1168910" cy="584775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zh-CN" altLang="en-US" sz="1600" dirty="0">
                <a:solidFill>
                  <a:srgbClr val="DBA392"/>
                </a:solidFill>
                <a:latin typeface="方正瘦金书简体" panose="03000509000000000000" pitchFamily="65" charset="-122"/>
                <a:ea typeface="方正瘦金书简体" panose="03000509000000000000" pitchFamily="65" charset="-122"/>
                <a:cs typeface="Ebrima" panose="02000000000000000000" pitchFamily="2" charset="0"/>
              </a:rPr>
              <a:t>饮酒 </a:t>
            </a:r>
            <a:r>
              <a:rPr lang="en-US" altLang="zh-CN" sz="1600" dirty="0">
                <a:solidFill>
                  <a:srgbClr val="DBA392"/>
                </a:solidFill>
                <a:latin typeface="方正瘦金书简体" panose="03000509000000000000" pitchFamily="65" charset="-122"/>
                <a:ea typeface="方正瘦金书简体" panose="03000509000000000000" pitchFamily="65" charset="-122"/>
                <a:cs typeface="Ebrima" panose="02000000000000000000" pitchFamily="2" charset="0"/>
              </a:rPr>
              <a:t>/</a:t>
            </a:r>
            <a:r>
              <a:rPr lang="zh-CN" altLang="en-US" sz="1600" dirty="0">
                <a:solidFill>
                  <a:srgbClr val="DBA392"/>
                </a:solidFill>
                <a:latin typeface="方正瘦金书简体" panose="03000509000000000000" pitchFamily="65" charset="-122"/>
                <a:ea typeface="方正瘦金书简体" panose="03000509000000000000" pitchFamily="65" charset="-122"/>
                <a:cs typeface="Ebrima" panose="02000000000000000000" pitchFamily="2" charset="0"/>
              </a:rPr>
              <a:t> 品茶</a:t>
            </a:r>
            <a:endParaRPr lang="en-US" altLang="zh-CN" sz="1600" dirty="0">
              <a:solidFill>
                <a:srgbClr val="DBA392"/>
              </a:solidFill>
              <a:latin typeface="方正瘦金书简体" panose="03000509000000000000" pitchFamily="65" charset="-122"/>
              <a:ea typeface="方正瘦金书简体" panose="03000509000000000000" pitchFamily="65" charset="-122"/>
              <a:cs typeface="Ebrima" panose="02000000000000000000" pitchFamily="2" charset="0"/>
            </a:endParaRPr>
          </a:p>
          <a:p>
            <a:r>
              <a:rPr lang="zh-CN" altLang="en-US" sz="1600" dirty="0">
                <a:solidFill>
                  <a:srgbClr val="DBA392"/>
                </a:solidFill>
                <a:latin typeface="方正瘦金书简体" panose="03000509000000000000" pitchFamily="65" charset="-122"/>
                <a:ea typeface="方正瘦金书简体" panose="03000509000000000000" pitchFamily="65" charset="-122"/>
                <a:cs typeface="Ebrima" panose="02000000000000000000" pitchFamily="2" charset="0"/>
              </a:rPr>
              <a:t>醉乡</a:t>
            </a:r>
            <a:r>
              <a:rPr lang="en-US" altLang="zh-CN" sz="1600" dirty="0">
                <a:solidFill>
                  <a:srgbClr val="DBA392"/>
                </a:solidFill>
                <a:latin typeface="方正瘦金书简体" panose="03000509000000000000" pitchFamily="65" charset="-122"/>
                <a:ea typeface="方正瘦金书简体" panose="03000509000000000000" pitchFamily="65" charset="-122"/>
                <a:cs typeface="Ebrima" panose="02000000000000000000" pitchFamily="2" charset="0"/>
              </a:rPr>
              <a:t> / </a:t>
            </a:r>
            <a:r>
              <a:rPr lang="zh-CN" altLang="en-US" sz="1600" dirty="0">
                <a:solidFill>
                  <a:srgbClr val="DBA392"/>
                </a:solidFill>
                <a:latin typeface="方正瘦金书简体" panose="03000509000000000000" pitchFamily="65" charset="-122"/>
                <a:ea typeface="方正瘦金书简体" panose="03000509000000000000" pitchFamily="65" charset="-122"/>
                <a:cs typeface="Ebrima" panose="02000000000000000000" pitchFamily="2" charset="0"/>
              </a:rPr>
              <a:t>醒乡</a:t>
            </a:r>
            <a:endParaRPr lang="en-US" altLang="zh-CN" sz="1600" b="1" dirty="0">
              <a:solidFill>
                <a:srgbClr val="DBA392"/>
              </a:solidFill>
              <a:latin typeface="方正瘦金书简体" panose="03000509000000000000" pitchFamily="65" charset="-122"/>
              <a:ea typeface="方正瘦金书简体" panose="03000509000000000000" pitchFamily="65" charset="-122"/>
              <a:cs typeface="Ebrima" panose="02000000000000000000" pitchFamily="2" charset="0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6096000" y="4294735"/>
            <a:ext cx="101822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dirty="0">
                <a:solidFill>
                  <a:srgbClr val="032D49"/>
                </a:solidFill>
                <a:latin typeface="方正古隶繁体" panose="03000509000000000000" pitchFamily="65" charset="-122"/>
                <a:ea typeface="方正古隶繁体" panose="03000509000000000000" pitchFamily="65" charset="-122"/>
              </a:rPr>
              <a:t>咏 </a:t>
            </a:r>
            <a:r>
              <a:rPr lang="en-US" altLang="zh-CN" sz="2000" dirty="0">
                <a:solidFill>
                  <a:srgbClr val="032D49"/>
                </a:solidFill>
                <a:latin typeface="方正古隶繁体" panose="03000509000000000000" pitchFamily="65" charset="-122"/>
                <a:ea typeface="方正古隶繁体" panose="03000509000000000000" pitchFamily="65" charset="-122"/>
              </a:rPr>
              <a:t>·</a:t>
            </a:r>
            <a:r>
              <a:rPr lang="zh-CN" altLang="en-US" sz="2000" dirty="0">
                <a:solidFill>
                  <a:srgbClr val="032D49"/>
                </a:solidFill>
                <a:latin typeface="方正古隶繁体" panose="03000509000000000000" pitchFamily="65" charset="-122"/>
                <a:ea typeface="方正古隶繁体" panose="03000509000000000000" pitchFamily="65" charset="-122"/>
              </a:rPr>
              <a:t>茶</a:t>
            </a:r>
            <a:endParaRPr lang="zh-CN" altLang="en-US" sz="2000" dirty="0">
              <a:latin typeface="方正古隶繁体" panose="03000509000000000000" pitchFamily="65" charset="-122"/>
              <a:ea typeface="方正古隶繁体" panose="03000509000000000000" pitchFamily="65" charset="-122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6003241" y="4684998"/>
            <a:ext cx="4359258" cy="52322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lvl="0"/>
            <a:r>
              <a:rPr lang="zh-CN" altLang="zh-CN" sz="1400" dirty="0">
                <a:solidFill>
                  <a:srgbClr val="DBA392"/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rPr>
              <a:t>武夷溪边粟粒芽，前丁后蔡相宠加。</a:t>
            </a:r>
            <a:br>
              <a:rPr lang="zh-CN" altLang="zh-CN" sz="1400" dirty="0">
                <a:solidFill>
                  <a:srgbClr val="DBA392"/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rPr>
            </a:br>
            <a:r>
              <a:rPr lang="zh-CN" altLang="zh-CN" sz="1400" dirty="0">
                <a:solidFill>
                  <a:srgbClr val="DBA392"/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rPr>
              <a:t>争新买宠各出意，今年斗品充贡茶。</a:t>
            </a:r>
          </a:p>
        </p:txBody>
      </p:sp>
      <p:sp>
        <p:nvSpPr>
          <p:cNvPr id="35" name="文本框 34"/>
          <p:cNvSpPr txBox="1"/>
          <p:nvPr/>
        </p:nvSpPr>
        <p:spPr>
          <a:xfrm>
            <a:off x="6003241" y="5316180"/>
            <a:ext cx="4166620" cy="52322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lvl="0"/>
            <a:r>
              <a:rPr lang="zh-CN" altLang="zh-CN" sz="1400" dirty="0">
                <a:solidFill>
                  <a:srgbClr val="DBA392"/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rPr>
              <a:t>吾君所乏岂此物，致养口体何陋耶？</a:t>
            </a:r>
            <a:br>
              <a:rPr lang="zh-CN" altLang="zh-CN" sz="1400" dirty="0">
                <a:solidFill>
                  <a:srgbClr val="DBA392"/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rPr>
            </a:br>
            <a:r>
              <a:rPr lang="zh-CN" altLang="zh-CN" sz="1400" dirty="0">
                <a:solidFill>
                  <a:srgbClr val="DBA392"/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rPr>
              <a:t>洛阳相君忠孝家，可怜亦进姚黄花。 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2748394" y="1691935"/>
            <a:ext cx="553998" cy="83933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2400" dirty="0">
                <a:solidFill>
                  <a:srgbClr val="405D74"/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rPr>
              <a:t>茶</a:t>
            </a:r>
            <a:r>
              <a:rPr lang="en-US" altLang="zh-CN" sz="2400" dirty="0">
                <a:solidFill>
                  <a:srgbClr val="405D74"/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rPr>
              <a:t>  </a:t>
            </a:r>
            <a:r>
              <a:rPr lang="zh-CN" altLang="en-US" sz="2400" dirty="0">
                <a:solidFill>
                  <a:srgbClr val="405D74"/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rPr>
              <a:t>世</a:t>
            </a:r>
          </a:p>
        </p:txBody>
      </p:sp>
    </p:spTree>
  </p:cSld>
  <p:clrMapOvr>
    <a:masterClrMapping/>
  </p:clrMapOvr>
  <p:transition spd="slow" advClick="0" advTm="10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1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5" presetClass="entr" presetSubtype="0" fill="hold" grpId="0" nodeType="withEffect">
                                  <p:stCondLst>
                                    <p:cond delay="110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2400"/>
                                  </p:stCondLst>
                                  <p:iterate type="lt">
                                    <p:tmPct val="16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5" presetClass="entr" presetSubtype="0" fill="hold" grpId="0" nodeType="withEffect">
                                  <p:stCondLst>
                                    <p:cond delay="430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5600"/>
                                  </p:stCondLst>
                                  <p:iterate type="lt">
                                    <p:tmPct val="22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5" presetClass="entr" presetSubtype="0" fill="hold" grpId="0" nodeType="withEffect">
                                  <p:stCondLst>
                                    <p:cond delay="640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7700"/>
                                  </p:stCondLst>
                                  <p:iterate type="lt">
                                    <p:tmPct val="4065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8800"/>
                                  </p:stCondLst>
                                  <p:iterate type="lt">
                                    <p:tmPct val="3226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7" grpId="0"/>
      <p:bldP spid="30" grpId="0"/>
      <p:bldP spid="31" grpId="0"/>
      <p:bldP spid="28" grpId="0"/>
      <p:bldP spid="33" grpId="0"/>
      <p:bldP spid="29" grpId="0"/>
      <p:bldP spid="32" grpId="0"/>
      <p:bldP spid="35" grpId="0"/>
      <p:bldP spid="2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4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957941" y="651475"/>
            <a:ext cx="2002972" cy="53013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1095827" y="800246"/>
            <a:ext cx="1727200" cy="2891971"/>
          </a:xfrm>
          <a:prstGeom prst="rect">
            <a:avLst/>
          </a:prstGeom>
          <a:solidFill>
            <a:srgbClr val="E8E7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143" y="800246"/>
            <a:ext cx="1901370" cy="2669761"/>
          </a:xfrm>
          <a:prstGeom prst="rect">
            <a:avLst/>
          </a:prstGeom>
        </p:spPr>
      </p:pic>
      <p:sp>
        <p:nvSpPr>
          <p:cNvPr id="23" name="文本框 22"/>
          <p:cNvSpPr txBox="1"/>
          <p:nvPr/>
        </p:nvSpPr>
        <p:spPr>
          <a:xfrm>
            <a:off x="2022808" y="798922"/>
            <a:ext cx="800219" cy="60529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4000" dirty="0">
                <a:solidFill>
                  <a:srgbClr val="D69F8F"/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rPr>
              <a:t>茶</a:t>
            </a:r>
          </a:p>
        </p:txBody>
      </p:sp>
      <p:sp>
        <p:nvSpPr>
          <p:cNvPr id="14" name="矩形 13"/>
          <p:cNvSpPr/>
          <p:nvPr/>
        </p:nvSpPr>
        <p:spPr>
          <a:xfrm>
            <a:off x="3780821" y="650814"/>
            <a:ext cx="2002972" cy="53013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3918707" y="799585"/>
            <a:ext cx="1727200" cy="2891971"/>
          </a:xfrm>
          <a:prstGeom prst="rect">
            <a:avLst/>
          </a:prstGeom>
          <a:solidFill>
            <a:srgbClr val="E8E7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/>
          <a:srcRect l="7509" t="6157" r="8068" b="10881"/>
          <a:stretch>
            <a:fillRect/>
          </a:stretch>
        </p:blipFill>
        <p:spPr>
          <a:xfrm>
            <a:off x="4043200" y="1678158"/>
            <a:ext cx="1585429" cy="1084429"/>
          </a:xfrm>
          <a:prstGeom prst="rect">
            <a:avLst/>
          </a:prstGeom>
        </p:spPr>
      </p:pic>
      <p:sp>
        <p:nvSpPr>
          <p:cNvPr id="24" name="文本框 23"/>
          <p:cNvSpPr txBox="1"/>
          <p:nvPr/>
        </p:nvSpPr>
        <p:spPr>
          <a:xfrm>
            <a:off x="4845688" y="798922"/>
            <a:ext cx="800219" cy="60529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4000" dirty="0">
                <a:solidFill>
                  <a:srgbClr val="D69F8F"/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rPr>
              <a:t>茶</a:t>
            </a:r>
          </a:p>
        </p:txBody>
      </p:sp>
      <p:sp>
        <p:nvSpPr>
          <p:cNvPr id="16" name="矩形 15"/>
          <p:cNvSpPr/>
          <p:nvPr/>
        </p:nvSpPr>
        <p:spPr>
          <a:xfrm>
            <a:off x="6603701" y="651475"/>
            <a:ext cx="2002972" cy="53013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6741587" y="800246"/>
            <a:ext cx="1727200" cy="2891971"/>
          </a:xfrm>
          <a:prstGeom prst="rect">
            <a:avLst/>
          </a:prstGeom>
          <a:solidFill>
            <a:srgbClr val="E8E7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6771637" y="1410991"/>
            <a:ext cx="1704873" cy="1535025"/>
            <a:chOff x="6771637" y="1410991"/>
            <a:chExt cx="1704873" cy="1535025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412310" y="1410991"/>
              <a:ext cx="1064200" cy="1351596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 rotWithShape="1">
            <a:blip r:embed="rId5"/>
            <a:srcRect l="6100" t="5876" r="6985" b="5114"/>
            <a:stretch>
              <a:fillRect/>
            </a:stretch>
          </p:blipFill>
          <p:spPr>
            <a:xfrm>
              <a:off x="6771637" y="1958267"/>
              <a:ext cx="1400214" cy="987749"/>
            </a:xfrm>
            <a:prstGeom prst="rect">
              <a:avLst/>
            </a:prstGeom>
          </p:spPr>
        </p:pic>
      </p:grpSp>
      <p:sp>
        <p:nvSpPr>
          <p:cNvPr id="25" name="文本框 24"/>
          <p:cNvSpPr txBox="1"/>
          <p:nvPr/>
        </p:nvSpPr>
        <p:spPr>
          <a:xfrm>
            <a:off x="7712576" y="798922"/>
            <a:ext cx="800219" cy="60529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4000" dirty="0">
                <a:solidFill>
                  <a:srgbClr val="D69F8F"/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rPr>
              <a:t>茶</a:t>
            </a:r>
          </a:p>
        </p:txBody>
      </p:sp>
      <p:sp>
        <p:nvSpPr>
          <p:cNvPr id="18" name="矩形 17"/>
          <p:cNvSpPr/>
          <p:nvPr/>
        </p:nvSpPr>
        <p:spPr>
          <a:xfrm>
            <a:off x="9426581" y="651475"/>
            <a:ext cx="2002972" cy="53013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9564467" y="800246"/>
            <a:ext cx="1727200" cy="2891971"/>
          </a:xfrm>
          <a:prstGeom prst="rect">
            <a:avLst/>
          </a:prstGeom>
          <a:solidFill>
            <a:srgbClr val="E8E7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6"/>
          <a:srcRect l="38740" t="55578" r="21871" b="6774"/>
          <a:stretch>
            <a:fillRect/>
          </a:stretch>
        </p:blipFill>
        <p:spPr>
          <a:xfrm>
            <a:off x="9640220" y="1490826"/>
            <a:ext cx="1553028" cy="1509487"/>
          </a:xfrm>
          <a:prstGeom prst="rect">
            <a:avLst/>
          </a:prstGeom>
        </p:spPr>
      </p:pic>
      <p:sp>
        <p:nvSpPr>
          <p:cNvPr id="26" name="文本框 25"/>
          <p:cNvSpPr txBox="1"/>
          <p:nvPr/>
        </p:nvSpPr>
        <p:spPr>
          <a:xfrm>
            <a:off x="10491448" y="798922"/>
            <a:ext cx="800219" cy="60529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4000" dirty="0">
                <a:solidFill>
                  <a:srgbClr val="D69F8F"/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rPr>
              <a:t>茶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907146" y="4945433"/>
            <a:ext cx="492443" cy="86177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2000" dirty="0">
                <a:solidFill>
                  <a:srgbClr val="032D49"/>
                </a:solidFill>
                <a:latin typeface="方正古隶繁体" panose="03000509000000000000" pitchFamily="65" charset="-122"/>
                <a:ea typeface="方正古隶繁体" panose="03000509000000000000" pitchFamily="65" charset="-122"/>
              </a:rPr>
              <a:t>香</a:t>
            </a:r>
            <a:r>
              <a:rPr lang="en-US" altLang="zh-CN" sz="2000" dirty="0">
                <a:solidFill>
                  <a:srgbClr val="032D49"/>
                </a:solidFill>
                <a:latin typeface="方正古隶繁体" panose="03000509000000000000" pitchFamily="65" charset="-122"/>
                <a:ea typeface="方正古隶繁体" panose="03000509000000000000" pitchFamily="65" charset="-122"/>
              </a:rPr>
              <a:t>·</a:t>
            </a:r>
            <a:r>
              <a:rPr lang="zh-CN" altLang="en-US" sz="2000" dirty="0">
                <a:solidFill>
                  <a:srgbClr val="032D49"/>
                </a:solidFill>
                <a:latin typeface="方正古隶繁体" panose="03000509000000000000" pitchFamily="65" charset="-122"/>
                <a:ea typeface="方正古隶繁体" panose="03000509000000000000" pitchFamily="65" charset="-122"/>
              </a:rPr>
              <a:t>道</a:t>
            </a:r>
          </a:p>
        </p:txBody>
      </p:sp>
      <p:sp>
        <p:nvSpPr>
          <p:cNvPr id="32" name="矩形 31"/>
          <p:cNvSpPr/>
          <p:nvPr/>
        </p:nvSpPr>
        <p:spPr>
          <a:xfrm>
            <a:off x="1810520" y="3769556"/>
            <a:ext cx="1046440" cy="2208599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r>
              <a:rPr lang="zh-CN" altLang="en-US" sz="1400" dirty="0">
                <a:solidFill>
                  <a:srgbClr val="595959"/>
                </a:solidFill>
                <a:latin typeface="方正隶变简体" panose="03000509000000000000" pitchFamily="65" charset="-122"/>
                <a:ea typeface="方正隶变简体" panose="03000509000000000000" pitchFamily="65" charset="-122"/>
              </a:rPr>
              <a:t>第一杯为品，</a:t>
            </a:r>
            <a:endParaRPr lang="en-US" altLang="zh-CN" sz="1400" dirty="0">
              <a:solidFill>
                <a:srgbClr val="595959"/>
              </a:solidFill>
              <a:latin typeface="方正隶变简体" panose="03000509000000000000" pitchFamily="65" charset="-122"/>
              <a:ea typeface="方正隶变简体" panose="03000509000000000000" pitchFamily="65" charset="-122"/>
            </a:endParaRPr>
          </a:p>
          <a:p>
            <a:r>
              <a:rPr lang="zh-CN" altLang="en-US" sz="1400" dirty="0">
                <a:solidFill>
                  <a:srgbClr val="595959"/>
                </a:solidFill>
                <a:latin typeface="方正隶变简体" panose="03000509000000000000" pitchFamily="65" charset="-122"/>
                <a:ea typeface="方正隶变简体" panose="03000509000000000000" pitchFamily="65" charset="-122"/>
              </a:rPr>
              <a:t>第二杯为解渴。</a:t>
            </a:r>
            <a:endParaRPr lang="en-US" altLang="zh-CN" sz="1400" dirty="0">
              <a:solidFill>
                <a:srgbClr val="595959"/>
              </a:solidFill>
              <a:latin typeface="方正隶变简体" panose="03000509000000000000" pitchFamily="65" charset="-122"/>
              <a:ea typeface="方正隶变简体" panose="03000509000000000000" pitchFamily="65" charset="-122"/>
            </a:endParaRPr>
          </a:p>
          <a:p>
            <a:r>
              <a:rPr lang="zh-CN" altLang="en-US" sz="1400" dirty="0">
                <a:solidFill>
                  <a:srgbClr val="595959"/>
                </a:solidFill>
                <a:latin typeface="方正隶变简体" panose="03000509000000000000" pitchFamily="65" charset="-122"/>
                <a:ea typeface="方正隶变简体" panose="03000509000000000000" pitchFamily="65" charset="-122"/>
              </a:rPr>
              <a:t>品茗，</a:t>
            </a:r>
            <a:endParaRPr lang="en-US" altLang="zh-CN" sz="1400" dirty="0">
              <a:solidFill>
                <a:srgbClr val="595959"/>
              </a:solidFill>
              <a:latin typeface="方正隶变简体" panose="03000509000000000000" pitchFamily="65" charset="-122"/>
              <a:ea typeface="方正隶变简体" panose="03000509000000000000" pitchFamily="65" charset="-122"/>
            </a:endParaRPr>
          </a:p>
          <a:p>
            <a:r>
              <a:rPr lang="zh-CN" altLang="en-US" sz="1400" dirty="0">
                <a:solidFill>
                  <a:srgbClr val="595959"/>
                </a:solidFill>
                <a:latin typeface="方正隶变简体" panose="03000509000000000000" pitchFamily="65" charset="-122"/>
                <a:ea typeface="方正隶变简体" panose="03000509000000000000" pitchFamily="65" charset="-122"/>
              </a:rPr>
              <a:t>其妙处正在于品</a:t>
            </a:r>
            <a:r>
              <a:rPr lang="zh-CN" altLang="en-US" sz="1400" dirty="0">
                <a:solidFill>
                  <a:srgbClr val="032D49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。</a:t>
            </a:r>
            <a:endParaRPr lang="zh-CN" altLang="en-US" sz="1400" dirty="0">
              <a:solidFill>
                <a:srgbClr val="032D49"/>
              </a:solidFill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3717606" y="4954958"/>
            <a:ext cx="492443" cy="86177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2000" dirty="0">
                <a:solidFill>
                  <a:srgbClr val="032D49"/>
                </a:solidFill>
                <a:latin typeface="方正古隶繁体" panose="03000509000000000000" pitchFamily="65" charset="-122"/>
                <a:ea typeface="方正古隶繁体" panose="03000509000000000000" pitchFamily="65" charset="-122"/>
              </a:rPr>
              <a:t>香</a:t>
            </a:r>
            <a:r>
              <a:rPr lang="en-US" altLang="zh-CN" sz="2000" dirty="0">
                <a:solidFill>
                  <a:srgbClr val="032D49"/>
                </a:solidFill>
                <a:latin typeface="方正古隶繁体" panose="03000509000000000000" pitchFamily="65" charset="-122"/>
                <a:ea typeface="方正古隶繁体" panose="03000509000000000000" pitchFamily="65" charset="-122"/>
              </a:rPr>
              <a:t>·</a:t>
            </a:r>
            <a:r>
              <a:rPr lang="zh-CN" altLang="en-US" sz="2000" dirty="0">
                <a:solidFill>
                  <a:srgbClr val="032D49"/>
                </a:solidFill>
                <a:latin typeface="方正古隶繁体" panose="03000509000000000000" pitchFamily="65" charset="-122"/>
                <a:ea typeface="方正古隶繁体" panose="03000509000000000000" pitchFamily="65" charset="-122"/>
              </a:rPr>
              <a:t>道</a:t>
            </a:r>
          </a:p>
        </p:txBody>
      </p:sp>
      <p:sp>
        <p:nvSpPr>
          <p:cNvPr id="37" name="文本框 36"/>
          <p:cNvSpPr txBox="1"/>
          <p:nvPr/>
        </p:nvSpPr>
        <p:spPr>
          <a:xfrm>
            <a:off x="6528068" y="4950823"/>
            <a:ext cx="492443" cy="86177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2000" dirty="0">
                <a:solidFill>
                  <a:srgbClr val="032D49"/>
                </a:solidFill>
                <a:latin typeface="方正古隶繁体" panose="03000509000000000000" pitchFamily="65" charset="-122"/>
                <a:ea typeface="方正古隶繁体" panose="03000509000000000000" pitchFamily="65" charset="-122"/>
              </a:rPr>
              <a:t>香</a:t>
            </a:r>
            <a:r>
              <a:rPr lang="en-US" altLang="zh-CN" sz="2000" dirty="0">
                <a:solidFill>
                  <a:srgbClr val="032D49"/>
                </a:solidFill>
                <a:latin typeface="方正古隶繁体" panose="03000509000000000000" pitchFamily="65" charset="-122"/>
                <a:ea typeface="方正古隶繁体" panose="03000509000000000000" pitchFamily="65" charset="-122"/>
              </a:rPr>
              <a:t>·</a:t>
            </a:r>
            <a:r>
              <a:rPr lang="zh-CN" altLang="en-US" sz="2000" dirty="0">
                <a:solidFill>
                  <a:srgbClr val="032D49"/>
                </a:solidFill>
                <a:latin typeface="方正古隶繁体" panose="03000509000000000000" pitchFamily="65" charset="-122"/>
                <a:ea typeface="方正古隶繁体" panose="03000509000000000000" pitchFamily="65" charset="-122"/>
              </a:rPr>
              <a:t>道</a:t>
            </a:r>
          </a:p>
        </p:txBody>
      </p:sp>
      <p:sp>
        <p:nvSpPr>
          <p:cNvPr id="39" name="文本框 38"/>
          <p:cNvSpPr txBox="1"/>
          <p:nvPr/>
        </p:nvSpPr>
        <p:spPr>
          <a:xfrm>
            <a:off x="9363011" y="4918289"/>
            <a:ext cx="492443" cy="86177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2000" dirty="0">
                <a:solidFill>
                  <a:srgbClr val="032D49"/>
                </a:solidFill>
                <a:latin typeface="方正古隶繁体" panose="03000509000000000000" pitchFamily="65" charset="-122"/>
                <a:ea typeface="方正古隶繁体" panose="03000509000000000000" pitchFamily="65" charset="-122"/>
              </a:rPr>
              <a:t>香</a:t>
            </a:r>
            <a:r>
              <a:rPr lang="en-US" altLang="zh-CN" sz="2000" dirty="0">
                <a:solidFill>
                  <a:srgbClr val="032D49"/>
                </a:solidFill>
                <a:latin typeface="方正古隶繁体" panose="03000509000000000000" pitchFamily="65" charset="-122"/>
                <a:ea typeface="方正古隶繁体" panose="03000509000000000000" pitchFamily="65" charset="-122"/>
              </a:rPr>
              <a:t>·</a:t>
            </a:r>
            <a:r>
              <a:rPr lang="zh-CN" altLang="en-US" sz="2000" dirty="0">
                <a:solidFill>
                  <a:srgbClr val="032D49"/>
                </a:solidFill>
                <a:latin typeface="方正古隶繁体" panose="03000509000000000000" pitchFamily="65" charset="-122"/>
                <a:ea typeface="方正古隶繁体" panose="03000509000000000000" pitchFamily="65" charset="-122"/>
              </a:rPr>
              <a:t>道</a:t>
            </a:r>
          </a:p>
        </p:txBody>
      </p:sp>
      <p:sp>
        <p:nvSpPr>
          <p:cNvPr id="45" name="矩形 44"/>
          <p:cNvSpPr/>
          <p:nvPr/>
        </p:nvSpPr>
        <p:spPr>
          <a:xfrm>
            <a:off x="4630083" y="3769556"/>
            <a:ext cx="1046440" cy="2208599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r>
              <a:rPr lang="zh-CN" altLang="en-US" sz="1400" dirty="0">
                <a:solidFill>
                  <a:srgbClr val="595959"/>
                </a:solidFill>
                <a:latin typeface="方正隶变简体" panose="03000509000000000000" pitchFamily="65" charset="-122"/>
                <a:ea typeface="方正隶变简体" panose="03000509000000000000" pitchFamily="65" charset="-122"/>
              </a:rPr>
              <a:t>第一杯为品，</a:t>
            </a:r>
            <a:endParaRPr lang="en-US" altLang="zh-CN" sz="1400" dirty="0">
              <a:solidFill>
                <a:srgbClr val="595959"/>
              </a:solidFill>
              <a:latin typeface="方正隶变简体" panose="03000509000000000000" pitchFamily="65" charset="-122"/>
              <a:ea typeface="方正隶变简体" panose="03000509000000000000" pitchFamily="65" charset="-122"/>
            </a:endParaRPr>
          </a:p>
          <a:p>
            <a:r>
              <a:rPr lang="zh-CN" altLang="en-US" sz="1400" dirty="0">
                <a:solidFill>
                  <a:srgbClr val="595959"/>
                </a:solidFill>
                <a:latin typeface="方正隶变简体" panose="03000509000000000000" pitchFamily="65" charset="-122"/>
                <a:ea typeface="方正隶变简体" panose="03000509000000000000" pitchFamily="65" charset="-122"/>
              </a:rPr>
              <a:t>第二杯为解渴。</a:t>
            </a:r>
            <a:endParaRPr lang="en-US" altLang="zh-CN" sz="1400" dirty="0">
              <a:solidFill>
                <a:srgbClr val="595959"/>
              </a:solidFill>
              <a:latin typeface="方正隶变简体" panose="03000509000000000000" pitchFamily="65" charset="-122"/>
              <a:ea typeface="方正隶变简体" panose="03000509000000000000" pitchFamily="65" charset="-122"/>
            </a:endParaRPr>
          </a:p>
          <a:p>
            <a:r>
              <a:rPr lang="zh-CN" altLang="en-US" sz="1400" dirty="0">
                <a:solidFill>
                  <a:srgbClr val="595959"/>
                </a:solidFill>
                <a:latin typeface="方正隶变简体" panose="03000509000000000000" pitchFamily="65" charset="-122"/>
                <a:ea typeface="方正隶变简体" panose="03000509000000000000" pitchFamily="65" charset="-122"/>
              </a:rPr>
              <a:t>品茗，</a:t>
            </a:r>
            <a:endParaRPr lang="en-US" altLang="zh-CN" sz="1400" dirty="0">
              <a:solidFill>
                <a:srgbClr val="595959"/>
              </a:solidFill>
              <a:latin typeface="方正隶变简体" panose="03000509000000000000" pitchFamily="65" charset="-122"/>
              <a:ea typeface="方正隶变简体" panose="03000509000000000000" pitchFamily="65" charset="-122"/>
            </a:endParaRPr>
          </a:p>
          <a:p>
            <a:r>
              <a:rPr lang="zh-CN" altLang="en-US" sz="1400" dirty="0">
                <a:solidFill>
                  <a:srgbClr val="595959"/>
                </a:solidFill>
                <a:latin typeface="方正隶变简体" panose="03000509000000000000" pitchFamily="65" charset="-122"/>
                <a:ea typeface="方正隶变简体" panose="03000509000000000000" pitchFamily="65" charset="-122"/>
              </a:rPr>
              <a:t>其妙处正在于品</a:t>
            </a:r>
            <a:r>
              <a:rPr lang="zh-CN" altLang="en-US" sz="1400" dirty="0">
                <a:solidFill>
                  <a:srgbClr val="032D49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。</a:t>
            </a:r>
            <a:endParaRPr lang="zh-CN" altLang="en-US" sz="1400" dirty="0">
              <a:solidFill>
                <a:srgbClr val="032D49"/>
              </a:solidFill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7449646" y="3769556"/>
            <a:ext cx="1046440" cy="2208599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r>
              <a:rPr lang="zh-CN" altLang="en-US" sz="1400" dirty="0">
                <a:solidFill>
                  <a:srgbClr val="595959"/>
                </a:solidFill>
                <a:latin typeface="方正隶变简体" panose="03000509000000000000" pitchFamily="65" charset="-122"/>
                <a:ea typeface="方正隶变简体" panose="03000509000000000000" pitchFamily="65" charset="-122"/>
              </a:rPr>
              <a:t>第一杯为品，</a:t>
            </a:r>
            <a:endParaRPr lang="en-US" altLang="zh-CN" sz="1400" dirty="0">
              <a:solidFill>
                <a:srgbClr val="595959"/>
              </a:solidFill>
              <a:latin typeface="方正隶变简体" panose="03000509000000000000" pitchFamily="65" charset="-122"/>
              <a:ea typeface="方正隶变简体" panose="03000509000000000000" pitchFamily="65" charset="-122"/>
            </a:endParaRPr>
          </a:p>
          <a:p>
            <a:r>
              <a:rPr lang="zh-CN" altLang="en-US" sz="1400" dirty="0">
                <a:solidFill>
                  <a:srgbClr val="595959"/>
                </a:solidFill>
                <a:latin typeface="方正隶变简体" panose="03000509000000000000" pitchFamily="65" charset="-122"/>
                <a:ea typeface="方正隶变简体" panose="03000509000000000000" pitchFamily="65" charset="-122"/>
              </a:rPr>
              <a:t>第二杯为解渴。</a:t>
            </a:r>
            <a:endParaRPr lang="en-US" altLang="zh-CN" sz="1400" dirty="0">
              <a:solidFill>
                <a:srgbClr val="595959"/>
              </a:solidFill>
              <a:latin typeface="方正隶变简体" panose="03000509000000000000" pitchFamily="65" charset="-122"/>
              <a:ea typeface="方正隶变简体" panose="03000509000000000000" pitchFamily="65" charset="-122"/>
            </a:endParaRPr>
          </a:p>
          <a:p>
            <a:r>
              <a:rPr lang="zh-CN" altLang="en-US" sz="1400" dirty="0">
                <a:solidFill>
                  <a:srgbClr val="595959"/>
                </a:solidFill>
                <a:latin typeface="方正隶变简体" panose="03000509000000000000" pitchFamily="65" charset="-122"/>
                <a:ea typeface="方正隶变简体" panose="03000509000000000000" pitchFamily="65" charset="-122"/>
              </a:rPr>
              <a:t>品茗，</a:t>
            </a:r>
            <a:endParaRPr lang="en-US" altLang="zh-CN" sz="1400" dirty="0">
              <a:solidFill>
                <a:srgbClr val="595959"/>
              </a:solidFill>
              <a:latin typeface="方正隶变简体" panose="03000509000000000000" pitchFamily="65" charset="-122"/>
              <a:ea typeface="方正隶变简体" panose="03000509000000000000" pitchFamily="65" charset="-122"/>
            </a:endParaRPr>
          </a:p>
          <a:p>
            <a:r>
              <a:rPr lang="zh-CN" altLang="en-US" sz="1400" dirty="0">
                <a:solidFill>
                  <a:srgbClr val="595959"/>
                </a:solidFill>
                <a:latin typeface="方正隶变简体" panose="03000509000000000000" pitchFamily="65" charset="-122"/>
                <a:ea typeface="方正隶变简体" panose="03000509000000000000" pitchFamily="65" charset="-122"/>
              </a:rPr>
              <a:t>其妙处正在于品</a:t>
            </a:r>
            <a:r>
              <a:rPr lang="zh-CN" altLang="en-US" sz="1400" dirty="0">
                <a:solidFill>
                  <a:srgbClr val="032D49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。</a:t>
            </a:r>
            <a:endParaRPr lang="zh-CN" altLang="en-US" sz="1400" dirty="0">
              <a:solidFill>
                <a:srgbClr val="032D49"/>
              </a:solidFill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10269209" y="3769556"/>
            <a:ext cx="1046440" cy="2208599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r>
              <a:rPr lang="zh-CN" altLang="en-US" sz="1400" dirty="0">
                <a:solidFill>
                  <a:srgbClr val="595959"/>
                </a:solidFill>
                <a:latin typeface="方正隶变简体" panose="03000509000000000000" pitchFamily="65" charset="-122"/>
                <a:ea typeface="方正隶变简体" panose="03000509000000000000" pitchFamily="65" charset="-122"/>
              </a:rPr>
              <a:t>第一杯为品，</a:t>
            </a:r>
            <a:endParaRPr lang="en-US" altLang="zh-CN" sz="1400" dirty="0">
              <a:solidFill>
                <a:srgbClr val="595959"/>
              </a:solidFill>
              <a:latin typeface="方正隶变简体" panose="03000509000000000000" pitchFamily="65" charset="-122"/>
              <a:ea typeface="方正隶变简体" panose="03000509000000000000" pitchFamily="65" charset="-122"/>
            </a:endParaRPr>
          </a:p>
          <a:p>
            <a:r>
              <a:rPr lang="zh-CN" altLang="en-US" sz="1400" dirty="0">
                <a:solidFill>
                  <a:srgbClr val="595959"/>
                </a:solidFill>
                <a:latin typeface="方正隶变简体" panose="03000509000000000000" pitchFamily="65" charset="-122"/>
                <a:ea typeface="方正隶变简体" panose="03000509000000000000" pitchFamily="65" charset="-122"/>
              </a:rPr>
              <a:t>第二杯为解渴。</a:t>
            </a:r>
            <a:endParaRPr lang="en-US" altLang="zh-CN" sz="1400" dirty="0">
              <a:solidFill>
                <a:srgbClr val="595959"/>
              </a:solidFill>
              <a:latin typeface="方正隶变简体" panose="03000509000000000000" pitchFamily="65" charset="-122"/>
              <a:ea typeface="方正隶变简体" panose="03000509000000000000" pitchFamily="65" charset="-122"/>
            </a:endParaRPr>
          </a:p>
          <a:p>
            <a:r>
              <a:rPr lang="zh-CN" altLang="en-US" sz="1400" dirty="0">
                <a:solidFill>
                  <a:srgbClr val="595959"/>
                </a:solidFill>
                <a:latin typeface="方正隶变简体" panose="03000509000000000000" pitchFamily="65" charset="-122"/>
                <a:ea typeface="方正隶变简体" panose="03000509000000000000" pitchFamily="65" charset="-122"/>
              </a:rPr>
              <a:t>品茗，</a:t>
            </a:r>
            <a:endParaRPr lang="en-US" altLang="zh-CN" sz="1400" dirty="0">
              <a:solidFill>
                <a:srgbClr val="595959"/>
              </a:solidFill>
              <a:latin typeface="方正隶变简体" panose="03000509000000000000" pitchFamily="65" charset="-122"/>
              <a:ea typeface="方正隶变简体" panose="03000509000000000000" pitchFamily="65" charset="-122"/>
            </a:endParaRPr>
          </a:p>
          <a:p>
            <a:r>
              <a:rPr lang="zh-CN" altLang="en-US" sz="1400" dirty="0">
                <a:solidFill>
                  <a:srgbClr val="595959"/>
                </a:solidFill>
                <a:latin typeface="方正隶变简体" panose="03000509000000000000" pitchFamily="65" charset="-122"/>
                <a:ea typeface="方正隶变简体" panose="03000509000000000000" pitchFamily="65" charset="-122"/>
              </a:rPr>
              <a:t>其妙处正在于品</a:t>
            </a:r>
            <a:r>
              <a:rPr lang="zh-CN" altLang="en-US" sz="1400" dirty="0">
                <a:solidFill>
                  <a:srgbClr val="032D49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。</a:t>
            </a:r>
            <a:endParaRPr lang="zh-CN" altLang="en-US" sz="1400" dirty="0">
              <a:solidFill>
                <a:srgbClr val="032D49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10000">
        <p:blinds dir="vert"/>
      </p:transition>
    </mc:Choice>
    <mc:Fallback xmlns="">
      <p:transition spd="slow" advClick="0" advTm="10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0"/>
                            </p:stCondLst>
                            <p:childTnLst>
                              <p:par>
                                <p:cTn id="4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8632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8632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492"/>
                            </p:stCondLst>
                            <p:childTnLst>
                              <p:par>
                                <p:cTn id="51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7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692"/>
                            </p:stCondLst>
                            <p:childTnLst>
                              <p:par>
                                <p:cTn id="6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692"/>
                            </p:stCondLst>
                            <p:childTnLst>
                              <p:par>
                                <p:cTn id="7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407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grpId="0" nodeType="withEffect">
                                  <p:stCondLst>
                                    <p:cond delay="507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7692"/>
                            </p:stCondLst>
                            <p:childTnLst>
                              <p:par>
                                <p:cTn id="9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8192"/>
                            </p:stCondLst>
                            <p:childTnLst>
                              <p:par>
                                <p:cTn id="10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8632"/>
                                  </p:iterate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8632"/>
                                  </p:iterate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192"/>
                            </p:stCondLst>
                            <p:childTnLst>
                              <p:par>
                                <p:cTn id="110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6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1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23" grpId="0"/>
      <p:bldP spid="14" grpId="0" animBg="1"/>
      <p:bldP spid="15" grpId="0" animBg="1"/>
      <p:bldP spid="24" grpId="0"/>
      <p:bldP spid="16" grpId="0" animBg="1"/>
      <p:bldP spid="17" grpId="0" animBg="1"/>
      <p:bldP spid="25" grpId="0"/>
      <p:bldP spid="18" grpId="0" animBg="1"/>
      <p:bldP spid="19" grpId="0" animBg="1"/>
      <p:bldP spid="26" grpId="0"/>
      <p:bldP spid="31" grpId="0" build="p"/>
      <p:bldP spid="32" grpId="0"/>
      <p:bldP spid="35" grpId="0" build="p"/>
      <p:bldP spid="37" grpId="0" build="p"/>
      <p:bldP spid="39" grpId="0" build="p"/>
      <p:bldP spid="45" grpId="0"/>
      <p:bldP spid="46" grpId="0"/>
      <p:bldP spid="4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4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图片 34"/>
          <p:cNvPicPr>
            <a:picLocks noChangeAspect="1"/>
          </p:cNvPicPr>
          <p:nvPr/>
        </p:nvPicPr>
        <p:blipFill>
          <a:blip r:embed="rId2"/>
          <a:srcRect l="11641" t="2814" r="1863" b="40007"/>
          <a:stretch>
            <a:fillRect/>
          </a:stretch>
        </p:blipFill>
        <p:spPr>
          <a:xfrm rot="672359">
            <a:off x="6943694" y="529013"/>
            <a:ext cx="1169778" cy="1169778"/>
          </a:xfrm>
          <a:custGeom>
            <a:avLst/>
            <a:gdLst>
              <a:gd name="connsiteX0" fmla="*/ 827903 w 1655806"/>
              <a:gd name="connsiteY0" fmla="*/ 0 h 1655806"/>
              <a:gd name="connsiteX1" fmla="*/ 1655806 w 1655806"/>
              <a:gd name="connsiteY1" fmla="*/ 827903 h 1655806"/>
              <a:gd name="connsiteX2" fmla="*/ 827903 w 1655806"/>
              <a:gd name="connsiteY2" fmla="*/ 1655806 h 1655806"/>
              <a:gd name="connsiteX3" fmla="*/ 0 w 1655806"/>
              <a:gd name="connsiteY3" fmla="*/ 827903 h 1655806"/>
              <a:gd name="connsiteX4" fmla="*/ 827903 w 1655806"/>
              <a:gd name="connsiteY4" fmla="*/ 0 h 1655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55806" h="1655806">
                <a:moveTo>
                  <a:pt x="827903" y="0"/>
                </a:moveTo>
                <a:cubicBezTo>
                  <a:pt x="1285141" y="0"/>
                  <a:pt x="1655806" y="370665"/>
                  <a:pt x="1655806" y="827903"/>
                </a:cubicBezTo>
                <a:cubicBezTo>
                  <a:pt x="1655806" y="1285141"/>
                  <a:pt x="1285141" y="1655806"/>
                  <a:pt x="827903" y="1655806"/>
                </a:cubicBezTo>
                <a:cubicBezTo>
                  <a:pt x="370665" y="1655806"/>
                  <a:pt x="0" y="1285141"/>
                  <a:pt x="0" y="827903"/>
                </a:cubicBezTo>
                <a:cubicBezTo>
                  <a:pt x="0" y="370665"/>
                  <a:pt x="370665" y="0"/>
                  <a:pt x="827903" y="0"/>
                </a:cubicBezTo>
                <a:close/>
              </a:path>
            </a:pathLst>
          </a:cu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3"/>
          <a:srcRect l="2015" t="22672" r="2014" b="20029"/>
          <a:stretch>
            <a:fillRect/>
          </a:stretch>
        </p:blipFill>
        <p:spPr>
          <a:xfrm>
            <a:off x="2309584" y="1981604"/>
            <a:ext cx="1169778" cy="1169778"/>
          </a:xfrm>
          <a:custGeom>
            <a:avLst/>
            <a:gdLst>
              <a:gd name="connsiteX0" fmla="*/ 827903 w 1655806"/>
              <a:gd name="connsiteY0" fmla="*/ 0 h 1655806"/>
              <a:gd name="connsiteX1" fmla="*/ 1655806 w 1655806"/>
              <a:gd name="connsiteY1" fmla="*/ 827903 h 1655806"/>
              <a:gd name="connsiteX2" fmla="*/ 827903 w 1655806"/>
              <a:gd name="connsiteY2" fmla="*/ 1655806 h 1655806"/>
              <a:gd name="connsiteX3" fmla="*/ 0 w 1655806"/>
              <a:gd name="connsiteY3" fmla="*/ 827903 h 1655806"/>
              <a:gd name="connsiteX4" fmla="*/ 827903 w 1655806"/>
              <a:gd name="connsiteY4" fmla="*/ 0 h 1655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55806" h="1655806">
                <a:moveTo>
                  <a:pt x="827903" y="0"/>
                </a:moveTo>
                <a:cubicBezTo>
                  <a:pt x="1285141" y="0"/>
                  <a:pt x="1655806" y="370665"/>
                  <a:pt x="1655806" y="827903"/>
                </a:cubicBezTo>
                <a:cubicBezTo>
                  <a:pt x="1655806" y="1285141"/>
                  <a:pt x="1285141" y="1655806"/>
                  <a:pt x="827903" y="1655806"/>
                </a:cubicBezTo>
                <a:cubicBezTo>
                  <a:pt x="370665" y="1655806"/>
                  <a:pt x="0" y="1285141"/>
                  <a:pt x="0" y="827903"/>
                </a:cubicBezTo>
                <a:cubicBezTo>
                  <a:pt x="0" y="370665"/>
                  <a:pt x="370665" y="0"/>
                  <a:pt x="827903" y="0"/>
                </a:cubicBezTo>
                <a:close/>
              </a:path>
            </a:pathLst>
          </a:custGeom>
        </p:spPr>
      </p:pic>
      <p:pic>
        <p:nvPicPr>
          <p:cNvPr id="38" name="图片 37"/>
          <p:cNvPicPr>
            <a:picLocks noChangeAspect="1"/>
          </p:cNvPicPr>
          <p:nvPr/>
        </p:nvPicPr>
        <p:blipFill>
          <a:blip r:embed="rId4"/>
          <a:srcRect l="2015" t="21350" r="2014" b="21350"/>
          <a:stretch>
            <a:fillRect/>
          </a:stretch>
        </p:blipFill>
        <p:spPr>
          <a:xfrm>
            <a:off x="4626639" y="1216417"/>
            <a:ext cx="1169778" cy="1169778"/>
          </a:xfrm>
          <a:custGeom>
            <a:avLst/>
            <a:gdLst>
              <a:gd name="connsiteX0" fmla="*/ 827903 w 1655806"/>
              <a:gd name="connsiteY0" fmla="*/ 0 h 1655806"/>
              <a:gd name="connsiteX1" fmla="*/ 1655806 w 1655806"/>
              <a:gd name="connsiteY1" fmla="*/ 827903 h 1655806"/>
              <a:gd name="connsiteX2" fmla="*/ 827903 w 1655806"/>
              <a:gd name="connsiteY2" fmla="*/ 1655806 h 1655806"/>
              <a:gd name="connsiteX3" fmla="*/ 0 w 1655806"/>
              <a:gd name="connsiteY3" fmla="*/ 827903 h 1655806"/>
              <a:gd name="connsiteX4" fmla="*/ 827903 w 1655806"/>
              <a:gd name="connsiteY4" fmla="*/ 0 h 1655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55806" h="1655806">
                <a:moveTo>
                  <a:pt x="827903" y="0"/>
                </a:moveTo>
                <a:cubicBezTo>
                  <a:pt x="1285141" y="0"/>
                  <a:pt x="1655806" y="370665"/>
                  <a:pt x="1655806" y="827903"/>
                </a:cubicBezTo>
                <a:cubicBezTo>
                  <a:pt x="1655806" y="1285141"/>
                  <a:pt x="1285141" y="1655806"/>
                  <a:pt x="827903" y="1655806"/>
                </a:cubicBezTo>
                <a:cubicBezTo>
                  <a:pt x="370665" y="1655806"/>
                  <a:pt x="0" y="1285141"/>
                  <a:pt x="0" y="827903"/>
                </a:cubicBezTo>
                <a:cubicBezTo>
                  <a:pt x="0" y="370665"/>
                  <a:pt x="370665" y="0"/>
                  <a:pt x="827903" y="0"/>
                </a:cubicBezTo>
                <a:close/>
              </a:path>
            </a:pathLst>
          </a:custGeom>
        </p:spPr>
      </p:pic>
      <p:sp>
        <p:nvSpPr>
          <p:cNvPr id="41" name="文本框 40"/>
          <p:cNvSpPr txBox="1"/>
          <p:nvPr/>
        </p:nvSpPr>
        <p:spPr>
          <a:xfrm>
            <a:off x="9072245" y="1436679"/>
            <a:ext cx="1908215" cy="300979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lvl="0"/>
            <a:r>
              <a:rPr lang="zh-CN" altLang="zh-CN" sz="1400" dirty="0">
                <a:solidFill>
                  <a:srgbClr val="DBA392"/>
                </a:solidFill>
                <a:latin typeface="方正隶变简体" panose="03000509000000000000" pitchFamily="65" charset="-122"/>
                <a:ea typeface="方正隶变简体" panose="03000509000000000000" pitchFamily="65" charset="-122"/>
              </a:rPr>
              <a:t>武夷溪边粟粒芽，前丁后蔡相宠加。</a:t>
            </a:r>
            <a:br>
              <a:rPr lang="zh-CN" altLang="zh-CN" sz="1400" dirty="0">
                <a:solidFill>
                  <a:srgbClr val="DBA392"/>
                </a:solidFill>
                <a:latin typeface="方正隶变简体" panose="03000509000000000000" pitchFamily="65" charset="-122"/>
                <a:ea typeface="方正隶变简体" panose="03000509000000000000" pitchFamily="65" charset="-122"/>
              </a:rPr>
            </a:br>
            <a:br>
              <a:rPr lang="zh-CN" altLang="zh-CN" sz="1400" dirty="0">
                <a:solidFill>
                  <a:srgbClr val="DBA392"/>
                </a:solidFill>
                <a:latin typeface="方正隶变简体" panose="03000509000000000000" pitchFamily="65" charset="-122"/>
                <a:ea typeface="方正隶变简体" panose="03000509000000000000" pitchFamily="65" charset="-122"/>
              </a:rPr>
            </a:br>
            <a:r>
              <a:rPr lang="zh-CN" altLang="zh-CN" sz="1400" dirty="0">
                <a:solidFill>
                  <a:srgbClr val="DBA392"/>
                </a:solidFill>
                <a:latin typeface="方正隶变简体" panose="03000509000000000000" pitchFamily="65" charset="-122"/>
                <a:ea typeface="方正隶变简体" panose="03000509000000000000" pitchFamily="65" charset="-122"/>
              </a:rPr>
              <a:t>争新买宠各出意，今年斗品充贡茶。</a:t>
            </a:r>
            <a:br>
              <a:rPr lang="zh-CN" altLang="zh-CN" sz="1400" dirty="0">
                <a:solidFill>
                  <a:srgbClr val="DBA392"/>
                </a:solidFill>
                <a:latin typeface="方正隶变简体" panose="03000509000000000000" pitchFamily="65" charset="-122"/>
                <a:ea typeface="方正隶变简体" panose="03000509000000000000" pitchFamily="65" charset="-122"/>
              </a:rPr>
            </a:br>
            <a:br>
              <a:rPr lang="zh-CN" altLang="zh-CN" sz="1400" dirty="0">
                <a:solidFill>
                  <a:srgbClr val="DBA392"/>
                </a:solidFill>
                <a:latin typeface="方正隶变简体" panose="03000509000000000000" pitchFamily="65" charset="-122"/>
                <a:ea typeface="方正隶变简体" panose="03000509000000000000" pitchFamily="65" charset="-122"/>
              </a:rPr>
            </a:br>
            <a:r>
              <a:rPr lang="zh-CN" altLang="zh-CN" sz="1400" dirty="0">
                <a:solidFill>
                  <a:srgbClr val="DBA392"/>
                </a:solidFill>
                <a:latin typeface="方正隶变简体" panose="03000509000000000000" pitchFamily="65" charset="-122"/>
                <a:ea typeface="方正隶变简体" panose="03000509000000000000" pitchFamily="65" charset="-122"/>
              </a:rPr>
              <a:t>吾君所乏岂此物，致养口体何陋耶？</a:t>
            </a:r>
            <a:br>
              <a:rPr lang="zh-CN" altLang="zh-CN" sz="1400" dirty="0">
                <a:solidFill>
                  <a:srgbClr val="DBA392"/>
                </a:solidFill>
                <a:latin typeface="方正隶变简体" panose="03000509000000000000" pitchFamily="65" charset="-122"/>
                <a:ea typeface="方正隶变简体" panose="03000509000000000000" pitchFamily="65" charset="-122"/>
              </a:rPr>
            </a:br>
            <a:br>
              <a:rPr lang="zh-CN" altLang="zh-CN" sz="1400" dirty="0">
                <a:solidFill>
                  <a:srgbClr val="DBA392"/>
                </a:solidFill>
                <a:latin typeface="方正隶变简体" panose="03000509000000000000" pitchFamily="65" charset="-122"/>
                <a:ea typeface="方正隶变简体" panose="03000509000000000000" pitchFamily="65" charset="-122"/>
              </a:rPr>
            </a:br>
            <a:r>
              <a:rPr lang="zh-CN" altLang="zh-CN" sz="1400" dirty="0">
                <a:solidFill>
                  <a:srgbClr val="DBA392"/>
                </a:solidFill>
                <a:latin typeface="方正隶变简体" panose="03000509000000000000" pitchFamily="65" charset="-122"/>
                <a:ea typeface="方正隶变简体" panose="03000509000000000000" pitchFamily="65" charset="-122"/>
              </a:rPr>
              <a:t>洛阳相君忠孝家，可怜亦进姚黄花。 </a:t>
            </a:r>
          </a:p>
          <a:p>
            <a:endParaRPr lang="zh-CN" altLang="en-US" sz="1400" dirty="0">
              <a:solidFill>
                <a:srgbClr val="DBA392"/>
              </a:solidFill>
              <a:latin typeface="方正隶变简体" panose="03000509000000000000" pitchFamily="65" charset="-122"/>
              <a:ea typeface="方正隶变简体" panose="03000509000000000000" pitchFamily="65" charset="-122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8581119" y="1431670"/>
            <a:ext cx="738664" cy="176263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3600" dirty="0">
                <a:solidFill>
                  <a:srgbClr val="405D74"/>
                </a:solidFill>
                <a:latin typeface="方正古隶繁体" panose="03000509000000000000" pitchFamily="65" charset="-122"/>
                <a:ea typeface="方正古隶繁体" panose="03000509000000000000" pitchFamily="65" charset="-122"/>
              </a:rPr>
              <a:t>咏 </a:t>
            </a:r>
            <a:r>
              <a:rPr lang="en-US" altLang="zh-CN" sz="3600" dirty="0">
                <a:solidFill>
                  <a:srgbClr val="405D74"/>
                </a:solidFill>
                <a:latin typeface="方正古隶繁体" panose="03000509000000000000" pitchFamily="65" charset="-122"/>
                <a:ea typeface="方正古隶繁体" panose="03000509000000000000" pitchFamily="65" charset="-122"/>
              </a:rPr>
              <a:t>· </a:t>
            </a:r>
            <a:r>
              <a:rPr lang="zh-CN" altLang="en-US" sz="3600" dirty="0">
                <a:solidFill>
                  <a:srgbClr val="405D74"/>
                </a:solidFill>
                <a:latin typeface="方正古隶繁体" panose="03000509000000000000" pitchFamily="65" charset="-122"/>
                <a:ea typeface="方正古隶繁体" panose="03000509000000000000" pitchFamily="65" charset="-122"/>
              </a:rPr>
              <a:t>茶 </a:t>
            </a:r>
          </a:p>
        </p:txBody>
      </p:sp>
      <p:sp>
        <p:nvSpPr>
          <p:cNvPr id="71" name="矩形 70"/>
          <p:cNvSpPr/>
          <p:nvPr/>
        </p:nvSpPr>
        <p:spPr>
          <a:xfrm>
            <a:off x="4775729" y="3392488"/>
            <a:ext cx="3466706" cy="1284117"/>
          </a:xfrm>
          <a:prstGeom prst="rect">
            <a:avLst/>
          </a:prstGeom>
          <a:noFill/>
          <a:ln w="22225">
            <a:solidFill>
              <a:srgbClr val="DBA3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9" name="组合 78"/>
          <p:cNvGrpSpPr/>
          <p:nvPr/>
        </p:nvGrpSpPr>
        <p:grpSpPr>
          <a:xfrm>
            <a:off x="346546" y="4799359"/>
            <a:ext cx="7918763" cy="1511525"/>
            <a:chOff x="373424" y="4799359"/>
            <a:chExt cx="7918763" cy="1511525"/>
          </a:xfrm>
        </p:grpSpPr>
        <p:pic>
          <p:nvPicPr>
            <p:cNvPr id="64" name="图片 63"/>
            <p:cNvPicPr>
              <a:picLocks noChangeAspect="1"/>
            </p:cNvPicPr>
            <p:nvPr/>
          </p:nvPicPr>
          <p:blipFill>
            <a:blip r:embed="rId5"/>
            <a:srcRect t="48881"/>
            <a:stretch>
              <a:fillRect/>
            </a:stretch>
          </p:blipFill>
          <p:spPr>
            <a:xfrm>
              <a:off x="373424" y="4799359"/>
              <a:ext cx="5685512" cy="1511525"/>
            </a:xfrm>
            <a:custGeom>
              <a:avLst/>
              <a:gdLst>
                <a:gd name="connsiteX0" fmla="*/ 0 w 6834208"/>
                <a:gd name="connsiteY0" fmla="*/ 0 h 1816912"/>
                <a:gd name="connsiteX1" fmla="*/ 6834208 w 6834208"/>
                <a:gd name="connsiteY1" fmla="*/ 0 h 1816912"/>
                <a:gd name="connsiteX2" fmla="*/ 6834208 w 6834208"/>
                <a:gd name="connsiteY2" fmla="*/ 1816912 h 1816912"/>
                <a:gd name="connsiteX3" fmla="*/ 0 w 6834208"/>
                <a:gd name="connsiteY3" fmla="*/ 1816912 h 1816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34208" h="1816912">
                  <a:moveTo>
                    <a:pt x="0" y="0"/>
                  </a:moveTo>
                  <a:lnTo>
                    <a:pt x="6834208" y="0"/>
                  </a:lnTo>
                  <a:lnTo>
                    <a:pt x="6834208" y="1816912"/>
                  </a:lnTo>
                  <a:lnTo>
                    <a:pt x="0" y="1816912"/>
                  </a:lnTo>
                  <a:close/>
                </a:path>
              </a:pathLst>
            </a:custGeom>
          </p:spPr>
        </p:pic>
        <p:sp>
          <p:nvSpPr>
            <p:cNvPr id="75" name="矩形 74"/>
            <p:cNvSpPr/>
            <p:nvPr/>
          </p:nvSpPr>
          <p:spPr>
            <a:xfrm rot="5400000">
              <a:off x="6489141" y="4369154"/>
              <a:ext cx="1372840" cy="2233252"/>
            </a:xfrm>
            <a:prstGeom prst="rect">
              <a:avLst/>
            </a:prstGeom>
            <a:solidFill>
              <a:srgbClr val="E8E7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78" name="组合 77"/>
          <p:cNvGrpSpPr/>
          <p:nvPr/>
        </p:nvGrpSpPr>
        <p:grpSpPr>
          <a:xfrm>
            <a:off x="346546" y="3269204"/>
            <a:ext cx="4339754" cy="1437734"/>
            <a:chOff x="346546" y="3269204"/>
            <a:chExt cx="4339754" cy="1437734"/>
          </a:xfrm>
        </p:grpSpPr>
        <p:pic>
          <p:nvPicPr>
            <p:cNvPr id="73" name="图片 72"/>
            <p:cNvPicPr>
              <a:picLocks noChangeAspect="1"/>
            </p:cNvPicPr>
            <p:nvPr/>
          </p:nvPicPr>
          <p:blipFill>
            <a:blip r:embed="rId6"/>
            <a:srcRect r="47459" b="51377"/>
            <a:stretch>
              <a:fillRect/>
            </a:stretch>
          </p:blipFill>
          <p:spPr>
            <a:xfrm>
              <a:off x="346546" y="3269204"/>
              <a:ext cx="2987205" cy="1437733"/>
            </a:xfrm>
            <a:custGeom>
              <a:avLst/>
              <a:gdLst>
                <a:gd name="connsiteX0" fmla="*/ 0 w 2987205"/>
                <a:gd name="connsiteY0" fmla="*/ 0 h 1437733"/>
                <a:gd name="connsiteX1" fmla="*/ 2979590 w 2987205"/>
                <a:gd name="connsiteY1" fmla="*/ 0 h 1437733"/>
                <a:gd name="connsiteX2" fmla="*/ 2979590 w 2987205"/>
                <a:gd name="connsiteY2" fmla="*/ 1427802 h 1437733"/>
                <a:gd name="connsiteX3" fmla="*/ 2987205 w 2987205"/>
                <a:gd name="connsiteY3" fmla="*/ 1427802 h 1437733"/>
                <a:gd name="connsiteX4" fmla="*/ 2987205 w 2987205"/>
                <a:gd name="connsiteY4" fmla="*/ 1437733 h 1437733"/>
                <a:gd name="connsiteX5" fmla="*/ 0 w 2987205"/>
                <a:gd name="connsiteY5" fmla="*/ 1437733 h 1437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87205" h="1437733">
                  <a:moveTo>
                    <a:pt x="0" y="0"/>
                  </a:moveTo>
                  <a:lnTo>
                    <a:pt x="2979590" y="0"/>
                  </a:lnTo>
                  <a:lnTo>
                    <a:pt x="2979590" y="1427802"/>
                  </a:lnTo>
                  <a:lnTo>
                    <a:pt x="2987205" y="1427802"/>
                  </a:lnTo>
                  <a:lnTo>
                    <a:pt x="2987205" y="1437733"/>
                  </a:lnTo>
                  <a:lnTo>
                    <a:pt x="0" y="1437733"/>
                  </a:lnTo>
                  <a:close/>
                </a:path>
              </a:pathLst>
            </a:custGeom>
          </p:spPr>
        </p:pic>
        <p:sp>
          <p:nvSpPr>
            <p:cNvPr id="77" name="矩形 76"/>
            <p:cNvSpPr/>
            <p:nvPr/>
          </p:nvSpPr>
          <p:spPr>
            <a:xfrm rot="5400000">
              <a:off x="3343056" y="3363694"/>
              <a:ext cx="1314450" cy="1372038"/>
            </a:xfrm>
            <a:prstGeom prst="rect">
              <a:avLst/>
            </a:prstGeom>
            <a:solidFill>
              <a:srgbClr val="E8E7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80" name="文本框 79"/>
          <p:cNvSpPr txBox="1"/>
          <p:nvPr/>
        </p:nvSpPr>
        <p:spPr>
          <a:xfrm>
            <a:off x="4809581" y="3869080"/>
            <a:ext cx="2339102" cy="461665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zh-CN" altLang="en-US" sz="2400" dirty="0">
                <a:solidFill>
                  <a:srgbClr val="032D49"/>
                </a:solidFill>
                <a:latin typeface="方正黄草简体" panose="03000509000000000000" pitchFamily="65" charset="-122"/>
                <a:ea typeface="方正黄草简体" panose="03000509000000000000" pitchFamily="65" charset="-122"/>
              </a:rPr>
              <a:t>感</a:t>
            </a:r>
            <a:r>
              <a:rPr lang="en-US" altLang="zh-CN" sz="2400" dirty="0">
                <a:solidFill>
                  <a:srgbClr val="032D49"/>
                </a:solidFill>
                <a:latin typeface="方正黄草简体" panose="03000509000000000000" pitchFamily="65" charset="-122"/>
                <a:ea typeface="方正黄草简体" panose="03000509000000000000" pitchFamily="65" charset="-122"/>
              </a:rPr>
              <a:t>·</a:t>
            </a:r>
            <a:r>
              <a:rPr lang="zh-CN" altLang="en-US" sz="2400" dirty="0">
                <a:solidFill>
                  <a:srgbClr val="032D49"/>
                </a:solidFill>
                <a:latin typeface="方正黄草简体" panose="03000509000000000000" pitchFamily="65" charset="-122"/>
                <a:ea typeface="方正黄草简体" panose="03000509000000000000" pitchFamily="65" charset="-122"/>
              </a:rPr>
              <a:t>悟，人</a:t>
            </a:r>
            <a:r>
              <a:rPr lang="en-US" altLang="zh-CN" sz="2400" dirty="0">
                <a:solidFill>
                  <a:srgbClr val="032D49"/>
                </a:solidFill>
                <a:latin typeface="方正黄草简体" panose="03000509000000000000" pitchFamily="65" charset="-122"/>
                <a:ea typeface="方正黄草简体" panose="03000509000000000000" pitchFamily="65" charset="-122"/>
              </a:rPr>
              <a:t>·</a:t>
            </a:r>
            <a:r>
              <a:rPr lang="zh-CN" altLang="en-US" sz="2400" dirty="0">
                <a:solidFill>
                  <a:srgbClr val="032D49"/>
                </a:solidFill>
                <a:latin typeface="方正黄草简体" panose="03000509000000000000" pitchFamily="65" charset="-122"/>
                <a:ea typeface="方正黄草简体" panose="03000509000000000000" pitchFamily="65" charset="-122"/>
              </a:rPr>
              <a:t>生</a:t>
            </a:r>
          </a:p>
        </p:txBody>
      </p:sp>
      <p:sp>
        <p:nvSpPr>
          <p:cNvPr id="81" name="文本框 80"/>
          <p:cNvSpPr txBox="1"/>
          <p:nvPr/>
        </p:nvSpPr>
        <p:spPr>
          <a:xfrm>
            <a:off x="7402493" y="3461845"/>
            <a:ext cx="861774" cy="127613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4400" dirty="0">
                <a:solidFill>
                  <a:srgbClr val="405D74"/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rPr>
              <a:t>茶世</a:t>
            </a:r>
          </a:p>
        </p:txBody>
      </p:sp>
      <p:sp>
        <p:nvSpPr>
          <p:cNvPr id="83" name="文本框 82"/>
          <p:cNvSpPr txBox="1"/>
          <p:nvPr/>
        </p:nvSpPr>
        <p:spPr>
          <a:xfrm>
            <a:off x="7034083" y="3618825"/>
            <a:ext cx="492443" cy="86177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2000" dirty="0">
                <a:solidFill>
                  <a:srgbClr val="DBA392"/>
                </a:solidFill>
                <a:latin typeface="方正康体简体" panose="03000509000000000000" pitchFamily="65" charset="-122"/>
                <a:ea typeface="方正康体简体" panose="03000509000000000000" pitchFamily="65" charset="-122"/>
              </a:rPr>
              <a:t>香</a:t>
            </a:r>
            <a:r>
              <a:rPr lang="en-US" altLang="zh-CN" sz="2000" dirty="0">
                <a:solidFill>
                  <a:srgbClr val="DBA392"/>
                </a:solidFill>
                <a:latin typeface="方正康体简体" panose="03000509000000000000" pitchFamily="65" charset="-122"/>
                <a:ea typeface="方正康体简体" panose="03000509000000000000" pitchFamily="65" charset="-122"/>
              </a:rPr>
              <a:t>·</a:t>
            </a:r>
            <a:r>
              <a:rPr lang="zh-CN" altLang="en-US" sz="2000" dirty="0">
                <a:solidFill>
                  <a:srgbClr val="DBA392"/>
                </a:solidFill>
                <a:latin typeface="方正康体简体" panose="03000509000000000000" pitchFamily="65" charset="-122"/>
                <a:ea typeface="方正康体简体" panose="03000509000000000000" pitchFamily="65" charset="-122"/>
              </a:rPr>
              <a:t>道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10000">
        <p15:prstTrans prst="peelOff"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400"/>
                            </p:stCondLst>
                            <p:childTnLst>
                              <p:par>
                                <p:cTn id="3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699"/>
                            </p:stCondLst>
                            <p:childTnLst>
                              <p:par>
                                <p:cTn id="3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699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199"/>
                            </p:stCondLst>
                            <p:childTnLst>
                              <p:par>
                                <p:cTn id="5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0 L -3.75E-6 0.11435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718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1.48148E-6 L 2.08333E-6 0.2118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5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199"/>
                            </p:stCondLst>
                            <p:childTnLst>
                              <p:par>
                                <p:cTn id="5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9199"/>
                            </p:stCondLst>
                            <p:childTnLst>
                              <p:par>
                                <p:cTn id="6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397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/>
      <p:bldP spid="71" grpId="0" animBg="1"/>
      <p:bldP spid="80" grpId="0"/>
      <p:bldP spid="81" grpId="0"/>
      <p:bldP spid="8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4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5992758" y="282075"/>
            <a:ext cx="288431" cy="781969"/>
            <a:chOff x="5814568" y="2411718"/>
            <a:chExt cx="638851" cy="1861666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0800000">
              <a:off x="6019847" y="2411718"/>
              <a:ext cx="433572" cy="1861666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814568" y="3712272"/>
              <a:ext cx="187826" cy="518399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846269" y="2832875"/>
              <a:ext cx="312250" cy="879397"/>
            </a:xfrm>
            <a:prstGeom prst="rect">
              <a:avLst/>
            </a:prstGeom>
          </p:spPr>
        </p:pic>
      </p:grpSp>
      <p:pic>
        <p:nvPicPr>
          <p:cNvPr id="13" name="图片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98210" y="1039160"/>
            <a:ext cx="756843" cy="543147"/>
          </a:xfrm>
          <a:prstGeom prst="rect">
            <a:avLst/>
          </a:prstGeom>
        </p:spPr>
      </p:pic>
      <p:sp>
        <p:nvSpPr>
          <p:cNvPr id="16" name="椭圆 15"/>
          <p:cNvSpPr/>
          <p:nvPr/>
        </p:nvSpPr>
        <p:spPr>
          <a:xfrm>
            <a:off x="5507408" y="1742807"/>
            <a:ext cx="1133127" cy="1038267"/>
          </a:xfrm>
          <a:prstGeom prst="ellipse">
            <a:avLst/>
          </a:prstGeom>
          <a:noFill/>
          <a:ln w="79375">
            <a:solidFill>
              <a:srgbClr val="DBA3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文本框 16"/>
          <p:cNvSpPr txBox="1"/>
          <p:nvPr/>
        </p:nvSpPr>
        <p:spPr>
          <a:xfrm>
            <a:off x="5551210" y="1826102"/>
            <a:ext cx="1107996" cy="86177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6000" dirty="0">
                <a:solidFill>
                  <a:srgbClr val="DBA392"/>
                </a:solidFill>
                <a:latin typeface="方正康体简体" panose="03000509000000000000" pitchFamily="65" charset="-122"/>
                <a:ea typeface="方正康体简体" panose="03000509000000000000" pitchFamily="65" charset="-122"/>
              </a:rPr>
              <a:t>茶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5963427" y="2844740"/>
            <a:ext cx="677108" cy="199349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3200" dirty="0">
                <a:solidFill>
                  <a:srgbClr val="3B4E66"/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rPr>
              <a:t>禅 茶 一 味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5584190" y="2951802"/>
            <a:ext cx="492443" cy="175945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2000" dirty="0">
                <a:solidFill>
                  <a:srgbClr val="7E96A7"/>
                </a:solidFill>
                <a:latin typeface="方正行楷简体" panose="03000509000000000000" pitchFamily="65" charset="-122"/>
                <a:ea typeface="方正行楷简体" panose="03000509000000000000" pitchFamily="65" charset="-122"/>
              </a:rPr>
              <a:t>一 茶 一 世  界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7705281" y="970554"/>
            <a:ext cx="413703" cy="3756926"/>
          </a:xfrm>
          <a:prstGeom prst="rect">
            <a:avLst/>
          </a:prstGeom>
          <a:noFill/>
        </p:spPr>
        <p:txBody>
          <a:bodyPr vert="wordArtVertRtl" wrap="none" rtlCol="0">
            <a:spAutoFit/>
          </a:bodyPr>
          <a:lstStyle/>
          <a:p>
            <a:pPr lvl="0"/>
            <a:r>
              <a:rPr lang="zh-CN" altLang="zh-CN" sz="1400" dirty="0">
                <a:solidFill>
                  <a:srgbClr val="DBA392"/>
                </a:solidFill>
                <a:latin typeface="方正隶变简体" panose="03000509000000000000" pitchFamily="65" charset="-122"/>
                <a:ea typeface="方正隶变简体" panose="03000509000000000000" pitchFamily="65" charset="-122"/>
              </a:rPr>
              <a:t>洛阳相君忠孝家，可怜亦进姚黄花 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4401680" y="890387"/>
            <a:ext cx="446532" cy="4020331"/>
          </a:xfrm>
          <a:prstGeom prst="rect">
            <a:avLst/>
          </a:prstGeom>
          <a:noFill/>
        </p:spPr>
        <p:txBody>
          <a:bodyPr vert="wordArtVertRtl" wrap="none" rtlCol="0">
            <a:spAutoFit/>
          </a:bodyPr>
          <a:lstStyle/>
          <a:p>
            <a:pPr lvl="0"/>
            <a:r>
              <a:rPr lang="zh-CN" altLang="zh-CN" sz="1600" dirty="0">
                <a:solidFill>
                  <a:srgbClr val="DBA392"/>
                </a:solidFill>
                <a:latin typeface="方正隶变简体" panose="03000509000000000000" pitchFamily="65" charset="-122"/>
                <a:ea typeface="方正隶变简体" panose="03000509000000000000" pitchFamily="65" charset="-122"/>
              </a:rPr>
              <a:t>争新买宠各出意，今年斗品充贡茶</a:t>
            </a:r>
            <a:endParaRPr lang="zh-CN" altLang="en-US" sz="1600" dirty="0">
              <a:solidFill>
                <a:srgbClr val="DBA392"/>
              </a:solidFill>
              <a:latin typeface="方正隶变简体" panose="03000509000000000000" pitchFamily="65" charset="-122"/>
              <a:ea typeface="方正隶变简体" panose="03000509000000000000" pitchFamily="65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3906558" y="1021936"/>
            <a:ext cx="413703" cy="3527889"/>
          </a:xfrm>
          <a:prstGeom prst="rect">
            <a:avLst/>
          </a:prstGeom>
          <a:noFill/>
        </p:spPr>
        <p:txBody>
          <a:bodyPr vert="wordArtVertRtl" wrap="none" rtlCol="0">
            <a:spAutoFit/>
          </a:bodyPr>
          <a:lstStyle/>
          <a:p>
            <a:pPr lvl="0"/>
            <a:r>
              <a:rPr lang="zh-CN" altLang="zh-CN" sz="1400" dirty="0">
                <a:solidFill>
                  <a:srgbClr val="DBA392"/>
                </a:solidFill>
                <a:latin typeface="方正隶变简体" panose="03000509000000000000" pitchFamily="65" charset="-122"/>
                <a:ea typeface="方正隶变简体" panose="03000509000000000000" pitchFamily="65" charset="-122"/>
              </a:rPr>
              <a:t>武夷溪边粟粒芽，前丁后蔡相宠加</a:t>
            </a:r>
            <a:endParaRPr lang="zh-CN" altLang="en-US" sz="1400" dirty="0">
              <a:solidFill>
                <a:srgbClr val="DBA392"/>
              </a:solidFill>
              <a:latin typeface="方正隶变简体" panose="03000509000000000000" pitchFamily="65" charset="-122"/>
              <a:ea typeface="方正隶变简体" panose="03000509000000000000" pitchFamily="65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7178534" y="880535"/>
            <a:ext cx="446532" cy="4020331"/>
          </a:xfrm>
          <a:prstGeom prst="rect">
            <a:avLst/>
          </a:prstGeom>
          <a:noFill/>
        </p:spPr>
        <p:txBody>
          <a:bodyPr vert="wordArtVertRtl" wrap="none" rtlCol="0">
            <a:spAutoFit/>
          </a:bodyPr>
          <a:lstStyle/>
          <a:p>
            <a:pPr lvl="0"/>
            <a:r>
              <a:rPr lang="zh-CN" altLang="zh-CN" sz="1600" dirty="0">
                <a:solidFill>
                  <a:srgbClr val="DBA392"/>
                </a:solidFill>
                <a:latin typeface="方正隶变简体" panose="03000509000000000000" pitchFamily="65" charset="-122"/>
                <a:ea typeface="方正隶变简体" panose="03000509000000000000" pitchFamily="65" charset="-122"/>
              </a:rPr>
              <a:t>吾君所乏岂此物，致养口体何陋耶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4750778" y="5386409"/>
            <a:ext cx="2669320" cy="707886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en-US" altLang="zh-CN" sz="4000" dirty="0">
                <a:solidFill>
                  <a:srgbClr val="032D49"/>
                </a:solidFill>
                <a:latin typeface="方正剪纸简体" panose="03000509000000000000" pitchFamily="65" charset="-122"/>
                <a:ea typeface="方正剪纸简体" panose="03000509000000000000" pitchFamily="65" charset="-122"/>
              </a:rPr>
              <a:t>THANKS</a:t>
            </a:r>
            <a:endParaRPr lang="zh-CN" altLang="en-US" sz="4000" dirty="0">
              <a:solidFill>
                <a:srgbClr val="032D49"/>
              </a:solidFill>
              <a:latin typeface="方正剪纸简体" panose="03000509000000000000" pitchFamily="65" charset="-122"/>
              <a:ea typeface="方正剪纸简体" panose="03000509000000000000" pitchFamily="65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10000">
        <p15:prstTrans prst="peelOff"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5556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12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70"/>
                            </p:stCondLst>
                            <p:childTnLst>
                              <p:par>
                                <p:cTn id="3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470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397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347"/>
                            </p:stCondLst>
                            <p:childTnLst>
                              <p:par>
                                <p:cTn id="4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397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8225"/>
                            </p:stCondLst>
                            <p:childTnLst>
                              <p:par>
                                <p:cTn id="4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397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9103"/>
                            </p:stCondLst>
                            <p:childTnLst>
                              <p:par>
                                <p:cTn id="4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397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8"/>
                            </p:stCondLst>
                            <p:childTnLst>
                              <p:par>
                                <p:cTn id="5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6A08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813135" y="1431081"/>
            <a:ext cx="1941437" cy="2767911"/>
            <a:chOff x="110825" y="841533"/>
            <a:chExt cx="3916122" cy="5583224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0825" y="3262248"/>
              <a:ext cx="3434287" cy="3162509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99801" y="841533"/>
              <a:ext cx="827146" cy="3551588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79338" y="3313925"/>
              <a:ext cx="650081" cy="1248315"/>
            </a:xfrm>
            <a:prstGeom prst="rect">
              <a:avLst/>
            </a:prstGeom>
          </p:spPr>
        </p:pic>
      </p:grpSp>
      <p:grpSp>
        <p:nvGrpSpPr>
          <p:cNvPr id="20" name="组合 19"/>
          <p:cNvGrpSpPr/>
          <p:nvPr/>
        </p:nvGrpSpPr>
        <p:grpSpPr>
          <a:xfrm>
            <a:off x="8411781" y="1757083"/>
            <a:ext cx="2656701" cy="2409357"/>
            <a:chOff x="9362304" y="1019643"/>
            <a:chExt cx="2656701" cy="2409357"/>
          </a:xfrm>
        </p:grpSpPr>
        <p:sp>
          <p:nvSpPr>
            <p:cNvPr id="14" name="椭圆 13"/>
            <p:cNvSpPr/>
            <p:nvPr/>
          </p:nvSpPr>
          <p:spPr>
            <a:xfrm flipH="1">
              <a:off x="9362304" y="2228807"/>
              <a:ext cx="2656701" cy="1200193"/>
            </a:xfrm>
            <a:prstGeom prst="ellipse">
              <a:avLst/>
            </a:prstGeom>
            <a:noFill/>
            <a:ln w="15875">
              <a:solidFill>
                <a:schemeClr val="bg1"/>
              </a:solidFill>
            </a:ln>
            <a:scene3d>
              <a:camera prst="orthographicFront">
                <a:rot lat="1800000" lon="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u="sng"/>
            </a:p>
          </p:txBody>
        </p:sp>
        <p:sp>
          <p:nvSpPr>
            <p:cNvPr id="15" name="椭圆 14"/>
            <p:cNvSpPr/>
            <p:nvPr/>
          </p:nvSpPr>
          <p:spPr>
            <a:xfrm flipH="1">
              <a:off x="9731416" y="2395557"/>
              <a:ext cx="1918472" cy="866691"/>
            </a:xfrm>
            <a:prstGeom prst="ellipse">
              <a:avLst/>
            </a:prstGeom>
            <a:noFill/>
            <a:ln w="15875">
              <a:solidFill>
                <a:schemeClr val="bg1"/>
              </a:solidFill>
            </a:ln>
            <a:scene3d>
              <a:camera prst="orthographicFront">
                <a:rot lat="1800000" lon="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u="sng"/>
            </a:p>
          </p:txBody>
        </p:sp>
        <p:sp>
          <p:nvSpPr>
            <p:cNvPr id="16" name="椭圆 15"/>
            <p:cNvSpPr/>
            <p:nvPr/>
          </p:nvSpPr>
          <p:spPr>
            <a:xfrm flipH="1">
              <a:off x="10123095" y="2617327"/>
              <a:ext cx="1135116" cy="423150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</a:ln>
            <a:scene3d>
              <a:camera prst="orthographicFront">
                <a:rot lat="1800000" lon="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u="sng"/>
            </a:p>
          </p:txBody>
        </p:sp>
        <p:sp>
          <p:nvSpPr>
            <p:cNvPr id="17" name="任意多边形 16"/>
            <p:cNvSpPr/>
            <p:nvPr/>
          </p:nvSpPr>
          <p:spPr>
            <a:xfrm flipH="1">
              <a:off x="10437168" y="2450577"/>
              <a:ext cx="506978" cy="459575"/>
            </a:xfrm>
            <a:custGeom>
              <a:avLst/>
              <a:gdLst>
                <a:gd name="connsiteX0" fmla="*/ 569341 w 1266962"/>
                <a:gd name="connsiteY0" fmla="*/ 3 h 1301856"/>
                <a:gd name="connsiteX1" fmla="*/ 1265774 w 1266962"/>
                <a:gd name="connsiteY1" fmla="*/ 1259961 h 1301856"/>
                <a:gd name="connsiteX2" fmla="*/ 1266962 w 1266962"/>
                <a:gd name="connsiteY2" fmla="*/ 1301856 h 1301856"/>
                <a:gd name="connsiteX3" fmla="*/ 417 w 1266962"/>
                <a:gd name="connsiteY3" fmla="*/ 1301856 h 1301856"/>
                <a:gd name="connsiteX4" fmla="*/ 14 w 1266962"/>
                <a:gd name="connsiteY4" fmla="*/ 1246085 h 1301856"/>
                <a:gd name="connsiteX5" fmla="*/ 569341 w 1266962"/>
                <a:gd name="connsiteY5" fmla="*/ 3 h 1301856"/>
                <a:gd name="connsiteX0-1" fmla="*/ 599632 w 1266957"/>
                <a:gd name="connsiteY0-2" fmla="*/ 5 h 1059500"/>
                <a:gd name="connsiteX1-3" fmla="*/ 1265769 w 1266957"/>
                <a:gd name="connsiteY1-4" fmla="*/ 1017605 h 1059500"/>
                <a:gd name="connsiteX2-5" fmla="*/ 1266957 w 1266957"/>
                <a:gd name="connsiteY2-6" fmla="*/ 1059500 h 1059500"/>
                <a:gd name="connsiteX3-7" fmla="*/ 412 w 1266957"/>
                <a:gd name="connsiteY3-8" fmla="*/ 1059500 h 1059500"/>
                <a:gd name="connsiteX4-9" fmla="*/ 9 w 1266957"/>
                <a:gd name="connsiteY4-10" fmla="*/ 1003729 h 1059500"/>
                <a:gd name="connsiteX5-11" fmla="*/ 599632 w 1266957"/>
                <a:gd name="connsiteY5-12" fmla="*/ 5 h 1059500"/>
                <a:gd name="connsiteX0-13" fmla="*/ 599631 w 1266956"/>
                <a:gd name="connsiteY0-14" fmla="*/ 4 h 1068306"/>
                <a:gd name="connsiteX1-15" fmla="*/ 1265768 w 1266956"/>
                <a:gd name="connsiteY1-16" fmla="*/ 1017604 h 1068306"/>
                <a:gd name="connsiteX2-17" fmla="*/ 1266956 w 1266956"/>
                <a:gd name="connsiteY2-18" fmla="*/ 1059499 h 1068306"/>
                <a:gd name="connsiteX3-19" fmla="*/ 411 w 1266956"/>
                <a:gd name="connsiteY3-20" fmla="*/ 1059499 h 1068306"/>
                <a:gd name="connsiteX4-21" fmla="*/ 8 w 1266956"/>
                <a:gd name="connsiteY4-22" fmla="*/ 1003728 h 1068306"/>
                <a:gd name="connsiteX5-23" fmla="*/ 599631 w 1266956"/>
                <a:gd name="connsiteY5-24" fmla="*/ 4 h 1068306"/>
                <a:gd name="connsiteX0-25" fmla="*/ 599631 w 1266956"/>
                <a:gd name="connsiteY0-26" fmla="*/ 4 h 1179688"/>
                <a:gd name="connsiteX1-27" fmla="*/ 1265768 w 1266956"/>
                <a:gd name="connsiteY1-28" fmla="*/ 1017604 h 1179688"/>
                <a:gd name="connsiteX2-29" fmla="*/ 1266956 w 1266956"/>
                <a:gd name="connsiteY2-30" fmla="*/ 1059499 h 1179688"/>
                <a:gd name="connsiteX3-31" fmla="*/ 411 w 1266956"/>
                <a:gd name="connsiteY3-32" fmla="*/ 1059499 h 1179688"/>
                <a:gd name="connsiteX4-33" fmla="*/ 8 w 1266956"/>
                <a:gd name="connsiteY4-34" fmla="*/ 1003728 h 1179688"/>
                <a:gd name="connsiteX5-35" fmla="*/ 599631 w 1266956"/>
                <a:gd name="connsiteY5-36" fmla="*/ 4 h 117968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1266956" h="1179688">
                  <a:moveTo>
                    <a:pt x="599631" y="4"/>
                  </a:moveTo>
                  <a:cubicBezTo>
                    <a:pt x="1172015" y="1775"/>
                    <a:pt x="1159442" y="390164"/>
                    <a:pt x="1265768" y="1017604"/>
                  </a:cubicBezTo>
                  <a:lnTo>
                    <a:pt x="1266956" y="1059499"/>
                  </a:lnTo>
                  <a:cubicBezTo>
                    <a:pt x="1267352" y="1073464"/>
                    <a:pt x="211569" y="1068794"/>
                    <a:pt x="411" y="1059499"/>
                  </a:cubicBezTo>
                  <a:cubicBezTo>
                    <a:pt x="277" y="1040909"/>
                    <a:pt x="832" y="1374700"/>
                    <a:pt x="8" y="1003728"/>
                  </a:cubicBezTo>
                  <a:cubicBezTo>
                    <a:pt x="-816" y="632756"/>
                    <a:pt x="63021" y="-1657"/>
                    <a:pt x="599631" y="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u="sng"/>
            </a:p>
          </p:txBody>
        </p:sp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5">
              <a:biLevel thresh="25000"/>
            </a:blip>
            <a:stretch>
              <a:fillRect/>
            </a:stretch>
          </p:blipFill>
          <p:spPr>
            <a:xfrm flipH="1">
              <a:off x="10437893" y="1019643"/>
              <a:ext cx="1012499" cy="1375914"/>
            </a:xfrm>
            <a:prstGeom prst="rect">
              <a:avLst/>
            </a:prstGeom>
          </p:spPr>
        </p:pic>
        <p:sp>
          <p:nvSpPr>
            <p:cNvPr id="19" name="泪滴形 18"/>
            <p:cNvSpPr/>
            <p:nvPr/>
          </p:nvSpPr>
          <p:spPr>
            <a:xfrm rot="2613136" flipH="1">
              <a:off x="10599058" y="1191871"/>
              <a:ext cx="183185" cy="186107"/>
            </a:xfrm>
            <a:prstGeom prst="teardrop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u="sng"/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3545258" y="1060627"/>
            <a:ext cx="1956691" cy="3063952"/>
            <a:chOff x="288861" y="1053108"/>
            <a:chExt cx="3564724" cy="5581947"/>
          </a:xfrm>
        </p:grpSpPr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>
              <a:off x="288861" y="3040477"/>
              <a:ext cx="3472362" cy="3594578"/>
            </a:xfrm>
            <a:custGeom>
              <a:avLst/>
              <a:gdLst>
                <a:gd name="connsiteX0" fmla="*/ 0 w 3472362"/>
                <a:gd name="connsiteY0" fmla="*/ 0 h 3594578"/>
                <a:gd name="connsiteX1" fmla="*/ 2744920 w 3472362"/>
                <a:gd name="connsiteY1" fmla="*/ 0 h 3594578"/>
                <a:gd name="connsiteX2" fmla="*/ 2730735 w 3472362"/>
                <a:gd name="connsiteY2" fmla="*/ 24547 h 3594578"/>
                <a:gd name="connsiteX3" fmla="*/ 2609273 w 3472362"/>
                <a:gd name="connsiteY3" fmla="*/ 592287 h 3594578"/>
                <a:gd name="connsiteX4" fmla="*/ 3320473 w 3472362"/>
                <a:gd name="connsiteY4" fmla="*/ 1607724 h 3594578"/>
                <a:gd name="connsiteX5" fmla="*/ 3463805 w 3472362"/>
                <a:gd name="connsiteY5" fmla="*/ 1587094 h 3594578"/>
                <a:gd name="connsiteX6" fmla="*/ 3472362 w 3472362"/>
                <a:gd name="connsiteY6" fmla="*/ 1583953 h 3594578"/>
                <a:gd name="connsiteX7" fmla="*/ 3472362 w 3472362"/>
                <a:gd name="connsiteY7" fmla="*/ 3594578 h 3594578"/>
                <a:gd name="connsiteX8" fmla="*/ 0 w 3472362"/>
                <a:gd name="connsiteY8" fmla="*/ 3594578 h 3594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72362" h="3594578">
                  <a:moveTo>
                    <a:pt x="0" y="0"/>
                  </a:moveTo>
                  <a:lnTo>
                    <a:pt x="2744920" y="0"/>
                  </a:lnTo>
                  <a:lnTo>
                    <a:pt x="2730735" y="24547"/>
                  </a:lnTo>
                  <a:cubicBezTo>
                    <a:pt x="2654050" y="186612"/>
                    <a:pt x="2609273" y="381983"/>
                    <a:pt x="2609273" y="592287"/>
                  </a:cubicBezTo>
                  <a:cubicBezTo>
                    <a:pt x="2609273" y="1153097"/>
                    <a:pt x="2927688" y="1607724"/>
                    <a:pt x="3320473" y="1607724"/>
                  </a:cubicBezTo>
                  <a:cubicBezTo>
                    <a:pt x="3369571" y="1607724"/>
                    <a:pt x="3417507" y="1600621"/>
                    <a:pt x="3463805" y="1587094"/>
                  </a:cubicBezTo>
                  <a:lnTo>
                    <a:pt x="3472362" y="1583953"/>
                  </a:lnTo>
                  <a:lnTo>
                    <a:pt x="3472362" y="3594578"/>
                  </a:lnTo>
                  <a:lnTo>
                    <a:pt x="0" y="3594578"/>
                  </a:lnTo>
                  <a:close/>
                </a:path>
              </a:pathLst>
            </a:custGeom>
          </p:spPr>
        </p:pic>
        <p:pic>
          <p:nvPicPr>
            <p:cNvPr id="22" name="图片 2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26439" y="1053108"/>
              <a:ext cx="827146" cy="3551588"/>
            </a:xfrm>
            <a:prstGeom prst="rect">
              <a:avLst/>
            </a:prstGeom>
          </p:spPr>
        </p:pic>
        <p:pic>
          <p:nvPicPr>
            <p:cNvPr id="23" name="图片 22"/>
            <p:cNvPicPr>
              <a:picLocks noChangeAspect="1"/>
            </p:cNvPicPr>
            <p:nvPr/>
          </p:nvPicPr>
          <p:blipFill>
            <a:blip r:embed="rId7">
              <a:lum bright="70000" contrast="-70000"/>
            </a:blip>
            <a:stretch>
              <a:fillRect/>
            </a:stretch>
          </p:blipFill>
          <p:spPr>
            <a:xfrm>
              <a:off x="3411007" y="3485837"/>
              <a:ext cx="271911" cy="925099"/>
            </a:xfrm>
            <a:prstGeom prst="rect">
              <a:avLst/>
            </a:prstGeom>
          </p:spPr>
        </p:pic>
        <p:pic>
          <p:nvPicPr>
            <p:cNvPr id="24" name="图片 23"/>
            <p:cNvPicPr>
              <a:picLocks noChangeAspect="1"/>
            </p:cNvPicPr>
            <p:nvPr/>
          </p:nvPicPr>
          <p:blipFill>
            <a:blip r:embed="rId8">
              <a:lum bright="70000" contrast="-70000"/>
            </a:blip>
            <a:stretch>
              <a:fillRect/>
            </a:stretch>
          </p:blipFill>
          <p:spPr>
            <a:xfrm flipH="1">
              <a:off x="3148089" y="2910152"/>
              <a:ext cx="349254" cy="915104"/>
            </a:xfrm>
            <a:prstGeom prst="rect">
              <a:avLst/>
            </a:prstGeom>
          </p:spPr>
        </p:pic>
      </p:grpSp>
      <p:grpSp>
        <p:nvGrpSpPr>
          <p:cNvPr id="30" name="组合 29"/>
          <p:cNvGrpSpPr/>
          <p:nvPr/>
        </p:nvGrpSpPr>
        <p:grpSpPr>
          <a:xfrm>
            <a:off x="6292635" y="1074036"/>
            <a:ext cx="1328461" cy="3092404"/>
            <a:chOff x="1082842" y="1019643"/>
            <a:chExt cx="2431200" cy="5659373"/>
          </a:xfrm>
        </p:grpSpPr>
        <p:pic>
          <p:nvPicPr>
            <p:cNvPr id="26" name="图片 25"/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>
            <a:xfrm>
              <a:off x="1082842" y="2674686"/>
              <a:ext cx="2431200" cy="4004330"/>
            </a:xfrm>
            <a:custGeom>
              <a:avLst/>
              <a:gdLst>
                <a:gd name="connsiteX0" fmla="*/ 0 w 2431200"/>
                <a:gd name="connsiteY0" fmla="*/ 0 h 4004330"/>
                <a:gd name="connsiteX1" fmla="*/ 479258 w 2431200"/>
                <a:gd name="connsiteY1" fmla="*/ 0 h 4004330"/>
                <a:gd name="connsiteX2" fmla="*/ 479258 w 2431200"/>
                <a:gd name="connsiteY2" fmla="*/ 2151314 h 4004330"/>
                <a:gd name="connsiteX3" fmla="*/ 1634958 w 2431200"/>
                <a:gd name="connsiteY3" fmla="*/ 2151314 h 4004330"/>
                <a:gd name="connsiteX4" fmla="*/ 1634958 w 2431200"/>
                <a:gd name="connsiteY4" fmla="*/ 0 h 4004330"/>
                <a:gd name="connsiteX5" fmla="*/ 2431200 w 2431200"/>
                <a:gd name="connsiteY5" fmla="*/ 0 h 4004330"/>
                <a:gd name="connsiteX6" fmla="*/ 2431200 w 2431200"/>
                <a:gd name="connsiteY6" fmla="*/ 4004330 h 4004330"/>
                <a:gd name="connsiteX7" fmla="*/ 0 w 2431200"/>
                <a:gd name="connsiteY7" fmla="*/ 4004330 h 4004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31200" h="4004330">
                  <a:moveTo>
                    <a:pt x="0" y="0"/>
                  </a:moveTo>
                  <a:lnTo>
                    <a:pt x="479258" y="0"/>
                  </a:lnTo>
                  <a:lnTo>
                    <a:pt x="479258" y="2151314"/>
                  </a:lnTo>
                  <a:lnTo>
                    <a:pt x="1634958" y="2151314"/>
                  </a:lnTo>
                  <a:lnTo>
                    <a:pt x="1634958" y="0"/>
                  </a:lnTo>
                  <a:lnTo>
                    <a:pt x="2431200" y="0"/>
                  </a:lnTo>
                  <a:lnTo>
                    <a:pt x="2431200" y="4004330"/>
                  </a:lnTo>
                  <a:lnTo>
                    <a:pt x="0" y="4004330"/>
                  </a:lnTo>
                  <a:close/>
                </a:path>
              </a:pathLst>
            </a:custGeom>
          </p:spPr>
        </p:pic>
        <p:pic>
          <p:nvPicPr>
            <p:cNvPr id="27" name="图片 2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76153" y="1019643"/>
              <a:ext cx="827146" cy="3551588"/>
            </a:xfrm>
            <a:prstGeom prst="rect">
              <a:avLst/>
            </a:prstGeom>
          </p:spPr>
        </p:pic>
        <p:pic>
          <p:nvPicPr>
            <p:cNvPr id="28" name="图片 27"/>
            <p:cNvPicPr>
              <a:picLocks noChangeAspect="1"/>
            </p:cNvPicPr>
            <p:nvPr/>
          </p:nvPicPr>
          <p:blipFill>
            <a:blip r:embed="rId7">
              <a:lum bright="70000" contrast="-70000"/>
            </a:blip>
            <a:stretch>
              <a:fillRect/>
            </a:stretch>
          </p:blipFill>
          <p:spPr>
            <a:xfrm>
              <a:off x="1749636" y="3040477"/>
              <a:ext cx="421853" cy="1435231"/>
            </a:xfrm>
            <a:prstGeom prst="rect">
              <a:avLst/>
            </a:prstGeom>
          </p:spPr>
        </p:pic>
        <p:pic>
          <p:nvPicPr>
            <p:cNvPr id="29" name="图片 28"/>
            <p:cNvPicPr>
              <a:picLocks noChangeAspect="1"/>
            </p:cNvPicPr>
            <p:nvPr/>
          </p:nvPicPr>
          <p:blipFill>
            <a:blip r:embed="rId8">
              <a:lum bright="70000" contrast="-70000"/>
            </a:blip>
            <a:stretch>
              <a:fillRect/>
            </a:stretch>
          </p:blipFill>
          <p:spPr>
            <a:xfrm flipH="1">
              <a:off x="1456202" y="1623877"/>
              <a:ext cx="541845" cy="1419724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000">
        <p15:prstTrans prst="peelOff"/>
      </p:transition>
    </mc:Choice>
    <mc:Fallback xmlns="">
      <p:transition spd="slow" advTm="1000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4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6792" y="297612"/>
            <a:ext cx="2678051" cy="172777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/>
          <a:srcRect l="13088" r="11081" b="25818"/>
          <a:stretch>
            <a:fillRect/>
          </a:stretch>
        </p:blipFill>
        <p:spPr>
          <a:xfrm>
            <a:off x="701095" y="-112868"/>
            <a:ext cx="3011251" cy="1832178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70670" y="164810"/>
            <a:ext cx="1955088" cy="345539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74505" y="145317"/>
            <a:ext cx="1423030" cy="1807331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6"/>
          <a:srcRect l="38740" t="55578" r="21871" b="6774"/>
          <a:stretch>
            <a:fillRect/>
          </a:stretch>
        </p:blipFill>
        <p:spPr>
          <a:xfrm>
            <a:off x="4227750" y="383021"/>
            <a:ext cx="1553028" cy="1509487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23546" y="4237709"/>
            <a:ext cx="1113554" cy="1956067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96726" y="4450598"/>
            <a:ext cx="1701992" cy="1763722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427127" y="5127184"/>
            <a:ext cx="1442174" cy="1034972"/>
          </a:xfrm>
          <a:prstGeom prst="rect">
            <a:avLst/>
          </a:prstGeom>
        </p:spPr>
      </p:pic>
      <p:sp>
        <p:nvSpPr>
          <p:cNvPr id="16" name="任意多边形 15"/>
          <p:cNvSpPr/>
          <p:nvPr/>
        </p:nvSpPr>
        <p:spPr>
          <a:xfrm>
            <a:off x="939758" y="4912464"/>
            <a:ext cx="1266962" cy="1301856"/>
          </a:xfrm>
          <a:custGeom>
            <a:avLst/>
            <a:gdLst>
              <a:gd name="connsiteX0" fmla="*/ 569341 w 1266962"/>
              <a:gd name="connsiteY0" fmla="*/ 3 h 1301856"/>
              <a:gd name="connsiteX1" fmla="*/ 1265774 w 1266962"/>
              <a:gd name="connsiteY1" fmla="*/ 1259961 h 1301856"/>
              <a:gd name="connsiteX2" fmla="*/ 1266962 w 1266962"/>
              <a:gd name="connsiteY2" fmla="*/ 1301856 h 1301856"/>
              <a:gd name="connsiteX3" fmla="*/ 417 w 1266962"/>
              <a:gd name="connsiteY3" fmla="*/ 1301856 h 1301856"/>
              <a:gd name="connsiteX4" fmla="*/ 14 w 1266962"/>
              <a:gd name="connsiteY4" fmla="*/ 1246085 h 1301856"/>
              <a:gd name="connsiteX5" fmla="*/ 569341 w 1266962"/>
              <a:gd name="connsiteY5" fmla="*/ 3 h 1301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66962" h="1301856">
                <a:moveTo>
                  <a:pt x="569341" y="3"/>
                </a:moveTo>
                <a:cubicBezTo>
                  <a:pt x="1141725" y="1774"/>
                  <a:pt x="1159448" y="632521"/>
                  <a:pt x="1265774" y="1259961"/>
                </a:cubicBezTo>
                <a:lnTo>
                  <a:pt x="1266962" y="1301856"/>
                </a:lnTo>
                <a:lnTo>
                  <a:pt x="417" y="1301856"/>
                </a:lnTo>
                <a:lnTo>
                  <a:pt x="14" y="1246085"/>
                </a:lnTo>
                <a:cubicBezTo>
                  <a:pt x="-810" y="875113"/>
                  <a:pt x="32731" y="-1658"/>
                  <a:pt x="569341" y="3"/>
                </a:cubicBezTo>
                <a:close/>
              </a:path>
            </a:pathLst>
          </a:custGeom>
          <a:solidFill>
            <a:srgbClr val="012E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7" name="组合 16"/>
          <p:cNvGrpSpPr/>
          <p:nvPr/>
        </p:nvGrpSpPr>
        <p:grpSpPr>
          <a:xfrm>
            <a:off x="2566877" y="4637817"/>
            <a:ext cx="1660873" cy="1547147"/>
            <a:chOff x="6795577" y="-1479722"/>
            <a:chExt cx="971907" cy="905357"/>
          </a:xfrm>
        </p:grpSpPr>
        <p:sp>
          <p:nvSpPr>
            <p:cNvPr id="18" name="椭圆 17"/>
            <p:cNvSpPr/>
            <p:nvPr/>
          </p:nvSpPr>
          <p:spPr>
            <a:xfrm>
              <a:off x="6795577" y="-1025358"/>
              <a:ext cx="971907" cy="450993"/>
            </a:xfrm>
            <a:prstGeom prst="ellipse">
              <a:avLst/>
            </a:prstGeom>
            <a:noFill/>
            <a:ln w="19050">
              <a:solidFill>
                <a:srgbClr val="DBA392"/>
              </a:solidFill>
            </a:ln>
            <a:scene3d>
              <a:camera prst="orthographicFront">
                <a:rot lat="1800000" lon="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u="sng"/>
            </a:p>
          </p:txBody>
        </p:sp>
        <p:sp>
          <p:nvSpPr>
            <p:cNvPr id="19" name="椭圆 18"/>
            <p:cNvSpPr/>
            <p:nvPr/>
          </p:nvSpPr>
          <p:spPr>
            <a:xfrm>
              <a:off x="6930612" y="-962699"/>
              <a:ext cx="701839" cy="325674"/>
            </a:xfrm>
            <a:prstGeom prst="ellipse">
              <a:avLst/>
            </a:prstGeom>
            <a:noFill/>
            <a:ln w="19050">
              <a:solidFill>
                <a:srgbClr val="DBA392"/>
              </a:solidFill>
            </a:ln>
            <a:scene3d>
              <a:camera prst="orthographicFront">
                <a:rot lat="1800000" lon="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u="sng"/>
            </a:p>
          </p:txBody>
        </p:sp>
        <p:sp>
          <p:nvSpPr>
            <p:cNvPr id="20" name="椭圆 19"/>
            <p:cNvSpPr/>
            <p:nvPr/>
          </p:nvSpPr>
          <p:spPr>
            <a:xfrm>
              <a:off x="7073900" y="-879365"/>
              <a:ext cx="415262" cy="159006"/>
            </a:xfrm>
            <a:prstGeom prst="ellipse">
              <a:avLst/>
            </a:prstGeom>
            <a:noFill/>
            <a:ln w="19050">
              <a:solidFill>
                <a:srgbClr val="DBA392"/>
              </a:solidFill>
            </a:ln>
            <a:scene3d>
              <a:camera prst="orthographicFront">
                <a:rot lat="1800000" lon="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u="sng"/>
            </a:p>
          </p:txBody>
        </p:sp>
        <p:sp>
          <p:nvSpPr>
            <p:cNvPr id="21" name="任意多边形 20"/>
            <p:cNvSpPr/>
            <p:nvPr/>
          </p:nvSpPr>
          <p:spPr>
            <a:xfrm>
              <a:off x="7188795" y="-942024"/>
              <a:ext cx="185469" cy="155099"/>
            </a:xfrm>
            <a:custGeom>
              <a:avLst/>
              <a:gdLst>
                <a:gd name="connsiteX0" fmla="*/ 569341 w 1266962"/>
                <a:gd name="connsiteY0" fmla="*/ 3 h 1301856"/>
                <a:gd name="connsiteX1" fmla="*/ 1265774 w 1266962"/>
                <a:gd name="connsiteY1" fmla="*/ 1259961 h 1301856"/>
                <a:gd name="connsiteX2" fmla="*/ 1266962 w 1266962"/>
                <a:gd name="connsiteY2" fmla="*/ 1301856 h 1301856"/>
                <a:gd name="connsiteX3" fmla="*/ 417 w 1266962"/>
                <a:gd name="connsiteY3" fmla="*/ 1301856 h 1301856"/>
                <a:gd name="connsiteX4" fmla="*/ 14 w 1266962"/>
                <a:gd name="connsiteY4" fmla="*/ 1246085 h 1301856"/>
                <a:gd name="connsiteX5" fmla="*/ 569341 w 1266962"/>
                <a:gd name="connsiteY5" fmla="*/ 3 h 1301856"/>
                <a:gd name="connsiteX0-1" fmla="*/ 599632 w 1266957"/>
                <a:gd name="connsiteY0-2" fmla="*/ 5 h 1059500"/>
                <a:gd name="connsiteX1-3" fmla="*/ 1265769 w 1266957"/>
                <a:gd name="connsiteY1-4" fmla="*/ 1017605 h 1059500"/>
                <a:gd name="connsiteX2-5" fmla="*/ 1266957 w 1266957"/>
                <a:gd name="connsiteY2-6" fmla="*/ 1059500 h 1059500"/>
                <a:gd name="connsiteX3-7" fmla="*/ 412 w 1266957"/>
                <a:gd name="connsiteY3-8" fmla="*/ 1059500 h 1059500"/>
                <a:gd name="connsiteX4-9" fmla="*/ 9 w 1266957"/>
                <a:gd name="connsiteY4-10" fmla="*/ 1003729 h 1059500"/>
                <a:gd name="connsiteX5-11" fmla="*/ 599632 w 1266957"/>
                <a:gd name="connsiteY5-12" fmla="*/ 5 h 10595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1266957" h="1059500">
                  <a:moveTo>
                    <a:pt x="599632" y="5"/>
                  </a:moveTo>
                  <a:cubicBezTo>
                    <a:pt x="1172016" y="1776"/>
                    <a:pt x="1159443" y="390165"/>
                    <a:pt x="1265769" y="1017605"/>
                  </a:cubicBezTo>
                  <a:lnTo>
                    <a:pt x="1266957" y="1059500"/>
                  </a:lnTo>
                  <a:lnTo>
                    <a:pt x="412" y="1059500"/>
                  </a:lnTo>
                  <a:cubicBezTo>
                    <a:pt x="278" y="1040910"/>
                    <a:pt x="143" y="1022319"/>
                    <a:pt x="9" y="1003729"/>
                  </a:cubicBezTo>
                  <a:cubicBezTo>
                    <a:pt x="-815" y="632757"/>
                    <a:pt x="63022" y="-1656"/>
                    <a:pt x="599632" y="5"/>
                  </a:cubicBezTo>
                  <a:close/>
                </a:path>
              </a:pathLst>
            </a:custGeom>
            <a:solidFill>
              <a:srgbClr val="DBA3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u="sng"/>
            </a:p>
          </p:txBody>
        </p:sp>
        <p:pic>
          <p:nvPicPr>
            <p:cNvPr id="22" name="图片 21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7003594" y="-1479722"/>
              <a:ext cx="370405" cy="517023"/>
            </a:xfrm>
            <a:prstGeom prst="rect">
              <a:avLst/>
            </a:prstGeom>
          </p:spPr>
        </p:pic>
        <p:sp>
          <p:nvSpPr>
            <p:cNvPr id="23" name="泪滴形 22"/>
            <p:cNvSpPr/>
            <p:nvPr/>
          </p:nvSpPr>
          <p:spPr>
            <a:xfrm rot="18986864">
              <a:off x="7248023" y="-1171413"/>
              <a:ext cx="67015" cy="69933"/>
            </a:xfrm>
            <a:prstGeom prst="teardrop">
              <a:avLst/>
            </a:prstGeom>
            <a:solidFill>
              <a:srgbClr val="DBA3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u="sng"/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4651091" y="4209949"/>
            <a:ext cx="1186577" cy="2038501"/>
            <a:chOff x="5698210" y="282075"/>
            <a:chExt cx="756843" cy="1300232"/>
          </a:xfrm>
        </p:grpSpPr>
        <p:grpSp>
          <p:nvGrpSpPr>
            <p:cNvPr id="24" name="组合 23"/>
            <p:cNvGrpSpPr/>
            <p:nvPr/>
          </p:nvGrpSpPr>
          <p:grpSpPr>
            <a:xfrm>
              <a:off x="5992758" y="282075"/>
              <a:ext cx="288431" cy="781969"/>
              <a:chOff x="5814568" y="2411718"/>
              <a:chExt cx="638851" cy="1861666"/>
            </a:xfrm>
          </p:grpSpPr>
          <p:pic>
            <p:nvPicPr>
              <p:cNvPr id="25" name="图片 24"/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 rot="10800000">
                <a:off x="6019847" y="2411718"/>
                <a:ext cx="433572" cy="1861666"/>
              </a:xfrm>
              <a:prstGeom prst="rect">
                <a:avLst/>
              </a:prstGeom>
            </p:spPr>
          </p:pic>
          <p:pic>
            <p:nvPicPr>
              <p:cNvPr id="26" name="图片 25"/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814568" y="3712272"/>
                <a:ext cx="187826" cy="518399"/>
              </a:xfrm>
              <a:prstGeom prst="rect">
                <a:avLst/>
              </a:prstGeom>
            </p:spPr>
          </p:pic>
          <p:pic>
            <p:nvPicPr>
              <p:cNvPr id="27" name="图片 26"/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846269" y="2832875"/>
                <a:ext cx="312250" cy="879397"/>
              </a:xfrm>
              <a:prstGeom prst="rect">
                <a:avLst/>
              </a:prstGeom>
            </p:spPr>
          </p:pic>
        </p:grpSp>
        <p:pic>
          <p:nvPicPr>
            <p:cNvPr id="28" name="图片 27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5698210" y="1039160"/>
              <a:ext cx="756843" cy="543147"/>
            </a:xfrm>
            <a:prstGeom prst="rect">
              <a:avLst/>
            </a:prstGeom>
          </p:spPr>
        </p:pic>
      </p:grpSp>
      <p:pic>
        <p:nvPicPr>
          <p:cNvPr id="32" name="图片 3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78" t="38010" r="4004" b="9206"/>
          <a:stretch>
            <a:fillRect/>
          </a:stretch>
        </p:blipFill>
        <p:spPr>
          <a:xfrm>
            <a:off x="748672" y="2135090"/>
            <a:ext cx="1604698" cy="1604698"/>
          </a:xfrm>
          <a:custGeom>
            <a:avLst/>
            <a:gdLst>
              <a:gd name="connsiteX0" fmla="*/ 1175061 w 2350122"/>
              <a:gd name="connsiteY0" fmla="*/ 0 h 2350122"/>
              <a:gd name="connsiteX1" fmla="*/ 2350122 w 2350122"/>
              <a:gd name="connsiteY1" fmla="*/ 1175061 h 2350122"/>
              <a:gd name="connsiteX2" fmla="*/ 1175061 w 2350122"/>
              <a:gd name="connsiteY2" fmla="*/ 2350122 h 2350122"/>
              <a:gd name="connsiteX3" fmla="*/ 0 w 2350122"/>
              <a:gd name="connsiteY3" fmla="*/ 1175061 h 2350122"/>
              <a:gd name="connsiteX4" fmla="*/ 1175061 w 2350122"/>
              <a:gd name="connsiteY4" fmla="*/ 0 h 2350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50122" h="2350122">
                <a:moveTo>
                  <a:pt x="1175061" y="0"/>
                </a:moveTo>
                <a:cubicBezTo>
                  <a:pt x="1824029" y="0"/>
                  <a:pt x="2350122" y="526093"/>
                  <a:pt x="2350122" y="1175061"/>
                </a:cubicBezTo>
                <a:cubicBezTo>
                  <a:pt x="2350122" y="1824029"/>
                  <a:pt x="1824029" y="2350122"/>
                  <a:pt x="1175061" y="2350122"/>
                </a:cubicBezTo>
                <a:cubicBezTo>
                  <a:pt x="526093" y="2350122"/>
                  <a:pt x="0" y="1824029"/>
                  <a:pt x="0" y="1175061"/>
                </a:cubicBezTo>
                <a:cubicBezTo>
                  <a:pt x="0" y="526093"/>
                  <a:pt x="526093" y="0"/>
                  <a:pt x="1175061" y="0"/>
                </a:cubicBezTo>
                <a:close/>
              </a:path>
            </a:pathLst>
          </a:custGeom>
          <a:effectLst>
            <a:outerShdw blurRad="114300" dist="25400" dir="4800000" sx="107000" sy="107000" algn="ctr" rotWithShape="0">
              <a:schemeClr val="bg1">
                <a:lumMod val="85000"/>
                <a:alpha val="99000"/>
              </a:schemeClr>
            </a:outerShdw>
          </a:effectLst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60" t="45213" r="44917" b="12635"/>
          <a:stretch>
            <a:fillRect/>
          </a:stretch>
        </p:blipFill>
        <p:spPr>
          <a:xfrm>
            <a:off x="2411392" y="2065506"/>
            <a:ext cx="1604698" cy="1604698"/>
          </a:xfrm>
          <a:custGeom>
            <a:avLst/>
            <a:gdLst>
              <a:gd name="connsiteX0" fmla="*/ 1175061 w 2350122"/>
              <a:gd name="connsiteY0" fmla="*/ 0 h 2350122"/>
              <a:gd name="connsiteX1" fmla="*/ 2350122 w 2350122"/>
              <a:gd name="connsiteY1" fmla="*/ 1175061 h 2350122"/>
              <a:gd name="connsiteX2" fmla="*/ 1175061 w 2350122"/>
              <a:gd name="connsiteY2" fmla="*/ 2350122 h 2350122"/>
              <a:gd name="connsiteX3" fmla="*/ 0 w 2350122"/>
              <a:gd name="connsiteY3" fmla="*/ 1175061 h 2350122"/>
              <a:gd name="connsiteX4" fmla="*/ 1175061 w 2350122"/>
              <a:gd name="connsiteY4" fmla="*/ 0 h 2350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50122" h="2350122">
                <a:moveTo>
                  <a:pt x="1175061" y="0"/>
                </a:moveTo>
                <a:cubicBezTo>
                  <a:pt x="1824029" y="0"/>
                  <a:pt x="2350122" y="526093"/>
                  <a:pt x="2350122" y="1175061"/>
                </a:cubicBezTo>
                <a:cubicBezTo>
                  <a:pt x="2350122" y="1824029"/>
                  <a:pt x="1824029" y="2350122"/>
                  <a:pt x="1175061" y="2350122"/>
                </a:cubicBezTo>
                <a:cubicBezTo>
                  <a:pt x="526093" y="2350122"/>
                  <a:pt x="0" y="1824029"/>
                  <a:pt x="0" y="1175061"/>
                </a:cubicBezTo>
                <a:cubicBezTo>
                  <a:pt x="0" y="526093"/>
                  <a:pt x="526093" y="0"/>
                  <a:pt x="1175061" y="0"/>
                </a:cubicBezTo>
                <a:close/>
              </a:path>
            </a:pathLst>
          </a:custGeom>
          <a:effectLst>
            <a:outerShdw blurRad="114300" dist="25400" dir="4800000" sx="107000" sy="107000" algn="ctr" rotWithShape="0">
              <a:schemeClr val="bg1">
                <a:lumMod val="85000"/>
                <a:alpha val="99000"/>
              </a:schemeClr>
            </a:outerShdw>
          </a:effectLst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09" t="35441" r="18349" b="18064"/>
          <a:stretch>
            <a:fillRect/>
          </a:stretch>
        </p:blipFill>
        <p:spPr>
          <a:xfrm>
            <a:off x="4074112" y="2135090"/>
            <a:ext cx="1604698" cy="1604698"/>
          </a:xfrm>
          <a:custGeom>
            <a:avLst/>
            <a:gdLst>
              <a:gd name="connsiteX0" fmla="*/ 1175061 w 2350122"/>
              <a:gd name="connsiteY0" fmla="*/ 0 h 2350122"/>
              <a:gd name="connsiteX1" fmla="*/ 2350122 w 2350122"/>
              <a:gd name="connsiteY1" fmla="*/ 1175061 h 2350122"/>
              <a:gd name="connsiteX2" fmla="*/ 1175061 w 2350122"/>
              <a:gd name="connsiteY2" fmla="*/ 2350122 h 2350122"/>
              <a:gd name="connsiteX3" fmla="*/ 0 w 2350122"/>
              <a:gd name="connsiteY3" fmla="*/ 1175061 h 2350122"/>
              <a:gd name="connsiteX4" fmla="*/ 1175061 w 2350122"/>
              <a:gd name="connsiteY4" fmla="*/ 0 h 2350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50122" h="2350122">
                <a:moveTo>
                  <a:pt x="1175061" y="0"/>
                </a:moveTo>
                <a:cubicBezTo>
                  <a:pt x="1824029" y="0"/>
                  <a:pt x="2350122" y="526093"/>
                  <a:pt x="2350122" y="1175061"/>
                </a:cubicBezTo>
                <a:cubicBezTo>
                  <a:pt x="2350122" y="1824029"/>
                  <a:pt x="1824029" y="2350122"/>
                  <a:pt x="1175061" y="2350122"/>
                </a:cubicBezTo>
                <a:cubicBezTo>
                  <a:pt x="526093" y="2350122"/>
                  <a:pt x="0" y="1824029"/>
                  <a:pt x="0" y="1175061"/>
                </a:cubicBezTo>
                <a:cubicBezTo>
                  <a:pt x="0" y="526093"/>
                  <a:pt x="526093" y="0"/>
                  <a:pt x="1175061" y="0"/>
                </a:cubicBezTo>
                <a:close/>
              </a:path>
            </a:pathLst>
          </a:custGeom>
          <a:effectLst>
            <a:outerShdw blurRad="114300" dist="25400" dir="4800000" sx="107000" sy="107000" algn="ctr" rotWithShape="0">
              <a:schemeClr val="bg1">
                <a:lumMod val="85000"/>
                <a:alpha val="99000"/>
              </a:schemeClr>
            </a:outerShdw>
          </a:effectLst>
        </p:spPr>
      </p:pic>
      <p:pic>
        <p:nvPicPr>
          <p:cNvPr id="35" name="图片 34"/>
          <p:cNvPicPr>
            <a:picLocks noChangeAspect="1"/>
          </p:cNvPicPr>
          <p:nvPr/>
        </p:nvPicPr>
        <p:blipFill rotWithShape="1">
          <a:blip r:embed="rId18"/>
          <a:srcRect l="6100" t="5876" r="6985" b="5114"/>
          <a:stretch>
            <a:fillRect/>
          </a:stretch>
        </p:blipFill>
        <p:spPr>
          <a:xfrm>
            <a:off x="8423603" y="2418987"/>
            <a:ext cx="1872343" cy="1320801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 rotWithShape="1">
          <a:blip r:embed="rId19"/>
          <a:srcRect l="7509" t="6157" r="8068" b="10881"/>
          <a:stretch>
            <a:fillRect/>
          </a:stretch>
        </p:blipFill>
        <p:spPr>
          <a:xfrm>
            <a:off x="6259945" y="2275062"/>
            <a:ext cx="1936781" cy="132475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3000">
        <p15:prstTrans prst="peelOff"/>
      </p:transition>
    </mc:Choice>
    <mc:Fallback xmlns="">
      <p:transition spd="slow" advClick="0" advTm="3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4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081627" y="185353"/>
            <a:ext cx="2764227" cy="6250158"/>
          </a:xfrm>
          <a:prstGeom prst="rect">
            <a:avLst/>
          </a:prstGeom>
          <a:solidFill>
            <a:srgbClr val="F1ED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8225056" y="185353"/>
            <a:ext cx="2764227" cy="6250158"/>
          </a:xfrm>
          <a:prstGeom prst="rect">
            <a:avLst/>
          </a:prstGeom>
          <a:solidFill>
            <a:srgbClr val="F1ED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4653341" y="185353"/>
            <a:ext cx="2764227" cy="6250158"/>
          </a:xfrm>
          <a:prstGeom prst="rect">
            <a:avLst/>
          </a:prstGeom>
          <a:solidFill>
            <a:srgbClr val="F1ED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8" name="图片 4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283579" y="4192938"/>
            <a:ext cx="1624841" cy="1683773"/>
          </a:xfrm>
          <a:custGeom>
            <a:avLst/>
            <a:gdLst>
              <a:gd name="connsiteX0" fmla="*/ 1567391 w 1624841"/>
              <a:gd name="connsiteY0" fmla="*/ 0 h 1683773"/>
              <a:gd name="connsiteX1" fmla="*/ 1624841 w 1624841"/>
              <a:gd name="connsiteY1" fmla="*/ 0 h 1683773"/>
              <a:gd name="connsiteX2" fmla="*/ 1624841 w 1624841"/>
              <a:gd name="connsiteY2" fmla="*/ 108496 h 1683773"/>
              <a:gd name="connsiteX3" fmla="*/ 1617988 w 1624841"/>
              <a:gd name="connsiteY3" fmla="*/ 90727 h 1683773"/>
              <a:gd name="connsiteX4" fmla="*/ 1581970 w 1624841"/>
              <a:gd name="connsiteY4" fmla="*/ 21179 h 1683773"/>
              <a:gd name="connsiteX5" fmla="*/ 0 w 1624841"/>
              <a:gd name="connsiteY5" fmla="*/ 0 h 1683773"/>
              <a:gd name="connsiteX6" fmla="*/ 1247635 w 1624841"/>
              <a:gd name="connsiteY6" fmla="*/ 0 h 1683773"/>
              <a:gd name="connsiteX7" fmla="*/ 1237849 w 1624841"/>
              <a:gd name="connsiteY7" fmla="*/ 29209 h 1683773"/>
              <a:gd name="connsiteX8" fmla="*/ 1242434 w 1624841"/>
              <a:gd name="connsiteY8" fmla="*/ 350615 h 1683773"/>
              <a:gd name="connsiteX9" fmla="*/ 1552683 w 1624841"/>
              <a:gd name="connsiteY9" fmla="*/ 738496 h 1683773"/>
              <a:gd name="connsiteX10" fmla="*/ 1594032 w 1624841"/>
              <a:gd name="connsiteY10" fmla="*/ 720159 h 1683773"/>
              <a:gd name="connsiteX11" fmla="*/ 1624841 w 1624841"/>
              <a:gd name="connsiteY11" fmla="*/ 689849 h 1683773"/>
              <a:gd name="connsiteX12" fmla="*/ 1624841 w 1624841"/>
              <a:gd name="connsiteY12" fmla="*/ 1683773 h 1683773"/>
              <a:gd name="connsiteX13" fmla="*/ 0 w 1624841"/>
              <a:gd name="connsiteY13" fmla="*/ 1683773 h 1683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624841" h="1683773">
                <a:moveTo>
                  <a:pt x="1567391" y="0"/>
                </a:moveTo>
                <a:lnTo>
                  <a:pt x="1624841" y="0"/>
                </a:lnTo>
                <a:lnTo>
                  <a:pt x="1624841" y="108496"/>
                </a:lnTo>
                <a:lnTo>
                  <a:pt x="1617988" y="90727"/>
                </a:lnTo>
                <a:cubicBezTo>
                  <a:pt x="1606843" y="65897"/>
                  <a:pt x="1594768" y="42628"/>
                  <a:pt x="1581970" y="21179"/>
                </a:cubicBezTo>
                <a:close/>
                <a:moveTo>
                  <a:pt x="0" y="0"/>
                </a:moveTo>
                <a:lnTo>
                  <a:pt x="1247635" y="0"/>
                </a:lnTo>
                <a:lnTo>
                  <a:pt x="1237849" y="29209"/>
                </a:lnTo>
                <a:cubicBezTo>
                  <a:pt x="1216253" y="116460"/>
                  <a:pt x="1216075" y="230489"/>
                  <a:pt x="1242434" y="350615"/>
                </a:cubicBezTo>
                <a:cubicBezTo>
                  <a:pt x="1295152" y="590866"/>
                  <a:pt x="1434055" y="764526"/>
                  <a:pt x="1552683" y="738496"/>
                </a:cubicBezTo>
                <a:cubicBezTo>
                  <a:pt x="1567512" y="735242"/>
                  <a:pt x="1581321" y="729022"/>
                  <a:pt x="1594032" y="720159"/>
                </a:cubicBezTo>
                <a:lnTo>
                  <a:pt x="1624841" y="689849"/>
                </a:lnTo>
                <a:lnTo>
                  <a:pt x="1624841" y="1683773"/>
                </a:lnTo>
                <a:lnTo>
                  <a:pt x="0" y="1683773"/>
                </a:lnTo>
                <a:close/>
              </a:path>
            </a:pathLst>
          </a:cu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06706" y="1151814"/>
            <a:ext cx="1585750" cy="1460259"/>
          </a:xfrm>
          <a:prstGeom prst="rect">
            <a:avLst/>
          </a:prstGeom>
        </p:spPr>
      </p:pic>
      <p:pic>
        <p:nvPicPr>
          <p:cNvPr id="45" name="图片 4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836634" y="1034777"/>
            <a:ext cx="1252110" cy="2199455"/>
          </a:xfrm>
          <a:custGeom>
            <a:avLst/>
            <a:gdLst>
              <a:gd name="connsiteX0" fmla="*/ 0 w 1252110"/>
              <a:gd name="connsiteY0" fmla="*/ 0 h 2199455"/>
              <a:gd name="connsiteX1" fmla="*/ 113364 w 1252110"/>
              <a:gd name="connsiteY1" fmla="*/ 0 h 2199455"/>
              <a:gd name="connsiteX2" fmla="*/ 113364 w 1252110"/>
              <a:gd name="connsiteY2" fmla="*/ 1251223 h 2199455"/>
              <a:gd name="connsiteX3" fmla="*/ 1021900 w 1252110"/>
              <a:gd name="connsiteY3" fmla="*/ 1251223 h 2199455"/>
              <a:gd name="connsiteX4" fmla="*/ 1021900 w 1252110"/>
              <a:gd name="connsiteY4" fmla="*/ 0 h 2199455"/>
              <a:gd name="connsiteX5" fmla="*/ 1252110 w 1252110"/>
              <a:gd name="connsiteY5" fmla="*/ 0 h 2199455"/>
              <a:gd name="connsiteX6" fmla="*/ 1252110 w 1252110"/>
              <a:gd name="connsiteY6" fmla="*/ 2199455 h 2199455"/>
              <a:gd name="connsiteX7" fmla="*/ 0 w 1252110"/>
              <a:gd name="connsiteY7" fmla="*/ 2199455 h 2199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52110" h="2199455">
                <a:moveTo>
                  <a:pt x="0" y="0"/>
                </a:moveTo>
                <a:lnTo>
                  <a:pt x="113364" y="0"/>
                </a:lnTo>
                <a:lnTo>
                  <a:pt x="113364" y="1251223"/>
                </a:lnTo>
                <a:lnTo>
                  <a:pt x="1021900" y="1251223"/>
                </a:lnTo>
                <a:lnTo>
                  <a:pt x="1021900" y="0"/>
                </a:lnTo>
                <a:lnTo>
                  <a:pt x="1252110" y="0"/>
                </a:lnTo>
                <a:lnTo>
                  <a:pt x="1252110" y="2199455"/>
                </a:lnTo>
                <a:lnTo>
                  <a:pt x="0" y="2199455"/>
                </a:lnTo>
                <a:close/>
              </a:path>
            </a:pathLst>
          </a:cu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184089" flipH="1">
            <a:off x="2501996" y="829439"/>
            <a:ext cx="360780" cy="1468201"/>
          </a:xfrm>
          <a:prstGeom prst="rect">
            <a:avLst/>
          </a:prstGeom>
        </p:spPr>
      </p:pic>
      <p:sp>
        <p:nvSpPr>
          <p:cNvPr id="34" name="文本框 33"/>
          <p:cNvSpPr txBox="1"/>
          <p:nvPr/>
        </p:nvSpPr>
        <p:spPr>
          <a:xfrm>
            <a:off x="2124135" y="2738757"/>
            <a:ext cx="615553" cy="1169551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2800" dirty="0">
                <a:solidFill>
                  <a:srgbClr val="032D49"/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rPr>
              <a:t>禅</a:t>
            </a:r>
            <a:r>
              <a:rPr lang="en-US" altLang="zh-CN" sz="2800" dirty="0">
                <a:solidFill>
                  <a:srgbClr val="032D49"/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rPr>
              <a:t>·</a:t>
            </a:r>
            <a:r>
              <a:rPr lang="zh-CN" altLang="en-US" sz="2800" dirty="0">
                <a:solidFill>
                  <a:srgbClr val="032D49"/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rPr>
              <a:t>道</a:t>
            </a:r>
          </a:p>
        </p:txBody>
      </p:sp>
      <p:sp>
        <p:nvSpPr>
          <p:cNvPr id="37" name="文本框 36"/>
          <p:cNvSpPr txBox="1"/>
          <p:nvPr/>
        </p:nvSpPr>
        <p:spPr>
          <a:xfrm>
            <a:off x="9351659" y="2163216"/>
            <a:ext cx="615553" cy="1169551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2800" dirty="0">
                <a:solidFill>
                  <a:srgbClr val="032D49"/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rPr>
              <a:t>茶</a:t>
            </a:r>
            <a:r>
              <a:rPr lang="en-US" altLang="zh-CN" sz="2800" dirty="0">
                <a:solidFill>
                  <a:srgbClr val="032D49"/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rPr>
              <a:t>·</a:t>
            </a:r>
            <a:r>
              <a:rPr lang="zh-CN" altLang="en-US" sz="2800" dirty="0">
                <a:solidFill>
                  <a:srgbClr val="032D49"/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rPr>
              <a:t>道</a:t>
            </a:r>
          </a:p>
        </p:txBody>
      </p:sp>
      <p:sp>
        <p:nvSpPr>
          <p:cNvPr id="38" name="文本框 37"/>
          <p:cNvSpPr txBox="1"/>
          <p:nvPr/>
        </p:nvSpPr>
        <p:spPr>
          <a:xfrm>
            <a:off x="5772692" y="3332638"/>
            <a:ext cx="615553" cy="1169551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2800" dirty="0">
                <a:solidFill>
                  <a:srgbClr val="032D49"/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rPr>
              <a:t>香</a:t>
            </a:r>
            <a:r>
              <a:rPr lang="en-US" altLang="zh-CN" sz="2800" dirty="0">
                <a:solidFill>
                  <a:srgbClr val="032D49"/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rPr>
              <a:t>·</a:t>
            </a:r>
            <a:r>
              <a:rPr lang="zh-CN" altLang="en-US" sz="2800" dirty="0">
                <a:solidFill>
                  <a:srgbClr val="032D49"/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rPr>
              <a:t>道</a:t>
            </a:r>
          </a:p>
        </p:txBody>
      </p:sp>
      <p:grpSp>
        <p:nvGrpSpPr>
          <p:cNvPr id="63" name="组合 62"/>
          <p:cNvGrpSpPr/>
          <p:nvPr/>
        </p:nvGrpSpPr>
        <p:grpSpPr>
          <a:xfrm>
            <a:off x="1949998" y="4942025"/>
            <a:ext cx="1025382" cy="560848"/>
            <a:chOff x="1223316" y="4086214"/>
            <a:chExt cx="2553073" cy="1396442"/>
          </a:xfrm>
        </p:grpSpPr>
        <p:grpSp>
          <p:nvGrpSpPr>
            <p:cNvPr id="49" name="组合 48"/>
            <p:cNvGrpSpPr/>
            <p:nvPr/>
          </p:nvGrpSpPr>
          <p:grpSpPr>
            <a:xfrm>
              <a:off x="1223316" y="5065976"/>
              <a:ext cx="2553073" cy="416680"/>
              <a:chOff x="-558455" y="844592"/>
              <a:chExt cx="11804535" cy="1926587"/>
            </a:xfrm>
            <a:noFill/>
          </p:grpSpPr>
          <p:sp>
            <p:nvSpPr>
              <p:cNvPr id="50" name="椭圆 8"/>
              <p:cNvSpPr/>
              <p:nvPr/>
            </p:nvSpPr>
            <p:spPr>
              <a:xfrm>
                <a:off x="-558455" y="844592"/>
                <a:ext cx="11804535" cy="1926587"/>
              </a:xfrm>
              <a:custGeom>
                <a:avLst/>
                <a:gdLst>
                  <a:gd name="connsiteX0" fmla="*/ 0 w 11142921"/>
                  <a:gd name="connsiteY0" fmla="*/ 847947 h 1695894"/>
                  <a:gd name="connsiteX1" fmla="*/ 5571461 w 11142921"/>
                  <a:gd name="connsiteY1" fmla="*/ 0 h 1695894"/>
                  <a:gd name="connsiteX2" fmla="*/ 11142922 w 11142921"/>
                  <a:gd name="connsiteY2" fmla="*/ 847947 h 1695894"/>
                  <a:gd name="connsiteX3" fmla="*/ 5571461 w 11142921"/>
                  <a:gd name="connsiteY3" fmla="*/ 1695894 h 1695894"/>
                  <a:gd name="connsiteX4" fmla="*/ 0 w 11142921"/>
                  <a:gd name="connsiteY4" fmla="*/ 847947 h 1695894"/>
                  <a:gd name="connsiteX0-1" fmla="*/ 225 w 11143147"/>
                  <a:gd name="connsiteY0-2" fmla="*/ 736737 h 1584684"/>
                  <a:gd name="connsiteX1-3" fmla="*/ 5411048 w 11143147"/>
                  <a:gd name="connsiteY1-4" fmla="*/ 0 h 1584684"/>
                  <a:gd name="connsiteX2-5" fmla="*/ 11143147 w 11143147"/>
                  <a:gd name="connsiteY2-6" fmla="*/ 736737 h 1584684"/>
                  <a:gd name="connsiteX3-7" fmla="*/ 5571686 w 11143147"/>
                  <a:gd name="connsiteY3-8" fmla="*/ 1584684 h 1584684"/>
                  <a:gd name="connsiteX4-9" fmla="*/ 225 w 11143147"/>
                  <a:gd name="connsiteY4-10" fmla="*/ 736737 h 1584684"/>
                  <a:gd name="connsiteX0-11" fmla="*/ 321 w 11143243"/>
                  <a:gd name="connsiteY0-12" fmla="*/ 829428 h 1677375"/>
                  <a:gd name="connsiteX1-13" fmla="*/ 5411144 w 11143243"/>
                  <a:gd name="connsiteY1-14" fmla="*/ 92691 h 1677375"/>
                  <a:gd name="connsiteX2-15" fmla="*/ 11143243 w 11143243"/>
                  <a:gd name="connsiteY2-16" fmla="*/ 829428 h 1677375"/>
                  <a:gd name="connsiteX3-17" fmla="*/ 5571782 w 11143243"/>
                  <a:gd name="connsiteY3-18" fmla="*/ 1677375 h 1677375"/>
                  <a:gd name="connsiteX4-19" fmla="*/ 321 w 11143243"/>
                  <a:gd name="connsiteY4-20" fmla="*/ 829428 h 1677375"/>
                  <a:gd name="connsiteX0-21" fmla="*/ 300 w 11143222"/>
                  <a:gd name="connsiteY0-22" fmla="*/ 738187 h 1586134"/>
                  <a:gd name="connsiteX1-23" fmla="*/ 5411123 w 11143222"/>
                  <a:gd name="connsiteY1-24" fmla="*/ 1450 h 1586134"/>
                  <a:gd name="connsiteX2-25" fmla="*/ 11143222 w 11143222"/>
                  <a:gd name="connsiteY2-26" fmla="*/ 738187 h 1586134"/>
                  <a:gd name="connsiteX3-27" fmla="*/ 5571761 w 11143222"/>
                  <a:gd name="connsiteY3-28" fmla="*/ 1586134 h 1586134"/>
                  <a:gd name="connsiteX4-29" fmla="*/ 300 w 11143222"/>
                  <a:gd name="connsiteY4-30" fmla="*/ 738187 h 1586134"/>
                  <a:gd name="connsiteX0-31" fmla="*/ 300 w 11143222"/>
                  <a:gd name="connsiteY0-32" fmla="*/ 738187 h 1602072"/>
                  <a:gd name="connsiteX1-33" fmla="*/ 5411123 w 11143222"/>
                  <a:gd name="connsiteY1-34" fmla="*/ 1450 h 1602072"/>
                  <a:gd name="connsiteX2-35" fmla="*/ 11143222 w 11143222"/>
                  <a:gd name="connsiteY2-36" fmla="*/ 738187 h 1602072"/>
                  <a:gd name="connsiteX3-37" fmla="*/ 5571761 w 11143222"/>
                  <a:gd name="connsiteY3-38" fmla="*/ 1586134 h 1602072"/>
                  <a:gd name="connsiteX4-39" fmla="*/ 300 w 11143222"/>
                  <a:gd name="connsiteY4-40" fmla="*/ 738187 h 1602072"/>
                  <a:gd name="connsiteX0-41" fmla="*/ 300 w 11143222"/>
                  <a:gd name="connsiteY0-42" fmla="*/ 738187 h 1598080"/>
                  <a:gd name="connsiteX1-43" fmla="*/ 5411123 w 11143222"/>
                  <a:gd name="connsiteY1-44" fmla="*/ 1450 h 1598080"/>
                  <a:gd name="connsiteX2-45" fmla="*/ 11143222 w 11143222"/>
                  <a:gd name="connsiteY2-46" fmla="*/ 738187 h 1598080"/>
                  <a:gd name="connsiteX3-47" fmla="*/ 5571761 w 11143222"/>
                  <a:gd name="connsiteY3-48" fmla="*/ 1586134 h 1598080"/>
                  <a:gd name="connsiteX4-49" fmla="*/ 300 w 11143222"/>
                  <a:gd name="connsiteY4-50" fmla="*/ 738187 h 1598080"/>
                  <a:gd name="connsiteX0-51" fmla="*/ 138 w 11464336"/>
                  <a:gd name="connsiteY0-52" fmla="*/ 736737 h 1584684"/>
                  <a:gd name="connsiteX1-53" fmla="*/ 5732237 w 11464336"/>
                  <a:gd name="connsiteY1-54" fmla="*/ 0 h 1584684"/>
                  <a:gd name="connsiteX2-55" fmla="*/ 11464336 w 11464336"/>
                  <a:gd name="connsiteY2-56" fmla="*/ 736737 h 1584684"/>
                  <a:gd name="connsiteX3-57" fmla="*/ 5892875 w 11464336"/>
                  <a:gd name="connsiteY3-58" fmla="*/ 1584684 h 1584684"/>
                  <a:gd name="connsiteX4-59" fmla="*/ 138 w 11464336"/>
                  <a:gd name="connsiteY4-60" fmla="*/ 736737 h 1584684"/>
                  <a:gd name="connsiteX0-61" fmla="*/ 24759 w 11488957"/>
                  <a:gd name="connsiteY0-62" fmla="*/ 737708 h 1585655"/>
                  <a:gd name="connsiteX1-63" fmla="*/ 5756858 w 11488957"/>
                  <a:gd name="connsiteY1-64" fmla="*/ 971 h 1585655"/>
                  <a:gd name="connsiteX2-65" fmla="*/ 11488957 w 11488957"/>
                  <a:gd name="connsiteY2-66" fmla="*/ 737708 h 1585655"/>
                  <a:gd name="connsiteX3-67" fmla="*/ 5917496 w 11488957"/>
                  <a:gd name="connsiteY3-68" fmla="*/ 1585655 h 1585655"/>
                  <a:gd name="connsiteX4-69" fmla="*/ 24759 w 11488957"/>
                  <a:gd name="connsiteY4-70" fmla="*/ 737708 h 1585655"/>
                  <a:gd name="connsiteX0-71" fmla="*/ 26515 w 11132367"/>
                  <a:gd name="connsiteY0-72" fmla="*/ 899055 h 1602201"/>
                  <a:gd name="connsiteX1-73" fmla="*/ 5400268 w 11132367"/>
                  <a:gd name="connsiteY1-74" fmla="*/ 1680 h 1602201"/>
                  <a:gd name="connsiteX2-75" fmla="*/ 11132367 w 11132367"/>
                  <a:gd name="connsiteY2-76" fmla="*/ 738417 h 1602201"/>
                  <a:gd name="connsiteX3-77" fmla="*/ 5560906 w 11132367"/>
                  <a:gd name="connsiteY3-78" fmla="*/ 1586364 h 1602201"/>
                  <a:gd name="connsiteX4-79" fmla="*/ 26515 w 11132367"/>
                  <a:gd name="connsiteY4-80" fmla="*/ 899055 h 1602201"/>
                  <a:gd name="connsiteX0-81" fmla="*/ 19182 w 11125034"/>
                  <a:gd name="connsiteY0-82" fmla="*/ 899055 h 1603865"/>
                  <a:gd name="connsiteX1-83" fmla="*/ 5392935 w 11125034"/>
                  <a:gd name="connsiteY1-84" fmla="*/ 1680 h 1603865"/>
                  <a:gd name="connsiteX2-85" fmla="*/ 11125034 w 11125034"/>
                  <a:gd name="connsiteY2-86" fmla="*/ 738417 h 1603865"/>
                  <a:gd name="connsiteX3-87" fmla="*/ 5553573 w 11125034"/>
                  <a:gd name="connsiteY3-88" fmla="*/ 1586364 h 1603865"/>
                  <a:gd name="connsiteX4-89" fmla="*/ 19182 w 11125034"/>
                  <a:gd name="connsiteY4-90" fmla="*/ 899055 h 1603865"/>
                  <a:gd name="connsiteX0-91" fmla="*/ 20646 w 11126498"/>
                  <a:gd name="connsiteY0-92" fmla="*/ 996014 h 1700824"/>
                  <a:gd name="connsiteX1-93" fmla="*/ 5394399 w 11126498"/>
                  <a:gd name="connsiteY1-94" fmla="*/ 98639 h 1700824"/>
                  <a:gd name="connsiteX2-95" fmla="*/ 11126498 w 11126498"/>
                  <a:gd name="connsiteY2-96" fmla="*/ 835376 h 1700824"/>
                  <a:gd name="connsiteX3-97" fmla="*/ 5555037 w 11126498"/>
                  <a:gd name="connsiteY3-98" fmla="*/ 1683323 h 1700824"/>
                  <a:gd name="connsiteX4-99" fmla="*/ 20646 w 11126498"/>
                  <a:gd name="connsiteY4-100" fmla="*/ 996014 h 1700824"/>
                  <a:gd name="connsiteX0-101" fmla="*/ 20845 w 11126697"/>
                  <a:gd name="connsiteY0-102" fmla="*/ 902584 h 1607394"/>
                  <a:gd name="connsiteX1-103" fmla="*/ 5394598 w 11126697"/>
                  <a:gd name="connsiteY1-104" fmla="*/ 5209 h 1607394"/>
                  <a:gd name="connsiteX2-105" fmla="*/ 11126697 w 11126697"/>
                  <a:gd name="connsiteY2-106" fmla="*/ 741946 h 1607394"/>
                  <a:gd name="connsiteX3-107" fmla="*/ 5555236 w 11126697"/>
                  <a:gd name="connsiteY3-108" fmla="*/ 1589893 h 1607394"/>
                  <a:gd name="connsiteX4-109" fmla="*/ 20845 w 11126697"/>
                  <a:gd name="connsiteY4-110" fmla="*/ 902584 h 1607394"/>
                  <a:gd name="connsiteX0-111" fmla="*/ 20779 w 11126631"/>
                  <a:gd name="connsiteY0-112" fmla="*/ 951990 h 1656800"/>
                  <a:gd name="connsiteX1-113" fmla="*/ 5394532 w 11126631"/>
                  <a:gd name="connsiteY1-114" fmla="*/ 54615 h 1656800"/>
                  <a:gd name="connsiteX2-115" fmla="*/ 11126631 w 11126631"/>
                  <a:gd name="connsiteY2-116" fmla="*/ 791352 h 1656800"/>
                  <a:gd name="connsiteX3-117" fmla="*/ 5555170 w 11126631"/>
                  <a:gd name="connsiteY3-118" fmla="*/ 1639299 h 1656800"/>
                  <a:gd name="connsiteX4-119" fmla="*/ 20779 w 11126631"/>
                  <a:gd name="connsiteY4-120" fmla="*/ 951990 h 1656800"/>
                  <a:gd name="connsiteX0-121" fmla="*/ 98 w 11105950"/>
                  <a:gd name="connsiteY0-122" fmla="*/ 1020663 h 1709155"/>
                  <a:gd name="connsiteX1-123" fmla="*/ 5410921 w 11105950"/>
                  <a:gd name="connsiteY1-124" fmla="*/ 24434 h 1709155"/>
                  <a:gd name="connsiteX2-125" fmla="*/ 11105950 w 11105950"/>
                  <a:gd name="connsiteY2-126" fmla="*/ 860025 h 1709155"/>
                  <a:gd name="connsiteX3-127" fmla="*/ 5534489 w 11105950"/>
                  <a:gd name="connsiteY3-128" fmla="*/ 1707972 h 1709155"/>
                  <a:gd name="connsiteX4-129" fmla="*/ 98 w 11105950"/>
                  <a:gd name="connsiteY4-130" fmla="*/ 1020663 h 1709155"/>
                  <a:gd name="connsiteX0-131" fmla="*/ 27558 w 11133410"/>
                  <a:gd name="connsiteY0-132" fmla="*/ 1027360 h 1717034"/>
                  <a:gd name="connsiteX1-133" fmla="*/ 5438381 w 11133410"/>
                  <a:gd name="connsiteY1-134" fmla="*/ 31131 h 1717034"/>
                  <a:gd name="connsiteX2-135" fmla="*/ 11133410 w 11133410"/>
                  <a:gd name="connsiteY2-136" fmla="*/ 866722 h 1717034"/>
                  <a:gd name="connsiteX3-137" fmla="*/ 5561949 w 11133410"/>
                  <a:gd name="connsiteY3-138" fmla="*/ 1714669 h 1717034"/>
                  <a:gd name="connsiteX4-139" fmla="*/ 27558 w 11133410"/>
                  <a:gd name="connsiteY4-140" fmla="*/ 1027360 h 1717034"/>
                  <a:gd name="connsiteX0-141" fmla="*/ 10942 w 11116794"/>
                  <a:gd name="connsiteY0-142" fmla="*/ 1034881 h 1728673"/>
                  <a:gd name="connsiteX1-143" fmla="*/ 5421765 w 11116794"/>
                  <a:gd name="connsiteY1-144" fmla="*/ 38652 h 1728673"/>
                  <a:gd name="connsiteX2-145" fmla="*/ 11116794 w 11116794"/>
                  <a:gd name="connsiteY2-146" fmla="*/ 874243 h 1728673"/>
                  <a:gd name="connsiteX3-147" fmla="*/ 5545333 w 11116794"/>
                  <a:gd name="connsiteY3-148" fmla="*/ 1722190 h 1728673"/>
                  <a:gd name="connsiteX4-149" fmla="*/ 10942 w 11116794"/>
                  <a:gd name="connsiteY4-150" fmla="*/ 1034881 h 1728673"/>
                  <a:gd name="connsiteX0-151" fmla="*/ 1601 w 11107453"/>
                  <a:gd name="connsiteY0-152" fmla="*/ 875692 h 1564124"/>
                  <a:gd name="connsiteX1-153" fmla="*/ 5054078 w 11107453"/>
                  <a:gd name="connsiteY1-154" fmla="*/ 27744 h 1564124"/>
                  <a:gd name="connsiteX2-155" fmla="*/ 11107453 w 11107453"/>
                  <a:gd name="connsiteY2-156" fmla="*/ 715054 h 1564124"/>
                  <a:gd name="connsiteX3-157" fmla="*/ 5535992 w 11107453"/>
                  <a:gd name="connsiteY3-158" fmla="*/ 1563001 h 1564124"/>
                  <a:gd name="connsiteX4-159" fmla="*/ 1601 w 11107453"/>
                  <a:gd name="connsiteY4-160" fmla="*/ 875692 h 1564124"/>
                  <a:gd name="connsiteX0-161" fmla="*/ 1601 w 11107453"/>
                  <a:gd name="connsiteY0-162" fmla="*/ 875692 h 1564124"/>
                  <a:gd name="connsiteX1-163" fmla="*/ 5054078 w 11107453"/>
                  <a:gd name="connsiteY1-164" fmla="*/ 27744 h 1564124"/>
                  <a:gd name="connsiteX2-165" fmla="*/ 11107453 w 11107453"/>
                  <a:gd name="connsiteY2-166" fmla="*/ 715054 h 1564124"/>
                  <a:gd name="connsiteX3-167" fmla="*/ 5535992 w 11107453"/>
                  <a:gd name="connsiteY3-168" fmla="*/ 1563001 h 1564124"/>
                  <a:gd name="connsiteX4-169" fmla="*/ 1601 w 11107453"/>
                  <a:gd name="connsiteY4-170" fmla="*/ 875692 h 1564124"/>
                  <a:gd name="connsiteX0-171" fmla="*/ 193 w 11106045"/>
                  <a:gd name="connsiteY0-172" fmla="*/ 935993 h 1624449"/>
                  <a:gd name="connsiteX1-173" fmla="*/ 5361589 w 11106045"/>
                  <a:gd name="connsiteY1-174" fmla="*/ 26262 h 1624449"/>
                  <a:gd name="connsiteX2-175" fmla="*/ 11106045 w 11106045"/>
                  <a:gd name="connsiteY2-176" fmla="*/ 775355 h 1624449"/>
                  <a:gd name="connsiteX3-177" fmla="*/ 5534584 w 11106045"/>
                  <a:gd name="connsiteY3-178" fmla="*/ 1623302 h 1624449"/>
                  <a:gd name="connsiteX4-179" fmla="*/ 193 w 11106045"/>
                  <a:gd name="connsiteY4-180" fmla="*/ 935993 h 1624449"/>
                  <a:gd name="connsiteX0-181" fmla="*/ 70072 w 11175924"/>
                  <a:gd name="connsiteY0-182" fmla="*/ 965625 h 1674478"/>
                  <a:gd name="connsiteX1-183" fmla="*/ 5431468 w 11175924"/>
                  <a:gd name="connsiteY1-184" fmla="*/ 55894 h 1674478"/>
                  <a:gd name="connsiteX2-185" fmla="*/ 11175924 w 11175924"/>
                  <a:gd name="connsiteY2-186" fmla="*/ 804987 h 1674478"/>
                  <a:gd name="connsiteX3-187" fmla="*/ 5604463 w 11175924"/>
                  <a:gd name="connsiteY3-188" fmla="*/ 1652934 h 1674478"/>
                  <a:gd name="connsiteX4-189" fmla="*/ 70072 w 11175924"/>
                  <a:gd name="connsiteY4-190" fmla="*/ 965625 h 1674478"/>
                  <a:gd name="connsiteX0-191" fmla="*/ 65465 w 11208387"/>
                  <a:gd name="connsiteY0-192" fmla="*/ 921187 h 1630931"/>
                  <a:gd name="connsiteX1-193" fmla="*/ 5426861 w 11208387"/>
                  <a:gd name="connsiteY1-194" fmla="*/ 11456 h 1630931"/>
                  <a:gd name="connsiteX2-195" fmla="*/ 11208387 w 11208387"/>
                  <a:gd name="connsiteY2-196" fmla="*/ 748192 h 1630931"/>
                  <a:gd name="connsiteX3-197" fmla="*/ 5599856 w 11208387"/>
                  <a:gd name="connsiteY3-198" fmla="*/ 1608496 h 1630931"/>
                  <a:gd name="connsiteX4-199" fmla="*/ 65465 w 11208387"/>
                  <a:gd name="connsiteY4-200" fmla="*/ 921187 h 1630931"/>
                  <a:gd name="connsiteX0-201" fmla="*/ 91838 w 11234760"/>
                  <a:gd name="connsiteY0-202" fmla="*/ 921187 h 1616978"/>
                  <a:gd name="connsiteX1-203" fmla="*/ 5453234 w 11234760"/>
                  <a:gd name="connsiteY1-204" fmla="*/ 11456 h 1616978"/>
                  <a:gd name="connsiteX2-205" fmla="*/ 11234760 w 11234760"/>
                  <a:gd name="connsiteY2-206" fmla="*/ 748192 h 1616978"/>
                  <a:gd name="connsiteX3-207" fmla="*/ 5626229 w 11234760"/>
                  <a:gd name="connsiteY3-208" fmla="*/ 1608496 h 1616978"/>
                  <a:gd name="connsiteX4-209" fmla="*/ 91838 w 11234760"/>
                  <a:gd name="connsiteY4-210" fmla="*/ 921187 h 1616978"/>
                  <a:gd name="connsiteX0-211" fmla="*/ 18141 w 11161063"/>
                  <a:gd name="connsiteY0-212" fmla="*/ 921187 h 1627157"/>
                  <a:gd name="connsiteX1-213" fmla="*/ 5379537 w 11161063"/>
                  <a:gd name="connsiteY1-214" fmla="*/ 11456 h 1627157"/>
                  <a:gd name="connsiteX2-215" fmla="*/ 11161063 w 11161063"/>
                  <a:gd name="connsiteY2-216" fmla="*/ 748192 h 1627157"/>
                  <a:gd name="connsiteX3-217" fmla="*/ 5552532 w 11161063"/>
                  <a:gd name="connsiteY3-218" fmla="*/ 1608496 h 1627157"/>
                  <a:gd name="connsiteX4-219" fmla="*/ 18141 w 11161063"/>
                  <a:gd name="connsiteY4-220" fmla="*/ 921187 h 1627157"/>
                  <a:gd name="connsiteX0-221" fmla="*/ 18279 w 11124130"/>
                  <a:gd name="connsiteY0-222" fmla="*/ 881804 h 1617320"/>
                  <a:gd name="connsiteX1-223" fmla="*/ 5342604 w 11124130"/>
                  <a:gd name="connsiteY1-224" fmla="*/ 9144 h 1617320"/>
                  <a:gd name="connsiteX2-225" fmla="*/ 11124130 w 11124130"/>
                  <a:gd name="connsiteY2-226" fmla="*/ 745880 h 1617320"/>
                  <a:gd name="connsiteX3-227" fmla="*/ 5515599 w 11124130"/>
                  <a:gd name="connsiteY3-228" fmla="*/ 1606184 h 1617320"/>
                  <a:gd name="connsiteX4-229" fmla="*/ 18279 w 11124130"/>
                  <a:gd name="connsiteY4-230" fmla="*/ 881804 h 1617320"/>
                  <a:gd name="connsiteX0-231" fmla="*/ 177 w 11106028"/>
                  <a:gd name="connsiteY0-232" fmla="*/ 885630 h 1687136"/>
                  <a:gd name="connsiteX1-233" fmla="*/ 5324502 w 11106028"/>
                  <a:gd name="connsiteY1-234" fmla="*/ 12970 h 1687136"/>
                  <a:gd name="connsiteX2-235" fmla="*/ 11106028 w 11106028"/>
                  <a:gd name="connsiteY2-236" fmla="*/ 749706 h 1687136"/>
                  <a:gd name="connsiteX3-237" fmla="*/ 5497497 w 11106028"/>
                  <a:gd name="connsiteY3-238" fmla="*/ 1610010 h 1687136"/>
                  <a:gd name="connsiteX4-239" fmla="*/ 177 w 11106028"/>
                  <a:gd name="connsiteY4-240" fmla="*/ 885630 h 1687136"/>
                  <a:gd name="connsiteX0-241" fmla="*/ 172 w 11204878"/>
                  <a:gd name="connsiteY0-242" fmla="*/ 821300 h 1682598"/>
                  <a:gd name="connsiteX1-243" fmla="*/ 5423352 w 11204878"/>
                  <a:gd name="connsiteY1-244" fmla="*/ 47494 h 1682598"/>
                  <a:gd name="connsiteX2-245" fmla="*/ 11204878 w 11204878"/>
                  <a:gd name="connsiteY2-246" fmla="*/ 784230 h 1682598"/>
                  <a:gd name="connsiteX3-247" fmla="*/ 5596347 w 11204878"/>
                  <a:gd name="connsiteY3-248" fmla="*/ 1644534 h 1682598"/>
                  <a:gd name="connsiteX4-249" fmla="*/ 172 w 11204878"/>
                  <a:gd name="connsiteY4-250" fmla="*/ 821300 h 1682598"/>
                  <a:gd name="connsiteX0-251" fmla="*/ 1728 w 11206434"/>
                  <a:gd name="connsiteY0-252" fmla="*/ 777088 h 1601641"/>
                  <a:gd name="connsiteX1-253" fmla="*/ 5424908 w 11206434"/>
                  <a:gd name="connsiteY1-254" fmla="*/ 3282 h 1601641"/>
                  <a:gd name="connsiteX2-255" fmla="*/ 11206434 w 11206434"/>
                  <a:gd name="connsiteY2-256" fmla="*/ 740018 h 1601641"/>
                  <a:gd name="connsiteX3-257" fmla="*/ 5597903 w 11206434"/>
                  <a:gd name="connsiteY3-258" fmla="*/ 1600322 h 1601641"/>
                  <a:gd name="connsiteX4-259" fmla="*/ 1728 w 11206434"/>
                  <a:gd name="connsiteY4-260" fmla="*/ 777088 h 1601641"/>
                  <a:gd name="connsiteX0-261" fmla="*/ 1752 w 11144674"/>
                  <a:gd name="connsiteY0-262" fmla="*/ 741435 h 1601739"/>
                  <a:gd name="connsiteX1-263" fmla="*/ 5363148 w 11144674"/>
                  <a:gd name="connsiteY1-264" fmla="*/ 4699 h 1601739"/>
                  <a:gd name="connsiteX2-265" fmla="*/ 11144674 w 11144674"/>
                  <a:gd name="connsiteY2-266" fmla="*/ 741435 h 1601739"/>
                  <a:gd name="connsiteX3-267" fmla="*/ 5536143 w 11144674"/>
                  <a:gd name="connsiteY3-268" fmla="*/ 1601739 h 1601739"/>
                  <a:gd name="connsiteX4-269" fmla="*/ 1752 w 11144674"/>
                  <a:gd name="connsiteY4-270" fmla="*/ 741435 h 1601739"/>
                  <a:gd name="connsiteX0-271" fmla="*/ 1262 w 11144184"/>
                  <a:gd name="connsiteY0-272" fmla="*/ 741435 h 1601739"/>
                  <a:gd name="connsiteX1-273" fmla="*/ 5362658 w 11144184"/>
                  <a:gd name="connsiteY1-274" fmla="*/ 4699 h 1601739"/>
                  <a:gd name="connsiteX2-275" fmla="*/ 11144184 w 11144184"/>
                  <a:gd name="connsiteY2-276" fmla="*/ 741435 h 1601739"/>
                  <a:gd name="connsiteX3-277" fmla="*/ 5535653 w 11144184"/>
                  <a:gd name="connsiteY3-278" fmla="*/ 1601739 h 1601739"/>
                  <a:gd name="connsiteX4-279" fmla="*/ 1262 w 11144184"/>
                  <a:gd name="connsiteY4-280" fmla="*/ 741435 h 1601739"/>
                  <a:gd name="connsiteX0-281" fmla="*/ 1250 w 11181242"/>
                  <a:gd name="connsiteY0-282" fmla="*/ 803213 h 1605189"/>
                  <a:gd name="connsiteX1-283" fmla="*/ 5399716 w 11181242"/>
                  <a:gd name="connsiteY1-284" fmla="*/ 4693 h 1605189"/>
                  <a:gd name="connsiteX2-285" fmla="*/ 11181242 w 11181242"/>
                  <a:gd name="connsiteY2-286" fmla="*/ 741429 h 1605189"/>
                  <a:gd name="connsiteX3-287" fmla="*/ 5572711 w 11181242"/>
                  <a:gd name="connsiteY3-288" fmla="*/ 1601733 h 1605189"/>
                  <a:gd name="connsiteX4-289" fmla="*/ 1250 w 11181242"/>
                  <a:gd name="connsiteY4-290" fmla="*/ 803213 h 1605189"/>
                  <a:gd name="connsiteX0-291" fmla="*/ 1737 w 11181729"/>
                  <a:gd name="connsiteY0-292" fmla="*/ 811978 h 1633006"/>
                  <a:gd name="connsiteX1-293" fmla="*/ 5400203 w 11181729"/>
                  <a:gd name="connsiteY1-294" fmla="*/ 13458 h 1633006"/>
                  <a:gd name="connsiteX2-295" fmla="*/ 11181729 w 11181729"/>
                  <a:gd name="connsiteY2-296" fmla="*/ 750194 h 1633006"/>
                  <a:gd name="connsiteX3-297" fmla="*/ 5573198 w 11181729"/>
                  <a:gd name="connsiteY3-298" fmla="*/ 1610498 h 1633006"/>
                  <a:gd name="connsiteX4-299" fmla="*/ 1737 w 11181729"/>
                  <a:gd name="connsiteY4-300" fmla="*/ 811978 h 1633006"/>
                  <a:gd name="connsiteX0-301" fmla="*/ 1737 w 11181729"/>
                  <a:gd name="connsiteY0-302" fmla="*/ 811978 h 1633006"/>
                  <a:gd name="connsiteX1-303" fmla="*/ 5400203 w 11181729"/>
                  <a:gd name="connsiteY1-304" fmla="*/ 13458 h 1633006"/>
                  <a:gd name="connsiteX2-305" fmla="*/ 11181729 w 11181729"/>
                  <a:gd name="connsiteY2-306" fmla="*/ 750194 h 1633006"/>
                  <a:gd name="connsiteX3-307" fmla="*/ 5573198 w 11181729"/>
                  <a:gd name="connsiteY3-308" fmla="*/ 1610498 h 1633006"/>
                  <a:gd name="connsiteX4-309" fmla="*/ 1737 w 11181729"/>
                  <a:gd name="connsiteY4-310" fmla="*/ 811978 h 1633006"/>
                  <a:gd name="connsiteX0-311" fmla="*/ 23183 w 11203175"/>
                  <a:gd name="connsiteY0-312" fmla="*/ 799117 h 1603534"/>
                  <a:gd name="connsiteX1-313" fmla="*/ 5421649 w 11203175"/>
                  <a:gd name="connsiteY1-314" fmla="*/ 597 h 1603534"/>
                  <a:gd name="connsiteX2-315" fmla="*/ 11203175 w 11203175"/>
                  <a:gd name="connsiteY2-316" fmla="*/ 737333 h 1603534"/>
                  <a:gd name="connsiteX3-317" fmla="*/ 5594644 w 11203175"/>
                  <a:gd name="connsiteY3-318" fmla="*/ 1597637 h 1603534"/>
                  <a:gd name="connsiteX4-319" fmla="*/ 23183 w 11203175"/>
                  <a:gd name="connsiteY4-320" fmla="*/ 799117 h 1603534"/>
                  <a:gd name="connsiteX0-321" fmla="*/ 23183 w 11203175"/>
                  <a:gd name="connsiteY0-322" fmla="*/ 800089 h 1604506"/>
                  <a:gd name="connsiteX1-323" fmla="*/ 5421649 w 11203175"/>
                  <a:gd name="connsiteY1-324" fmla="*/ 1569 h 1604506"/>
                  <a:gd name="connsiteX2-325" fmla="*/ 11203175 w 11203175"/>
                  <a:gd name="connsiteY2-326" fmla="*/ 738305 h 1604506"/>
                  <a:gd name="connsiteX3-327" fmla="*/ 5594644 w 11203175"/>
                  <a:gd name="connsiteY3-328" fmla="*/ 1598609 h 1604506"/>
                  <a:gd name="connsiteX4-329" fmla="*/ 23183 w 11203175"/>
                  <a:gd name="connsiteY4-330" fmla="*/ 800089 h 1604506"/>
                  <a:gd name="connsiteX0-331" fmla="*/ 23183 w 11203175"/>
                  <a:gd name="connsiteY0-332" fmla="*/ 800089 h 1604506"/>
                  <a:gd name="connsiteX1-333" fmla="*/ 5421649 w 11203175"/>
                  <a:gd name="connsiteY1-334" fmla="*/ 1569 h 1604506"/>
                  <a:gd name="connsiteX2-335" fmla="*/ 11203175 w 11203175"/>
                  <a:gd name="connsiteY2-336" fmla="*/ 738305 h 1604506"/>
                  <a:gd name="connsiteX3-337" fmla="*/ 5594644 w 11203175"/>
                  <a:gd name="connsiteY3-338" fmla="*/ 1598609 h 1604506"/>
                  <a:gd name="connsiteX4-339" fmla="*/ 23183 w 11203175"/>
                  <a:gd name="connsiteY4-340" fmla="*/ 800089 h 1604506"/>
                  <a:gd name="connsiteX0-341" fmla="*/ 23183 w 11203175"/>
                  <a:gd name="connsiteY0-342" fmla="*/ 803223 h 1607640"/>
                  <a:gd name="connsiteX1-343" fmla="*/ 5421649 w 11203175"/>
                  <a:gd name="connsiteY1-344" fmla="*/ 4703 h 1607640"/>
                  <a:gd name="connsiteX2-345" fmla="*/ 11203175 w 11203175"/>
                  <a:gd name="connsiteY2-346" fmla="*/ 741439 h 1607640"/>
                  <a:gd name="connsiteX3-347" fmla="*/ 5594644 w 11203175"/>
                  <a:gd name="connsiteY3-348" fmla="*/ 1601743 h 1607640"/>
                  <a:gd name="connsiteX4-349" fmla="*/ 23183 w 11203175"/>
                  <a:gd name="connsiteY4-350" fmla="*/ 803223 h 1607640"/>
                  <a:gd name="connsiteX0-351" fmla="*/ 23183 w 11203175"/>
                  <a:gd name="connsiteY0-352" fmla="*/ 801476 h 1605893"/>
                  <a:gd name="connsiteX1-353" fmla="*/ 5421649 w 11203175"/>
                  <a:gd name="connsiteY1-354" fmla="*/ 2956 h 1605893"/>
                  <a:gd name="connsiteX2-355" fmla="*/ 11203175 w 11203175"/>
                  <a:gd name="connsiteY2-356" fmla="*/ 739692 h 1605893"/>
                  <a:gd name="connsiteX3-357" fmla="*/ 5594644 w 11203175"/>
                  <a:gd name="connsiteY3-358" fmla="*/ 1599996 h 1605893"/>
                  <a:gd name="connsiteX4-359" fmla="*/ 23183 w 11203175"/>
                  <a:gd name="connsiteY4-360" fmla="*/ 801476 h 1605893"/>
                  <a:gd name="connsiteX0-361" fmla="*/ 2400 w 11182392"/>
                  <a:gd name="connsiteY0-362" fmla="*/ 798526 h 1597190"/>
                  <a:gd name="connsiteX1-363" fmla="*/ 4918952 w 11182392"/>
                  <a:gd name="connsiteY1-364" fmla="*/ 6 h 1597190"/>
                  <a:gd name="connsiteX2-365" fmla="*/ 11182392 w 11182392"/>
                  <a:gd name="connsiteY2-366" fmla="*/ 736742 h 1597190"/>
                  <a:gd name="connsiteX3-367" fmla="*/ 5573861 w 11182392"/>
                  <a:gd name="connsiteY3-368" fmla="*/ 1597046 h 1597190"/>
                  <a:gd name="connsiteX4-369" fmla="*/ 2400 w 11182392"/>
                  <a:gd name="connsiteY4-370" fmla="*/ 798526 h 1597190"/>
                  <a:gd name="connsiteX0-371" fmla="*/ 2400 w 11182392"/>
                  <a:gd name="connsiteY0-372" fmla="*/ 894470 h 1693134"/>
                  <a:gd name="connsiteX1-373" fmla="*/ 4918952 w 11182392"/>
                  <a:gd name="connsiteY1-374" fmla="*/ 95950 h 1693134"/>
                  <a:gd name="connsiteX2-375" fmla="*/ 5588476 w 11182392"/>
                  <a:gd name="connsiteY2-376" fmla="*/ 96026 h 1693134"/>
                  <a:gd name="connsiteX3-377" fmla="*/ 11182392 w 11182392"/>
                  <a:gd name="connsiteY3-378" fmla="*/ 832686 h 1693134"/>
                  <a:gd name="connsiteX4-379" fmla="*/ 5573861 w 11182392"/>
                  <a:gd name="connsiteY4-380" fmla="*/ 1692990 h 1693134"/>
                  <a:gd name="connsiteX5" fmla="*/ 2400 w 11182392"/>
                  <a:gd name="connsiteY5" fmla="*/ 894470 h 1693134"/>
                  <a:gd name="connsiteX0-381" fmla="*/ 4 w 11179996"/>
                  <a:gd name="connsiteY0-382" fmla="*/ 894470 h 1680780"/>
                  <a:gd name="connsiteX1-383" fmla="*/ 4916556 w 11179996"/>
                  <a:gd name="connsiteY1-384" fmla="*/ 95950 h 1680780"/>
                  <a:gd name="connsiteX2-385" fmla="*/ 5586080 w 11179996"/>
                  <a:gd name="connsiteY2-386" fmla="*/ 96026 h 1680780"/>
                  <a:gd name="connsiteX3-387" fmla="*/ 11179996 w 11179996"/>
                  <a:gd name="connsiteY3-388" fmla="*/ 832686 h 1680780"/>
                  <a:gd name="connsiteX4-389" fmla="*/ 4941270 w 11179996"/>
                  <a:gd name="connsiteY4-390" fmla="*/ 1680633 h 1680780"/>
                  <a:gd name="connsiteX5-391" fmla="*/ 4 w 11179996"/>
                  <a:gd name="connsiteY5-392" fmla="*/ 894470 h 1680780"/>
                  <a:gd name="connsiteX0-393" fmla="*/ 4 w 11180021"/>
                  <a:gd name="connsiteY0-394" fmla="*/ 894470 h 1781118"/>
                  <a:gd name="connsiteX1-395" fmla="*/ 4916556 w 11180021"/>
                  <a:gd name="connsiteY1-396" fmla="*/ 95950 h 1781118"/>
                  <a:gd name="connsiteX2-397" fmla="*/ 5586080 w 11180021"/>
                  <a:gd name="connsiteY2-398" fmla="*/ 96026 h 1781118"/>
                  <a:gd name="connsiteX3-399" fmla="*/ 11179996 w 11180021"/>
                  <a:gd name="connsiteY3-400" fmla="*/ 832686 h 1781118"/>
                  <a:gd name="connsiteX4-401" fmla="*/ 5511940 w 11180021"/>
                  <a:gd name="connsiteY4-402" fmla="*/ 1677691 h 1781118"/>
                  <a:gd name="connsiteX5-403" fmla="*/ 4941270 w 11180021"/>
                  <a:gd name="connsiteY5-404" fmla="*/ 1680633 h 1781118"/>
                  <a:gd name="connsiteX6" fmla="*/ 4 w 11180021"/>
                  <a:gd name="connsiteY6" fmla="*/ 894470 h 1781118"/>
                  <a:gd name="connsiteX0-405" fmla="*/ 4 w 11180021"/>
                  <a:gd name="connsiteY0-406" fmla="*/ 894470 h 1755894"/>
                  <a:gd name="connsiteX1-407" fmla="*/ 4916556 w 11180021"/>
                  <a:gd name="connsiteY1-408" fmla="*/ 95950 h 1755894"/>
                  <a:gd name="connsiteX2-409" fmla="*/ 5586080 w 11180021"/>
                  <a:gd name="connsiteY2-410" fmla="*/ 96026 h 1755894"/>
                  <a:gd name="connsiteX3-411" fmla="*/ 11179996 w 11180021"/>
                  <a:gd name="connsiteY3-412" fmla="*/ 832686 h 1755894"/>
                  <a:gd name="connsiteX4-413" fmla="*/ 5771431 w 11180021"/>
                  <a:gd name="connsiteY4-414" fmla="*/ 1628264 h 1755894"/>
                  <a:gd name="connsiteX5-415" fmla="*/ 4941270 w 11180021"/>
                  <a:gd name="connsiteY5-416" fmla="*/ 1680633 h 1755894"/>
                  <a:gd name="connsiteX6-417" fmla="*/ 4 w 11180021"/>
                  <a:gd name="connsiteY6-418" fmla="*/ 894470 h 1755894"/>
                  <a:gd name="connsiteX0-419" fmla="*/ 5329 w 11185346"/>
                  <a:gd name="connsiteY0-420" fmla="*/ 894470 h 1755894"/>
                  <a:gd name="connsiteX1-421" fmla="*/ 4921881 w 11185346"/>
                  <a:gd name="connsiteY1-422" fmla="*/ 95950 h 1755894"/>
                  <a:gd name="connsiteX2-423" fmla="*/ 5591405 w 11185346"/>
                  <a:gd name="connsiteY2-424" fmla="*/ 96026 h 1755894"/>
                  <a:gd name="connsiteX3-425" fmla="*/ 11185321 w 11185346"/>
                  <a:gd name="connsiteY3-426" fmla="*/ 832686 h 1755894"/>
                  <a:gd name="connsiteX4-427" fmla="*/ 5776756 w 11185346"/>
                  <a:gd name="connsiteY4-428" fmla="*/ 1628264 h 1755894"/>
                  <a:gd name="connsiteX5-429" fmla="*/ 4946595 w 11185346"/>
                  <a:gd name="connsiteY5-430" fmla="*/ 1680633 h 1755894"/>
                  <a:gd name="connsiteX6-431" fmla="*/ 5329 w 11185346"/>
                  <a:gd name="connsiteY6-432" fmla="*/ 894470 h 1755894"/>
                  <a:gd name="connsiteX0-433" fmla="*/ 5329 w 11185346"/>
                  <a:gd name="connsiteY0-434" fmla="*/ 829592 h 1691016"/>
                  <a:gd name="connsiteX1-435" fmla="*/ 4921881 w 11185346"/>
                  <a:gd name="connsiteY1-436" fmla="*/ 31072 h 1691016"/>
                  <a:gd name="connsiteX2-437" fmla="*/ 5591405 w 11185346"/>
                  <a:gd name="connsiteY2-438" fmla="*/ 31148 h 1691016"/>
                  <a:gd name="connsiteX3-439" fmla="*/ 11185321 w 11185346"/>
                  <a:gd name="connsiteY3-440" fmla="*/ 767808 h 1691016"/>
                  <a:gd name="connsiteX4-441" fmla="*/ 5776756 w 11185346"/>
                  <a:gd name="connsiteY4-442" fmla="*/ 1563386 h 1691016"/>
                  <a:gd name="connsiteX5-443" fmla="*/ 4946595 w 11185346"/>
                  <a:gd name="connsiteY5-444" fmla="*/ 1615755 h 1691016"/>
                  <a:gd name="connsiteX6-445" fmla="*/ 5329 w 11185346"/>
                  <a:gd name="connsiteY6-446" fmla="*/ 829592 h 1691016"/>
                  <a:gd name="connsiteX0-447" fmla="*/ 4835 w 11184854"/>
                  <a:gd name="connsiteY0-448" fmla="*/ 847871 h 1709295"/>
                  <a:gd name="connsiteX1-449" fmla="*/ 4921387 w 11184854"/>
                  <a:gd name="connsiteY1-450" fmla="*/ 49351 h 1709295"/>
                  <a:gd name="connsiteX2-451" fmla="*/ 5924543 w 11184854"/>
                  <a:gd name="connsiteY2-452" fmla="*/ 0 h 1709295"/>
                  <a:gd name="connsiteX3-453" fmla="*/ 11184827 w 11184854"/>
                  <a:gd name="connsiteY3-454" fmla="*/ 786087 h 1709295"/>
                  <a:gd name="connsiteX4-455" fmla="*/ 5776262 w 11184854"/>
                  <a:gd name="connsiteY4-456" fmla="*/ 1581665 h 1709295"/>
                  <a:gd name="connsiteX5-457" fmla="*/ 4946101 w 11184854"/>
                  <a:gd name="connsiteY5-458" fmla="*/ 1634034 h 1709295"/>
                  <a:gd name="connsiteX6-459" fmla="*/ 4835 w 11184854"/>
                  <a:gd name="connsiteY6-460" fmla="*/ 847871 h 1709295"/>
                  <a:gd name="connsiteX0-461" fmla="*/ 4893 w 11184914"/>
                  <a:gd name="connsiteY0-462" fmla="*/ 847871 h 1709295"/>
                  <a:gd name="connsiteX1-463" fmla="*/ 4921445 w 11184914"/>
                  <a:gd name="connsiteY1-464" fmla="*/ 49351 h 1709295"/>
                  <a:gd name="connsiteX2-465" fmla="*/ 6233520 w 11184914"/>
                  <a:gd name="connsiteY2-466" fmla="*/ 0 h 1709295"/>
                  <a:gd name="connsiteX3-467" fmla="*/ 11184885 w 11184914"/>
                  <a:gd name="connsiteY3-468" fmla="*/ 786087 h 1709295"/>
                  <a:gd name="connsiteX4-469" fmla="*/ 5776320 w 11184914"/>
                  <a:gd name="connsiteY4-470" fmla="*/ 1581665 h 1709295"/>
                  <a:gd name="connsiteX5-471" fmla="*/ 4946159 w 11184914"/>
                  <a:gd name="connsiteY5-472" fmla="*/ 1634034 h 1709295"/>
                  <a:gd name="connsiteX6-473" fmla="*/ 4893 w 11184914"/>
                  <a:gd name="connsiteY6-474" fmla="*/ 847871 h 1709295"/>
                  <a:gd name="connsiteX0-475" fmla="*/ 4925 w 11184947"/>
                  <a:gd name="connsiteY0-476" fmla="*/ 872584 h 1734008"/>
                  <a:gd name="connsiteX1-477" fmla="*/ 4921477 w 11184947"/>
                  <a:gd name="connsiteY1-478" fmla="*/ 74064 h 1734008"/>
                  <a:gd name="connsiteX2-479" fmla="*/ 6394190 w 11184947"/>
                  <a:gd name="connsiteY2-480" fmla="*/ 0 h 1734008"/>
                  <a:gd name="connsiteX3-481" fmla="*/ 11184917 w 11184947"/>
                  <a:gd name="connsiteY3-482" fmla="*/ 810800 h 1734008"/>
                  <a:gd name="connsiteX4-483" fmla="*/ 5776352 w 11184947"/>
                  <a:gd name="connsiteY4-484" fmla="*/ 1606378 h 1734008"/>
                  <a:gd name="connsiteX5-485" fmla="*/ 4946191 w 11184947"/>
                  <a:gd name="connsiteY5-486" fmla="*/ 1658747 h 1734008"/>
                  <a:gd name="connsiteX6-487" fmla="*/ 4925 w 11184947"/>
                  <a:gd name="connsiteY6-488" fmla="*/ 872584 h 1734008"/>
                  <a:gd name="connsiteX0-489" fmla="*/ 4925 w 11184947"/>
                  <a:gd name="connsiteY0-490" fmla="*/ 872584 h 1734008"/>
                  <a:gd name="connsiteX1-491" fmla="*/ 4921477 w 11184947"/>
                  <a:gd name="connsiteY1-492" fmla="*/ 74064 h 1734008"/>
                  <a:gd name="connsiteX2-493" fmla="*/ 6394190 w 11184947"/>
                  <a:gd name="connsiteY2-494" fmla="*/ 0 h 1734008"/>
                  <a:gd name="connsiteX3-495" fmla="*/ 11184917 w 11184947"/>
                  <a:gd name="connsiteY3-496" fmla="*/ 810800 h 1734008"/>
                  <a:gd name="connsiteX4-497" fmla="*/ 5776352 w 11184947"/>
                  <a:gd name="connsiteY4-498" fmla="*/ 1606378 h 1734008"/>
                  <a:gd name="connsiteX5-499" fmla="*/ 4946191 w 11184947"/>
                  <a:gd name="connsiteY5-500" fmla="*/ 1658747 h 1734008"/>
                  <a:gd name="connsiteX6-501" fmla="*/ 4925 w 11184947"/>
                  <a:gd name="connsiteY6-502" fmla="*/ 872584 h 1734008"/>
                  <a:gd name="connsiteX0-503" fmla="*/ 4925 w 11184947"/>
                  <a:gd name="connsiteY0-504" fmla="*/ 872584 h 1881243"/>
                  <a:gd name="connsiteX1-505" fmla="*/ 4921477 w 11184947"/>
                  <a:gd name="connsiteY1-506" fmla="*/ 74064 h 1881243"/>
                  <a:gd name="connsiteX2-507" fmla="*/ 6394190 w 11184947"/>
                  <a:gd name="connsiteY2-508" fmla="*/ 0 h 1881243"/>
                  <a:gd name="connsiteX3-509" fmla="*/ 11184917 w 11184947"/>
                  <a:gd name="connsiteY3-510" fmla="*/ 810800 h 1881243"/>
                  <a:gd name="connsiteX4-511" fmla="*/ 5776352 w 11184947"/>
                  <a:gd name="connsiteY4-512" fmla="*/ 1606378 h 1881243"/>
                  <a:gd name="connsiteX5-513" fmla="*/ 4946191 w 11184947"/>
                  <a:gd name="connsiteY5-514" fmla="*/ 1658747 h 1881243"/>
                  <a:gd name="connsiteX6-515" fmla="*/ 4925 w 11184947"/>
                  <a:gd name="connsiteY6-516" fmla="*/ 872584 h 1881243"/>
                  <a:gd name="connsiteX0-517" fmla="*/ 4925 w 11184947"/>
                  <a:gd name="connsiteY0-518" fmla="*/ 872584 h 1881243"/>
                  <a:gd name="connsiteX1-519" fmla="*/ 4921477 w 11184947"/>
                  <a:gd name="connsiteY1-520" fmla="*/ 74064 h 1881243"/>
                  <a:gd name="connsiteX2-521" fmla="*/ 6394190 w 11184947"/>
                  <a:gd name="connsiteY2-522" fmla="*/ 0 h 1881243"/>
                  <a:gd name="connsiteX3-523" fmla="*/ 11184917 w 11184947"/>
                  <a:gd name="connsiteY3-524" fmla="*/ 810800 h 1881243"/>
                  <a:gd name="connsiteX4-525" fmla="*/ 5776352 w 11184947"/>
                  <a:gd name="connsiteY4-526" fmla="*/ 1606378 h 1881243"/>
                  <a:gd name="connsiteX5-527" fmla="*/ 4946191 w 11184947"/>
                  <a:gd name="connsiteY5-528" fmla="*/ 1658747 h 1881243"/>
                  <a:gd name="connsiteX6-529" fmla="*/ 4925 w 11184947"/>
                  <a:gd name="connsiteY6-530" fmla="*/ 872584 h 1881243"/>
                  <a:gd name="connsiteX0-531" fmla="*/ 4925 w 11184947"/>
                  <a:gd name="connsiteY0-532" fmla="*/ 872584 h 1816400"/>
                  <a:gd name="connsiteX1-533" fmla="*/ 4921477 w 11184947"/>
                  <a:gd name="connsiteY1-534" fmla="*/ 74064 h 1816400"/>
                  <a:gd name="connsiteX2-535" fmla="*/ 6394190 w 11184947"/>
                  <a:gd name="connsiteY2-536" fmla="*/ 0 h 1816400"/>
                  <a:gd name="connsiteX3-537" fmla="*/ 11184917 w 11184947"/>
                  <a:gd name="connsiteY3-538" fmla="*/ 810800 h 1816400"/>
                  <a:gd name="connsiteX4-539" fmla="*/ 6628968 w 11184947"/>
                  <a:gd name="connsiteY4-540" fmla="*/ 1507524 h 1816400"/>
                  <a:gd name="connsiteX5-541" fmla="*/ 4946191 w 11184947"/>
                  <a:gd name="connsiteY5-542" fmla="*/ 1658747 h 1816400"/>
                  <a:gd name="connsiteX6-543" fmla="*/ 4925 w 11184947"/>
                  <a:gd name="connsiteY6-544" fmla="*/ 872584 h 1816400"/>
                  <a:gd name="connsiteX0-545" fmla="*/ 4925 w 11184947"/>
                  <a:gd name="connsiteY0-546" fmla="*/ 872584 h 1692951"/>
                  <a:gd name="connsiteX1-547" fmla="*/ 4921477 w 11184947"/>
                  <a:gd name="connsiteY1-548" fmla="*/ 74064 h 1692951"/>
                  <a:gd name="connsiteX2-549" fmla="*/ 6394190 w 11184947"/>
                  <a:gd name="connsiteY2-550" fmla="*/ 0 h 1692951"/>
                  <a:gd name="connsiteX3-551" fmla="*/ 11184917 w 11184947"/>
                  <a:gd name="connsiteY3-552" fmla="*/ 810800 h 1692951"/>
                  <a:gd name="connsiteX4-553" fmla="*/ 6628968 w 11184947"/>
                  <a:gd name="connsiteY4-554" fmla="*/ 1507524 h 1692951"/>
                  <a:gd name="connsiteX5-555" fmla="*/ 4946191 w 11184947"/>
                  <a:gd name="connsiteY5-556" fmla="*/ 1658747 h 1692951"/>
                  <a:gd name="connsiteX6-557" fmla="*/ 4925 w 11184947"/>
                  <a:gd name="connsiteY6-558" fmla="*/ 872584 h 1692951"/>
                  <a:gd name="connsiteX0-559" fmla="*/ 4925 w 11184947"/>
                  <a:gd name="connsiteY0-560" fmla="*/ 872584 h 1692951"/>
                  <a:gd name="connsiteX1-561" fmla="*/ 4921477 w 11184947"/>
                  <a:gd name="connsiteY1-562" fmla="*/ 74064 h 1692951"/>
                  <a:gd name="connsiteX2-563" fmla="*/ 6394190 w 11184947"/>
                  <a:gd name="connsiteY2-564" fmla="*/ 0 h 1692951"/>
                  <a:gd name="connsiteX3-565" fmla="*/ 11184917 w 11184947"/>
                  <a:gd name="connsiteY3-566" fmla="*/ 810800 h 1692951"/>
                  <a:gd name="connsiteX4-567" fmla="*/ 6628968 w 11184947"/>
                  <a:gd name="connsiteY4-568" fmla="*/ 1507524 h 1692951"/>
                  <a:gd name="connsiteX5-569" fmla="*/ 4946191 w 11184947"/>
                  <a:gd name="connsiteY5-570" fmla="*/ 1658747 h 1692951"/>
                  <a:gd name="connsiteX6-571" fmla="*/ 4925 w 11184947"/>
                  <a:gd name="connsiteY6-572" fmla="*/ 872584 h 1692951"/>
                  <a:gd name="connsiteX0-573" fmla="*/ 4925 w 11184917"/>
                  <a:gd name="connsiteY0-574" fmla="*/ 872584 h 1692951"/>
                  <a:gd name="connsiteX1-575" fmla="*/ 4921477 w 11184917"/>
                  <a:gd name="connsiteY1-576" fmla="*/ 74064 h 1692951"/>
                  <a:gd name="connsiteX2-577" fmla="*/ 6394190 w 11184917"/>
                  <a:gd name="connsiteY2-578" fmla="*/ 0 h 1692951"/>
                  <a:gd name="connsiteX3-579" fmla="*/ 11184917 w 11184917"/>
                  <a:gd name="connsiteY3-580" fmla="*/ 810800 h 1692951"/>
                  <a:gd name="connsiteX4-581" fmla="*/ 6628968 w 11184917"/>
                  <a:gd name="connsiteY4-582" fmla="*/ 1507524 h 1692951"/>
                  <a:gd name="connsiteX5-583" fmla="*/ 4946191 w 11184917"/>
                  <a:gd name="connsiteY5-584" fmla="*/ 1658747 h 1692951"/>
                  <a:gd name="connsiteX6-585" fmla="*/ 4925 w 11184917"/>
                  <a:gd name="connsiteY6-586" fmla="*/ 872584 h 1692951"/>
                  <a:gd name="connsiteX0-587" fmla="*/ 4925 w 11184950"/>
                  <a:gd name="connsiteY0-588" fmla="*/ 872584 h 1692951"/>
                  <a:gd name="connsiteX1-589" fmla="*/ 4921477 w 11184950"/>
                  <a:gd name="connsiteY1-590" fmla="*/ 74064 h 1692951"/>
                  <a:gd name="connsiteX2-591" fmla="*/ 6394190 w 11184950"/>
                  <a:gd name="connsiteY2-592" fmla="*/ 0 h 1692951"/>
                  <a:gd name="connsiteX3-593" fmla="*/ 11184917 w 11184950"/>
                  <a:gd name="connsiteY3-594" fmla="*/ 810800 h 1692951"/>
                  <a:gd name="connsiteX4-595" fmla="*/ 6628968 w 11184950"/>
                  <a:gd name="connsiteY4-596" fmla="*/ 1507524 h 1692951"/>
                  <a:gd name="connsiteX5-597" fmla="*/ 4946191 w 11184950"/>
                  <a:gd name="connsiteY5-598" fmla="*/ 1658747 h 1692951"/>
                  <a:gd name="connsiteX6-599" fmla="*/ 4925 w 11184950"/>
                  <a:gd name="connsiteY6-600" fmla="*/ 872584 h 1692951"/>
                  <a:gd name="connsiteX0-601" fmla="*/ 1631 w 11181656"/>
                  <a:gd name="connsiteY0-602" fmla="*/ 872584 h 1828582"/>
                  <a:gd name="connsiteX1-603" fmla="*/ 4918183 w 11181656"/>
                  <a:gd name="connsiteY1-604" fmla="*/ 74064 h 1828582"/>
                  <a:gd name="connsiteX2-605" fmla="*/ 6390896 w 11181656"/>
                  <a:gd name="connsiteY2-606" fmla="*/ 0 h 1828582"/>
                  <a:gd name="connsiteX3-607" fmla="*/ 11181623 w 11181656"/>
                  <a:gd name="connsiteY3-608" fmla="*/ 810800 h 1828582"/>
                  <a:gd name="connsiteX4-609" fmla="*/ 6625674 w 11181656"/>
                  <a:gd name="connsiteY4-610" fmla="*/ 1507524 h 1828582"/>
                  <a:gd name="connsiteX5-611" fmla="*/ 4399199 w 11181656"/>
                  <a:gd name="connsiteY5-612" fmla="*/ 1807028 h 1828582"/>
                  <a:gd name="connsiteX6-613" fmla="*/ 1631 w 11181656"/>
                  <a:gd name="connsiteY6-614" fmla="*/ 872584 h 1828582"/>
                  <a:gd name="connsiteX0-615" fmla="*/ 20205 w 11200230"/>
                  <a:gd name="connsiteY0-616" fmla="*/ 872584 h 1828582"/>
                  <a:gd name="connsiteX1-617" fmla="*/ 4936757 w 11200230"/>
                  <a:gd name="connsiteY1-618" fmla="*/ 74064 h 1828582"/>
                  <a:gd name="connsiteX2-619" fmla="*/ 6409470 w 11200230"/>
                  <a:gd name="connsiteY2-620" fmla="*/ 0 h 1828582"/>
                  <a:gd name="connsiteX3-621" fmla="*/ 11200197 w 11200230"/>
                  <a:gd name="connsiteY3-622" fmla="*/ 810800 h 1828582"/>
                  <a:gd name="connsiteX4-623" fmla="*/ 6644248 w 11200230"/>
                  <a:gd name="connsiteY4-624" fmla="*/ 1507524 h 1828582"/>
                  <a:gd name="connsiteX5-625" fmla="*/ 4417773 w 11200230"/>
                  <a:gd name="connsiteY5-626" fmla="*/ 1807028 h 1828582"/>
                  <a:gd name="connsiteX6-627" fmla="*/ 20205 w 11200230"/>
                  <a:gd name="connsiteY6-628" fmla="*/ 872584 h 1828582"/>
                  <a:gd name="connsiteX0-629" fmla="*/ 3929 w 11183954"/>
                  <a:gd name="connsiteY0-630" fmla="*/ 872584 h 1828582"/>
                  <a:gd name="connsiteX1-631" fmla="*/ 4920481 w 11183954"/>
                  <a:gd name="connsiteY1-632" fmla="*/ 74064 h 1828582"/>
                  <a:gd name="connsiteX2-633" fmla="*/ 6393194 w 11183954"/>
                  <a:gd name="connsiteY2-634" fmla="*/ 0 h 1828582"/>
                  <a:gd name="connsiteX3-635" fmla="*/ 11183921 w 11183954"/>
                  <a:gd name="connsiteY3-636" fmla="*/ 810800 h 1828582"/>
                  <a:gd name="connsiteX4-637" fmla="*/ 6627972 w 11183954"/>
                  <a:gd name="connsiteY4-638" fmla="*/ 1507524 h 1828582"/>
                  <a:gd name="connsiteX5-639" fmla="*/ 4401497 w 11183954"/>
                  <a:gd name="connsiteY5-640" fmla="*/ 1807028 h 1828582"/>
                  <a:gd name="connsiteX6-641" fmla="*/ 3929 w 11183954"/>
                  <a:gd name="connsiteY6-642" fmla="*/ 872584 h 1828582"/>
                  <a:gd name="connsiteX0-643" fmla="*/ 3363 w 11183388"/>
                  <a:gd name="connsiteY0-644" fmla="*/ 872584 h 1651495"/>
                  <a:gd name="connsiteX1-645" fmla="*/ 4919915 w 11183388"/>
                  <a:gd name="connsiteY1-646" fmla="*/ 74064 h 1651495"/>
                  <a:gd name="connsiteX2-647" fmla="*/ 6392628 w 11183388"/>
                  <a:gd name="connsiteY2-648" fmla="*/ 0 h 1651495"/>
                  <a:gd name="connsiteX3-649" fmla="*/ 11183355 w 11183388"/>
                  <a:gd name="connsiteY3-650" fmla="*/ 810800 h 1651495"/>
                  <a:gd name="connsiteX4-651" fmla="*/ 6627406 w 11183388"/>
                  <a:gd name="connsiteY4-652" fmla="*/ 1507524 h 1651495"/>
                  <a:gd name="connsiteX5-653" fmla="*/ 4190866 w 11183388"/>
                  <a:gd name="connsiteY5-654" fmla="*/ 1609320 h 1651495"/>
                  <a:gd name="connsiteX6-655" fmla="*/ 3363 w 11183388"/>
                  <a:gd name="connsiteY6-656" fmla="*/ 872584 h 1651495"/>
                  <a:gd name="connsiteX0-657" fmla="*/ 3302 w 11183327"/>
                  <a:gd name="connsiteY0-658" fmla="*/ 872584 h 1689517"/>
                  <a:gd name="connsiteX1-659" fmla="*/ 4919854 w 11183327"/>
                  <a:gd name="connsiteY1-660" fmla="*/ 74064 h 1689517"/>
                  <a:gd name="connsiteX2-661" fmla="*/ 6392567 w 11183327"/>
                  <a:gd name="connsiteY2-662" fmla="*/ 0 h 1689517"/>
                  <a:gd name="connsiteX3-663" fmla="*/ 11183294 w 11183327"/>
                  <a:gd name="connsiteY3-664" fmla="*/ 810800 h 1689517"/>
                  <a:gd name="connsiteX4-665" fmla="*/ 6627345 w 11183327"/>
                  <a:gd name="connsiteY4-666" fmla="*/ 1507524 h 1689517"/>
                  <a:gd name="connsiteX5-667" fmla="*/ 4190805 w 11183327"/>
                  <a:gd name="connsiteY5-668" fmla="*/ 1609320 h 1689517"/>
                  <a:gd name="connsiteX6-669" fmla="*/ 3302 w 11183327"/>
                  <a:gd name="connsiteY6-670" fmla="*/ 872584 h 1689517"/>
                  <a:gd name="connsiteX0-671" fmla="*/ 3345 w 11183369"/>
                  <a:gd name="connsiteY0-672" fmla="*/ 872584 h 1633761"/>
                  <a:gd name="connsiteX1-673" fmla="*/ 4919897 w 11183369"/>
                  <a:gd name="connsiteY1-674" fmla="*/ 74064 h 1633761"/>
                  <a:gd name="connsiteX2-675" fmla="*/ 6392610 w 11183369"/>
                  <a:gd name="connsiteY2-676" fmla="*/ 0 h 1633761"/>
                  <a:gd name="connsiteX3-677" fmla="*/ 11183337 w 11183369"/>
                  <a:gd name="connsiteY3-678" fmla="*/ 810800 h 1633761"/>
                  <a:gd name="connsiteX4-679" fmla="*/ 6528534 w 11183369"/>
                  <a:gd name="connsiteY4-680" fmla="*/ 1421027 h 1633761"/>
                  <a:gd name="connsiteX5-681" fmla="*/ 4190848 w 11183369"/>
                  <a:gd name="connsiteY5-682" fmla="*/ 1609320 h 1633761"/>
                  <a:gd name="connsiteX6-683" fmla="*/ 3345 w 11183369"/>
                  <a:gd name="connsiteY6-684" fmla="*/ 872584 h 1633761"/>
                  <a:gd name="connsiteX0-685" fmla="*/ 3345 w 11183368"/>
                  <a:gd name="connsiteY0-686" fmla="*/ 872584 h 1633761"/>
                  <a:gd name="connsiteX1-687" fmla="*/ 4919897 w 11183368"/>
                  <a:gd name="connsiteY1-688" fmla="*/ 74064 h 1633761"/>
                  <a:gd name="connsiteX2-689" fmla="*/ 6392610 w 11183368"/>
                  <a:gd name="connsiteY2-690" fmla="*/ 0 h 1633761"/>
                  <a:gd name="connsiteX3-691" fmla="*/ 11183337 w 11183368"/>
                  <a:gd name="connsiteY3-692" fmla="*/ 810800 h 1633761"/>
                  <a:gd name="connsiteX4-693" fmla="*/ 6528534 w 11183368"/>
                  <a:gd name="connsiteY4-694" fmla="*/ 1421027 h 1633761"/>
                  <a:gd name="connsiteX5-695" fmla="*/ 4190848 w 11183368"/>
                  <a:gd name="connsiteY5-696" fmla="*/ 1609320 h 1633761"/>
                  <a:gd name="connsiteX6-697" fmla="*/ 3345 w 11183368"/>
                  <a:gd name="connsiteY6-698" fmla="*/ 872584 h 1633761"/>
                  <a:gd name="connsiteX0-699" fmla="*/ 3345 w 11183368"/>
                  <a:gd name="connsiteY0-700" fmla="*/ 872584 h 1649694"/>
                  <a:gd name="connsiteX1-701" fmla="*/ 4919897 w 11183368"/>
                  <a:gd name="connsiteY1-702" fmla="*/ 74064 h 1649694"/>
                  <a:gd name="connsiteX2-703" fmla="*/ 6392610 w 11183368"/>
                  <a:gd name="connsiteY2-704" fmla="*/ 0 h 1649694"/>
                  <a:gd name="connsiteX3-705" fmla="*/ 11183337 w 11183368"/>
                  <a:gd name="connsiteY3-706" fmla="*/ 810800 h 1649694"/>
                  <a:gd name="connsiteX4-707" fmla="*/ 6528534 w 11183368"/>
                  <a:gd name="connsiteY4-708" fmla="*/ 1421027 h 1649694"/>
                  <a:gd name="connsiteX5-709" fmla="*/ 4190848 w 11183368"/>
                  <a:gd name="connsiteY5-710" fmla="*/ 1609320 h 1649694"/>
                  <a:gd name="connsiteX6-711" fmla="*/ 3345 w 11183368"/>
                  <a:gd name="connsiteY6-712" fmla="*/ 872584 h 1649694"/>
                  <a:gd name="connsiteX0-713" fmla="*/ 3378 w 11146331"/>
                  <a:gd name="connsiteY0-714" fmla="*/ 860228 h 1650600"/>
                  <a:gd name="connsiteX1-715" fmla="*/ 4882860 w 11146331"/>
                  <a:gd name="connsiteY1-716" fmla="*/ 74064 h 1650600"/>
                  <a:gd name="connsiteX2-717" fmla="*/ 6355573 w 11146331"/>
                  <a:gd name="connsiteY2-718" fmla="*/ 0 h 1650600"/>
                  <a:gd name="connsiteX3-719" fmla="*/ 11146300 w 11146331"/>
                  <a:gd name="connsiteY3-720" fmla="*/ 810800 h 1650600"/>
                  <a:gd name="connsiteX4-721" fmla="*/ 6491497 w 11146331"/>
                  <a:gd name="connsiteY4-722" fmla="*/ 1421027 h 1650600"/>
                  <a:gd name="connsiteX5-723" fmla="*/ 4153811 w 11146331"/>
                  <a:gd name="connsiteY5-724" fmla="*/ 1609320 h 1650600"/>
                  <a:gd name="connsiteX6-725" fmla="*/ 3378 w 11146331"/>
                  <a:gd name="connsiteY6-726" fmla="*/ 860228 h 1650600"/>
                  <a:gd name="connsiteX0-727" fmla="*/ 59056 w 11202009"/>
                  <a:gd name="connsiteY0-728" fmla="*/ 860228 h 1650600"/>
                  <a:gd name="connsiteX1-729" fmla="*/ 4938538 w 11202009"/>
                  <a:gd name="connsiteY1-730" fmla="*/ 74064 h 1650600"/>
                  <a:gd name="connsiteX2-731" fmla="*/ 6411251 w 11202009"/>
                  <a:gd name="connsiteY2-732" fmla="*/ 0 h 1650600"/>
                  <a:gd name="connsiteX3-733" fmla="*/ 11201978 w 11202009"/>
                  <a:gd name="connsiteY3-734" fmla="*/ 810800 h 1650600"/>
                  <a:gd name="connsiteX4-735" fmla="*/ 6547175 w 11202009"/>
                  <a:gd name="connsiteY4-736" fmla="*/ 1421027 h 1650600"/>
                  <a:gd name="connsiteX5-737" fmla="*/ 4209489 w 11202009"/>
                  <a:gd name="connsiteY5-738" fmla="*/ 1609320 h 1650600"/>
                  <a:gd name="connsiteX6-739" fmla="*/ 59056 w 11202009"/>
                  <a:gd name="connsiteY6-740" fmla="*/ 860228 h 1650600"/>
                  <a:gd name="connsiteX0-741" fmla="*/ 32671 w 11175624"/>
                  <a:gd name="connsiteY0-742" fmla="*/ 860228 h 1650600"/>
                  <a:gd name="connsiteX1-743" fmla="*/ 4912153 w 11175624"/>
                  <a:gd name="connsiteY1-744" fmla="*/ 74064 h 1650600"/>
                  <a:gd name="connsiteX2-745" fmla="*/ 6384866 w 11175624"/>
                  <a:gd name="connsiteY2-746" fmla="*/ 0 h 1650600"/>
                  <a:gd name="connsiteX3-747" fmla="*/ 11175593 w 11175624"/>
                  <a:gd name="connsiteY3-748" fmla="*/ 810800 h 1650600"/>
                  <a:gd name="connsiteX4-749" fmla="*/ 6520790 w 11175624"/>
                  <a:gd name="connsiteY4-750" fmla="*/ 1421027 h 1650600"/>
                  <a:gd name="connsiteX5-751" fmla="*/ 4183104 w 11175624"/>
                  <a:gd name="connsiteY5-752" fmla="*/ 1609320 h 1650600"/>
                  <a:gd name="connsiteX6-753" fmla="*/ 32671 w 11175624"/>
                  <a:gd name="connsiteY6-754" fmla="*/ 860228 h 1650600"/>
                  <a:gd name="connsiteX0-755" fmla="*/ 32671 w 11175626"/>
                  <a:gd name="connsiteY0-756" fmla="*/ 860228 h 1846488"/>
                  <a:gd name="connsiteX1-757" fmla="*/ 4912153 w 11175626"/>
                  <a:gd name="connsiteY1-758" fmla="*/ 74064 h 1846488"/>
                  <a:gd name="connsiteX2-759" fmla="*/ 6384866 w 11175626"/>
                  <a:gd name="connsiteY2-760" fmla="*/ 0 h 1846488"/>
                  <a:gd name="connsiteX3-761" fmla="*/ 11175593 w 11175626"/>
                  <a:gd name="connsiteY3-762" fmla="*/ 810800 h 1846488"/>
                  <a:gd name="connsiteX4-763" fmla="*/ 6644357 w 11175626"/>
                  <a:gd name="connsiteY4-764" fmla="*/ 1754659 h 1846488"/>
                  <a:gd name="connsiteX5-765" fmla="*/ 4183104 w 11175626"/>
                  <a:gd name="connsiteY5-766" fmla="*/ 1609320 h 1846488"/>
                  <a:gd name="connsiteX6-767" fmla="*/ 32671 w 11175626"/>
                  <a:gd name="connsiteY6-768" fmla="*/ 860228 h 1846488"/>
                  <a:gd name="connsiteX0-769" fmla="*/ 5087 w 11148042"/>
                  <a:gd name="connsiteY0-770" fmla="*/ 860228 h 1905219"/>
                  <a:gd name="connsiteX1-771" fmla="*/ 4884569 w 11148042"/>
                  <a:gd name="connsiteY1-772" fmla="*/ 74064 h 1905219"/>
                  <a:gd name="connsiteX2-773" fmla="*/ 6357282 w 11148042"/>
                  <a:gd name="connsiteY2-774" fmla="*/ 0 h 1905219"/>
                  <a:gd name="connsiteX3-775" fmla="*/ 11148009 w 11148042"/>
                  <a:gd name="connsiteY3-776" fmla="*/ 810800 h 1905219"/>
                  <a:gd name="connsiteX4-777" fmla="*/ 6616773 w 11148042"/>
                  <a:gd name="connsiteY4-778" fmla="*/ 1754659 h 1905219"/>
                  <a:gd name="connsiteX5-779" fmla="*/ 4007239 w 11148042"/>
                  <a:gd name="connsiteY5-780" fmla="*/ 1782314 h 1905219"/>
                  <a:gd name="connsiteX6-781" fmla="*/ 5087 w 11148042"/>
                  <a:gd name="connsiteY6-782" fmla="*/ 860228 h 1905219"/>
                  <a:gd name="connsiteX0-783" fmla="*/ 296 w 11143251"/>
                  <a:gd name="connsiteY0-784" fmla="*/ 860228 h 1905219"/>
                  <a:gd name="connsiteX1-785" fmla="*/ 4879778 w 11143251"/>
                  <a:gd name="connsiteY1-786" fmla="*/ 74064 h 1905219"/>
                  <a:gd name="connsiteX2-787" fmla="*/ 6352491 w 11143251"/>
                  <a:gd name="connsiteY2-788" fmla="*/ 0 h 1905219"/>
                  <a:gd name="connsiteX3-789" fmla="*/ 11143218 w 11143251"/>
                  <a:gd name="connsiteY3-790" fmla="*/ 810800 h 1905219"/>
                  <a:gd name="connsiteX4-791" fmla="*/ 6611982 w 11143251"/>
                  <a:gd name="connsiteY4-792" fmla="*/ 1754659 h 1905219"/>
                  <a:gd name="connsiteX5-793" fmla="*/ 4002448 w 11143251"/>
                  <a:gd name="connsiteY5-794" fmla="*/ 1782314 h 1905219"/>
                  <a:gd name="connsiteX6-795" fmla="*/ 296 w 11143251"/>
                  <a:gd name="connsiteY6-796" fmla="*/ 860228 h 1905219"/>
                  <a:gd name="connsiteX0-797" fmla="*/ 12301 w 11155256"/>
                  <a:gd name="connsiteY0-798" fmla="*/ 860228 h 1905219"/>
                  <a:gd name="connsiteX1-799" fmla="*/ 4891783 w 11155256"/>
                  <a:gd name="connsiteY1-800" fmla="*/ 74064 h 1905219"/>
                  <a:gd name="connsiteX2-801" fmla="*/ 6364496 w 11155256"/>
                  <a:gd name="connsiteY2-802" fmla="*/ 0 h 1905219"/>
                  <a:gd name="connsiteX3-803" fmla="*/ 11155223 w 11155256"/>
                  <a:gd name="connsiteY3-804" fmla="*/ 810800 h 1905219"/>
                  <a:gd name="connsiteX4-805" fmla="*/ 6623987 w 11155256"/>
                  <a:gd name="connsiteY4-806" fmla="*/ 1754659 h 1905219"/>
                  <a:gd name="connsiteX5-807" fmla="*/ 4014453 w 11155256"/>
                  <a:gd name="connsiteY5-808" fmla="*/ 1782314 h 1905219"/>
                  <a:gd name="connsiteX6-809" fmla="*/ 12301 w 11155256"/>
                  <a:gd name="connsiteY6-810" fmla="*/ 860228 h 1905219"/>
                  <a:gd name="connsiteX0-811" fmla="*/ 40139 w 11183094"/>
                  <a:gd name="connsiteY0-812" fmla="*/ 860228 h 1905219"/>
                  <a:gd name="connsiteX1-813" fmla="*/ 4919621 w 11183094"/>
                  <a:gd name="connsiteY1-814" fmla="*/ 74064 h 1905219"/>
                  <a:gd name="connsiteX2-815" fmla="*/ 6392334 w 11183094"/>
                  <a:gd name="connsiteY2-816" fmla="*/ 0 h 1905219"/>
                  <a:gd name="connsiteX3-817" fmla="*/ 11183061 w 11183094"/>
                  <a:gd name="connsiteY3-818" fmla="*/ 810800 h 1905219"/>
                  <a:gd name="connsiteX4-819" fmla="*/ 6651825 w 11183094"/>
                  <a:gd name="connsiteY4-820" fmla="*/ 1754659 h 1905219"/>
                  <a:gd name="connsiteX5-821" fmla="*/ 4042291 w 11183094"/>
                  <a:gd name="connsiteY5-822" fmla="*/ 1782314 h 1905219"/>
                  <a:gd name="connsiteX6-823" fmla="*/ 40139 w 11183094"/>
                  <a:gd name="connsiteY6-824" fmla="*/ 860228 h 1905219"/>
                  <a:gd name="connsiteX0-825" fmla="*/ 40139 w 11183094"/>
                  <a:gd name="connsiteY0-826" fmla="*/ 860228 h 1905219"/>
                  <a:gd name="connsiteX1-827" fmla="*/ 4919621 w 11183094"/>
                  <a:gd name="connsiteY1-828" fmla="*/ 74064 h 1905219"/>
                  <a:gd name="connsiteX2-829" fmla="*/ 6392334 w 11183094"/>
                  <a:gd name="connsiteY2-830" fmla="*/ 0 h 1905219"/>
                  <a:gd name="connsiteX3-831" fmla="*/ 11183061 w 11183094"/>
                  <a:gd name="connsiteY3-832" fmla="*/ 810800 h 1905219"/>
                  <a:gd name="connsiteX4-833" fmla="*/ 6651825 w 11183094"/>
                  <a:gd name="connsiteY4-834" fmla="*/ 1754659 h 1905219"/>
                  <a:gd name="connsiteX5-835" fmla="*/ 4042291 w 11183094"/>
                  <a:gd name="connsiteY5-836" fmla="*/ 1782314 h 1905219"/>
                  <a:gd name="connsiteX6-837" fmla="*/ 40139 w 11183094"/>
                  <a:gd name="connsiteY6-838" fmla="*/ 860228 h 1905219"/>
                  <a:gd name="connsiteX0-839" fmla="*/ 40139 w 11183094"/>
                  <a:gd name="connsiteY0-840" fmla="*/ 860228 h 1905219"/>
                  <a:gd name="connsiteX1-841" fmla="*/ 4919621 w 11183094"/>
                  <a:gd name="connsiteY1-842" fmla="*/ 74064 h 1905219"/>
                  <a:gd name="connsiteX2-843" fmla="*/ 6392334 w 11183094"/>
                  <a:gd name="connsiteY2-844" fmla="*/ 0 h 1905219"/>
                  <a:gd name="connsiteX3-845" fmla="*/ 11183061 w 11183094"/>
                  <a:gd name="connsiteY3-846" fmla="*/ 810800 h 1905219"/>
                  <a:gd name="connsiteX4-847" fmla="*/ 6651825 w 11183094"/>
                  <a:gd name="connsiteY4-848" fmla="*/ 1754659 h 1905219"/>
                  <a:gd name="connsiteX5-849" fmla="*/ 4042291 w 11183094"/>
                  <a:gd name="connsiteY5-850" fmla="*/ 1782314 h 1905219"/>
                  <a:gd name="connsiteX6-851" fmla="*/ 40139 w 11183094"/>
                  <a:gd name="connsiteY6-852" fmla="*/ 860228 h 1905219"/>
                  <a:gd name="connsiteX0-853" fmla="*/ 1148 w 11144103"/>
                  <a:gd name="connsiteY0-854" fmla="*/ 860228 h 1905219"/>
                  <a:gd name="connsiteX1-855" fmla="*/ 4411073 w 11144103"/>
                  <a:gd name="connsiteY1-856" fmla="*/ 86421 h 1905219"/>
                  <a:gd name="connsiteX2-857" fmla="*/ 6353343 w 11144103"/>
                  <a:gd name="connsiteY2-858" fmla="*/ 0 h 1905219"/>
                  <a:gd name="connsiteX3-859" fmla="*/ 11144070 w 11144103"/>
                  <a:gd name="connsiteY3-860" fmla="*/ 810800 h 1905219"/>
                  <a:gd name="connsiteX4-861" fmla="*/ 6612834 w 11144103"/>
                  <a:gd name="connsiteY4-862" fmla="*/ 1754659 h 1905219"/>
                  <a:gd name="connsiteX5-863" fmla="*/ 4003300 w 11144103"/>
                  <a:gd name="connsiteY5-864" fmla="*/ 1782314 h 1905219"/>
                  <a:gd name="connsiteX6-865" fmla="*/ 1148 w 11144103"/>
                  <a:gd name="connsiteY6-866" fmla="*/ 860228 h 1905219"/>
                  <a:gd name="connsiteX0-867" fmla="*/ 35235 w 11178190"/>
                  <a:gd name="connsiteY0-868" fmla="*/ 860228 h 1905219"/>
                  <a:gd name="connsiteX1-869" fmla="*/ 4445160 w 11178190"/>
                  <a:gd name="connsiteY1-870" fmla="*/ 86421 h 1905219"/>
                  <a:gd name="connsiteX2-871" fmla="*/ 6387430 w 11178190"/>
                  <a:gd name="connsiteY2-872" fmla="*/ 0 h 1905219"/>
                  <a:gd name="connsiteX3-873" fmla="*/ 11178157 w 11178190"/>
                  <a:gd name="connsiteY3-874" fmla="*/ 810800 h 1905219"/>
                  <a:gd name="connsiteX4-875" fmla="*/ 6646921 w 11178190"/>
                  <a:gd name="connsiteY4-876" fmla="*/ 1754659 h 1905219"/>
                  <a:gd name="connsiteX5-877" fmla="*/ 4037387 w 11178190"/>
                  <a:gd name="connsiteY5-878" fmla="*/ 1782314 h 1905219"/>
                  <a:gd name="connsiteX6-879" fmla="*/ 35235 w 11178190"/>
                  <a:gd name="connsiteY6-880" fmla="*/ 860228 h 1905219"/>
                  <a:gd name="connsiteX0-881" fmla="*/ 35235 w 11178190"/>
                  <a:gd name="connsiteY0-882" fmla="*/ 860228 h 1905219"/>
                  <a:gd name="connsiteX1-883" fmla="*/ 4445160 w 11178190"/>
                  <a:gd name="connsiteY1-884" fmla="*/ 86421 h 1905219"/>
                  <a:gd name="connsiteX2-885" fmla="*/ 6387430 w 11178190"/>
                  <a:gd name="connsiteY2-886" fmla="*/ 0 h 1905219"/>
                  <a:gd name="connsiteX3-887" fmla="*/ 11178157 w 11178190"/>
                  <a:gd name="connsiteY3-888" fmla="*/ 810800 h 1905219"/>
                  <a:gd name="connsiteX4-889" fmla="*/ 6646921 w 11178190"/>
                  <a:gd name="connsiteY4-890" fmla="*/ 1754659 h 1905219"/>
                  <a:gd name="connsiteX5-891" fmla="*/ 4037387 w 11178190"/>
                  <a:gd name="connsiteY5-892" fmla="*/ 1782314 h 1905219"/>
                  <a:gd name="connsiteX6-893" fmla="*/ 35235 w 11178190"/>
                  <a:gd name="connsiteY6-894" fmla="*/ 860228 h 1905219"/>
                  <a:gd name="connsiteX0-895" fmla="*/ 35235 w 11178190"/>
                  <a:gd name="connsiteY0-896" fmla="*/ 860228 h 1874634"/>
                  <a:gd name="connsiteX1-897" fmla="*/ 4445160 w 11178190"/>
                  <a:gd name="connsiteY1-898" fmla="*/ 86421 h 1874634"/>
                  <a:gd name="connsiteX2-899" fmla="*/ 6387430 w 11178190"/>
                  <a:gd name="connsiteY2-900" fmla="*/ 0 h 1874634"/>
                  <a:gd name="connsiteX3-901" fmla="*/ 11178157 w 11178190"/>
                  <a:gd name="connsiteY3-902" fmla="*/ 810800 h 1874634"/>
                  <a:gd name="connsiteX4-903" fmla="*/ 6646921 w 11178190"/>
                  <a:gd name="connsiteY4-904" fmla="*/ 1754659 h 1874634"/>
                  <a:gd name="connsiteX5-905" fmla="*/ 4037387 w 11178190"/>
                  <a:gd name="connsiteY5-906" fmla="*/ 1782314 h 1874634"/>
                  <a:gd name="connsiteX6-907" fmla="*/ 35235 w 11178190"/>
                  <a:gd name="connsiteY6-908" fmla="*/ 860228 h 1874634"/>
                  <a:gd name="connsiteX0-909" fmla="*/ 35235 w 11178190"/>
                  <a:gd name="connsiteY0-910" fmla="*/ 860228 h 1874634"/>
                  <a:gd name="connsiteX1-911" fmla="*/ 4445160 w 11178190"/>
                  <a:gd name="connsiteY1-912" fmla="*/ 86421 h 1874634"/>
                  <a:gd name="connsiteX2-913" fmla="*/ 6387430 w 11178190"/>
                  <a:gd name="connsiteY2-914" fmla="*/ 0 h 1874634"/>
                  <a:gd name="connsiteX3-915" fmla="*/ 11178157 w 11178190"/>
                  <a:gd name="connsiteY3-916" fmla="*/ 810800 h 1874634"/>
                  <a:gd name="connsiteX4-917" fmla="*/ 6646921 w 11178190"/>
                  <a:gd name="connsiteY4-918" fmla="*/ 1754659 h 1874634"/>
                  <a:gd name="connsiteX5-919" fmla="*/ 4037387 w 11178190"/>
                  <a:gd name="connsiteY5-920" fmla="*/ 1782314 h 1874634"/>
                  <a:gd name="connsiteX6-921" fmla="*/ 35235 w 11178190"/>
                  <a:gd name="connsiteY6-922" fmla="*/ 860228 h 1874634"/>
                  <a:gd name="connsiteX0-923" fmla="*/ 35235 w 11178190"/>
                  <a:gd name="connsiteY0-924" fmla="*/ 860228 h 1874634"/>
                  <a:gd name="connsiteX1-925" fmla="*/ 4445160 w 11178190"/>
                  <a:gd name="connsiteY1-926" fmla="*/ 86421 h 1874634"/>
                  <a:gd name="connsiteX2-927" fmla="*/ 6387430 w 11178190"/>
                  <a:gd name="connsiteY2-928" fmla="*/ 0 h 1874634"/>
                  <a:gd name="connsiteX3-929" fmla="*/ 11178157 w 11178190"/>
                  <a:gd name="connsiteY3-930" fmla="*/ 810800 h 1874634"/>
                  <a:gd name="connsiteX4-931" fmla="*/ 6646921 w 11178190"/>
                  <a:gd name="connsiteY4-932" fmla="*/ 1754659 h 1874634"/>
                  <a:gd name="connsiteX5-933" fmla="*/ 4037387 w 11178190"/>
                  <a:gd name="connsiteY5-934" fmla="*/ 1782314 h 1874634"/>
                  <a:gd name="connsiteX6-935" fmla="*/ 35235 w 11178190"/>
                  <a:gd name="connsiteY6-936" fmla="*/ 860228 h 1874634"/>
                  <a:gd name="connsiteX0-937" fmla="*/ 35235 w 11450036"/>
                  <a:gd name="connsiteY0-938" fmla="*/ 860228 h 1874634"/>
                  <a:gd name="connsiteX1-939" fmla="*/ 4445160 w 11450036"/>
                  <a:gd name="connsiteY1-940" fmla="*/ 86421 h 1874634"/>
                  <a:gd name="connsiteX2-941" fmla="*/ 6387430 w 11450036"/>
                  <a:gd name="connsiteY2-942" fmla="*/ 0 h 1874634"/>
                  <a:gd name="connsiteX3-943" fmla="*/ 11450006 w 11450036"/>
                  <a:gd name="connsiteY3-944" fmla="*/ 798443 h 1874634"/>
                  <a:gd name="connsiteX4-945" fmla="*/ 6646921 w 11450036"/>
                  <a:gd name="connsiteY4-946" fmla="*/ 1754659 h 1874634"/>
                  <a:gd name="connsiteX5-947" fmla="*/ 4037387 w 11450036"/>
                  <a:gd name="connsiteY5-948" fmla="*/ 1782314 h 1874634"/>
                  <a:gd name="connsiteX6-949" fmla="*/ 35235 w 11450036"/>
                  <a:gd name="connsiteY6-950" fmla="*/ 860228 h 1874634"/>
                  <a:gd name="connsiteX0-951" fmla="*/ 34334 w 11832194"/>
                  <a:gd name="connsiteY0-952" fmla="*/ 847871 h 1875493"/>
                  <a:gd name="connsiteX1-953" fmla="*/ 4827318 w 11832194"/>
                  <a:gd name="connsiteY1-954" fmla="*/ 86421 h 1875493"/>
                  <a:gd name="connsiteX2-955" fmla="*/ 6769588 w 11832194"/>
                  <a:gd name="connsiteY2-956" fmla="*/ 0 h 1875493"/>
                  <a:gd name="connsiteX3-957" fmla="*/ 11832164 w 11832194"/>
                  <a:gd name="connsiteY3-958" fmla="*/ 798443 h 1875493"/>
                  <a:gd name="connsiteX4-959" fmla="*/ 7029079 w 11832194"/>
                  <a:gd name="connsiteY4-960" fmla="*/ 1754659 h 1875493"/>
                  <a:gd name="connsiteX5-961" fmla="*/ 4419545 w 11832194"/>
                  <a:gd name="connsiteY5-962" fmla="*/ 1782314 h 1875493"/>
                  <a:gd name="connsiteX6-963" fmla="*/ 34334 w 11832194"/>
                  <a:gd name="connsiteY6-964" fmla="*/ 847871 h 1875493"/>
                  <a:gd name="connsiteX0-965" fmla="*/ 978 w 11798838"/>
                  <a:gd name="connsiteY0-966" fmla="*/ 898965 h 1926587"/>
                  <a:gd name="connsiteX1-967" fmla="*/ 4781605 w 11798838"/>
                  <a:gd name="connsiteY1-968" fmla="*/ 38661 h 1926587"/>
                  <a:gd name="connsiteX2-969" fmla="*/ 6736232 w 11798838"/>
                  <a:gd name="connsiteY2-970" fmla="*/ 51094 h 1926587"/>
                  <a:gd name="connsiteX3-971" fmla="*/ 11798808 w 11798838"/>
                  <a:gd name="connsiteY3-972" fmla="*/ 849537 h 1926587"/>
                  <a:gd name="connsiteX4-973" fmla="*/ 6995723 w 11798838"/>
                  <a:gd name="connsiteY4-974" fmla="*/ 1805753 h 1926587"/>
                  <a:gd name="connsiteX5-975" fmla="*/ 4386189 w 11798838"/>
                  <a:gd name="connsiteY5-976" fmla="*/ 1833408 h 1926587"/>
                  <a:gd name="connsiteX6-977" fmla="*/ 978 w 11798838"/>
                  <a:gd name="connsiteY6-978" fmla="*/ 898965 h 1926587"/>
                  <a:gd name="connsiteX0-979" fmla="*/ 14216 w 11812076"/>
                  <a:gd name="connsiteY0-980" fmla="*/ 898965 h 1926587"/>
                  <a:gd name="connsiteX1-981" fmla="*/ 4794843 w 11812076"/>
                  <a:gd name="connsiteY1-982" fmla="*/ 38661 h 1926587"/>
                  <a:gd name="connsiteX2-983" fmla="*/ 6749470 w 11812076"/>
                  <a:gd name="connsiteY2-984" fmla="*/ 51094 h 1926587"/>
                  <a:gd name="connsiteX3-985" fmla="*/ 11812046 w 11812076"/>
                  <a:gd name="connsiteY3-986" fmla="*/ 849537 h 1926587"/>
                  <a:gd name="connsiteX4-987" fmla="*/ 7008961 w 11812076"/>
                  <a:gd name="connsiteY4-988" fmla="*/ 1805753 h 1926587"/>
                  <a:gd name="connsiteX5-989" fmla="*/ 4399427 w 11812076"/>
                  <a:gd name="connsiteY5-990" fmla="*/ 1833408 h 1926587"/>
                  <a:gd name="connsiteX6-991" fmla="*/ 14216 w 11812076"/>
                  <a:gd name="connsiteY6-992" fmla="*/ 898965 h 1926587"/>
                  <a:gd name="connsiteX0-993" fmla="*/ 7593 w 11805453"/>
                  <a:gd name="connsiteY0-994" fmla="*/ 898965 h 1926587"/>
                  <a:gd name="connsiteX1-995" fmla="*/ 4788220 w 11805453"/>
                  <a:gd name="connsiteY1-996" fmla="*/ 38661 h 1926587"/>
                  <a:gd name="connsiteX2-997" fmla="*/ 6742847 w 11805453"/>
                  <a:gd name="connsiteY2-998" fmla="*/ 51094 h 1926587"/>
                  <a:gd name="connsiteX3-999" fmla="*/ 11805423 w 11805453"/>
                  <a:gd name="connsiteY3-1000" fmla="*/ 849537 h 1926587"/>
                  <a:gd name="connsiteX4-1001" fmla="*/ 7002338 w 11805453"/>
                  <a:gd name="connsiteY4-1002" fmla="*/ 1805753 h 1926587"/>
                  <a:gd name="connsiteX5-1003" fmla="*/ 4392804 w 11805453"/>
                  <a:gd name="connsiteY5-1004" fmla="*/ 1833408 h 1926587"/>
                  <a:gd name="connsiteX6-1005" fmla="*/ 7593 w 11805453"/>
                  <a:gd name="connsiteY6-1006" fmla="*/ 898965 h 1926587"/>
                  <a:gd name="connsiteX0-1007" fmla="*/ 6675 w 11804535"/>
                  <a:gd name="connsiteY0-1008" fmla="*/ 898965 h 1926587"/>
                  <a:gd name="connsiteX1-1009" fmla="*/ 4787302 w 11804535"/>
                  <a:gd name="connsiteY1-1010" fmla="*/ 38661 h 1926587"/>
                  <a:gd name="connsiteX2-1011" fmla="*/ 6741929 w 11804535"/>
                  <a:gd name="connsiteY2-1012" fmla="*/ 51094 h 1926587"/>
                  <a:gd name="connsiteX3-1013" fmla="*/ 11804505 w 11804535"/>
                  <a:gd name="connsiteY3-1014" fmla="*/ 849537 h 1926587"/>
                  <a:gd name="connsiteX4-1015" fmla="*/ 7001420 w 11804535"/>
                  <a:gd name="connsiteY4-1016" fmla="*/ 1805753 h 1926587"/>
                  <a:gd name="connsiteX5-1017" fmla="*/ 4391886 w 11804535"/>
                  <a:gd name="connsiteY5-1018" fmla="*/ 1833408 h 1926587"/>
                  <a:gd name="connsiteX6-1019" fmla="*/ 6675 w 11804535"/>
                  <a:gd name="connsiteY6-1020" fmla="*/ 898965 h 1926587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391" y="connsiteY5-392"/>
                  </a:cxn>
                  <a:cxn ang="0">
                    <a:pos x="connsiteX6-417" y="connsiteY6-418"/>
                  </a:cxn>
                </a:cxnLst>
                <a:rect l="l" t="t" r="r" b="b"/>
                <a:pathLst>
                  <a:path w="11804535" h="1926587">
                    <a:moveTo>
                      <a:pt x="6675" y="898965"/>
                    </a:moveTo>
                    <a:cubicBezTo>
                      <a:pt x="183789" y="-79781"/>
                      <a:pt x="3664760" y="179973"/>
                      <a:pt x="4787302" y="38661"/>
                    </a:cubicBezTo>
                    <a:cubicBezTo>
                      <a:pt x="5909844" y="-102651"/>
                      <a:pt x="5784519" y="200154"/>
                      <a:pt x="6741929" y="51094"/>
                    </a:cubicBezTo>
                    <a:cubicBezTo>
                      <a:pt x="7822906" y="235667"/>
                      <a:pt x="11087813" y="-204906"/>
                      <a:pt x="11804505" y="849537"/>
                    </a:cubicBezTo>
                    <a:cubicBezTo>
                      <a:pt x="11816862" y="1829840"/>
                      <a:pt x="8102992" y="1503793"/>
                      <a:pt x="7001420" y="1805753"/>
                    </a:cubicBezTo>
                    <a:cubicBezTo>
                      <a:pt x="5553858" y="1934720"/>
                      <a:pt x="5557677" y="1984539"/>
                      <a:pt x="4391886" y="1833408"/>
                    </a:cubicBezTo>
                    <a:cubicBezTo>
                      <a:pt x="3226095" y="1682277"/>
                      <a:pt x="-170439" y="1877711"/>
                      <a:pt x="6675" y="898965"/>
                    </a:cubicBezTo>
                    <a:close/>
                  </a:path>
                </a:pathLst>
              </a:custGeom>
              <a:grpFill/>
              <a:ln>
                <a:solidFill>
                  <a:srgbClr val="D69F8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1" name="椭圆 8"/>
              <p:cNvSpPr/>
              <p:nvPr/>
            </p:nvSpPr>
            <p:spPr>
              <a:xfrm>
                <a:off x="1771055" y="1211338"/>
                <a:ext cx="7271847" cy="1245051"/>
              </a:xfrm>
              <a:custGeom>
                <a:avLst/>
                <a:gdLst>
                  <a:gd name="connsiteX0" fmla="*/ 0 w 11142921"/>
                  <a:gd name="connsiteY0" fmla="*/ 847947 h 1695894"/>
                  <a:gd name="connsiteX1" fmla="*/ 5571461 w 11142921"/>
                  <a:gd name="connsiteY1" fmla="*/ 0 h 1695894"/>
                  <a:gd name="connsiteX2" fmla="*/ 11142922 w 11142921"/>
                  <a:gd name="connsiteY2" fmla="*/ 847947 h 1695894"/>
                  <a:gd name="connsiteX3" fmla="*/ 5571461 w 11142921"/>
                  <a:gd name="connsiteY3" fmla="*/ 1695894 h 1695894"/>
                  <a:gd name="connsiteX4" fmla="*/ 0 w 11142921"/>
                  <a:gd name="connsiteY4" fmla="*/ 847947 h 1695894"/>
                  <a:gd name="connsiteX0-1" fmla="*/ 225 w 11143147"/>
                  <a:gd name="connsiteY0-2" fmla="*/ 736737 h 1584684"/>
                  <a:gd name="connsiteX1-3" fmla="*/ 5411048 w 11143147"/>
                  <a:gd name="connsiteY1-4" fmla="*/ 0 h 1584684"/>
                  <a:gd name="connsiteX2-5" fmla="*/ 11143147 w 11143147"/>
                  <a:gd name="connsiteY2-6" fmla="*/ 736737 h 1584684"/>
                  <a:gd name="connsiteX3-7" fmla="*/ 5571686 w 11143147"/>
                  <a:gd name="connsiteY3-8" fmla="*/ 1584684 h 1584684"/>
                  <a:gd name="connsiteX4-9" fmla="*/ 225 w 11143147"/>
                  <a:gd name="connsiteY4-10" fmla="*/ 736737 h 1584684"/>
                  <a:gd name="connsiteX0-11" fmla="*/ 321 w 11143243"/>
                  <a:gd name="connsiteY0-12" fmla="*/ 829428 h 1677375"/>
                  <a:gd name="connsiteX1-13" fmla="*/ 5411144 w 11143243"/>
                  <a:gd name="connsiteY1-14" fmla="*/ 92691 h 1677375"/>
                  <a:gd name="connsiteX2-15" fmla="*/ 11143243 w 11143243"/>
                  <a:gd name="connsiteY2-16" fmla="*/ 829428 h 1677375"/>
                  <a:gd name="connsiteX3-17" fmla="*/ 5571782 w 11143243"/>
                  <a:gd name="connsiteY3-18" fmla="*/ 1677375 h 1677375"/>
                  <a:gd name="connsiteX4-19" fmla="*/ 321 w 11143243"/>
                  <a:gd name="connsiteY4-20" fmla="*/ 829428 h 1677375"/>
                  <a:gd name="connsiteX0-21" fmla="*/ 300 w 11143222"/>
                  <a:gd name="connsiteY0-22" fmla="*/ 738187 h 1586134"/>
                  <a:gd name="connsiteX1-23" fmla="*/ 5411123 w 11143222"/>
                  <a:gd name="connsiteY1-24" fmla="*/ 1450 h 1586134"/>
                  <a:gd name="connsiteX2-25" fmla="*/ 11143222 w 11143222"/>
                  <a:gd name="connsiteY2-26" fmla="*/ 738187 h 1586134"/>
                  <a:gd name="connsiteX3-27" fmla="*/ 5571761 w 11143222"/>
                  <a:gd name="connsiteY3-28" fmla="*/ 1586134 h 1586134"/>
                  <a:gd name="connsiteX4-29" fmla="*/ 300 w 11143222"/>
                  <a:gd name="connsiteY4-30" fmla="*/ 738187 h 1586134"/>
                  <a:gd name="connsiteX0-31" fmla="*/ 300 w 11143222"/>
                  <a:gd name="connsiteY0-32" fmla="*/ 738187 h 1602072"/>
                  <a:gd name="connsiteX1-33" fmla="*/ 5411123 w 11143222"/>
                  <a:gd name="connsiteY1-34" fmla="*/ 1450 h 1602072"/>
                  <a:gd name="connsiteX2-35" fmla="*/ 11143222 w 11143222"/>
                  <a:gd name="connsiteY2-36" fmla="*/ 738187 h 1602072"/>
                  <a:gd name="connsiteX3-37" fmla="*/ 5571761 w 11143222"/>
                  <a:gd name="connsiteY3-38" fmla="*/ 1586134 h 1602072"/>
                  <a:gd name="connsiteX4-39" fmla="*/ 300 w 11143222"/>
                  <a:gd name="connsiteY4-40" fmla="*/ 738187 h 1602072"/>
                  <a:gd name="connsiteX0-41" fmla="*/ 300 w 11143222"/>
                  <a:gd name="connsiteY0-42" fmla="*/ 738187 h 1598080"/>
                  <a:gd name="connsiteX1-43" fmla="*/ 5411123 w 11143222"/>
                  <a:gd name="connsiteY1-44" fmla="*/ 1450 h 1598080"/>
                  <a:gd name="connsiteX2-45" fmla="*/ 11143222 w 11143222"/>
                  <a:gd name="connsiteY2-46" fmla="*/ 738187 h 1598080"/>
                  <a:gd name="connsiteX3-47" fmla="*/ 5571761 w 11143222"/>
                  <a:gd name="connsiteY3-48" fmla="*/ 1586134 h 1598080"/>
                  <a:gd name="connsiteX4-49" fmla="*/ 300 w 11143222"/>
                  <a:gd name="connsiteY4-50" fmla="*/ 738187 h 1598080"/>
                  <a:gd name="connsiteX0-51" fmla="*/ 138 w 11464336"/>
                  <a:gd name="connsiteY0-52" fmla="*/ 736737 h 1584684"/>
                  <a:gd name="connsiteX1-53" fmla="*/ 5732237 w 11464336"/>
                  <a:gd name="connsiteY1-54" fmla="*/ 0 h 1584684"/>
                  <a:gd name="connsiteX2-55" fmla="*/ 11464336 w 11464336"/>
                  <a:gd name="connsiteY2-56" fmla="*/ 736737 h 1584684"/>
                  <a:gd name="connsiteX3-57" fmla="*/ 5892875 w 11464336"/>
                  <a:gd name="connsiteY3-58" fmla="*/ 1584684 h 1584684"/>
                  <a:gd name="connsiteX4-59" fmla="*/ 138 w 11464336"/>
                  <a:gd name="connsiteY4-60" fmla="*/ 736737 h 1584684"/>
                  <a:gd name="connsiteX0-61" fmla="*/ 24759 w 11488957"/>
                  <a:gd name="connsiteY0-62" fmla="*/ 737708 h 1585655"/>
                  <a:gd name="connsiteX1-63" fmla="*/ 5756858 w 11488957"/>
                  <a:gd name="connsiteY1-64" fmla="*/ 971 h 1585655"/>
                  <a:gd name="connsiteX2-65" fmla="*/ 11488957 w 11488957"/>
                  <a:gd name="connsiteY2-66" fmla="*/ 737708 h 1585655"/>
                  <a:gd name="connsiteX3-67" fmla="*/ 5917496 w 11488957"/>
                  <a:gd name="connsiteY3-68" fmla="*/ 1585655 h 1585655"/>
                  <a:gd name="connsiteX4-69" fmla="*/ 24759 w 11488957"/>
                  <a:gd name="connsiteY4-70" fmla="*/ 737708 h 1585655"/>
                  <a:gd name="connsiteX0-71" fmla="*/ 26515 w 11132367"/>
                  <a:gd name="connsiteY0-72" fmla="*/ 899055 h 1602201"/>
                  <a:gd name="connsiteX1-73" fmla="*/ 5400268 w 11132367"/>
                  <a:gd name="connsiteY1-74" fmla="*/ 1680 h 1602201"/>
                  <a:gd name="connsiteX2-75" fmla="*/ 11132367 w 11132367"/>
                  <a:gd name="connsiteY2-76" fmla="*/ 738417 h 1602201"/>
                  <a:gd name="connsiteX3-77" fmla="*/ 5560906 w 11132367"/>
                  <a:gd name="connsiteY3-78" fmla="*/ 1586364 h 1602201"/>
                  <a:gd name="connsiteX4-79" fmla="*/ 26515 w 11132367"/>
                  <a:gd name="connsiteY4-80" fmla="*/ 899055 h 1602201"/>
                  <a:gd name="connsiteX0-81" fmla="*/ 19182 w 11125034"/>
                  <a:gd name="connsiteY0-82" fmla="*/ 899055 h 1603865"/>
                  <a:gd name="connsiteX1-83" fmla="*/ 5392935 w 11125034"/>
                  <a:gd name="connsiteY1-84" fmla="*/ 1680 h 1603865"/>
                  <a:gd name="connsiteX2-85" fmla="*/ 11125034 w 11125034"/>
                  <a:gd name="connsiteY2-86" fmla="*/ 738417 h 1603865"/>
                  <a:gd name="connsiteX3-87" fmla="*/ 5553573 w 11125034"/>
                  <a:gd name="connsiteY3-88" fmla="*/ 1586364 h 1603865"/>
                  <a:gd name="connsiteX4-89" fmla="*/ 19182 w 11125034"/>
                  <a:gd name="connsiteY4-90" fmla="*/ 899055 h 1603865"/>
                  <a:gd name="connsiteX0-91" fmla="*/ 20646 w 11126498"/>
                  <a:gd name="connsiteY0-92" fmla="*/ 996014 h 1700824"/>
                  <a:gd name="connsiteX1-93" fmla="*/ 5394399 w 11126498"/>
                  <a:gd name="connsiteY1-94" fmla="*/ 98639 h 1700824"/>
                  <a:gd name="connsiteX2-95" fmla="*/ 11126498 w 11126498"/>
                  <a:gd name="connsiteY2-96" fmla="*/ 835376 h 1700824"/>
                  <a:gd name="connsiteX3-97" fmla="*/ 5555037 w 11126498"/>
                  <a:gd name="connsiteY3-98" fmla="*/ 1683323 h 1700824"/>
                  <a:gd name="connsiteX4-99" fmla="*/ 20646 w 11126498"/>
                  <a:gd name="connsiteY4-100" fmla="*/ 996014 h 1700824"/>
                  <a:gd name="connsiteX0-101" fmla="*/ 20845 w 11126697"/>
                  <a:gd name="connsiteY0-102" fmla="*/ 902584 h 1607394"/>
                  <a:gd name="connsiteX1-103" fmla="*/ 5394598 w 11126697"/>
                  <a:gd name="connsiteY1-104" fmla="*/ 5209 h 1607394"/>
                  <a:gd name="connsiteX2-105" fmla="*/ 11126697 w 11126697"/>
                  <a:gd name="connsiteY2-106" fmla="*/ 741946 h 1607394"/>
                  <a:gd name="connsiteX3-107" fmla="*/ 5555236 w 11126697"/>
                  <a:gd name="connsiteY3-108" fmla="*/ 1589893 h 1607394"/>
                  <a:gd name="connsiteX4-109" fmla="*/ 20845 w 11126697"/>
                  <a:gd name="connsiteY4-110" fmla="*/ 902584 h 1607394"/>
                  <a:gd name="connsiteX0-111" fmla="*/ 20779 w 11126631"/>
                  <a:gd name="connsiteY0-112" fmla="*/ 951990 h 1656800"/>
                  <a:gd name="connsiteX1-113" fmla="*/ 5394532 w 11126631"/>
                  <a:gd name="connsiteY1-114" fmla="*/ 54615 h 1656800"/>
                  <a:gd name="connsiteX2-115" fmla="*/ 11126631 w 11126631"/>
                  <a:gd name="connsiteY2-116" fmla="*/ 791352 h 1656800"/>
                  <a:gd name="connsiteX3-117" fmla="*/ 5555170 w 11126631"/>
                  <a:gd name="connsiteY3-118" fmla="*/ 1639299 h 1656800"/>
                  <a:gd name="connsiteX4-119" fmla="*/ 20779 w 11126631"/>
                  <a:gd name="connsiteY4-120" fmla="*/ 951990 h 1656800"/>
                  <a:gd name="connsiteX0-121" fmla="*/ 98 w 11105950"/>
                  <a:gd name="connsiteY0-122" fmla="*/ 1020663 h 1709155"/>
                  <a:gd name="connsiteX1-123" fmla="*/ 5410921 w 11105950"/>
                  <a:gd name="connsiteY1-124" fmla="*/ 24434 h 1709155"/>
                  <a:gd name="connsiteX2-125" fmla="*/ 11105950 w 11105950"/>
                  <a:gd name="connsiteY2-126" fmla="*/ 860025 h 1709155"/>
                  <a:gd name="connsiteX3-127" fmla="*/ 5534489 w 11105950"/>
                  <a:gd name="connsiteY3-128" fmla="*/ 1707972 h 1709155"/>
                  <a:gd name="connsiteX4-129" fmla="*/ 98 w 11105950"/>
                  <a:gd name="connsiteY4-130" fmla="*/ 1020663 h 1709155"/>
                  <a:gd name="connsiteX0-131" fmla="*/ 27558 w 11133410"/>
                  <a:gd name="connsiteY0-132" fmla="*/ 1027360 h 1717034"/>
                  <a:gd name="connsiteX1-133" fmla="*/ 5438381 w 11133410"/>
                  <a:gd name="connsiteY1-134" fmla="*/ 31131 h 1717034"/>
                  <a:gd name="connsiteX2-135" fmla="*/ 11133410 w 11133410"/>
                  <a:gd name="connsiteY2-136" fmla="*/ 866722 h 1717034"/>
                  <a:gd name="connsiteX3-137" fmla="*/ 5561949 w 11133410"/>
                  <a:gd name="connsiteY3-138" fmla="*/ 1714669 h 1717034"/>
                  <a:gd name="connsiteX4-139" fmla="*/ 27558 w 11133410"/>
                  <a:gd name="connsiteY4-140" fmla="*/ 1027360 h 1717034"/>
                  <a:gd name="connsiteX0-141" fmla="*/ 10942 w 11116794"/>
                  <a:gd name="connsiteY0-142" fmla="*/ 1034881 h 1728673"/>
                  <a:gd name="connsiteX1-143" fmla="*/ 5421765 w 11116794"/>
                  <a:gd name="connsiteY1-144" fmla="*/ 38652 h 1728673"/>
                  <a:gd name="connsiteX2-145" fmla="*/ 11116794 w 11116794"/>
                  <a:gd name="connsiteY2-146" fmla="*/ 874243 h 1728673"/>
                  <a:gd name="connsiteX3-147" fmla="*/ 5545333 w 11116794"/>
                  <a:gd name="connsiteY3-148" fmla="*/ 1722190 h 1728673"/>
                  <a:gd name="connsiteX4-149" fmla="*/ 10942 w 11116794"/>
                  <a:gd name="connsiteY4-150" fmla="*/ 1034881 h 1728673"/>
                  <a:gd name="connsiteX0-151" fmla="*/ 1601 w 11107453"/>
                  <a:gd name="connsiteY0-152" fmla="*/ 875692 h 1564124"/>
                  <a:gd name="connsiteX1-153" fmla="*/ 5054078 w 11107453"/>
                  <a:gd name="connsiteY1-154" fmla="*/ 27744 h 1564124"/>
                  <a:gd name="connsiteX2-155" fmla="*/ 11107453 w 11107453"/>
                  <a:gd name="connsiteY2-156" fmla="*/ 715054 h 1564124"/>
                  <a:gd name="connsiteX3-157" fmla="*/ 5535992 w 11107453"/>
                  <a:gd name="connsiteY3-158" fmla="*/ 1563001 h 1564124"/>
                  <a:gd name="connsiteX4-159" fmla="*/ 1601 w 11107453"/>
                  <a:gd name="connsiteY4-160" fmla="*/ 875692 h 1564124"/>
                  <a:gd name="connsiteX0-161" fmla="*/ 1601 w 11107453"/>
                  <a:gd name="connsiteY0-162" fmla="*/ 875692 h 1564124"/>
                  <a:gd name="connsiteX1-163" fmla="*/ 5054078 w 11107453"/>
                  <a:gd name="connsiteY1-164" fmla="*/ 27744 h 1564124"/>
                  <a:gd name="connsiteX2-165" fmla="*/ 11107453 w 11107453"/>
                  <a:gd name="connsiteY2-166" fmla="*/ 715054 h 1564124"/>
                  <a:gd name="connsiteX3-167" fmla="*/ 5535992 w 11107453"/>
                  <a:gd name="connsiteY3-168" fmla="*/ 1563001 h 1564124"/>
                  <a:gd name="connsiteX4-169" fmla="*/ 1601 w 11107453"/>
                  <a:gd name="connsiteY4-170" fmla="*/ 875692 h 1564124"/>
                  <a:gd name="connsiteX0-171" fmla="*/ 193 w 11106045"/>
                  <a:gd name="connsiteY0-172" fmla="*/ 935993 h 1624449"/>
                  <a:gd name="connsiteX1-173" fmla="*/ 5361589 w 11106045"/>
                  <a:gd name="connsiteY1-174" fmla="*/ 26262 h 1624449"/>
                  <a:gd name="connsiteX2-175" fmla="*/ 11106045 w 11106045"/>
                  <a:gd name="connsiteY2-176" fmla="*/ 775355 h 1624449"/>
                  <a:gd name="connsiteX3-177" fmla="*/ 5534584 w 11106045"/>
                  <a:gd name="connsiteY3-178" fmla="*/ 1623302 h 1624449"/>
                  <a:gd name="connsiteX4-179" fmla="*/ 193 w 11106045"/>
                  <a:gd name="connsiteY4-180" fmla="*/ 935993 h 1624449"/>
                  <a:gd name="connsiteX0-181" fmla="*/ 70072 w 11175924"/>
                  <a:gd name="connsiteY0-182" fmla="*/ 965625 h 1674478"/>
                  <a:gd name="connsiteX1-183" fmla="*/ 5431468 w 11175924"/>
                  <a:gd name="connsiteY1-184" fmla="*/ 55894 h 1674478"/>
                  <a:gd name="connsiteX2-185" fmla="*/ 11175924 w 11175924"/>
                  <a:gd name="connsiteY2-186" fmla="*/ 804987 h 1674478"/>
                  <a:gd name="connsiteX3-187" fmla="*/ 5604463 w 11175924"/>
                  <a:gd name="connsiteY3-188" fmla="*/ 1652934 h 1674478"/>
                  <a:gd name="connsiteX4-189" fmla="*/ 70072 w 11175924"/>
                  <a:gd name="connsiteY4-190" fmla="*/ 965625 h 1674478"/>
                  <a:gd name="connsiteX0-191" fmla="*/ 65465 w 11208387"/>
                  <a:gd name="connsiteY0-192" fmla="*/ 921187 h 1630931"/>
                  <a:gd name="connsiteX1-193" fmla="*/ 5426861 w 11208387"/>
                  <a:gd name="connsiteY1-194" fmla="*/ 11456 h 1630931"/>
                  <a:gd name="connsiteX2-195" fmla="*/ 11208387 w 11208387"/>
                  <a:gd name="connsiteY2-196" fmla="*/ 748192 h 1630931"/>
                  <a:gd name="connsiteX3-197" fmla="*/ 5599856 w 11208387"/>
                  <a:gd name="connsiteY3-198" fmla="*/ 1608496 h 1630931"/>
                  <a:gd name="connsiteX4-199" fmla="*/ 65465 w 11208387"/>
                  <a:gd name="connsiteY4-200" fmla="*/ 921187 h 1630931"/>
                  <a:gd name="connsiteX0-201" fmla="*/ 91838 w 11234760"/>
                  <a:gd name="connsiteY0-202" fmla="*/ 921187 h 1616978"/>
                  <a:gd name="connsiteX1-203" fmla="*/ 5453234 w 11234760"/>
                  <a:gd name="connsiteY1-204" fmla="*/ 11456 h 1616978"/>
                  <a:gd name="connsiteX2-205" fmla="*/ 11234760 w 11234760"/>
                  <a:gd name="connsiteY2-206" fmla="*/ 748192 h 1616978"/>
                  <a:gd name="connsiteX3-207" fmla="*/ 5626229 w 11234760"/>
                  <a:gd name="connsiteY3-208" fmla="*/ 1608496 h 1616978"/>
                  <a:gd name="connsiteX4-209" fmla="*/ 91838 w 11234760"/>
                  <a:gd name="connsiteY4-210" fmla="*/ 921187 h 1616978"/>
                  <a:gd name="connsiteX0-211" fmla="*/ 18141 w 11161063"/>
                  <a:gd name="connsiteY0-212" fmla="*/ 921187 h 1627157"/>
                  <a:gd name="connsiteX1-213" fmla="*/ 5379537 w 11161063"/>
                  <a:gd name="connsiteY1-214" fmla="*/ 11456 h 1627157"/>
                  <a:gd name="connsiteX2-215" fmla="*/ 11161063 w 11161063"/>
                  <a:gd name="connsiteY2-216" fmla="*/ 748192 h 1627157"/>
                  <a:gd name="connsiteX3-217" fmla="*/ 5552532 w 11161063"/>
                  <a:gd name="connsiteY3-218" fmla="*/ 1608496 h 1627157"/>
                  <a:gd name="connsiteX4-219" fmla="*/ 18141 w 11161063"/>
                  <a:gd name="connsiteY4-220" fmla="*/ 921187 h 1627157"/>
                  <a:gd name="connsiteX0-221" fmla="*/ 18279 w 11124130"/>
                  <a:gd name="connsiteY0-222" fmla="*/ 881804 h 1617320"/>
                  <a:gd name="connsiteX1-223" fmla="*/ 5342604 w 11124130"/>
                  <a:gd name="connsiteY1-224" fmla="*/ 9144 h 1617320"/>
                  <a:gd name="connsiteX2-225" fmla="*/ 11124130 w 11124130"/>
                  <a:gd name="connsiteY2-226" fmla="*/ 745880 h 1617320"/>
                  <a:gd name="connsiteX3-227" fmla="*/ 5515599 w 11124130"/>
                  <a:gd name="connsiteY3-228" fmla="*/ 1606184 h 1617320"/>
                  <a:gd name="connsiteX4-229" fmla="*/ 18279 w 11124130"/>
                  <a:gd name="connsiteY4-230" fmla="*/ 881804 h 1617320"/>
                  <a:gd name="connsiteX0-231" fmla="*/ 177 w 11106028"/>
                  <a:gd name="connsiteY0-232" fmla="*/ 885630 h 1687136"/>
                  <a:gd name="connsiteX1-233" fmla="*/ 5324502 w 11106028"/>
                  <a:gd name="connsiteY1-234" fmla="*/ 12970 h 1687136"/>
                  <a:gd name="connsiteX2-235" fmla="*/ 11106028 w 11106028"/>
                  <a:gd name="connsiteY2-236" fmla="*/ 749706 h 1687136"/>
                  <a:gd name="connsiteX3-237" fmla="*/ 5497497 w 11106028"/>
                  <a:gd name="connsiteY3-238" fmla="*/ 1610010 h 1687136"/>
                  <a:gd name="connsiteX4-239" fmla="*/ 177 w 11106028"/>
                  <a:gd name="connsiteY4-240" fmla="*/ 885630 h 1687136"/>
                  <a:gd name="connsiteX0-241" fmla="*/ 172 w 11204878"/>
                  <a:gd name="connsiteY0-242" fmla="*/ 821300 h 1682598"/>
                  <a:gd name="connsiteX1-243" fmla="*/ 5423352 w 11204878"/>
                  <a:gd name="connsiteY1-244" fmla="*/ 47494 h 1682598"/>
                  <a:gd name="connsiteX2-245" fmla="*/ 11204878 w 11204878"/>
                  <a:gd name="connsiteY2-246" fmla="*/ 784230 h 1682598"/>
                  <a:gd name="connsiteX3-247" fmla="*/ 5596347 w 11204878"/>
                  <a:gd name="connsiteY3-248" fmla="*/ 1644534 h 1682598"/>
                  <a:gd name="connsiteX4-249" fmla="*/ 172 w 11204878"/>
                  <a:gd name="connsiteY4-250" fmla="*/ 821300 h 1682598"/>
                  <a:gd name="connsiteX0-251" fmla="*/ 1728 w 11206434"/>
                  <a:gd name="connsiteY0-252" fmla="*/ 777088 h 1601641"/>
                  <a:gd name="connsiteX1-253" fmla="*/ 5424908 w 11206434"/>
                  <a:gd name="connsiteY1-254" fmla="*/ 3282 h 1601641"/>
                  <a:gd name="connsiteX2-255" fmla="*/ 11206434 w 11206434"/>
                  <a:gd name="connsiteY2-256" fmla="*/ 740018 h 1601641"/>
                  <a:gd name="connsiteX3-257" fmla="*/ 5597903 w 11206434"/>
                  <a:gd name="connsiteY3-258" fmla="*/ 1600322 h 1601641"/>
                  <a:gd name="connsiteX4-259" fmla="*/ 1728 w 11206434"/>
                  <a:gd name="connsiteY4-260" fmla="*/ 777088 h 1601641"/>
                  <a:gd name="connsiteX0-261" fmla="*/ 1752 w 11144674"/>
                  <a:gd name="connsiteY0-262" fmla="*/ 741435 h 1601739"/>
                  <a:gd name="connsiteX1-263" fmla="*/ 5363148 w 11144674"/>
                  <a:gd name="connsiteY1-264" fmla="*/ 4699 h 1601739"/>
                  <a:gd name="connsiteX2-265" fmla="*/ 11144674 w 11144674"/>
                  <a:gd name="connsiteY2-266" fmla="*/ 741435 h 1601739"/>
                  <a:gd name="connsiteX3-267" fmla="*/ 5536143 w 11144674"/>
                  <a:gd name="connsiteY3-268" fmla="*/ 1601739 h 1601739"/>
                  <a:gd name="connsiteX4-269" fmla="*/ 1752 w 11144674"/>
                  <a:gd name="connsiteY4-270" fmla="*/ 741435 h 1601739"/>
                  <a:gd name="connsiteX0-271" fmla="*/ 1262 w 11144184"/>
                  <a:gd name="connsiteY0-272" fmla="*/ 741435 h 1601739"/>
                  <a:gd name="connsiteX1-273" fmla="*/ 5362658 w 11144184"/>
                  <a:gd name="connsiteY1-274" fmla="*/ 4699 h 1601739"/>
                  <a:gd name="connsiteX2-275" fmla="*/ 11144184 w 11144184"/>
                  <a:gd name="connsiteY2-276" fmla="*/ 741435 h 1601739"/>
                  <a:gd name="connsiteX3-277" fmla="*/ 5535653 w 11144184"/>
                  <a:gd name="connsiteY3-278" fmla="*/ 1601739 h 1601739"/>
                  <a:gd name="connsiteX4-279" fmla="*/ 1262 w 11144184"/>
                  <a:gd name="connsiteY4-280" fmla="*/ 741435 h 1601739"/>
                  <a:gd name="connsiteX0-281" fmla="*/ 1250 w 11181242"/>
                  <a:gd name="connsiteY0-282" fmla="*/ 803213 h 1605189"/>
                  <a:gd name="connsiteX1-283" fmla="*/ 5399716 w 11181242"/>
                  <a:gd name="connsiteY1-284" fmla="*/ 4693 h 1605189"/>
                  <a:gd name="connsiteX2-285" fmla="*/ 11181242 w 11181242"/>
                  <a:gd name="connsiteY2-286" fmla="*/ 741429 h 1605189"/>
                  <a:gd name="connsiteX3-287" fmla="*/ 5572711 w 11181242"/>
                  <a:gd name="connsiteY3-288" fmla="*/ 1601733 h 1605189"/>
                  <a:gd name="connsiteX4-289" fmla="*/ 1250 w 11181242"/>
                  <a:gd name="connsiteY4-290" fmla="*/ 803213 h 1605189"/>
                  <a:gd name="connsiteX0-291" fmla="*/ 1737 w 11181729"/>
                  <a:gd name="connsiteY0-292" fmla="*/ 811978 h 1633006"/>
                  <a:gd name="connsiteX1-293" fmla="*/ 5400203 w 11181729"/>
                  <a:gd name="connsiteY1-294" fmla="*/ 13458 h 1633006"/>
                  <a:gd name="connsiteX2-295" fmla="*/ 11181729 w 11181729"/>
                  <a:gd name="connsiteY2-296" fmla="*/ 750194 h 1633006"/>
                  <a:gd name="connsiteX3-297" fmla="*/ 5573198 w 11181729"/>
                  <a:gd name="connsiteY3-298" fmla="*/ 1610498 h 1633006"/>
                  <a:gd name="connsiteX4-299" fmla="*/ 1737 w 11181729"/>
                  <a:gd name="connsiteY4-300" fmla="*/ 811978 h 1633006"/>
                  <a:gd name="connsiteX0-301" fmla="*/ 1737 w 11181729"/>
                  <a:gd name="connsiteY0-302" fmla="*/ 811978 h 1633006"/>
                  <a:gd name="connsiteX1-303" fmla="*/ 5400203 w 11181729"/>
                  <a:gd name="connsiteY1-304" fmla="*/ 13458 h 1633006"/>
                  <a:gd name="connsiteX2-305" fmla="*/ 11181729 w 11181729"/>
                  <a:gd name="connsiteY2-306" fmla="*/ 750194 h 1633006"/>
                  <a:gd name="connsiteX3-307" fmla="*/ 5573198 w 11181729"/>
                  <a:gd name="connsiteY3-308" fmla="*/ 1610498 h 1633006"/>
                  <a:gd name="connsiteX4-309" fmla="*/ 1737 w 11181729"/>
                  <a:gd name="connsiteY4-310" fmla="*/ 811978 h 1633006"/>
                  <a:gd name="connsiteX0-311" fmla="*/ 23183 w 11203175"/>
                  <a:gd name="connsiteY0-312" fmla="*/ 799117 h 1603534"/>
                  <a:gd name="connsiteX1-313" fmla="*/ 5421649 w 11203175"/>
                  <a:gd name="connsiteY1-314" fmla="*/ 597 h 1603534"/>
                  <a:gd name="connsiteX2-315" fmla="*/ 11203175 w 11203175"/>
                  <a:gd name="connsiteY2-316" fmla="*/ 737333 h 1603534"/>
                  <a:gd name="connsiteX3-317" fmla="*/ 5594644 w 11203175"/>
                  <a:gd name="connsiteY3-318" fmla="*/ 1597637 h 1603534"/>
                  <a:gd name="connsiteX4-319" fmla="*/ 23183 w 11203175"/>
                  <a:gd name="connsiteY4-320" fmla="*/ 799117 h 1603534"/>
                  <a:gd name="connsiteX0-321" fmla="*/ 23183 w 11203175"/>
                  <a:gd name="connsiteY0-322" fmla="*/ 800089 h 1604506"/>
                  <a:gd name="connsiteX1-323" fmla="*/ 5421649 w 11203175"/>
                  <a:gd name="connsiteY1-324" fmla="*/ 1569 h 1604506"/>
                  <a:gd name="connsiteX2-325" fmla="*/ 11203175 w 11203175"/>
                  <a:gd name="connsiteY2-326" fmla="*/ 738305 h 1604506"/>
                  <a:gd name="connsiteX3-327" fmla="*/ 5594644 w 11203175"/>
                  <a:gd name="connsiteY3-328" fmla="*/ 1598609 h 1604506"/>
                  <a:gd name="connsiteX4-329" fmla="*/ 23183 w 11203175"/>
                  <a:gd name="connsiteY4-330" fmla="*/ 800089 h 1604506"/>
                  <a:gd name="connsiteX0-331" fmla="*/ 23183 w 11203175"/>
                  <a:gd name="connsiteY0-332" fmla="*/ 800089 h 1604506"/>
                  <a:gd name="connsiteX1-333" fmla="*/ 5421649 w 11203175"/>
                  <a:gd name="connsiteY1-334" fmla="*/ 1569 h 1604506"/>
                  <a:gd name="connsiteX2-335" fmla="*/ 11203175 w 11203175"/>
                  <a:gd name="connsiteY2-336" fmla="*/ 738305 h 1604506"/>
                  <a:gd name="connsiteX3-337" fmla="*/ 5594644 w 11203175"/>
                  <a:gd name="connsiteY3-338" fmla="*/ 1598609 h 1604506"/>
                  <a:gd name="connsiteX4-339" fmla="*/ 23183 w 11203175"/>
                  <a:gd name="connsiteY4-340" fmla="*/ 800089 h 1604506"/>
                  <a:gd name="connsiteX0-341" fmla="*/ 23183 w 11203175"/>
                  <a:gd name="connsiteY0-342" fmla="*/ 803223 h 1607640"/>
                  <a:gd name="connsiteX1-343" fmla="*/ 5421649 w 11203175"/>
                  <a:gd name="connsiteY1-344" fmla="*/ 4703 h 1607640"/>
                  <a:gd name="connsiteX2-345" fmla="*/ 11203175 w 11203175"/>
                  <a:gd name="connsiteY2-346" fmla="*/ 741439 h 1607640"/>
                  <a:gd name="connsiteX3-347" fmla="*/ 5594644 w 11203175"/>
                  <a:gd name="connsiteY3-348" fmla="*/ 1601743 h 1607640"/>
                  <a:gd name="connsiteX4-349" fmla="*/ 23183 w 11203175"/>
                  <a:gd name="connsiteY4-350" fmla="*/ 803223 h 1607640"/>
                  <a:gd name="connsiteX0-351" fmla="*/ 23183 w 11203175"/>
                  <a:gd name="connsiteY0-352" fmla="*/ 801476 h 1605893"/>
                  <a:gd name="connsiteX1-353" fmla="*/ 5421649 w 11203175"/>
                  <a:gd name="connsiteY1-354" fmla="*/ 2956 h 1605893"/>
                  <a:gd name="connsiteX2-355" fmla="*/ 11203175 w 11203175"/>
                  <a:gd name="connsiteY2-356" fmla="*/ 739692 h 1605893"/>
                  <a:gd name="connsiteX3-357" fmla="*/ 5594644 w 11203175"/>
                  <a:gd name="connsiteY3-358" fmla="*/ 1599996 h 1605893"/>
                  <a:gd name="connsiteX4-359" fmla="*/ 23183 w 11203175"/>
                  <a:gd name="connsiteY4-360" fmla="*/ 801476 h 1605893"/>
                  <a:gd name="connsiteX0-361" fmla="*/ 2400 w 11182392"/>
                  <a:gd name="connsiteY0-362" fmla="*/ 798526 h 1597190"/>
                  <a:gd name="connsiteX1-363" fmla="*/ 4918952 w 11182392"/>
                  <a:gd name="connsiteY1-364" fmla="*/ 6 h 1597190"/>
                  <a:gd name="connsiteX2-365" fmla="*/ 11182392 w 11182392"/>
                  <a:gd name="connsiteY2-366" fmla="*/ 736742 h 1597190"/>
                  <a:gd name="connsiteX3-367" fmla="*/ 5573861 w 11182392"/>
                  <a:gd name="connsiteY3-368" fmla="*/ 1597046 h 1597190"/>
                  <a:gd name="connsiteX4-369" fmla="*/ 2400 w 11182392"/>
                  <a:gd name="connsiteY4-370" fmla="*/ 798526 h 1597190"/>
                  <a:gd name="connsiteX0-371" fmla="*/ 2400 w 11182392"/>
                  <a:gd name="connsiteY0-372" fmla="*/ 894470 h 1693134"/>
                  <a:gd name="connsiteX1-373" fmla="*/ 4918952 w 11182392"/>
                  <a:gd name="connsiteY1-374" fmla="*/ 95950 h 1693134"/>
                  <a:gd name="connsiteX2-375" fmla="*/ 5588476 w 11182392"/>
                  <a:gd name="connsiteY2-376" fmla="*/ 96026 h 1693134"/>
                  <a:gd name="connsiteX3-377" fmla="*/ 11182392 w 11182392"/>
                  <a:gd name="connsiteY3-378" fmla="*/ 832686 h 1693134"/>
                  <a:gd name="connsiteX4-379" fmla="*/ 5573861 w 11182392"/>
                  <a:gd name="connsiteY4-380" fmla="*/ 1692990 h 1693134"/>
                  <a:gd name="connsiteX5" fmla="*/ 2400 w 11182392"/>
                  <a:gd name="connsiteY5" fmla="*/ 894470 h 1693134"/>
                  <a:gd name="connsiteX0-381" fmla="*/ 4 w 11179996"/>
                  <a:gd name="connsiteY0-382" fmla="*/ 894470 h 1680780"/>
                  <a:gd name="connsiteX1-383" fmla="*/ 4916556 w 11179996"/>
                  <a:gd name="connsiteY1-384" fmla="*/ 95950 h 1680780"/>
                  <a:gd name="connsiteX2-385" fmla="*/ 5586080 w 11179996"/>
                  <a:gd name="connsiteY2-386" fmla="*/ 96026 h 1680780"/>
                  <a:gd name="connsiteX3-387" fmla="*/ 11179996 w 11179996"/>
                  <a:gd name="connsiteY3-388" fmla="*/ 832686 h 1680780"/>
                  <a:gd name="connsiteX4-389" fmla="*/ 4941270 w 11179996"/>
                  <a:gd name="connsiteY4-390" fmla="*/ 1680633 h 1680780"/>
                  <a:gd name="connsiteX5-391" fmla="*/ 4 w 11179996"/>
                  <a:gd name="connsiteY5-392" fmla="*/ 894470 h 1680780"/>
                  <a:gd name="connsiteX0-393" fmla="*/ 4 w 11180021"/>
                  <a:gd name="connsiteY0-394" fmla="*/ 894470 h 1781118"/>
                  <a:gd name="connsiteX1-395" fmla="*/ 4916556 w 11180021"/>
                  <a:gd name="connsiteY1-396" fmla="*/ 95950 h 1781118"/>
                  <a:gd name="connsiteX2-397" fmla="*/ 5586080 w 11180021"/>
                  <a:gd name="connsiteY2-398" fmla="*/ 96026 h 1781118"/>
                  <a:gd name="connsiteX3-399" fmla="*/ 11179996 w 11180021"/>
                  <a:gd name="connsiteY3-400" fmla="*/ 832686 h 1781118"/>
                  <a:gd name="connsiteX4-401" fmla="*/ 5511940 w 11180021"/>
                  <a:gd name="connsiteY4-402" fmla="*/ 1677691 h 1781118"/>
                  <a:gd name="connsiteX5-403" fmla="*/ 4941270 w 11180021"/>
                  <a:gd name="connsiteY5-404" fmla="*/ 1680633 h 1781118"/>
                  <a:gd name="connsiteX6" fmla="*/ 4 w 11180021"/>
                  <a:gd name="connsiteY6" fmla="*/ 894470 h 1781118"/>
                  <a:gd name="connsiteX0-405" fmla="*/ 4 w 11180021"/>
                  <a:gd name="connsiteY0-406" fmla="*/ 894470 h 1755894"/>
                  <a:gd name="connsiteX1-407" fmla="*/ 4916556 w 11180021"/>
                  <a:gd name="connsiteY1-408" fmla="*/ 95950 h 1755894"/>
                  <a:gd name="connsiteX2-409" fmla="*/ 5586080 w 11180021"/>
                  <a:gd name="connsiteY2-410" fmla="*/ 96026 h 1755894"/>
                  <a:gd name="connsiteX3-411" fmla="*/ 11179996 w 11180021"/>
                  <a:gd name="connsiteY3-412" fmla="*/ 832686 h 1755894"/>
                  <a:gd name="connsiteX4-413" fmla="*/ 5771431 w 11180021"/>
                  <a:gd name="connsiteY4-414" fmla="*/ 1628264 h 1755894"/>
                  <a:gd name="connsiteX5-415" fmla="*/ 4941270 w 11180021"/>
                  <a:gd name="connsiteY5-416" fmla="*/ 1680633 h 1755894"/>
                  <a:gd name="connsiteX6-417" fmla="*/ 4 w 11180021"/>
                  <a:gd name="connsiteY6-418" fmla="*/ 894470 h 1755894"/>
                  <a:gd name="connsiteX0-419" fmla="*/ 5329 w 11185346"/>
                  <a:gd name="connsiteY0-420" fmla="*/ 894470 h 1755894"/>
                  <a:gd name="connsiteX1-421" fmla="*/ 4921881 w 11185346"/>
                  <a:gd name="connsiteY1-422" fmla="*/ 95950 h 1755894"/>
                  <a:gd name="connsiteX2-423" fmla="*/ 5591405 w 11185346"/>
                  <a:gd name="connsiteY2-424" fmla="*/ 96026 h 1755894"/>
                  <a:gd name="connsiteX3-425" fmla="*/ 11185321 w 11185346"/>
                  <a:gd name="connsiteY3-426" fmla="*/ 832686 h 1755894"/>
                  <a:gd name="connsiteX4-427" fmla="*/ 5776756 w 11185346"/>
                  <a:gd name="connsiteY4-428" fmla="*/ 1628264 h 1755894"/>
                  <a:gd name="connsiteX5-429" fmla="*/ 4946595 w 11185346"/>
                  <a:gd name="connsiteY5-430" fmla="*/ 1680633 h 1755894"/>
                  <a:gd name="connsiteX6-431" fmla="*/ 5329 w 11185346"/>
                  <a:gd name="connsiteY6-432" fmla="*/ 894470 h 1755894"/>
                  <a:gd name="connsiteX0-433" fmla="*/ 5329 w 11185346"/>
                  <a:gd name="connsiteY0-434" fmla="*/ 829592 h 1691016"/>
                  <a:gd name="connsiteX1-435" fmla="*/ 4921881 w 11185346"/>
                  <a:gd name="connsiteY1-436" fmla="*/ 31072 h 1691016"/>
                  <a:gd name="connsiteX2-437" fmla="*/ 5591405 w 11185346"/>
                  <a:gd name="connsiteY2-438" fmla="*/ 31148 h 1691016"/>
                  <a:gd name="connsiteX3-439" fmla="*/ 11185321 w 11185346"/>
                  <a:gd name="connsiteY3-440" fmla="*/ 767808 h 1691016"/>
                  <a:gd name="connsiteX4-441" fmla="*/ 5776756 w 11185346"/>
                  <a:gd name="connsiteY4-442" fmla="*/ 1563386 h 1691016"/>
                  <a:gd name="connsiteX5-443" fmla="*/ 4946595 w 11185346"/>
                  <a:gd name="connsiteY5-444" fmla="*/ 1615755 h 1691016"/>
                  <a:gd name="connsiteX6-445" fmla="*/ 5329 w 11185346"/>
                  <a:gd name="connsiteY6-446" fmla="*/ 829592 h 1691016"/>
                  <a:gd name="connsiteX0-447" fmla="*/ 4835 w 11184854"/>
                  <a:gd name="connsiteY0-448" fmla="*/ 847871 h 1709295"/>
                  <a:gd name="connsiteX1-449" fmla="*/ 4921387 w 11184854"/>
                  <a:gd name="connsiteY1-450" fmla="*/ 49351 h 1709295"/>
                  <a:gd name="connsiteX2-451" fmla="*/ 5924543 w 11184854"/>
                  <a:gd name="connsiteY2-452" fmla="*/ 0 h 1709295"/>
                  <a:gd name="connsiteX3-453" fmla="*/ 11184827 w 11184854"/>
                  <a:gd name="connsiteY3-454" fmla="*/ 786087 h 1709295"/>
                  <a:gd name="connsiteX4-455" fmla="*/ 5776262 w 11184854"/>
                  <a:gd name="connsiteY4-456" fmla="*/ 1581665 h 1709295"/>
                  <a:gd name="connsiteX5-457" fmla="*/ 4946101 w 11184854"/>
                  <a:gd name="connsiteY5-458" fmla="*/ 1634034 h 1709295"/>
                  <a:gd name="connsiteX6-459" fmla="*/ 4835 w 11184854"/>
                  <a:gd name="connsiteY6-460" fmla="*/ 847871 h 1709295"/>
                  <a:gd name="connsiteX0-461" fmla="*/ 4893 w 11184914"/>
                  <a:gd name="connsiteY0-462" fmla="*/ 847871 h 1709295"/>
                  <a:gd name="connsiteX1-463" fmla="*/ 4921445 w 11184914"/>
                  <a:gd name="connsiteY1-464" fmla="*/ 49351 h 1709295"/>
                  <a:gd name="connsiteX2-465" fmla="*/ 6233520 w 11184914"/>
                  <a:gd name="connsiteY2-466" fmla="*/ 0 h 1709295"/>
                  <a:gd name="connsiteX3-467" fmla="*/ 11184885 w 11184914"/>
                  <a:gd name="connsiteY3-468" fmla="*/ 786087 h 1709295"/>
                  <a:gd name="connsiteX4-469" fmla="*/ 5776320 w 11184914"/>
                  <a:gd name="connsiteY4-470" fmla="*/ 1581665 h 1709295"/>
                  <a:gd name="connsiteX5-471" fmla="*/ 4946159 w 11184914"/>
                  <a:gd name="connsiteY5-472" fmla="*/ 1634034 h 1709295"/>
                  <a:gd name="connsiteX6-473" fmla="*/ 4893 w 11184914"/>
                  <a:gd name="connsiteY6-474" fmla="*/ 847871 h 1709295"/>
                  <a:gd name="connsiteX0-475" fmla="*/ 4925 w 11184947"/>
                  <a:gd name="connsiteY0-476" fmla="*/ 872584 h 1734008"/>
                  <a:gd name="connsiteX1-477" fmla="*/ 4921477 w 11184947"/>
                  <a:gd name="connsiteY1-478" fmla="*/ 74064 h 1734008"/>
                  <a:gd name="connsiteX2-479" fmla="*/ 6394190 w 11184947"/>
                  <a:gd name="connsiteY2-480" fmla="*/ 0 h 1734008"/>
                  <a:gd name="connsiteX3-481" fmla="*/ 11184917 w 11184947"/>
                  <a:gd name="connsiteY3-482" fmla="*/ 810800 h 1734008"/>
                  <a:gd name="connsiteX4-483" fmla="*/ 5776352 w 11184947"/>
                  <a:gd name="connsiteY4-484" fmla="*/ 1606378 h 1734008"/>
                  <a:gd name="connsiteX5-485" fmla="*/ 4946191 w 11184947"/>
                  <a:gd name="connsiteY5-486" fmla="*/ 1658747 h 1734008"/>
                  <a:gd name="connsiteX6-487" fmla="*/ 4925 w 11184947"/>
                  <a:gd name="connsiteY6-488" fmla="*/ 872584 h 1734008"/>
                  <a:gd name="connsiteX0-489" fmla="*/ 4925 w 11184947"/>
                  <a:gd name="connsiteY0-490" fmla="*/ 872584 h 1734008"/>
                  <a:gd name="connsiteX1-491" fmla="*/ 4921477 w 11184947"/>
                  <a:gd name="connsiteY1-492" fmla="*/ 74064 h 1734008"/>
                  <a:gd name="connsiteX2-493" fmla="*/ 6394190 w 11184947"/>
                  <a:gd name="connsiteY2-494" fmla="*/ 0 h 1734008"/>
                  <a:gd name="connsiteX3-495" fmla="*/ 11184917 w 11184947"/>
                  <a:gd name="connsiteY3-496" fmla="*/ 810800 h 1734008"/>
                  <a:gd name="connsiteX4-497" fmla="*/ 5776352 w 11184947"/>
                  <a:gd name="connsiteY4-498" fmla="*/ 1606378 h 1734008"/>
                  <a:gd name="connsiteX5-499" fmla="*/ 4946191 w 11184947"/>
                  <a:gd name="connsiteY5-500" fmla="*/ 1658747 h 1734008"/>
                  <a:gd name="connsiteX6-501" fmla="*/ 4925 w 11184947"/>
                  <a:gd name="connsiteY6-502" fmla="*/ 872584 h 1734008"/>
                  <a:gd name="connsiteX0-503" fmla="*/ 4925 w 11184947"/>
                  <a:gd name="connsiteY0-504" fmla="*/ 872584 h 1881243"/>
                  <a:gd name="connsiteX1-505" fmla="*/ 4921477 w 11184947"/>
                  <a:gd name="connsiteY1-506" fmla="*/ 74064 h 1881243"/>
                  <a:gd name="connsiteX2-507" fmla="*/ 6394190 w 11184947"/>
                  <a:gd name="connsiteY2-508" fmla="*/ 0 h 1881243"/>
                  <a:gd name="connsiteX3-509" fmla="*/ 11184917 w 11184947"/>
                  <a:gd name="connsiteY3-510" fmla="*/ 810800 h 1881243"/>
                  <a:gd name="connsiteX4-511" fmla="*/ 5776352 w 11184947"/>
                  <a:gd name="connsiteY4-512" fmla="*/ 1606378 h 1881243"/>
                  <a:gd name="connsiteX5-513" fmla="*/ 4946191 w 11184947"/>
                  <a:gd name="connsiteY5-514" fmla="*/ 1658747 h 1881243"/>
                  <a:gd name="connsiteX6-515" fmla="*/ 4925 w 11184947"/>
                  <a:gd name="connsiteY6-516" fmla="*/ 872584 h 1881243"/>
                  <a:gd name="connsiteX0-517" fmla="*/ 4925 w 11184947"/>
                  <a:gd name="connsiteY0-518" fmla="*/ 872584 h 1881243"/>
                  <a:gd name="connsiteX1-519" fmla="*/ 4921477 w 11184947"/>
                  <a:gd name="connsiteY1-520" fmla="*/ 74064 h 1881243"/>
                  <a:gd name="connsiteX2-521" fmla="*/ 6394190 w 11184947"/>
                  <a:gd name="connsiteY2-522" fmla="*/ 0 h 1881243"/>
                  <a:gd name="connsiteX3-523" fmla="*/ 11184917 w 11184947"/>
                  <a:gd name="connsiteY3-524" fmla="*/ 810800 h 1881243"/>
                  <a:gd name="connsiteX4-525" fmla="*/ 5776352 w 11184947"/>
                  <a:gd name="connsiteY4-526" fmla="*/ 1606378 h 1881243"/>
                  <a:gd name="connsiteX5-527" fmla="*/ 4946191 w 11184947"/>
                  <a:gd name="connsiteY5-528" fmla="*/ 1658747 h 1881243"/>
                  <a:gd name="connsiteX6-529" fmla="*/ 4925 w 11184947"/>
                  <a:gd name="connsiteY6-530" fmla="*/ 872584 h 1881243"/>
                  <a:gd name="connsiteX0-531" fmla="*/ 4925 w 11184947"/>
                  <a:gd name="connsiteY0-532" fmla="*/ 872584 h 1816400"/>
                  <a:gd name="connsiteX1-533" fmla="*/ 4921477 w 11184947"/>
                  <a:gd name="connsiteY1-534" fmla="*/ 74064 h 1816400"/>
                  <a:gd name="connsiteX2-535" fmla="*/ 6394190 w 11184947"/>
                  <a:gd name="connsiteY2-536" fmla="*/ 0 h 1816400"/>
                  <a:gd name="connsiteX3-537" fmla="*/ 11184917 w 11184947"/>
                  <a:gd name="connsiteY3-538" fmla="*/ 810800 h 1816400"/>
                  <a:gd name="connsiteX4-539" fmla="*/ 6628968 w 11184947"/>
                  <a:gd name="connsiteY4-540" fmla="*/ 1507524 h 1816400"/>
                  <a:gd name="connsiteX5-541" fmla="*/ 4946191 w 11184947"/>
                  <a:gd name="connsiteY5-542" fmla="*/ 1658747 h 1816400"/>
                  <a:gd name="connsiteX6-543" fmla="*/ 4925 w 11184947"/>
                  <a:gd name="connsiteY6-544" fmla="*/ 872584 h 1816400"/>
                  <a:gd name="connsiteX0-545" fmla="*/ 4925 w 11184947"/>
                  <a:gd name="connsiteY0-546" fmla="*/ 872584 h 1692951"/>
                  <a:gd name="connsiteX1-547" fmla="*/ 4921477 w 11184947"/>
                  <a:gd name="connsiteY1-548" fmla="*/ 74064 h 1692951"/>
                  <a:gd name="connsiteX2-549" fmla="*/ 6394190 w 11184947"/>
                  <a:gd name="connsiteY2-550" fmla="*/ 0 h 1692951"/>
                  <a:gd name="connsiteX3-551" fmla="*/ 11184917 w 11184947"/>
                  <a:gd name="connsiteY3-552" fmla="*/ 810800 h 1692951"/>
                  <a:gd name="connsiteX4-553" fmla="*/ 6628968 w 11184947"/>
                  <a:gd name="connsiteY4-554" fmla="*/ 1507524 h 1692951"/>
                  <a:gd name="connsiteX5-555" fmla="*/ 4946191 w 11184947"/>
                  <a:gd name="connsiteY5-556" fmla="*/ 1658747 h 1692951"/>
                  <a:gd name="connsiteX6-557" fmla="*/ 4925 w 11184947"/>
                  <a:gd name="connsiteY6-558" fmla="*/ 872584 h 1692951"/>
                  <a:gd name="connsiteX0-559" fmla="*/ 4925 w 11184947"/>
                  <a:gd name="connsiteY0-560" fmla="*/ 872584 h 1692951"/>
                  <a:gd name="connsiteX1-561" fmla="*/ 4921477 w 11184947"/>
                  <a:gd name="connsiteY1-562" fmla="*/ 74064 h 1692951"/>
                  <a:gd name="connsiteX2-563" fmla="*/ 6394190 w 11184947"/>
                  <a:gd name="connsiteY2-564" fmla="*/ 0 h 1692951"/>
                  <a:gd name="connsiteX3-565" fmla="*/ 11184917 w 11184947"/>
                  <a:gd name="connsiteY3-566" fmla="*/ 810800 h 1692951"/>
                  <a:gd name="connsiteX4-567" fmla="*/ 6628968 w 11184947"/>
                  <a:gd name="connsiteY4-568" fmla="*/ 1507524 h 1692951"/>
                  <a:gd name="connsiteX5-569" fmla="*/ 4946191 w 11184947"/>
                  <a:gd name="connsiteY5-570" fmla="*/ 1658747 h 1692951"/>
                  <a:gd name="connsiteX6-571" fmla="*/ 4925 w 11184947"/>
                  <a:gd name="connsiteY6-572" fmla="*/ 872584 h 1692951"/>
                  <a:gd name="connsiteX0-573" fmla="*/ 4925 w 11184917"/>
                  <a:gd name="connsiteY0-574" fmla="*/ 872584 h 1692951"/>
                  <a:gd name="connsiteX1-575" fmla="*/ 4921477 w 11184917"/>
                  <a:gd name="connsiteY1-576" fmla="*/ 74064 h 1692951"/>
                  <a:gd name="connsiteX2-577" fmla="*/ 6394190 w 11184917"/>
                  <a:gd name="connsiteY2-578" fmla="*/ 0 h 1692951"/>
                  <a:gd name="connsiteX3-579" fmla="*/ 11184917 w 11184917"/>
                  <a:gd name="connsiteY3-580" fmla="*/ 810800 h 1692951"/>
                  <a:gd name="connsiteX4-581" fmla="*/ 6628968 w 11184917"/>
                  <a:gd name="connsiteY4-582" fmla="*/ 1507524 h 1692951"/>
                  <a:gd name="connsiteX5-583" fmla="*/ 4946191 w 11184917"/>
                  <a:gd name="connsiteY5-584" fmla="*/ 1658747 h 1692951"/>
                  <a:gd name="connsiteX6-585" fmla="*/ 4925 w 11184917"/>
                  <a:gd name="connsiteY6-586" fmla="*/ 872584 h 1692951"/>
                  <a:gd name="connsiteX0-587" fmla="*/ 4925 w 11184950"/>
                  <a:gd name="connsiteY0-588" fmla="*/ 872584 h 1692951"/>
                  <a:gd name="connsiteX1-589" fmla="*/ 4921477 w 11184950"/>
                  <a:gd name="connsiteY1-590" fmla="*/ 74064 h 1692951"/>
                  <a:gd name="connsiteX2-591" fmla="*/ 6394190 w 11184950"/>
                  <a:gd name="connsiteY2-592" fmla="*/ 0 h 1692951"/>
                  <a:gd name="connsiteX3-593" fmla="*/ 11184917 w 11184950"/>
                  <a:gd name="connsiteY3-594" fmla="*/ 810800 h 1692951"/>
                  <a:gd name="connsiteX4-595" fmla="*/ 6628968 w 11184950"/>
                  <a:gd name="connsiteY4-596" fmla="*/ 1507524 h 1692951"/>
                  <a:gd name="connsiteX5-597" fmla="*/ 4946191 w 11184950"/>
                  <a:gd name="connsiteY5-598" fmla="*/ 1658747 h 1692951"/>
                  <a:gd name="connsiteX6-599" fmla="*/ 4925 w 11184950"/>
                  <a:gd name="connsiteY6-600" fmla="*/ 872584 h 1692951"/>
                  <a:gd name="connsiteX0-601" fmla="*/ 1631 w 11181656"/>
                  <a:gd name="connsiteY0-602" fmla="*/ 872584 h 1828582"/>
                  <a:gd name="connsiteX1-603" fmla="*/ 4918183 w 11181656"/>
                  <a:gd name="connsiteY1-604" fmla="*/ 74064 h 1828582"/>
                  <a:gd name="connsiteX2-605" fmla="*/ 6390896 w 11181656"/>
                  <a:gd name="connsiteY2-606" fmla="*/ 0 h 1828582"/>
                  <a:gd name="connsiteX3-607" fmla="*/ 11181623 w 11181656"/>
                  <a:gd name="connsiteY3-608" fmla="*/ 810800 h 1828582"/>
                  <a:gd name="connsiteX4-609" fmla="*/ 6625674 w 11181656"/>
                  <a:gd name="connsiteY4-610" fmla="*/ 1507524 h 1828582"/>
                  <a:gd name="connsiteX5-611" fmla="*/ 4399199 w 11181656"/>
                  <a:gd name="connsiteY5-612" fmla="*/ 1807028 h 1828582"/>
                  <a:gd name="connsiteX6-613" fmla="*/ 1631 w 11181656"/>
                  <a:gd name="connsiteY6-614" fmla="*/ 872584 h 1828582"/>
                  <a:gd name="connsiteX0-615" fmla="*/ 20205 w 11200230"/>
                  <a:gd name="connsiteY0-616" fmla="*/ 872584 h 1828582"/>
                  <a:gd name="connsiteX1-617" fmla="*/ 4936757 w 11200230"/>
                  <a:gd name="connsiteY1-618" fmla="*/ 74064 h 1828582"/>
                  <a:gd name="connsiteX2-619" fmla="*/ 6409470 w 11200230"/>
                  <a:gd name="connsiteY2-620" fmla="*/ 0 h 1828582"/>
                  <a:gd name="connsiteX3-621" fmla="*/ 11200197 w 11200230"/>
                  <a:gd name="connsiteY3-622" fmla="*/ 810800 h 1828582"/>
                  <a:gd name="connsiteX4-623" fmla="*/ 6644248 w 11200230"/>
                  <a:gd name="connsiteY4-624" fmla="*/ 1507524 h 1828582"/>
                  <a:gd name="connsiteX5-625" fmla="*/ 4417773 w 11200230"/>
                  <a:gd name="connsiteY5-626" fmla="*/ 1807028 h 1828582"/>
                  <a:gd name="connsiteX6-627" fmla="*/ 20205 w 11200230"/>
                  <a:gd name="connsiteY6-628" fmla="*/ 872584 h 1828582"/>
                  <a:gd name="connsiteX0-629" fmla="*/ 3929 w 11183954"/>
                  <a:gd name="connsiteY0-630" fmla="*/ 872584 h 1828582"/>
                  <a:gd name="connsiteX1-631" fmla="*/ 4920481 w 11183954"/>
                  <a:gd name="connsiteY1-632" fmla="*/ 74064 h 1828582"/>
                  <a:gd name="connsiteX2-633" fmla="*/ 6393194 w 11183954"/>
                  <a:gd name="connsiteY2-634" fmla="*/ 0 h 1828582"/>
                  <a:gd name="connsiteX3-635" fmla="*/ 11183921 w 11183954"/>
                  <a:gd name="connsiteY3-636" fmla="*/ 810800 h 1828582"/>
                  <a:gd name="connsiteX4-637" fmla="*/ 6627972 w 11183954"/>
                  <a:gd name="connsiteY4-638" fmla="*/ 1507524 h 1828582"/>
                  <a:gd name="connsiteX5-639" fmla="*/ 4401497 w 11183954"/>
                  <a:gd name="connsiteY5-640" fmla="*/ 1807028 h 1828582"/>
                  <a:gd name="connsiteX6-641" fmla="*/ 3929 w 11183954"/>
                  <a:gd name="connsiteY6-642" fmla="*/ 872584 h 1828582"/>
                  <a:gd name="connsiteX0-643" fmla="*/ 3363 w 11183388"/>
                  <a:gd name="connsiteY0-644" fmla="*/ 872584 h 1651495"/>
                  <a:gd name="connsiteX1-645" fmla="*/ 4919915 w 11183388"/>
                  <a:gd name="connsiteY1-646" fmla="*/ 74064 h 1651495"/>
                  <a:gd name="connsiteX2-647" fmla="*/ 6392628 w 11183388"/>
                  <a:gd name="connsiteY2-648" fmla="*/ 0 h 1651495"/>
                  <a:gd name="connsiteX3-649" fmla="*/ 11183355 w 11183388"/>
                  <a:gd name="connsiteY3-650" fmla="*/ 810800 h 1651495"/>
                  <a:gd name="connsiteX4-651" fmla="*/ 6627406 w 11183388"/>
                  <a:gd name="connsiteY4-652" fmla="*/ 1507524 h 1651495"/>
                  <a:gd name="connsiteX5-653" fmla="*/ 4190866 w 11183388"/>
                  <a:gd name="connsiteY5-654" fmla="*/ 1609320 h 1651495"/>
                  <a:gd name="connsiteX6-655" fmla="*/ 3363 w 11183388"/>
                  <a:gd name="connsiteY6-656" fmla="*/ 872584 h 1651495"/>
                  <a:gd name="connsiteX0-657" fmla="*/ 3302 w 11183327"/>
                  <a:gd name="connsiteY0-658" fmla="*/ 872584 h 1689517"/>
                  <a:gd name="connsiteX1-659" fmla="*/ 4919854 w 11183327"/>
                  <a:gd name="connsiteY1-660" fmla="*/ 74064 h 1689517"/>
                  <a:gd name="connsiteX2-661" fmla="*/ 6392567 w 11183327"/>
                  <a:gd name="connsiteY2-662" fmla="*/ 0 h 1689517"/>
                  <a:gd name="connsiteX3-663" fmla="*/ 11183294 w 11183327"/>
                  <a:gd name="connsiteY3-664" fmla="*/ 810800 h 1689517"/>
                  <a:gd name="connsiteX4-665" fmla="*/ 6627345 w 11183327"/>
                  <a:gd name="connsiteY4-666" fmla="*/ 1507524 h 1689517"/>
                  <a:gd name="connsiteX5-667" fmla="*/ 4190805 w 11183327"/>
                  <a:gd name="connsiteY5-668" fmla="*/ 1609320 h 1689517"/>
                  <a:gd name="connsiteX6-669" fmla="*/ 3302 w 11183327"/>
                  <a:gd name="connsiteY6-670" fmla="*/ 872584 h 1689517"/>
                  <a:gd name="connsiteX0-671" fmla="*/ 3345 w 11183369"/>
                  <a:gd name="connsiteY0-672" fmla="*/ 872584 h 1633761"/>
                  <a:gd name="connsiteX1-673" fmla="*/ 4919897 w 11183369"/>
                  <a:gd name="connsiteY1-674" fmla="*/ 74064 h 1633761"/>
                  <a:gd name="connsiteX2-675" fmla="*/ 6392610 w 11183369"/>
                  <a:gd name="connsiteY2-676" fmla="*/ 0 h 1633761"/>
                  <a:gd name="connsiteX3-677" fmla="*/ 11183337 w 11183369"/>
                  <a:gd name="connsiteY3-678" fmla="*/ 810800 h 1633761"/>
                  <a:gd name="connsiteX4-679" fmla="*/ 6528534 w 11183369"/>
                  <a:gd name="connsiteY4-680" fmla="*/ 1421027 h 1633761"/>
                  <a:gd name="connsiteX5-681" fmla="*/ 4190848 w 11183369"/>
                  <a:gd name="connsiteY5-682" fmla="*/ 1609320 h 1633761"/>
                  <a:gd name="connsiteX6-683" fmla="*/ 3345 w 11183369"/>
                  <a:gd name="connsiteY6-684" fmla="*/ 872584 h 1633761"/>
                  <a:gd name="connsiteX0-685" fmla="*/ 3345 w 11183368"/>
                  <a:gd name="connsiteY0-686" fmla="*/ 872584 h 1633761"/>
                  <a:gd name="connsiteX1-687" fmla="*/ 4919897 w 11183368"/>
                  <a:gd name="connsiteY1-688" fmla="*/ 74064 h 1633761"/>
                  <a:gd name="connsiteX2-689" fmla="*/ 6392610 w 11183368"/>
                  <a:gd name="connsiteY2-690" fmla="*/ 0 h 1633761"/>
                  <a:gd name="connsiteX3-691" fmla="*/ 11183337 w 11183368"/>
                  <a:gd name="connsiteY3-692" fmla="*/ 810800 h 1633761"/>
                  <a:gd name="connsiteX4-693" fmla="*/ 6528534 w 11183368"/>
                  <a:gd name="connsiteY4-694" fmla="*/ 1421027 h 1633761"/>
                  <a:gd name="connsiteX5-695" fmla="*/ 4190848 w 11183368"/>
                  <a:gd name="connsiteY5-696" fmla="*/ 1609320 h 1633761"/>
                  <a:gd name="connsiteX6-697" fmla="*/ 3345 w 11183368"/>
                  <a:gd name="connsiteY6-698" fmla="*/ 872584 h 1633761"/>
                  <a:gd name="connsiteX0-699" fmla="*/ 3345 w 11183368"/>
                  <a:gd name="connsiteY0-700" fmla="*/ 872584 h 1649694"/>
                  <a:gd name="connsiteX1-701" fmla="*/ 4919897 w 11183368"/>
                  <a:gd name="connsiteY1-702" fmla="*/ 74064 h 1649694"/>
                  <a:gd name="connsiteX2-703" fmla="*/ 6392610 w 11183368"/>
                  <a:gd name="connsiteY2-704" fmla="*/ 0 h 1649694"/>
                  <a:gd name="connsiteX3-705" fmla="*/ 11183337 w 11183368"/>
                  <a:gd name="connsiteY3-706" fmla="*/ 810800 h 1649694"/>
                  <a:gd name="connsiteX4-707" fmla="*/ 6528534 w 11183368"/>
                  <a:gd name="connsiteY4-708" fmla="*/ 1421027 h 1649694"/>
                  <a:gd name="connsiteX5-709" fmla="*/ 4190848 w 11183368"/>
                  <a:gd name="connsiteY5-710" fmla="*/ 1609320 h 1649694"/>
                  <a:gd name="connsiteX6-711" fmla="*/ 3345 w 11183368"/>
                  <a:gd name="connsiteY6-712" fmla="*/ 872584 h 1649694"/>
                  <a:gd name="connsiteX0-713" fmla="*/ 3378 w 11146331"/>
                  <a:gd name="connsiteY0-714" fmla="*/ 860228 h 1650600"/>
                  <a:gd name="connsiteX1-715" fmla="*/ 4882860 w 11146331"/>
                  <a:gd name="connsiteY1-716" fmla="*/ 74064 h 1650600"/>
                  <a:gd name="connsiteX2-717" fmla="*/ 6355573 w 11146331"/>
                  <a:gd name="connsiteY2-718" fmla="*/ 0 h 1650600"/>
                  <a:gd name="connsiteX3-719" fmla="*/ 11146300 w 11146331"/>
                  <a:gd name="connsiteY3-720" fmla="*/ 810800 h 1650600"/>
                  <a:gd name="connsiteX4-721" fmla="*/ 6491497 w 11146331"/>
                  <a:gd name="connsiteY4-722" fmla="*/ 1421027 h 1650600"/>
                  <a:gd name="connsiteX5-723" fmla="*/ 4153811 w 11146331"/>
                  <a:gd name="connsiteY5-724" fmla="*/ 1609320 h 1650600"/>
                  <a:gd name="connsiteX6-725" fmla="*/ 3378 w 11146331"/>
                  <a:gd name="connsiteY6-726" fmla="*/ 860228 h 1650600"/>
                  <a:gd name="connsiteX0-727" fmla="*/ 59056 w 11202009"/>
                  <a:gd name="connsiteY0-728" fmla="*/ 860228 h 1650600"/>
                  <a:gd name="connsiteX1-729" fmla="*/ 4938538 w 11202009"/>
                  <a:gd name="connsiteY1-730" fmla="*/ 74064 h 1650600"/>
                  <a:gd name="connsiteX2-731" fmla="*/ 6411251 w 11202009"/>
                  <a:gd name="connsiteY2-732" fmla="*/ 0 h 1650600"/>
                  <a:gd name="connsiteX3-733" fmla="*/ 11201978 w 11202009"/>
                  <a:gd name="connsiteY3-734" fmla="*/ 810800 h 1650600"/>
                  <a:gd name="connsiteX4-735" fmla="*/ 6547175 w 11202009"/>
                  <a:gd name="connsiteY4-736" fmla="*/ 1421027 h 1650600"/>
                  <a:gd name="connsiteX5-737" fmla="*/ 4209489 w 11202009"/>
                  <a:gd name="connsiteY5-738" fmla="*/ 1609320 h 1650600"/>
                  <a:gd name="connsiteX6-739" fmla="*/ 59056 w 11202009"/>
                  <a:gd name="connsiteY6-740" fmla="*/ 860228 h 1650600"/>
                  <a:gd name="connsiteX0-741" fmla="*/ 32671 w 11175624"/>
                  <a:gd name="connsiteY0-742" fmla="*/ 860228 h 1650600"/>
                  <a:gd name="connsiteX1-743" fmla="*/ 4912153 w 11175624"/>
                  <a:gd name="connsiteY1-744" fmla="*/ 74064 h 1650600"/>
                  <a:gd name="connsiteX2-745" fmla="*/ 6384866 w 11175624"/>
                  <a:gd name="connsiteY2-746" fmla="*/ 0 h 1650600"/>
                  <a:gd name="connsiteX3-747" fmla="*/ 11175593 w 11175624"/>
                  <a:gd name="connsiteY3-748" fmla="*/ 810800 h 1650600"/>
                  <a:gd name="connsiteX4-749" fmla="*/ 6520790 w 11175624"/>
                  <a:gd name="connsiteY4-750" fmla="*/ 1421027 h 1650600"/>
                  <a:gd name="connsiteX5-751" fmla="*/ 4183104 w 11175624"/>
                  <a:gd name="connsiteY5-752" fmla="*/ 1609320 h 1650600"/>
                  <a:gd name="connsiteX6-753" fmla="*/ 32671 w 11175624"/>
                  <a:gd name="connsiteY6-754" fmla="*/ 860228 h 1650600"/>
                  <a:gd name="connsiteX0-755" fmla="*/ 32671 w 11175626"/>
                  <a:gd name="connsiteY0-756" fmla="*/ 860228 h 1846488"/>
                  <a:gd name="connsiteX1-757" fmla="*/ 4912153 w 11175626"/>
                  <a:gd name="connsiteY1-758" fmla="*/ 74064 h 1846488"/>
                  <a:gd name="connsiteX2-759" fmla="*/ 6384866 w 11175626"/>
                  <a:gd name="connsiteY2-760" fmla="*/ 0 h 1846488"/>
                  <a:gd name="connsiteX3-761" fmla="*/ 11175593 w 11175626"/>
                  <a:gd name="connsiteY3-762" fmla="*/ 810800 h 1846488"/>
                  <a:gd name="connsiteX4-763" fmla="*/ 6644357 w 11175626"/>
                  <a:gd name="connsiteY4-764" fmla="*/ 1754659 h 1846488"/>
                  <a:gd name="connsiteX5-765" fmla="*/ 4183104 w 11175626"/>
                  <a:gd name="connsiteY5-766" fmla="*/ 1609320 h 1846488"/>
                  <a:gd name="connsiteX6-767" fmla="*/ 32671 w 11175626"/>
                  <a:gd name="connsiteY6-768" fmla="*/ 860228 h 1846488"/>
                  <a:gd name="connsiteX0-769" fmla="*/ 5087 w 11148042"/>
                  <a:gd name="connsiteY0-770" fmla="*/ 860228 h 1905219"/>
                  <a:gd name="connsiteX1-771" fmla="*/ 4884569 w 11148042"/>
                  <a:gd name="connsiteY1-772" fmla="*/ 74064 h 1905219"/>
                  <a:gd name="connsiteX2-773" fmla="*/ 6357282 w 11148042"/>
                  <a:gd name="connsiteY2-774" fmla="*/ 0 h 1905219"/>
                  <a:gd name="connsiteX3-775" fmla="*/ 11148009 w 11148042"/>
                  <a:gd name="connsiteY3-776" fmla="*/ 810800 h 1905219"/>
                  <a:gd name="connsiteX4-777" fmla="*/ 6616773 w 11148042"/>
                  <a:gd name="connsiteY4-778" fmla="*/ 1754659 h 1905219"/>
                  <a:gd name="connsiteX5-779" fmla="*/ 4007239 w 11148042"/>
                  <a:gd name="connsiteY5-780" fmla="*/ 1782314 h 1905219"/>
                  <a:gd name="connsiteX6-781" fmla="*/ 5087 w 11148042"/>
                  <a:gd name="connsiteY6-782" fmla="*/ 860228 h 1905219"/>
                  <a:gd name="connsiteX0-783" fmla="*/ 296 w 11143251"/>
                  <a:gd name="connsiteY0-784" fmla="*/ 860228 h 1905219"/>
                  <a:gd name="connsiteX1-785" fmla="*/ 4879778 w 11143251"/>
                  <a:gd name="connsiteY1-786" fmla="*/ 74064 h 1905219"/>
                  <a:gd name="connsiteX2-787" fmla="*/ 6352491 w 11143251"/>
                  <a:gd name="connsiteY2-788" fmla="*/ 0 h 1905219"/>
                  <a:gd name="connsiteX3-789" fmla="*/ 11143218 w 11143251"/>
                  <a:gd name="connsiteY3-790" fmla="*/ 810800 h 1905219"/>
                  <a:gd name="connsiteX4-791" fmla="*/ 6611982 w 11143251"/>
                  <a:gd name="connsiteY4-792" fmla="*/ 1754659 h 1905219"/>
                  <a:gd name="connsiteX5-793" fmla="*/ 4002448 w 11143251"/>
                  <a:gd name="connsiteY5-794" fmla="*/ 1782314 h 1905219"/>
                  <a:gd name="connsiteX6-795" fmla="*/ 296 w 11143251"/>
                  <a:gd name="connsiteY6-796" fmla="*/ 860228 h 1905219"/>
                  <a:gd name="connsiteX0-797" fmla="*/ 12301 w 11155256"/>
                  <a:gd name="connsiteY0-798" fmla="*/ 860228 h 1905219"/>
                  <a:gd name="connsiteX1-799" fmla="*/ 4891783 w 11155256"/>
                  <a:gd name="connsiteY1-800" fmla="*/ 74064 h 1905219"/>
                  <a:gd name="connsiteX2-801" fmla="*/ 6364496 w 11155256"/>
                  <a:gd name="connsiteY2-802" fmla="*/ 0 h 1905219"/>
                  <a:gd name="connsiteX3-803" fmla="*/ 11155223 w 11155256"/>
                  <a:gd name="connsiteY3-804" fmla="*/ 810800 h 1905219"/>
                  <a:gd name="connsiteX4-805" fmla="*/ 6623987 w 11155256"/>
                  <a:gd name="connsiteY4-806" fmla="*/ 1754659 h 1905219"/>
                  <a:gd name="connsiteX5-807" fmla="*/ 4014453 w 11155256"/>
                  <a:gd name="connsiteY5-808" fmla="*/ 1782314 h 1905219"/>
                  <a:gd name="connsiteX6-809" fmla="*/ 12301 w 11155256"/>
                  <a:gd name="connsiteY6-810" fmla="*/ 860228 h 1905219"/>
                  <a:gd name="connsiteX0-811" fmla="*/ 40139 w 11183094"/>
                  <a:gd name="connsiteY0-812" fmla="*/ 860228 h 1905219"/>
                  <a:gd name="connsiteX1-813" fmla="*/ 4919621 w 11183094"/>
                  <a:gd name="connsiteY1-814" fmla="*/ 74064 h 1905219"/>
                  <a:gd name="connsiteX2-815" fmla="*/ 6392334 w 11183094"/>
                  <a:gd name="connsiteY2-816" fmla="*/ 0 h 1905219"/>
                  <a:gd name="connsiteX3-817" fmla="*/ 11183061 w 11183094"/>
                  <a:gd name="connsiteY3-818" fmla="*/ 810800 h 1905219"/>
                  <a:gd name="connsiteX4-819" fmla="*/ 6651825 w 11183094"/>
                  <a:gd name="connsiteY4-820" fmla="*/ 1754659 h 1905219"/>
                  <a:gd name="connsiteX5-821" fmla="*/ 4042291 w 11183094"/>
                  <a:gd name="connsiteY5-822" fmla="*/ 1782314 h 1905219"/>
                  <a:gd name="connsiteX6-823" fmla="*/ 40139 w 11183094"/>
                  <a:gd name="connsiteY6-824" fmla="*/ 860228 h 1905219"/>
                  <a:gd name="connsiteX0-825" fmla="*/ 40139 w 11183094"/>
                  <a:gd name="connsiteY0-826" fmla="*/ 860228 h 1905219"/>
                  <a:gd name="connsiteX1-827" fmla="*/ 4919621 w 11183094"/>
                  <a:gd name="connsiteY1-828" fmla="*/ 74064 h 1905219"/>
                  <a:gd name="connsiteX2-829" fmla="*/ 6392334 w 11183094"/>
                  <a:gd name="connsiteY2-830" fmla="*/ 0 h 1905219"/>
                  <a:gd name="connsiteX3-831" fmla="*/ 11183061 w 11183094"/>
                  <a:gd name="connsiteY3-832" fmla="*/ 810800 h 1905219"/>
                  <a:gd name="connsiteX4-833" fmla="*/ 6651825 w 11183094"/>
                  <a:gd name="connsiteY4-834" fmla="*/ 1754659 h 1905219"/>
                  <a:gd name="connsiteX5-835" fmla="*/ 4042291 w 11183094"/>
                  <a:gd name="connsiteY5-836" fmla="*/ 1782314 h 1905219"/>
                  <a:gd name="connsiteX6-837" fmla="*/ 40139 w 11183094"/>
                  <a:gd name="connsiteY6-838" fmla="*/ 860228 h 1905219"/>
                  <a:gd name="connsiteX0-839" fmla="*/ 40139 w 11183094"/>
                  <a:gd name="connsiteY0-840" fmla="*/ 860228 h 1905219"/>
                  <a:gd name="connsiteX1-841" fmla="*/ 4919621 w 11183094"/>
                  <a:gd name="connsiteY1-842" fmla="*/ 74064 h 1905219"/>
                  <a:gd name="connsiteX2-843" fmla="*/ 6392334 w 11183094"/>
                  <a:gd name="connsiteY2-844" fmla="*/ 0 h 1905219"/>
                  <a:gd name="connsiteX3-845" fmla="*/ 11183061 w 11183094"/>
                  <a:gd name="connsiteY3-846" fmla="*/ 810800 h 1905219"/>
                  <a:gd name="connsiteX4-847" fmla="*/ 6651825 w 11183094"/>
                  <a:gd name="connsiteY4-848" fmla="*/ 1754659 h 1905219"/>
                  <a:gd name="connsiteX5-849" fmla="*/ 4042291 w 11183094"/>
                  <a:gd name="connsiteY5-850" fmla="*/ 1782314 h 1905219"/>
                  <a:gd name="connsiteX6-851" fmla="*/ 40139 w 11183094"/>
                  <a:gd name="connsiteY6-852" fmla="*/ 860228 h 1905219"/>
                  <a:gd name="connsiteX0-853" fmla="*/ 1148 w 11144103"/>
                  <a:gd name="connsiteY0-854" fmla="*/ 860228 h 1905219"/>
                  <a:gd name="connsiteX1-855" fmla="*/ 4411073 w 11144103"/>
                  <a:gd name="connsiteY1-856" fmla="*/ 86421 h 1905219"/>
                  <a:gd name="connsiteX2-857" fmla="*/ 6353343 w 11144103"/>
                  <a:gd name="connsiteY2-858" fmla="*/ 0 h 1905219"/>
                  <a:gd name="connsiteX3-859" fmla="*/ 11144070 w 11144103"/>
                  <a:gd name="connsiteY3-860" fmla="*/ 810800 h 1905219"/>
                  <a:gd name="connsiteX4-861" fmla="*/ 6612834 w 11144103"/>
                  <a:gd name="connsiteY4-862" fmla="*/ 1754659 h 1905219"/>
                  <a:gd name="connsiteX5-863" fmla="*/ 4003300 w 11144103"/>
                  <a:gd name="connsiteY5-864" fmla="*/ 1782314 h 1905219"/>
                  <a:gd name="connsiteX6-865" fmla="*/ 1148 w 11144103"/>
                  <a:gd name="connsiteY6-866" fmla="*/ 860228 h 1905219"/>
                  <a:gd name="connsiteX0-867" fmla="*/ 35235 w 11178190"/>
                  <a:gd name="connsiteY0-868" fmla="*/ 860228 h 1905219"/>
                  <a:gd name="connsiteX1-869" fmla="*/ 4445160 w 11178190"/>
                  <a:gd name="connsiteY1-870" fmla="*/ 86421 h 1905219"/>
                  <a:gd name="connsiteX2-871" fmla="*/ 6387430 w 11178190"/>
                  <a:gd name="connsiteY2-872" fmla="*/ 0 h 1905219"/>
                  <a:gd name="connsiteX3-873" fmla="*/ 11178157 w 11178190"/>
                  <a:gd name="connsiteY3-874" fmla="*/ 810800 h 1905219"/>
                  <a:gd name="connsiteX4-875" fmla="*/ 6646921 w 11178190"/>
                  <a:gd name="connsiteY4-876" fmla="*/ 1754659 h 1905219"/>
                  <a:gd name="connsiteX5-877" fmla="*/ 4037387 w 11178190"/>
                  <a:gd name="connsiteY5-878" fmla="*/ 1782314 h 1905219"/>
                  <a:gd name="connsiteX6-879" fmla="*/ 35235 w 11178190"/>
                  <a:gd name="connsiteY6-880" fmla="*/ 860228 h 1905219"/>
                  <a:gd name="connsiteX0-881" fmla="*/ 35235 w 11178190"/>
                  <a:gd name="connsiteY0-882" fmla="*/ 860228 h 1905219"/>
                  <a:gd name="connsiteX1-883" fmla="*/ 4445160 w 11178190"/>
                  <a:gd name="connsiteY1-884" fmla="*/ 86421 h 1905219"/>
                  <a:gd name="connsiteX2-885" fmla="*/ 6387430 w 11178190"/>
                  <a:gd name="connsiteY2-886" fmla="*/ 0 h 1905219"/>
                  <a:gd name="connsiteX3-887" fmla="*/ 11178157 w 11178190"/>
                  <a:gd name="connsiteY3-888" fmla="*/ 810800 h 1905219"/>
                  <a:gd name="connsiteX4-889" fmla="*/ 6646921 w 11178190"/>
                  <a:gd name="connsiteY4-890" fmla="*/ 1754659 h 1905219"/>
                  <a:gd name="connsiteX5-891" fmla="*/ 4037387 w 11178190"/>
                  <a:gd name="connsiteY5-892" fmla="*/ 1782314 h 1905219"/>
                  <a:gd name="connsiteX6-893" fmla="*/ 35235 w 11178190"/>
                  <a:gd name="connsiteY6-894" fmla="*/ 860228 h 1905219"/>
                  <a:gd name="connsiteX0-895" fmla="*/ 35235 w 11178190"/>
                  <a:gd name="connsiteY0-896" fmla="*/ 860228 h 1874634"/>
                  <a:gd name="connsiteX1-897" fmla="*/ 4445160 w 11178190"/>
                  <a:gd name="connsiteY1-898" fmla="*/ 86421 h 1874634"/>
                  <a:gd name="connsiteX2-899" fmla="*/ 6387430 w 11178190"/>
                  <a:gd name="connsiteY2-900" fmla="*/ 0 h 1874634"/>
                  <a:gd name="connsiteX3-901" fmla="*/ 11178157 w 11178190"/>
                  <a:gd name="connsiteY3-902" fmla="*/ 810800 h 1874634"/>
                  <a:gd name="connsiteX4-903" fmla="*/ 6646921 w 11178190"/>
                  <a:gd name="connsiteY4-904" fmla="*/ 1754659 h 1874634"/>
                  <a:gd name="connsiteX5-905" fmla="*/ 4037387 w 11178190"/>
                  <a:gd name="connsiteY5-906" fmla="*/ 1782314 h 1874634"/>
                  <a:gd name="connsiteX6-907" fmla="*/ 35235 w 11178190"/>
                  <a:gd name="connsiteY6-908" fmla="*/ 860228 h 1874634"/>
                  <a:gd name="connsiteX0-909" fmla="*/ 35235 w 11178190"/>
                  <a:gd name="connsiteY0-910" fmla="*/ 860228 h 1874634"/>
                  <a:gd name="connsiteX1-911" fmla="*/ 4445160 w 11178190"/>
                  <a:gd name="connsiteY1-912" fmla="*/ 86421 h 1874634"/>
                  <a:gd name="connsiteX2-913" fmla="*/ 6387430 w 11178190"/>
                  <a:gd name="connsiteY2-914" fmla="*/ 0 h 1874634"/>
                  <a:gd name="connsiteX3-915" fmla="*/ 11178157 w 11178190"/>
                  <a:gd name="connsiteY3-916" fmla="*/ 810800 h 1874634"/>
                  <a:gd name="connsiteX4-917" fmla="*/ 6646921 w 11178190"/>
                  <a:gd name="connsiteY4-918" fmla="*/ 1754659 h 1874634"/>
                  <a:gd name="connsiteX5-919" fmla="*/ 4037387 w 11178190"/>
                  <a:gd name="connsiteY5-920" fmla="*/ 1782314 h 1874634"/>
                  <a:gd name="connsiteX6-921" fmla="*/ 35235 w 11178190"/>
                  <a:gd name="connsiteY6-922" fmla="*/ 860228 h 1874634"/>
                  <a:gd name="connsiteX0-923" fmla="*/ 35235 w 11178190"/>
                  <a:gd name="connsiteY0-924" fmla="*/ 860228 h 1874634"/>
                  <a:gd name="connsiteX1-925" fmla="*/ 4445160 w 11178190"/>
                  <a:gd name="connsiteY1-926" fmla="*/ 86421 h 1874634"/>
                  <a:gd name="connsiteX2-927" fmla="*/ 6387430 w 11178190"/>
                  <a:gd name="connsiteY2-928" fmla="*/ 0 h 1874634"/>
                  <a:gd name="connsiteX3-929" fmla="*/ 11178157 w 11178190"/>
                  <a:gd name="connsiteY3-930" fmla="*/ 810800 h 1874634"/>
                  <a:gd name="connsiteX4-931" fmla="*/ 6646921 w 11178190"/>
                  <a:gd name="connsiteY4-932" fmla="*/ 1754659 h 1874634"/>
                  <a:gd name="connsiteX5-933" fmla="*/ 4037387 w 11178190"/>
                  <a:gd name="connsiteY5-934" fmla="*/ 1782314 h 1874634"/>
                  <a:gd name="connsiteX6-935" fmla="*/ 35235 w 11178190"/>
                  <a:gd name="connsiteY6-936" fmla="*/ 860228 h 1874634"/>
                  <a:gd name="connsiteX0-937" fmla="*/ 1957 w 11144912"/>
                  <a:gd name="connsiteY0-938" fmla="*/ 860228 h 1874634"/>
                  <a:gd name="connsiteX1-939" fmla="*/ 4411882 w 11144912"/>
                  <a:gd name="connsiteY1-940" fmla="*/ 86421 h 1874634"/>
                  <a:gd name="connsiteX2-941" fmla="*/ 6354152 w 11144912"/>
                  <a:gd name="connsiteY2-942" fmla="*/ 0 h 1874634"/>
                  <a:gd name="connsiteX3-943" fmla="*/ 11144879 w 11144912"/>
                  <a:gd name="connsiteY3-944" fmla="*/ 810800 h 1874634"/>
                  <a:gd name="connsiteX4-945" fmla="*/ 6613643 w 11144912"/>
                  <a:gd name="connsiteY4-946" fmla="*/ 1754659 h 1874634"/>
                  <a:gd name="connsiteX5-947" fmla="*/ 4004109 w 11144912"/>
                  <a:gd name="connsiteY5-948" fmla="*/ 1782314 h 1874634"/>
                  <a:gd name="connsiteX6-949" fmla="*/ 1957 w 11144912"/>
                  <a:gd name="connsiteY6-950" fmla="*/ 860228 h 1874634"/>
                  <a:gd name="connsiteX0-951" fmla="*/ 6981 w 11149936"/>
                  <a:gd name="connsiteY0-952" fmla="*/ 860228 h 1874634"/>
                  <a:gd name="connsiteX1-953" fmla="*/ 4416906 w 11149936"/>
                  <a:gd name="connsiteY1-954" fmla="*/ 86421 h 1874634"/>
                  <a:gd name="connsiteX2-955" fmla="*/ 6359176 w 11149936"/>
                  <a:gd name="connsiteY2-956" fmla="*/ 0 h 1874634"/>
                  <a:gd name="connsiteX3-957" fmla="*/ 11149903 w 11149936"/>
                  <a:gd name="connsiteY3-958" fmla="*/ 810800 h 1874634"/>
                  <a:gd name="connsiteX4-959" fmla="*/ 6618667 w 11149936"/>
                  <a:gd name="connsiteY4-960" fmla="*/ 1754659 h 1874634"/>
                  <a:gd name="connsiteX5-961" fmla="*/ 4009133 w 11149936"/>
                  <a:gd name="connsiteY5-962" fmla="*/ 1782314 h 1874634"/>
                  <a:gd name="connsiteX6-963" fmla="*/ 6981 w 11149936"/>
                  <a:gd name="connsiteY6-964" fmla="*/ 860228 h 1874634"/>
                  <a:gd name="connsiteX0-965" fmla="*/ 7764 w 11150719"/>
                  <a:gd name="connsiteY0-966" fmla="*/ 860228 h 1874634"/>
                  <a:gd name="connsiteX1-967" fmla="*/ 4417689 w 11150719"/>
                  <a:gd name="connsiteY1-968" fmla="*/ 86421 h 1874634"/>
                  <a:gd name="connsiteX2-969" fmla="*/ 6359959 w 11150719"/>
                  <a:gd name="connsiteY2-970" fmla="*/ 0 h 1874634"/>
                  <a:gd name="connsiteX3-971" fmla="*/ 11150686 w 11150719"/>
                  <a:gd name="connsiteY3-972" fmla="*/ 810800 h 1874634"/>
                  <a:gd name="connsiteX4-973" fmla="*/ 6619450 w 11150719"/>
                  <a:gd name="connsiteY4-974" fmla="*/ 1754659 h 1874634"/>
                  <a:gd name="connsiteX5-975" fmla="*/ 4009916 w 11150719"/>
                  <a:gd name="connsiteY5-976" fmla="*/ 1782314 h 1874634"/>
                  <a:gd name="connsiteX6-977" fmla="*/ 7764 w 11150719"/>
                  <a:gd name="connsiteY6-978" fmla="*/ 860228 h 1874634"/>
                  <a:gd name="connsiteX0-979" fmla="*/ 8199 w 10946215"/>
                  <a:gd name="connsiteY0-980" fmla="*/ 767073 h 1881143"/>
                  <a:gd name="connsiteX1-981" fmla="*/ 4213185 w 10946215"/>
                  <a:gd name="connsiteY1-982" fmla="*/ 86421 h 1881143"/>
                  <a:gd name="connsiteX2-983" fmla="*/ 6155455 w 10946215"/>
                  <a:gd name="connsiteY2-984" fmla="*/ 0 h 1881143"/>
                  <a:gd name="connsiteX3-985" fmla="*/ 10946182 w 10946215"/>
                  <a:gd name="connsiteY3-986" fmla="*/ 810800 h 1881143"/>
                  <a:gd name="connsiteX4-987" fmla="*/ 6414946 w 10946215"/>
                  <a:gd name="connsiteY4-988" fmla="*/ 1754659 h 1881143"/>
                  <a:gd name="connsiteX5-989" fmla="*/ 3805412 w 10946215"/>
                  <a:gd name="connsiteY5-990" fmla="*/ 1782314 h 1881143"/>
                  <a:gd name="connsiteX6-991" fmla="*/ 8199 w 10946215"/>
                  <a:gd name="connsiteY6-992" fmla="*/ 767073 h 1881143"/>
                  <a:gd name="connsiteX0-993" fmla="*/ 8197 w 10629490"/>
                  <a:gd name="connsiteY0-994" fmla="*/ 767073 h 1881143"/>
                  <a:gd name="connsiteX1-995" fmla="*/ 4213183 w 10629490"/>
                  <a:gd name="connsiteY1-996" fmla="*/ 86421 h 1881143"/>
                  <a:gd name="connsiteX2-997" fmla="*/ 6155453 w 10629490"/>
                  <a:gd name="connsiteY2-998" fmla="*/ 0 h 1881143"/>
                  <a:gd name="connsiteX3-999" fmla="*/ 10629453 w 10629490"/>
                  <a:gd name="connsiteY3-1000" fmla="*/ 661753 h 1881143"/>
                  <a:gd name="connsiteX4-1001" fmla="*/ 6414944 w 10629490"/>
                  <a:gd name="connsiteY4-1002" fmla="*/ 1754659 h 1881143"/>
                  <a:gd name="connsiteX5-1003" fmla="*/ 3805410 w 10629490"/>
                  <a:gd name="connsiteY5-1004" fmla="*/ 1782314 h 1881143"/>
                  <a:gd name="connsiteX6-1005" fmla="*/ 8197 w 10629490"/>
                  <a:gd name="connsiteY6-1006" fmla="*/ 767073 h 1881143"/>
                  <a:gd name="connsiteX0-1007" fmla="*/ 8683 w 10425034"/>
                  <a:gd name="connsiteY0-1008" fmla="*/ 785703 h 1879836"/>
                  <a:gd name="connsiteX1-1009" fmla="*/ 4008728 w 10425034"/>
                  <a:gd name="connsiteY1-1010" fmla="*/ 86421 h 1879836"/>
                  <a:gd name="connsiteX2-1011" fmla="*/ 5950998 w 10425034"/>
                  <a:gd name="connsiteY2-1012" fmla="*/ 0 h 1879836"/>
                  <a:gd name="connsiteX3-1013" fmla="*/ 10424998 w 10425034"/>
                  <a:gd name="connsiteY3-1014" fmla="*/ 661753 h 1879836"/>
                  <a:gd name="connsiteX4-1015" fmla="*/ 6210489 w 10425034"/>
                  <a:gd name="connsiteY4-1016" fmla="*/ 1754659 h 1879836"/>
                  <a:gd name="connsiteX5-1017" fmla="*/ 3600955 w 10425034"/>
                  <a:gd name="connsiteY5-1018" fmla="*/ 1782314 h 1879836"/>
                  <a:gd name="connsiteX6-1019" fmla="*/ 8683 w 10425034"/>
                  <a:gd name="connsiteY6-1020" fmla="*/ 785703 h 1879836"/>
                  <a:gd name="connsiteX0-1021" fmla="*/ 8683 w 10425034"/>
                  <a:gd name="connsiteY0-1022" fmla="*/ 785703 h 1879836"/>
                  <a:gd name="connsiteX1-1023" fmla="*/ 4008728 w 10425034"/>
                  <a:gd name="connsiteY1-1024" fmla="*/ 86421 h 1879836"/>
                  <a:gd name="connsiteX2-1025" fmla="*/ 5950998 w 10425034"/>
                  <a:gd name="connsiteY2-1026" fmla="*/ 0 h 1879836"/>
                  <a:gd name="connsiteX3-1027" fmla="*/ 10424998 w 10425034"/>
                  <a:gd name="connsiteY3-1028" fmla="*/ 661753 h 1879836"/>
                  <a:gd name="connsiteX4-1029" fmla="*/ 6210489 w 10425034"/>
                  <a:gd name="connsiteY4-1030" fmla="*/ 1754659 h 1879836"/>
                  <a:gd name="connsiteX5-1031" fmla="*/ 3600955 w 10425034"/>
                  <a:gd name="connsiteY5-1032" fmla="*/ 1782314 h 1879836"/>
                  <a:gd name="connsiteX6-1033" fmla="*/ 8683 w 10425034"/>
                  <a:gd name="connsiteY6-1034" fmla="*/ 785703 h 1879836"/>
                  <a:gd name="connsiteX0-1035" fmla="*/ 7510 w 10964159"/>
                  <a:gd name="connsiteY0-1036" fmla="*/ 822965 h 1877231"/>
                  <a:gd name="connsiteX1-1037" fmla="*/ 4547853 w 10964159"/>
                  <a:gd name="connsiteY1-1038" fmla="*/ 86421 h 1877231"/>
                  <a:gd name="connsiteX2-1039" fmla="*/ 6490123 w 10964159"/>
                  <a:gd name="connsiteY2-1040" fmla="*/ 0 h 1877231"/>
                  <a:gd name="connsiteX3-1041" fmla="*/ 10964123 w 10964159"/>
                  <a:gd name="connsiteY3-1042" fmla="*/ 661753 h 1877231"/>
                  <a:gd name="connsiteX4-1043" fmla="*/ 6749614 w 10964159"/>
                  <a:gd name="connsiteY4-1044" fmla="*/ 1754659 h 1877231"/>
                  <a:gd name="connsiteX5-1045" fmla="*/ 4140080 w 10964159"/>
                  <a:gd name="connsiteY5-1046" fmla="*/ 1782314 h 1877231"/>
                  <a:gd name="connsiteX6-1047" fmla="*/ 7510 w 10964159"/>
                  <a:gd name="connsiteY6-1048" fmla="*/ 822965 h 1877231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391" y="connsiteY5-392"/>
                  </a:cxn>
                  <a:cxn ang="0">
                    <a:pos x="connsiteX6-417" y="connsiteY6-418"/>
                  </a:cxn>
                </a:cxnLst>
                <a:rect l="l" t="t" r="r" b="b"/>
                <a:pathLst>
                  <a:path w="10964159" h="1877231">
                    <a:moveTo>
                      <a:pt x="7510" y="822965"/>
                    </a:moveTo>
                    <a:cubicBezTo>
                      <a:pt x="189939" y="46238"/>
                      <a:pt x="3467418" y="223582"/>
                      <a:pt x="4547853" y="86421"/>
                    </a:cubicBezTo>
                    <a:cubicBezTo>
                      <a:pt x="5628288" y="-50740"/>
                      <a:pt x="5532713" y="149060"/>
                      <a:pt x="6490123" y="0"/>
                    </a:cubicBezTo>
                    <a:cubicBezTo>
                      <a:pt x="7571100" y="184573"/>
                      <a:pt x="10247431" y="-392690"/>
                      <a:pt x="10964123" y="661753"/>
                    </a:cubicBezTo>
                    <a:cubicBezTo>
                      <a:pt x="10976480" y="1642056"/>
                      <a:pt x="7851186" y="1452699"/>
                      <a:pt x="6749614" y="1754659"/>
                    </a:cubicBezTo>
                    <a:cubicBezTo>
                      <a:pt x="5302052" y="1883626"/>
                      <a:pt x="5263764" y="1937596"/>
                      <a:pt x="4140080" y="1782314"/>
                    </a:cubicBezTo>
                    <a:cubicBezTo>
                      <a:pt x="3016396" y="1627032"/>
                      <a:pt x="-174919" y="1599692"/>
                      <a:pt x="7510" y="822965"/>
                    </a:cubicBezTo>
                    <a:close/>
                  </a:path>
                </a:pathLst>
              </a:custGeom>
              <a:grpFill/>
              <a:ln w="12700">
                <a:solidFill>
                  <a:srgbClr val="D69F8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2" name="椭圆 8"/>
              <p:cNvSpPr/>
              <p:nvPr/>
            </p:nvSpPr>
            <p:spPr>
              <a:xfrm>
                <a:off x="3736172" y="1584333"/>
                <a:ext cx="2925758" cy="560907"/>
              </a:xfrm>
              <a:custGeom>
                <a:avLst/>
                <a:gdLst>
                  <a:gd name="connsiteX0" fmla="*/ 0 w 11142921"/>
                  <a:gd name="connsiteY0" fmla="*/ 847947 h 1695894"/>
                  <a:gd name="connsiteX1" fmla="*/ 5571461 w 11142921"/>
                  <a:gd name="connsiteY1" fmla="*/ 0 h 1695894"/>
                  <a:gd name="connsiteX2" fmla="*/ 11142922 w 11142921"/>
                  <a:gd name="connsiteY2" fmla="*/ 847947 h 1695894"/>
                  <a:gd name="connsiteX3" fmla="*/ 5571461 w 11142921"/>
                  <a:gd name="connsiteY3" fmla="*/ 1695894 h 1695894"/>
                  <a:gd name="connsiteX4" fmla="*/ 0 w 11142921"/>
                  <a:gd name="connsiteY4" fmla="*/ 847947 h 1695894"/>
                  <a:gd name="connsiteX0-1" fmla="*/ 225 w 11143147"/>
                  <a:gd name="connsiteY0-2" fmla="*/ 736737 h 1584684"/>
                  <a:gd name="connsiteX1-3" fmla="*/ 5411048 w 11143147"/>
                  <a:gd name="connsiteY1-4" fmla="*/ 0 h 1584684"/>
                  <a:gd name="connsiteX2-5" fmla="*/ 11143147 w 11143147"/>
                  <a:gd name="connsiteY2-6" fmla="*/ 736737 h 1584684"/>
                  <a:gd name="connsiteX3-7" fmla="*/ 5571686 w 11143147"/>
                  <a:gd name="connsiteY3-8" fmla="*/ 1584684 h 1584684"/>
                  <a:gd name="connsiteX4-9" fmla="*/ 225 w 11143147"/>
                  <a:gd name="connsiteY4-10" fmla="*/ 736737 h 1584684"/>
                  <a:gd name="connsiteX0-11" fmla="*/ 321 w 11143243"/>
                  <a:gd name="connsiteY0-12" fmla="*/ 829428 h 1677375"/>
                  <a:gd name="connsiteX1-13" fmla="*/ 5411144 w 11143243"/>
                  <a:gd name="connsiteY1-14" fmla="*/ 92691 h 1677375"/>
                  <a:gd name="connsiteX2-15" fmla="*/ 11143243 w 11143243"/>
                  <a:gd name="connsiteY2-16" fmla="*/ 829428 h 1677375"/>
                  <a:gd name="connsiteX3-17" fmla="*/ 5571782 w 11143243"/>
                  <a:gd name="connsiteY3-18" fmla="*/ 1677375 h 1677375"/>
                  <a:gd name="connsiteX4-19" fmla="*/ 321 w 11143243"/>
                  <a:gd name="connsiteY4-20" fmla="*/ 829428 h 1677375"/>
                  <a:gd name="connsiteX0-21" fmla="*/ 300 w 11143222"/>
                  <a:gd name="connsiteY0-22" fmla="*/ 738187 h 1586134"/>
                  <a:gd name="connsiteX1-23" fmla="*/ 5411123 w 11143222"/>
                  <a:gd name="connsiteY1-24" fmla="*/ 1450 h 1586134"/>
                  <a:gd name="connsiteX2-25" fmla="*/ 11143222 w 11143222"/>
                  <a:gd name="connsiteY2-26" fmla="*/ 738187 h 1586134"/>
                  <a:gd name="connsiteX3-27" fmla="*/ 5571761 w 11143222"/>
                  <a:gd name="connsiteY3-28" fmla="*/ 1586134 h 1586134"/>
                  <a:gd name="connsiteX4-29" fmla="*/ 300 w 11143222"/>
                  <a:gd name="connsiteY4-30" fmla="*/ 738187 h 1586134"/>
                  <a:gd name="connsiteX0-31" fmla="*/ 300 w 11143222"/>
                  <a:gd name="connsiteY0-32" fmla="*/ 738187 h 1602072"/>
                  <a:gd name="connsiteX1-33" fmla="*/ 5411123 w 11143222"/>
                  <a:gd name="connsiteY1-34" fmla="*/ 1450 h 1602072"/>
                  <a:gd name="connsiteX2-35" fmla="*/ 11143222 w 11143222"/>
                  <a:gd name="connsiteY2-36" fmla="*/ 738187 h 1602072"/>
                  <a:gd name="connsiteX3-37" fmla="*/ 5571761 w 11143222"/>
                  <a:gd name="connsiteY3-38" fmla="*/ 1586134 h 1602072"/>
                  <a:gd name="connsiteX4-39" fmla="*/ 300 w 11143222"/>
                  <a:gd name="connsiteY4-40" fmla="*/ 738187 h 1602072"/>
                  <a:gd name="connsiteX0-41" fmla="*/ 300 w 11143222"/>
                  <a:gd name="connsiteY0-42" fmla="*/ 738187 h 1598080"/>
                  <a:gd name="connsiteX1-43" fmla="*/ 5411123 w 11143222"/>
                  <a:gd name="connsiteY1-44" fmla="*/ 1450 h 1598080"/>
                  <a:gd name="connsiteX2-45" fmla="*/ 11143222 w 11143222"/>
                  <a:gd name="connsiteY2-46" fmla="*/ 738187 h 1598080"/>
                  <a:gd name="connsiteX3-47" fmla="*/ 5571761 w 11143222"/>
                  <a:gd name="connsiteY3-48" fmla="*/ 1586134 h 1598080"/>
                  <a:gd name="connsiteX4-49" fmla="*/ 300 w 11143222"/>
                  <a:gd name="connsiteY4-50" fmla="*/ 738187 h 1598080"/>
                  <a:gd name="connsiteX0-51" fmla="*/ 138 w 11464336"/>
                  <a:gd name="connsiteY0-52" fmla="*/ 736737 h 1584684"/>
                  <a:gd name="connsiteX1-53" fmla="*/ 5732237 w 11464336"/>
                  <a:gd name="connsiteY1-54" fmla="*/ 0 h 1584684"/>
                  <a:gd name="connsiteX2-55" fmla="*/ 11464336 w 11464336"/>
                  <a:gd name="connsiteY2-56" fmla="*/ 736737 h 1584684"/>
                  <a:gd name="connsiteX3-57" fmla="*/ 5892875 w 11464336"/>
                  <a:gd name="connsiteY3-58" fmla="*/ 1584684 h 1584684"/>
                  <a:gd name="connsiteX4-59" fmla="*/ 138 w 11464336"/>
                  <a:gd name="connsiteY4-60" fmla="*/ 736737 h 1584684"/>
                  <a:gd name="connsiteX0-61" fmla="*/ 24759 w 11488957"/>
                  <a:gd name="connsiteY0-62" fmla="*/ 737708 h 1585655"/>
                  <a:gd name="connsiteX1-63" fmla="*/ 5756858 w 11488957"/>
                  <a:gd name="connsiteY1-64" fmla="*/ 971 h 1585655"/>
                  <a:gd name="connsiteX2-65" fmla="*/ 11488957 w 11488957"/>
                  <a:gd name="connsiteY2-66" fmla="*/ 737708 h 1585655"/>
                  <a:gd name="connsiteX3-67" fmla="*/ 5917496 w 11488957"/>
                  <a:gd name="connsiteY3-68" fmla="*/ 1585655 h 1585655"/>
                  <a:gd name="connsiteX4-69" fmla="*/ 24759 w 11488957"/>
                  <a:gd name="connsiteY4-70" fmla="*/ 737708 h 1585655"/>
                  <a:gd name="connsiteX0-71" fmla="*/ 26515 w 11132367"/>
                  <a:gd name="connsiteY0-72" fmla="*/ 899055 h 1602201"/>
                  <a:gd name="connsiteX1-73" fmla="*/ 5400268 w 11132367"/>
                  <a:gd name="connsiteY1-74" fmla="*/ 1680 h 1602201"/>
                  <a:gd name="connsiteX2-75" fmla="*/ 11132367 w 11132367"/>
                  <a:gd name="connsiteY2-76" fmla="*/ 738417 h 1602201"/>
                  <a:gd name="connsiteX3-77" fmla="*/ 5560906 w 11132367"/>
                  <a:gd name="connsiteY3-78" fmla="*/ 1586364 h 1602201"/>
                  <a:gd name="connsiteX4-79" fmla="*/ 26515 w 11132367"/>
                  <a:gd name="connsiteY4-80" fmla="*/ 899055 h 1602201"/>
                  <a:gd name="connsiteX0-81" fmla="*/ 19182 w 11125034"/>
                  <a:gd name="connsiteY0-82" fmla="*/ 899055 h 1603865"/>
                  <a:gd name="connsiteX1-83" fmla="*/ 5392935 w 11125034"/>
                  <a:gd name="connsiteY1-84" fmla="*/ 1680 h 1603865"/>
                  <a:gd name="connsiteX2-85" fmla="*/ 11125034 w 11125034"/>
                  <a:gd name="connsiteY2-86" fmla="*/ 738417 h 1603865"/>
                  <a:gd name="connsiteX3-87" fmla="*/ 5553573 w 11125034"/>
                  <a:gd name="connsiteY3-88" fmla="*/ 1586364 h 1603865"/>
                  <a:gd name="connsiteX4-89" fmla="*/ 19182 w 11125034"/>
                  <a:gd name="connsiteY4-90" fmla="*/ 899055 h 1603865"/>
                  <a:gd name="connsiteX0-91" fmla="*/ 20646 w 11126498"/>
                  <a:gd name="connsiteY0-92" fmla="*/ 996014 h 1700824"/>
                  <a:gd name="connsiteX1-93" fmla="*/ 5394399 w 11126498"/>
                  <a:gd name="connsiteY1-94" fmla="*/ 98639 h 1700824"/>
                  <a:gd name="connsiteX2-95" fmla="*/ 11126498 w 11126498"/>
                  <a:gd name="connsiteY2-96" fmla="*/ 835376 h 1700824"/>
                  <a:gd name="connsiteX3-97" fmla="*/ 5555037 w 11126498"/>
                  <a:gd name="connsiteY3-98" fmla="*/ 1683323 h 1700824"/>
                  <a:gd name="connsiteX4-99" fmla="*/ 20646 w 11126498"/>
                  <a:gd name="connsiteY4-100" fmla="*/ 996014 h 1700824"/>
                  <a:gd name="connsiteX0-101" fmla="*/ 20845 w 11126697"/>
                  <a:gd name="connsiteY0-102" fmla="*/ 902584 h 1607394"/>
                  <a:gd name="connsiteX1-103" fmla="*/ 5394598 w 11126697"/>
                  <a:gd name="connsiteY1-104" fmla="*/ 5209 h 1607394"/>
                  <a:gd name="connsiteX2-105" fmla="*/ 11126697 w 11126697"/>
                  <a:gd name="connsiteY2-106" fmla="*/ 741946 h 1607394"/>
                  <a:gd name="connsiteX3-107" fmla="*/ 5555236 w 11126697"/>
                  <a:gd name="connsiteY3-108" fmla="*/ 1589893 h 1607394"/>
                  <a:gd name="connsiteX4-109" fmla="*/ 20845 w 11126697"/>
                  <a:gd name="connsiteY4-110" fmla="*/ 902584 h 1607394"/>
                  <a:gd name="connsiteX0-111" fmla="*/ 20779 w 11126631"/>
                  <a:gd name="connsiteY0-112" fmla="*/ 951990 h 1656800"/>
                  <a:gd name="connsiteX1-113" fmla="*/ 5394532 w 11126631"/>
                  <a:gd name="connsiteY1-114" fmla="*/ 54615 h 1656800"/>
                  <a:gd name="connsiteX2-115" fmla="*/ 11126631 w 11126631"/>
                  <a:gd name="connsiteY2-116" fmla="*/ 791352 h 1656800"/>
                  <a:gd name="connsiteX3-117" fmla="*/ 5555170 w 11126631"/>
                  <a:gd name="connsiteY3-118" fmla="*/ 1639299 h 1656800"/>
                  <a:gd name="connsiteX4-119" fmla="*/ 20779 w 11126631"/>
                  <a:gd name="connsiteY4-120" fmla="*/ 951990 h 1656800"/>
                  <a:gd name="connsiteX0-121" fmla="*/ 98 w 11105950"/>
                  <a:gd name="connsiteY0-122" fmla="*/ 1020663 h 1709155"/>
                  <a:gd name="connsiteX1-123" fmla="*/ 5410921 w 11105950"/>
                  <a:gd name="connsiteY1-124" fmla="*/ 24434 h 1709155"/>
                  <a:gd name="connsiteX2-125" fmla="*/ 11105950 w 11105950"/>
                  <a:gd name="connsiteY2-126" fmla="*/ 860025 h 1709155"/>
                  <a:gd name="connsiteX3-127" fmla="*/ 5534489 w 11105950"/>
                  <a:gd name="connsiteY3-128" fmla="*/ 1707972 h 1709155"/>
                  <a:gd name="connsiteX4-129" fmla="*/ 98 w 11105950"/>
                  <a:gd name="connsiteY4-130" fmla="*/ 1020663 h 1709155"/>
                  <a:gd name="connsiteX0-131" fmla="*/ 27558 w 11133410"/>
                  <a:gd name="connsiteY0-132" fmla="*/ 1027360 h 1717034"/>
                  <a:gd name="connsiteX1-133" fmla="*/ 5438381 w 11133410"/>
                  <a:gd name="connsiteY1-134" fmla="*/ 31131 h 1717034"/>
                  <a:gd name="connsiteX2-135" fmla="*/ 11133410 w 11133410"/>
                  <a:gd name="connsiteY2-136" fmla="*/ 866722 h 1717034"/>
                  <a:gd name="connsiteX3-137" fmla="*/ 5561949 w 11133410"/>
                  <a:gd name="connsiteY3-138" fmla="*/ 1714669 h 1717034"/>
                  <a:gd name="connsiteX4-139" fmla="*/ 27558 w 11133410"/>
                  <a:gd name="connsiteY4-140" fmla="*/ 1027360 h 1717034"/>
                  <a:gd name="connsiteX0-141" fmla="*/ 10942 w 11116794"/>
                  <a:gd name="connsiteY0-142" fmla="*/ 1034881 h 1728673"/>
                  <a:gd name="connsiteX1-143" fmla="*/ 5421765 w 11116794"/>
                  <a:gd name="connsiteY1-144" fmla="*/ 38652 h 1728673"/>
                  <a:gd name="connsiteX2-145" fmla="*/ 11116794 w 11116794"/>
                  <a:gd name="connsiteY2-146" fmla="*/ 874243 h 1728673"/>
                  <a:gd name="connsiteX3-147" fmla="*/ 5545333 w 11116794"/>
                  <a:gd name="connsiteY3-148" fmla="*/ 1722190 h 1728673"/>
                  <a:gd name="connsiteX4-149" fmla="*/ 10942 w 11116794"/>
                  <a:gd name="connsiteY4-150" fmla="*/ 1034881 h 1728673"/>
                  <a:gd name="connsiteX0-151" fmla="*/ 1601 w 11107453"/>
                  <a:gd name="connsiteY0-152" fmla="*/ 875692 h 1564124"/>
                  <a:gd name="connsiteX1-153" fmla="*/ 5054078 w 11107453"/>
                  <a:gd name="connsiteY1-154" fmla="*/ 27744 h 1564124"/>
                  <a:gd name="connsiteX2-155" fmla="*/ 11107453 w 11107453"/>
                  <a:gd name="connsiteY2-156" fmla="*/ 715054 h 1564124"/>
                  <a:gd name="connsiteX3-157" fmla="*/ 5535992 w 11107453"/>
                  <a:gd name="connsiteY3-158" fmla="*/ 1563001 h 1564124"/>
                  <a:gd name="connsiteX4-159" fmla="*/ 1601 w 11107453"/>
                  <a:gd name="connsiteY4-160" fmla="*/ 875692 h 1564124"/>
                  <a:gd name="connsiteX0-161" fmla="*/ 1601 w 11107453"/>
                  <a:gd name="connsiteY0-162" fmla="*/ 875692 h 1564124"/>
                  <a:gd name="connsiteX1-163" fmla="*/ 5054078 w 11107453"/>
                  <a:gd name="connsiteY1-164" fmla="*/ 27744 h 1564124"/>
                  <a:gd name="connsiteX2-165" fmla="*/ 11107453 w 11107453"/>
                  <a:gd name="connsiteY2-166" fmla="*/ 715054 h 1564124"/>
                  <a:gd name="connsiteX3-167" fmla="*/ 5535992 w 11107453"/>
                  <a:gd name="connsiteY3-168" fmla="*/ 1563001 h 1564124"/>
                  <a:gd name="connsiteX4-169" fmla="*/ 1601 w 11107453"/>
                  <a:gd name="connsiteY4-170" fmla="*/ 875692 h 1564124"/>
                  <a:gd name="connsiteX0-171" fmla="*/ 193 w 11106045"/>
                  <a:gd name="connsiteY0-172" fmla="*/ 935993 h 1624449"/>
                  <a:gd name="connsiteX1-173" fmla="*/ 5361589 w 11106045"/>
                  <a:gd name="connsiteY1-174" fmla="*/ 26262 h 1624449"/>
                  <a:gd name="connsiteX2-175" fmla="*/ 11106045 w 11106045"/>
                  <a:gd name="connsiteY2-176" fmla="*/ 775355 h 1624449"/>
                  <a:gd name="connsiteX3-177" fmla="*/ 5534584 w 11106045"/>
                  <a:gd name="connsiteY3-178" fmla="*/ 1623302 h 1624449"/>
                  <a:gd name="connsiteX4-179" fmla="*/ 193 w 11106045"/>
                  <a:gd name="connsiteY4-180" fmla="*/ 935993 h 1624449"/>
                  <a:gd name="connsiteX0-181" fmla="*/ 70072 w 11175924"/>
                  <a:gd name="connsiteY0-182" fmla="*/ 965625 h 1674478"/>
                  <a:gd name="connsiteX1-183" fmla="*/ 5431468 w 11175924"/>
                  <a:gd name="connsiteY1-184" fmla="*/ 55894 h 1674478"/>
                  <a:gd name="connsiteX2-185" fmla="*/ 11175924 w 11175924"/>
                  <a:gd name="connsiteY2-186" fmla="*/ 804987 h 1674478"/>
                  <a:gd name="connsiteX3-187" fmla="*/ 5604463 w 11175924"/>
                  <a:gd name="connsiteY3-188" fmla="*/ 1652934 h 1674478"/>
                  <a:gd name="connsiteX4-189" fmla="*/ 70072 w 11175924"/>
                  <a:gd name="connsiteY4-190" fmla="*/ 965625 h 1674478"/>
                  <a:gd name="connsiteX0-191" fmla="*/ 65465 w 11208387"/>
                  <a:gd name="connsiteY0-192" fmla="*/ 921187 h 1630931"/>
                  <a:gd name="connsiteX1-193" fmla="*/ 5426861 w 11208387"/>
                  <a:gd name="connsiteY1-194" fmla="*/ 11456 h 1630931"/>
                  <a:gd name="connsiteX2-195" fmla="*/ 11208387 w 11208387"/>
                  <a:gd name="connsiteY2-196" fmla="*/ 748192 h 1630931"/>
                  <a:gd name="connsiteX3-197" fmla="*/ 5599856 w 11208387"/>
                  <a:gd name="connsiteY3-198" fmla="*/ 1608496 h 1630931"/>
                  <a:gd name="connsiteX4-199" fmla="*/ 65465 w 11208387"/>
                  <a:gd name="connsiteY4-200" fmla="*/ 921187 h 1630931"/>
                  <a:gd name="connsiteX0-201" fmla="*/ 91838 w 11234760"/>
                  <a:gd name="connsiteY0-202" fmla="*/ 921187 h 1616978"/>
                  <a:gd name="connsiteX1-203" fmla="*/ 5453234 w 11234760"/>
                  <a:gd name="connsiteY1-204" fmla="*/ 11456 h 1616978"/>
                  <a:gd name="connsiteX2-205" fmla="*/ 11234760 w 11234760"/>
                  <a:gd name="connsiteY2-206" fmla="*/ 748192 h 1616978"/>
                  <a:gd name="connsiteX3-207" fmla="*/ 5626229 w 11234760"/>
                  <a:gd name="connsiteY3-208" fmla="*/ 1608496 h 1616978"/>
                  <a:gd name="connsiteX4-209" fmla="*/ 91838 w 11234760"/>
                  <a:gd name="connsiteY4-210" fmla="*/ 921187 h 1616978"/>
                  <a:gd name="connsiteX0-211" fmla="*/ 18141 w 11161063"/>
                  <a:gd name="connsiteY0-212" fmla="*/ 921187 h 1627157"/>
                  <a:gd name="connsiteX1-213" fmla="*/ 5379537 w 11161063"/>
                  <a:gd name="connsiteY1-214" fmla="*/ 11456 h 1627157"/>
                  <a:gd name="connsiteX2-215" fmla="*/ 11161063 w 11161063"/>
                  <a:gd name="connsiteY2-216" fmla="*/ 748192 h 1627157"/>
                  <a:gd name="connsiteX3-217" fmla="*/ 5552532 w 11161063"/>
                  <a:gd name="connsiteY3-218" fmla="*/ 1608496 h 1627157"/>
                  <a:gd name="connsiteX4-219" fmla="*/ 18141 w 11161063"/>
                  <a:gd name="connsiteY4-220" fmla="*/ 921187 h 1627157"/>
                  <a:gd name="connsiteX0-221" fmla="*/ 18279 w 11124130"/>
                  <a:gd name="connsiteY0-222" fmla="*/ 881804 h 1617320"/>
                  <a:gd name="connsiteX1-223" fmla="*/ 5342604 w 11124130"/>
                  <a:gd name="connsiteY1-224" fmla="*/ 9144 h 1617320"/>
                  <a:gd name="connsiteX2-225" fmla="*/ 11124130 w 11124130"/>
                  <a:gd name="connsiteY2-226" fmla="*/ 745880 h 1617320"/>
                  <a:gd name="connsiteX3-227" fmla="*/ 5515599 w 11124130"/>
                  <a:gd name="connsiteY3-228" fmla="*/ 1606184 h 1617320"/>
                  <a:gd name="connsiteX4-229" fmla="*/ 18279 w 11124130"/>
                  <a:gd name="connsiteY4-230" fmla="*/ 881804 h 1617320"/>
                  <a:gd name="connsiteX0-231" fmla="*/ 177 w 11106028"/>
                  <a:gd name="connsiteY0-232" fmla="*/ 885630 h 1687136"/>
                  <a:gd name="connsiteX1-233" fmla="*/ 5324502 w 11106028"/>
                  <a:gd name="connsiteY1-234" fmla="*/ 12970 h 1687136"/>
                  <a:gd name="connsiteX2-235" fmla="*/ 11106028 w 11106028"/>
                  <a:gd name="connsiteY2-236" fmla="*/ 749706 h 1687136"/>
                  <a:gd name="connsiteX3-237" fmla="*/ 5497497 w 11106028"/>
                  <a:gd name="connsiteY3-238" fmla="*/ 1610010 h 1687136"/>
                  <a:gd name="connsiteX4-239" fmla="*/ 177 w 11106028"/>
                  <a:gd name="connsiteY4-240" fmla="*/ 885630 h 1687136"/>
                  <a:gd name="connsiteX0-241" fmla="*/ 172 w 11204878"/>
                  <a:gd name="connsiteY0-242" fmla="*/ 821300 h 1682598"/>
                  <a:gd name="connsiteX1-243" fmla="*/ 5423352 w 11204878"/>
                  <a:gd name="connsiteY1-244" fmla="*/ 47494 h 1682598"/>
                  <a:gd name="connsiteX2-245" fmla="*/ 11204878 w 11204878"/>
                  <a:gd name="connsiteY2-246" fmla="*/ 784230 h 1682598"/>
                  <a:gd name="connsiteX3-247" fmla="*/ 5596347 w 11204878"/>
                  <a:gd name="connsiteY3-248" fmla="*/ 1644534 h 1682598"/>
                  <a:gd name="connsiteX4-249" fmla="*/ 172 w 11204878"/>
                  <a:gd name="connsiteY4-250" fmla="*/ 821300 h 1682598"/>
                  <a:gd name="connsiteX0-251" fmla="*/ 1728 w 11206434"/>
                  <a:gd name="connsiteY0-252" fmla="*/ 777088 h 1601641"/>
                  <a:gd name="connsiteX1-253" fmla="*/ 5424908 w 11206434"/>
                  <a:gd name="connsiteY1-254" fmla="*/ 3282 h 1601641"/>
                  <a:gd name="connsiteX2-255" fmla="*/ 11206434 w 11206434"/>
                  <a:gd name="connsiteY2-256" fmla="*/ 740018 h 1601641"/>
                  <a:gd name="connsiteX3-257" fmla="*/ 5597903 w 11206434"/>
                  <a:gd name="connsiteY3-258" fmla="*/ 1600322 h 1601641"/>
                  <a:gd name="connsiteX4-259" fmla="*/ 1728 w 11206434"/>
                  <a:gd name="connsiteY4-260" fmla="*/ 777088 h 1601641"/>
                  <a:gd name="connsiteX0-261" fmla="*/ 1752 w 11144674"/>
                  <a:gd name="connsiteY0-262" fmla="*/ 741435 h 1601739"/>
                  <a:gd name="connsiteX1-263" fmla="*/ 5363148 w 11144674"/>
                  <a:gd name="connsiteY1-264" fmla="*/ 4699 h 1601739"/>
                  <a:gd name="connsiteX2-265" fmla="*/ 11144674 w 11144674"/>
                  <a:gd name="connsiteY2-266" fmla="*/ 741435 h 1601739"/>
                  <a:gd name="connsiteX3-267" fmla="*/ 5536143 w 11144674"/>
                  <a:gd name="connsiteY3-268" fmla="*/ 1601739 h 1601739"/>
                  <a:gd name="connsiteX4-269" fmla="*/ 1752 w 11144674"/>
                  <a:gd name="connsiteY4-270" fmla="*/ 741435 h 1601739"/>
                  <a:gd name="connsiteX0-271" fmla="*/ 1262 w 11144184"/>
                  <a:gd name="connsiteY0-272" fmla="*/ 741435 h 1601739"/>
                  <a:gd name="connsiteX1-273" fmla="*/ 5362658 w 11144184"/>
                  <a:gd name="connsiteY1-274" fmla="*/ 4699 h 1601739"/>
                  <a:gd name="connsiteX2-275" fmla="*/ 11144184 w 11144184"/>
                  <a:gd name="connsiteY2-276" fmla="*/ 741435 h 1601739"/>
                  <a:gd name="connsiteX3-277" fmla="*/ 5535653 w 11144184"/>
                  <a:gd name="connsiteY3-278" fmla="*/ 1601739 h 1601739"/>
                  <a:gd name="connsiteX4-279" fmla="*/ 1262 w 11144184"/>
                  <a:gd name="connsiteY4-280" fmla="*/ 741435 h 1601739"/>
                  <a:gd name="connsiteX0-281" fmla="*/ 1250 w 11181242"/>
                  <a:gd name="connsiteY0-282" fmla="*/ 803213 h 1605189"/>
                  <a:gd name="connsiteX1-283" fmla="*/ 5399716 w 11181242"/>
                  <a:gd name="connsiteY1-284" fmla="*/ 4693 h 1605189"/>
                  <a:gd name="connsiteX2-285" fmla="*/ 11181242 w 11181242"/>
                  <a:gd name="connsiteY2-286" fmla="*/ 741429 h 1605189"/>
                  <a:gd name="connsiteX3-287" fmla="*/ 5572711 w 11181242"/>
                  <a:gd name="connsiteY3-288" fmla="*/ 1601733 h 1605189"/>
                  <a:gd name="connsiteX4-289" fmla="*/ 1250 w 11181242"/>
                  <a:gd name="connsiteY4-290" fmla="*/ 803213 h 1605189"/>
                  <a:gd name="connsiteX0-291" fmla="*/ 1737 w 11181729"/>
                  <a:gd name="connsiteY0-292" fmla="*/ 811978 h 1633006"/>
                  <a:gd name="connsiteX1-293" fmla="*/ 5400203 w 11181729"/>
                  <a:gd name="connsiteY1-294" fmla="*/ 13458 h 1633006"/>
                  <a:gd name="connsiteX2-295" fmla="*/ 11181729 w 11181729"/>
                  <a:gd name="connsiteY2-296" fmla="*/ 750194 h 1633006"/>
                  <a:gd name="connsiteX3-297" fmla="*/ 5573198 w 11181729"/>
                  <a:gd name="connsiteY3-298" fmla="*/ 1610498 h 1633006"/>
                  <a:gd name="connsiteX4-299" fmla="*/ 1737 w 11181729"/>
                  <a:gd name="connsiteY4-300" fmla="*/ 811978 h 1633006"/>
                  <a:gd name="connsiteX0-301" fmla="*/ 1737 w 11181729"/>
                  <a:gd name="connsiteY0-302" fmla="*/ 811978 h 1633006"/>
                  <a:gd name="connsiteX1-303" fmla="*/ 5400203 w 11181729"/>
                  <a:gd name="connsiteY1-304" fmla="*/ 13458 h 1633006"/>
                  <a:gd name="connsiteX2-305" fmla="*/ 11181729 w 11181729"/>
                  <a:gd name="connsiteY2-306" fmla="*/ 750194 h 1633006"/>
                  <a:gd name="connsiteX3-307" fmla="*/ 5573198 w 11181729"/>
                  <a:gd name="connsiteY3-308" fmla="*/ 1610498 h 1633006"/>
                  <a:gd name="connsiteX4-309" fmla="*/ 1737 w 11181729"/>
                  <a:gd name="connsiteY4-310" fmla="*/ 811978 h 1633006"/>
                  <a:gd name="connsiteX0-311" fmla="*/ 23183 w 11203175"/>
                  <a:gd name="connsiteY0-312" fmla="*/ 799117 h 1603534"/>
                  <a:gd name="connsiteX1-313" fmla="*/ 5421649 w 11203175"/>
                  <a:gd name="connsiteY1-314" fmla="*/ 597 h 1603534"/>
                  <a:gd name="connsiteX2-315" fmla="*/ 11203175 w 11203175"/>
                  <a:gd name="connsiteY2-316" fmla="*/ 737333 h 1603534"/>
                  <a:gd name="connsiteX3-317" fmla="*/ 5594644 w 11203175"/>
                  <a:gd name="connsiteY3-318" fmla="*/ 1597637 h 1603534"/>
                  <a:gd name="connsiteX4-319" fmla="*/ 23183 w 11203175"/>
                  <a:gd name="connsiteY4-320" fmla="*/ 799117 h 1603534"/>
                  <a:gd name="connsiteX0-321" fmla="*/ 23183 w 11203175"/>
                  <a:gd name="connsiteY0-322" fmla="*/ 800089 h 1604506"/>
                  <a:gd name="connsiteX1-323" fmla="*/ 5421649 w 11203175"/>
                  <a:gd name="connsiteY1-324" fmla="*/ 1569 h 1604506"/>
                  <a:gd name="connsiteX2-325" fmla="*/ 11203175 w 11203175"/>
                  <a:gd name="connsiteY2-326" fmla="*/ 738305 h 1604506"/>
                  <a:gd name="connsiteX3-327" fmla="*/ 5594644 w 11203175"/>
                  <a:gd name="connsiteY3-328" fmla="*/ 1598609 h 1604506"/>
                  <a:gd name="connsiteX4-329" fmla="*/ 23183 w 11203175"/>
                  <a:gd name="connsiteY4-330" fmla="*/ 800089 h 1604506"/>
                  <a:gd name="connsiteX0-331" fmla="*/ 23183 w 11203175"/>
                  <a:gd name="connsiteY0-332" fmla="*/ 800089 h 1604506"/>
                  <a:gd name="connsiteX1-333" fmla="*/ 5421649 w 11203175"/>
                  <a:gd name="connsiteY1-334" fmla="*/ 1569 h 1604506"/>
                  <a:gd name="connsiteX2-335" fmla="*/ 11203175 w 11203175"/>
                  <a:gd name="connsiteY2-336" fmla="*/ 738305 h 1604506"/>
                  <a:gd name="connsiteX3-337" fmla="*/ 5594644 w 11203175"/>
                  <a:gd name="connsiteY3-338" fmla="*/ 1598609 h 1604506"/>
                  <a:gd name="connsiteX4-339" fmla="*/ 23183 w 11203175"/>
                  <a:gd name="connsiteY4-340" fmla="*/ 800089 h 1604506"/>
                  <a:gd name="connsiteX0-341" fmla="*/ 23183 w 11203175"/>
                  <a:gd name="connsiteY0-342" fmla="*/ 803223 h 1607640"/>
                  <a:gd name="connsiteX1-343" fmla="*/ 5421649 w 11203175"/>
                  <a:gd name="connsiteY1-344" fmla="*/ 4703 h 1607640"/>
                  <a:gd name="connsiteX2-345" fmla="*/ 11203175 w 11203175"/>
                  <a:gd name="connsiteY2-346" fmla="*/ 741439 h 1607640"/>
                  <a:gd name="connsiteX3-347" fmla="*/ 5594644 w 11203175"/>
                  <a:gd name="connsiteY3-348" fmla="*/ 1601743 h 1607640"/>
                  <a:gd name="connsiteX4-349" fmla="*/ 23183 w 11203175"/>
                  <a:gd name="connsiteY4-350" fmla="*/ 803223 h 1607640"/>
                  <a:gd name="connsiteX0-351" fmla="*/ 23183 w 11203175"/>
                  <a:gd name="connsiteY0-352" fmla="*/ 801476 h 1605893"/>
                  <a:gd name="connsiteX1-353" fmla="*/ 5421649 w 11203175"/>
                  <a:gd name="connsiteY1-354" fmla="*/ 2956 h 1605893"/>
                  <a:gd name="connsiteX2-355" fmla="*/ 11203175 w 11203175"/>
                  <a:gd name="connsiteY2-356" fmla="*/ 739692 h 1605893"/>
                  <a:gd name="connsiteX3-357" fmla="*/ 5594644 w 11203175"/>
                  <a:gd name="connsiteY3-358" fmla="*/ 1599996 h 1605893"/>
                  <a:gd name="connsiteX4-359" fmla="*/ 23183 w 11203175"/>
                  <a:gd name="connsiteY4-360" fmla="*/ 801476 h 1605893"/>
                  <a:gd name="connsiteX0-361" fmla="*/ 2400 w 11182392"/>
                  <a:gd name="connsiteY0-362" fmla="*/ 798526 h 1597190"/>
                  <a:gd name="connsiteX1-363" fmla="*/ 4918952 w 11182392"/>
                  <a:gd name="connsiteY1-364" fmla="*/ 6 h 1597190"/>
                  <a:gd name="connsiteX2-365" fmla="*/ 11182392 w 11182392"/>
                  <a:gd name="connsiteY2-366" fmla="*/ 736742 h 1597190"/>
                  <a:gd name="connsiteX3-367" fmla="*/ 5573861 w 11182392"/>
                  <a:gd name="connsiteY3-368" fmla="*/ 1597046 h 1597190"/>
                  <a:gd name="connsiteX4-369" fmla="*/ 2400 w 11182392"/>
                  <a:gd name="connsiteY4-370" fmla="*/ 798526 h 1597190"/>
                  <a:gd name="connsiteX0-371" fmla="*/ 2400 w 11182392"/>
                  <a:gd name="connsiteY0-372" fmla="*/ 894470 h 1693134"/>
                  <a:gd name="connsiteX1-373" fmla="*/ 4918952 w 11182392"/>
                  <a:gd name="connsiteY1-374" fmla="*/ 95950 h 1693134"/>
                  <a:gd name="connsiteX2-375" fmla="*/ 5588476 w 11182392"/>
                  <a:gd name="connsiteY2-376" fmla="*/ 96026 h 1693134"/>
                  <a:gd name="connsiteX3-377" fmla="*/ 11182392 w 11182392"/>
                  <a:gd name="connsiteY3-378" fmla="*/ 832686 h 1693134"/>
                  <a:gd name="connsiteX4-379" fmla="*/ 5573861 w 11182392"/>
                  <a:gd name="connsiteY4-380" fmla="*/ 1692990 h 1693134"/>
                  <a:gd name="connsiteX5" fmla="*/ 2400 w 11182392"/>
                  <a:gd name="connsiteY5" fmla="*/ 894470 h 1693134"/>
                  <a:gd name="connsiteX0-381" fmla="*/ 4 w 11179996"/>
                  <a:gd name="connsiteY0-382" fmla="*/ 894470 h 1680780"/>
                  <a:gd name="connsiteX1-383" fmla="*/ 4916556 w 11179996"/>
                  <a:gd name="connsiteY1-384" fmla="*/ 95950 h 1680780"/>
                  <a:gd name="connsiteX2-385" fmla="*/ 5586080 w 11179996"/>
                  <a:gd name="connsiteY2-386" fmla="*/ 96026 h 1680780"/>
                  <a:gd name="connsiteX3-387" fmla="*/ 11179996 w 11179996"/>
                  <a:gd name="connsiteY3-388" fmla="*/ 832686 h 1680780"/>
                  <a:gd name="connsiteX4-389" fmla="*/ 4941270 w 11179996"/>
                  <a:gd name="connsiteY4-390" fmla="*/ 1680633 h 1680780"/>
                  <a:gd name="connsiteX5-391" fmla="*/ 4 w 11179996"/>
                  <a:gd name="connsiteY5-392" fmla="*/ 894470 h 1680780"/>
                  <a:gd name="connsiteX0-393" fmla="*/ 4 w 11180021"/>
                  <a:gd name="connsiteY0-394" fmla="*/ 894470 h 1781118"/>
                  <a:gd name="connsiteX1-395" fmla="*/ 4916556 w 11180021"/>
                  <a:gd name="connsiteY1-396" fmla="*/ 95950 h 1781118"/>
                  <a:gd name="connsiteX2-397" fmla="*/ 5586080 w 11180021"/>
                  <a:gd name="connsiteY2-398" fmla="*/ 96026 h 1781118"/>
                  <a:gd name="connsiteX3-399" fmla="*/ 11179996 w 11180021"/>
                  <a:gd name="connsiteY3-400" fmla="*/ 832686 h 1781118"/>
                  <a:gd name="connsiteX4-401" fmla="*/ 5511940 w 11180021"/>
                  <a:gd name="connsiteY4-402" fmla="*/ 1677691 h 1781118"/>
                  <a:gd name="connsiteX5-403" fmla="*/ 4941270 w 11180021"/>
                  <a:gd name="connsiteY5-404" fmla="*/ 1680633 h 1781118"/>
                  <a:gd name="connsiteX6" fmla="*/ 4 w 11180021"/>
                  <a:gd name="connsiteY6" fmla="*/ 894470 h 1781118"/>
                  <a:gd name="connsiteX0-405" fmla="*/ 4 w 11180021"/>
                  <a:gd name="connsiteY0-406" fmla="*/ 894470 h 1755894"/>
                  <a:gd name="connsiteX1-407" fmla="*/ 4916556 w 11180021"/>
                  <a:gd name="connsiteY1-408" fmla="*/ 95950 h 1755894"/>
                  <a:gd name="connsiteX2-409" fmla="*/ 5586080 w 11180021"/>
                  <a:gd name="connsiteY2-410" fmla="*/ 96026 h 1755894"/>
                  <a:gd name="connsiteX3-411" fmla="*/ 11179996 w 11180021"/>
                  <a:gd name="connsiteY3-412" fmla="*/ 832686 h 1755894"/>
                  <a:gd name="connsiteX4-413" fmla="*/ 5771431 w 11180021"/>
                  <a:gd name="connsiteY4-414" fmla="*/ 1628264 h 1755894"/>
                  <a:gd name="connsiteX5-415" fmla="*/ 4941270 w 11180021"/>
                  <a:gd name="connsiteY5-416" fmla="*/ 1680633 h 1755894"/>
                  <a:gd name="connsiteX6-417" fmla="*/ 4 w 11180021"/>
                  <a:gd name="connsiteY6-418" fmla="*/ 894470 h 1755894"/>
                  <a:gd name="connsiteX0-419" fmla="*/ 5329 w 11185346"/>
                  <a:gd name="connsiteY0-420" fmla="*/ 894470 h 1755894"/>
                  <a:gd name="connsiteX1-421" fmla="*/ 4921881 w 11185346"/>
                  <a:gd name="connsiteY1-422" fmla="*/ 95950 h 1755894"/>
                  <a:gd name="connsiteX2-423" fmla="*/ 5591405 w 11185346"/>
                  <a:gd name="connsiteY2-424" fmla="*/ 96026 h 1755894"/>
                  <a:gd name="connsiteX3-425" fmla="*/ 11185321 w 11185346"/>
                  <a:gd name="connsiteY3-426" fmla="*/ 832686 h 1755894"/>
                  <a:gd name="connsiteX4-427" fmla="*/ 5776756 w 11185346"/>
                  <a:gd name="connsiteY4-428" fmla="*/ 1628264 h 1755894"/>
                  <a:gd name="connsiteX5-429" fmla="*/ 4946595 w 11185346"/>
                  <a:gd name="connsiteY5-430" fmla="*/ 1680633 h 1755894"/>
                  <a:gd name="connsiteX6-431" fmla="*/ 5329 w 11185346"/>
                  <a:gd name="connsiteY6-432" fmla="*/ 894470 h 1755894"/>
                  <a:gd name="connsiteX0-433" fmla="*/ 5329 w 11185346"/>
                  <a:gd name="connsiteY0-434" fmla="*/ 829592 h 1691016"/>
                  <a:gd name="connsiteX1-435" fmla="*/ 4921881 w 11185346"/>
                  <a:gd name="connsiteY1-436" fmla="*/ 31072 h 1691016"/>
                  <a:gd name="connsiteX2-437" fmla="*/ 5591405 w 11185346"/>
                  <a:gd name="connsiteY2-438" fmla="*/ 31148 h 1691016"/>
                  <a:gd name="connsiteX3-439" fmla="*/ 11185321 w 11185346"/>
                  <a:gd name="connsiteY3-440" fmla="*/ 767808 h 1691016"/>
                  <a:gd name="connsiteX4-441" fmla="*/ 5776756 w 11185346"/>
                  <a:gd name="connsiteY4-442" fmla="*/ 1563386 h 1691016"/>
                  <a:gd name="connsiteX5-443" fmla="*/ 4946595 w 11185346"/>
                  <a:gd name="connsiteY5-444" fmla="*/ 1615755 h 1691016"/>
                  <a:gd name="connsiteX6-445" fmla="*/ 5329 w 11185346"/>
                  <a:gd name="connsiteY6-446" fmla="*/ 829592 h 1691016"/>
                  <a:gd name="connsiteX0-447" fmla="*/ 4835 w 11184854"/>
                  <a:gd name="connsiteY0-448" fmla="*/ 847871 h 1709295"/>
                  <a:gd name="connsiteX1-449" fmla="*/ 4921387 w 11184854"/>
                  <a:gd name="connsiteY1-450" fmla="*/ 49351 h 1709295"/>
                  <a:gd name="connsiteX2-451" fmla="*/ 5924543 w 11184854"/>
                  <a:gd name="connsiteY2-452" fmla="*/ 0 h 1709295"/>
                  <a:gd name="connsiteX3-453" fmla="*/ 11184827 w 11184854"/>
                  <a:gd name="connsiteY3-454" fmla="*/ 786087 h 1709295"/>
                  <a:gd name="connsiteX4-455" fmla="*/ 5776262 w 11184854"/>
                  <a:gd name="connsiteY4-456" fmla="*/ 1581665 h 1709295"/>
                  <a:gd name="connsiteX5-457" fmla="*/ 4946101 w 11184854"/>
                  <a:gd name="connsiteY5-458" fmla="*/ 1634034 h 1709295"/>
                  <a:gd name="connsiteX6-459" fmla="*/ 4835 w 11184854"/>
                  <a:gd name="connsiteY6-460" fmla="*/ 847871 h 1709295"/>
                  <a:gd name="connsiteX0-461" fmla="*/ 4893 w 11184914"/>
                  <a:gd name="connsiteY0-462" fmla="*/ 847871 h 1709295"/>
                  <a:gd name="connsiteX1-463" fmla="*/ 4921445 w 11184914"/>
                  <a:gd name="connsiteY1-464" fmla="*/ 49351 h 1709295"/>
                  <a:gd name="connsiteX2-465" fmla="*/ 6233520 w 11184914"/>
                  <a:gd name="connsiteY2-466" fmla="*/ 0 h 1709295"/>
                  <a:gd name="connsiteX3-467" fmla="*/ 11184885 w 11184914"/>
                  <a:gd name="connsiteY3-468" fmla="*/ 786087 h 1709295"/>
                  <a:gd name="connsiteX4-469" fmla="*/ 5776320 w 11184914"/>
                  <a:gd name="connsiteY4-470" fmla="*/ 1581665 h 1709295"/>
                  <a:gd name="connsiteX5-471" fmla="*/ 4946159 w 11184914"/>
                  <a:gd name="connsiteY5-472" fmla="*/ 1634034 h 1709295"/>
                  <a:gd name="connsiteX6-473" fmla="*/ 4893 w 11184914"/>
                  <a:gd name="connsiteY6-474" fmla="*/ 847871 h 1709295"/>
                  <a:gd name="connsiteX0-475" fmla="*/ 4925 w 11184947"/>
                  <a:gd name="connsiteY0-476" fmla="*/ 872584 h 1734008"/>
                  <a:gd name="connsiteX1-477" fmla="*/ 4921477 w 11184947"/>
                  <a:gd name="connsiteY1-478" fmla="*/ 74064 h 1734008"/>
                  <a:gd name="connsiteX2-479" fmla="*/ 6394190 w 11184947"/>
                  <a:gd name="connsiteY2-480" fmla="*/ 0 h 1734008"/>
                  <a:gd name="connsiteX3-481" fmla="*/ 11184917 w 11184947"/>
                  <a:gd name="connsiteY3-482" fmla="*/ 810800 h 1734008"/>
                  <a:gd name="connsiteX4-483" fmla="*/ 5776352 w 11184947"/>
                  <a:gd name="connsiteY4-484" fmla="*/ 1606378 h 1734008"/>
                  <a:gd name="connsiteX5-485" fmla="*/ 4946191 w 11184947"/>
                  <a:gd name="connsiteY5-486" fmla="*/ 1658747 h 1734008"/>
                  <a:gd name="connsiteX6-487" fmla="*/ 4925 w 11184947"/>
                  <a:gd name="connsiteY6-488" fmla="*/ 872584 h 1734008"/>
                  <a:gd name="connsiteX0-489" fmla="*/ 4925 w 11184947"/>
                  <a:gd name="connsiteY0-490" fmla="*/ 872584 h 1734008"/>
                  <a:gd name="connsiteX1-491" fmla="*/ 4921477 w 11184947"/>
                  <a:gd name="connsiteY1-492" fmla="*/ 74064 h 1734008"/>
                  <a:gd name="connsiteX2-493" fmla="*/ 6394190 w 11184947"/>
                  <a:gd name="connsiteY2-494" fmla="*/ 0 h 1734008"/>
                  <a:gd name="connsiteX3-495" fmla="*/ 11184917 w 11184947"/>
                  <a:gd name="connsiteY3-496" fmla="*/ 810800 h 1734008"/>
                  <a:gd name="connsiteX4-497" fmla="*/ 5776352 w 11184947"/>
                  <a:gd name="connsiteY4-498" fmla="*/ 1606378 h 1734008"/>
                  <a:gd name="connsiteX5-499" fmla="*/ 4946191 w 11184947"/>
                  <a:gd name="connsiteY5-500" fmla="*/ 1658747 h 1734008"/>
                  <a:gd name="connsiteX6-501" fmla="*/ 4925 w 11184947"/>
                  <a:gd name="connsiteY6-502" fmla="*/ 872584 h 1734008"/>
                  <a:gd name="connsiteX0-503" fmla="*/ 4925 w 11184947"/>
                  <a:gd name="connsiteY0-504" fmla="*/ 872584 h 1881243"/>
                  <a:gd name="connsiteX1-505" fmla="*/ 4921477 w 11184947"/>
                  <a:gd name="connsiteY1-506" fmla="*/ 74064 h 1881243"/>
                  <a:gd name="connsiteX2-507" fmla="*/ 6394190 w 11184947"/>
                  <a:gd name="connsiteY2-508" fmla="*/ 0 h 1881243"/>
                  <a:gd name="connsiteX3-509" fmla="*/ 11184917 w 11184947"/>
                  <a:gd name="connsiteY3-510" fmla="*/ 810800 h 1881243"/>
                  <a:gd name="connsiteX4-511" fmla="*/ 5776352 w 11184947"/>
                  <a:gd name="connsiteY4-512" fmla="*/ 1606378 h 1881243"/>
                  <a:gd name="connsiteX5-513" fmla="*/ 4946191 w 11184947"/>
                  <a:gd name="connsiteY5-514" fmla="*/ 1658747 h 1881243"/>
                  <a:gd name="connsiteX6-515" fmla="*/ 4925 w 11184947"/>
                  <a:gd name="connsiteY6-516" fmla="*/ 872584 h 1881243"/>
                  <a:gd name="connsiteX0-517" fmla="*/ 4925 w 11184947"/>
                  <a:gd name="connsiteY0-518" fmla="*/ 872584 h 1881243"/>
                  <a:gd name="connsiteX1-519" fmla="*/ 4921477 w 11184947"/>
                  <a:gd name="connsiteY1-520" fmla="*/ 74064 h 1881243"/>
                  <a:gd name="connsiteX2-521" fmla="*/ 6394190 w 11184947"/>
                  <a:gd name="connsiteY2-522" fmla="*/ 0 h 1881243"/>
                  <a:gd name="connsiteX3-523" fmla="*/ 11184917 w 11184947"/>
                  <a:gd name="connsiteY3-524" fmla="*/ 810800 h 1881243"/>
                  <a:gd name="connsiteX4-525" fmla="*/ 5776352 w 11184947"/>
                  <a:gd name="connsiteY4-526" fmla="*/ 1606378 h 1881243"/>
                  <a:gd name="connsiteX5-527" fmla="*/ 4946191 w 11184947"/>
                  <a:gd name="connsiteY5-528" fmla="*/ 1658747 h 1881243"/>
                  <a:gd name="connsiteX6-529" fmla="*/ 4925 w 11184947"/>
                  <a:gd name="connsiteY6-530" fmla="*/ 872584 h 1881243"/>
                  <a:gd name="connsiteX0-531" fmla="*/ 4925 w 11184947"/>
                  <a:gd name="connsiteY0-532" fmla="*/ 872584 h 1816400"/>
                  <a:gd name="connsiteX1-533" fmla="*/ 4921477 w 11184947"/>
                  <a:gd name="connsiteY1-534" fmla="*/ 74064 h 1816400"/>
                  <a:gd name="connsiteX2-535" fmla="*/ 6394190 w 11184947"/>
                  <a:gd name="connsiteY2-536" fmla="*/ 0 h 1816400"/>
                  <a:gd name="connsiteX3-537" fmla="*/ 11184917 w 11184947"/>
                  <a:gd name="connsiteY3-538" fmla="*/ 810800 h 1816400"/>
                  <a:gd name="connsiteX4-539" fmla="*/ 6628968 w 11184947"/>
                  <a:gd name="connsiteY4-540" fmla="*/ 1507524 h 1816400"/>
                  <a:gd name="connsiteX5-541" fmla="*/ 4946191 w 11184947"/>
                  <a:gd name="connsiteY5-542" fmla="*/ 1658747 h 1816400"/>
                  <a:gd name="connsiteX6-543" fmla="*/ 4925 w 11184947"/>
                  <a:gd name="connsiteY6-544" fmla="*/ 872584 h 1816400"/>
                  <a:gd name="connsiteX0-545" fmla="*/ 4925 w 11184947"/>
                  <a:gd name="connsiteY0-546" fmla="*/ 872584 h 1692951"/>
                  <a:gd name="connsiteX1-547" fmla="*/ 4921477 w 11184947"/>
                  <a:gd name="connsiteY1-548" fmla="*/ 74064 h 1692951"/>
                  <a:gd name="connsiteX2-549" fmla="*/ 6394190 w 11184947"/>
                  <a:gd name="connsiteY2-550" fmla="*/ 0 h 1692951"/>
                  <a:gd name="connsiteX3-551" fmla="*/ 11184917 w 11184947"/>
                  <a:gd name="connsiteY3-552" fmla="*/ 810800 h 1692951"/>
                  <a:gd name="connsiteX4-553" fmla="*/ 6628968 w 11184947"/>
                  <a:gd name="connsiteY4-554" fmla="*/ 1507524 h 1692951"/>
                  <a:gd name="connsiteX5-555" fmla="*/ 4946191 w 11184947"/>
                  <a:gd name="connsiteY5-556" fmla="*/ 1658747 h 1692951"/>
                  <a:gd name="connsiteX6-557" fmla="*/ 4925 w 11184947"/>
                  <a:gd name="connsiteY6-558" fmla="*/ 872584 h 1692951"/>
                  <a:gd name="connsiteX0-559" fmla="*/ 4925 w 11184947"/>
                  <a:gd name="connsiteY0-560" fmla="*/ 872584 h 1692951"/>
                  <a:gd name="connsiteX1-561" fmla="*/ 4921477 w 11184947"/>
                  <a:gd name="connsiteY1-562" fmla="*/ 74064 h 1692951"/>
                  <a:gd name="connsiteX2-563" fmla="*/ 6394190 w 11184947"/>
                  <a:gd name="connsiteY2-564" fmla="*/ 0 h 1692951"/>
                  <a:gd name="connsiteX3-565" fmla="*/ 11184917 w 11184947"/>
                  <a:gd name="connsiteY3-566" fmla="*/ 810800 h 1692951"/>
                  <a:gd name="connsiteX4-567" fmla="*/ 6628968 w 11184947"/>
                  <a:gd name="connsiteY4-568" fmla="*/ 1507524 h 1692951"/>
                  <a:gd name="connsiteX5-569" fmla="*/ 4946191 w 11184947"/>
                  <a:gd name="connsiteY5-570" fmla="*/ 1658747 h 1692951"/>
                  <a:gd name="connsiteX6-571" fmla="*/ 4925 w 11184947"/>
                  <a:gd name="connsiteY6-572" fmla="*/ 872584 h 1692951"/>
                  <a:gd name="connsiteX0-573" fmla="*/ 4925 w 11184917"/>
                  <a:gd name="connsiteY0-574" fmla="*/ 872584 h 1692951"/>
                  <a:gd name="connsiteX1-575" fmla="*/ 4921477 w 11184917"/>
                  <a:gd name="connsiteY1-576" fmla="*/ 74064 h 1692951"/>
                  <a:gd name="connsiteX2-577" fmla="*/ 6394190 w 11184917"/>
                  <a:gd name="connsiteY2-578" fmla="*/ 0 h 1692951"/>
                  <a:gd name="connsiteX3-579" fmla="*/ 11184917 w 11184917"/>
                  <a:gd name="connsiteY3-580" fmla="*/ 810800 h 1692951"/>
                  <a:gd name="connsiteX4-581" fmla="*/ 6628968 w 11184917"/>
                  <a:gd name="connsiteY4-582" fmla="*/ 1507524 h 1692951"/>
                  <a:gd name="connsiteX5-583" fmla="*/ 4946191 w 11184917"/>
                  <a:gd name="connsiteY5-584" fmla="*/ 1658747 h 1692951"/>
                  <a:gd name="connsiteX6-585" fmla="*/ 4925 w 11184917"/>
                  <a:gd name="connsiteY6-586" fmla="*/ 872584 h 1692951"/>
                  <a:gd name="connsiteX0-587" fmla="*/ 4925 w 11184950"/>
                  <a:gd name="connsiteY0-588" fmla="*/ 872584 h 1692951"/>
                  <a:gd name="connsiteX1-589" fmla="*/ 4921477 w 11184950"/>
                  <a:gd name="connsiteY1-590" fmla="*/ 74064 h 1692951"/>
                  <a:gd name="connsiteX2-591" fmla="*/ 6394190 w 11184950"/>
                  <a:gd name="connsiteY2-592" fmla="*/ 0 h 1692951"/>
                  <a:gd name="connsiteX3-593" fmla="*/ 11184917 w 11184950"/>
                  <a:gd name="connsiteY3-594" fmla="*/ 810800 h 1692951"/>
                  <a:gd name="connsiteX4-595" fmla="*/ 6628968 w 11184950"/>
                  <a:gd name="connsiteY4-596" fmla="*/ 1507524 h 1692951"/>
                  <a:gd name="connsiteX5-597" fmla="*/ 4946191 w 11184950"/>
                  <a:gd name="connsiteY5-598" fmla="*/ 1658747 h 1692951"/>
                  <a:gd name="connsiteX6-599" fmla="*/ 4925 w 11184950"/>
                  <a:gd name="connsiteY6-600" fmla="*/ 872584 h 1692951"/>
                  <a:gd name="connsiteX0-601" fmla="*/ 1631 w 11181656"/>
                  <a:gd name="connsiteY0-602" fmla="*/ 872584 h 1828582"/>
                  <a:gd name="connsiteX1-603" fmla="*/ 4918183 w 11181656"/>
                  <a:gd name="connsiteY1-604" fmla="*/ 74064 h 1828582"/>
                  <a:gd name="connsiteX2-605" fmla="*/ 6390896 w 11181656"/>
                  <a:gd name="connsiteY2-606" fmla="*/ 0 h 1828582"/>
                  <a:gd name="connsiteX3-607" fmla="*/ 11181623 w 11181656"/>
                  <a:gd name="connsiteY3-608" fmla="*/ 810800 h 1828582"/>
                  <a:gd name="connsiteX4-609" fmla="*/ 6625674 w 11181656"/>
                  <a:gd name="connsiteY4-610" fmla="*/ 1507524 h 1828582"/>
                  <a:gd name="connsiteX5-611" fmla="*/ 4399199 w 11181656"/>
                  <a:gd name="connsiteY5-612" fmla="*/ 1807028 h 1828582"/>
                  <a:gd name="connsiteX6-613" fmla="*/ 1631 w 11181656"/>
                  <a:gd name="connsiteY6-614" fmla="*/ 872584 h 1828582"/>
                  <a:gd name="connsiteX0-615" fmla="*/ 20205 w 11200230"/>
                  <a:gd name="connsiteY0-616" fmla="*/ 872584 h 1828582"/>
                  <a:gd name="connsiteX1-617" fmla="*/ 4936757 w 11200230"/>
                  <a:gd name="connsiteY1-618" fmla="*/ 74064 h 1828582"/>
                  <a:gd name="connsiteX2-619" fmla="*/ 6409470 w 11200230"/>
                  <a:gd name="connsiteY2-620" fmla="*/ 0 h 1828582"/>
                  <a:gd name="connsiteX3-621" fmla="*/ 11200197 w 11200230"/>
                  <a:gd name="connsiteY3-622" fmla="*/ 810800 h 1828582"/>
                  <a:gd name="connsiteX4-623" fmla="*/ 6644248 w 11200230"/>
                  <a:gd name="connsiteY4-624" fmla="*/ 1507524 h 1828582"/>
                  <a:gd name="connsiteX5-625" fmla="*/ 4417773 w 11200230"/>
                  <a:gd name="connsiteY5-626" fmla="*/ 1807028 h 1828582"/>
                  <a:gd name="connsiteX6-627" fmla="*/ 20205 w 11200230"/>
                  <a:gd name="connsiteY6-628" fmla="*/ 872584 h 1828582"/>
                  <a:gd name="connsiteX0-629" fmla="*/ 3929 w 11183954"/>
                  <a:gd name="connsiteY0-630" fmla="*/ 872584 h 1828582"/>
                  <a:gd name="connsiteX1-631" fmla="*/ 4920481 w 11183954"/>
                  <a:gd name="connsiteY1-632" fmla="*/ 74064 h 1828582"/>
                  <a:gd name="connsiteX2-633" fmla="*/ 6393194 w 11183954"/>
                  <a:gd name="connsiteY2-634" fmla="*/ 0 h 1828582"/>
                  <a:gd name="connsiteX3-635" fmla="*/ 11183921 w 11183954"/>
                  <a:gd name="connsiteY3-636" fmla="*/ 810800 h 1828582"/>
                  <a:gd name="connsiteX4-637" fmla="*/ 6627972 w 11183954"/>
                  <a:gd name="connsiteY4-638" fmla="*/ 1507524 h 1828582"/>
                  <a:gd name="connsiteX5-639" fmla="*/ 4401497 w 11183954"/>
                  <a:gd name="connsiteY5-640" fmla="*/ 1807028 h 1828582"/>
                  <a:gd name="connsiteX6-641" fmla="*/ 3929 w 11183954"/>
                  <a:gd name="connsiteY6-642" fmla="*/ 872584 h 1828582"/>
                  <a:gd name="connsiteX0-643" fmla="*/ 3363 w 11183388"/>
                  <a:gd name="connsiteY0-644" fmla="*/ 872584 h 1651495"/>
                  <a:gd name="connsiteX1-645" fmla="*/ 4919915 w 11183388"/>
                  <a:gd name="connsiteY1-646" fmla="*/ 74064 h 1651495"/>
                  <a:gd name="connsiteX2-647" fmla="*/ 6392628 w 11183388"/>
                  <a:gd name="connsiteY2-648" fmla="*/ 0 h 1651495"/>
                  <a:gd name="connsiteX3-649" fmla="*/ 11183355 w 11183388"/>
                  <a:gd name="connsiteY3-650" fmla="*/ 810800 h 1651495"/>
                  <a:gd name="connsiteX4-651" fmla="*/ 6627406 w 11183388"/>
                  <a:gd name="connsiteY4-652" fmla="*/ 1507524 h 1651495"/>
                  <a:gd name="connsiteX5-653" fmla="*/ 4190866 w 11183388"/>
                  <a:gd name="connsiteY5-654" fmla="*/ 1609320 h 1651495"/>
                  <a:gd name="connsiteX6-655" fmla="*/ 3363 w 11183388"/>
                  <a:gd name="connsiteY6-656" fmla="*/ 872584 h 1651495"/>
                  <a:gd name="connsiteX0-657" fmla="*/ 3302 w 11183327"/>
                  <a:gd name="connsiteY0-658" fmla="*/ 872584 h 1689517"/>
                  <a:gd name="connsiteX1-659" fmla="*/ 4919854 w 11183327"/>
                  <a:gd name="connsiteY1-660" fmla="*/ 74064 h 1689517"/>
                  <a:gd name="connsiteX2-661" fmla="*/ 6392567 w 11183327"/>
                  <a:gd name="connsiteY2-662" fmla="*/ 0 h 1689517"/>
                  <a:gd name="connsiteX3-663" fmla="*/ 11183294 w 11183327"/>
                  <a:gd name="connsiteY3-664" fmla="*/ 810800 h 1689517"/>
                  <a:gd name="connsiteX4-665" fmla="*/ 6627345 w 11183327"/>
                  <a:gd name="connsiteY4-666" fmla="*/ 1507524 h 1689517"/>
                  <a:gd name="connsiteX5-667" fmla="*/ 4190805 w 11183327"/>
                  <a:gd name="connsiteY5-668" fmla="*/ 1609320 h 1689517"/>
                  <a:gd name="connsiteX6-669" fmla="*/ 3302 w 11183327"/>
                  <a:gd name="connsiteY6-670" fmla="*/ 872584 h 1689517"/>
                  <a:gd name="connsiteX0-671" fmla="*/ 3345 w 11183369"/>
                  <a:gd name="connsiteY0-672" fmla="*/ 872584 h 1633761"/>
                  <a:gd name="connsiteX1-673" fmla="*/ 4919897 w 11183369"/>
                  <a:gd name="connsiteY1-674" fmla="*/ 74064 h 1633761"/>
                  <a:gd name="connsiteX2-675" fmla="*/ 6392610 w 11183369"/>
                  <a:gd name="connsiteY2-676" fmla="*/ 0 h 1633761"/>
                  <a:gd name="connsiteX3-677" fmla="*/ 11183337 w 11183369"/>
                  <a:gd name="connsiteY3-678" fmla="*/ 810800 h 1633761"/>
                  <a:gd name="connsiteX4-679" fmla="*/ 6528534 w 11183369"/>
                  <a:gd name="connsiteY4-680" fmla="*/ 1421027 h 1633761"/>
                  <a:gd name="connsiteX5-681" fmla="*/ 4190848 w 11183369"/>
                  <a:gd name="connsiteY5-682" fmla="*/ 1609320 h 1633761"/>
                  <a:gd name="connsiteX6-683" fmla="*/ 3345 w 11183369"/>
                  <a:gd name="connsiteY6-684" fmla="*/ 872584 h 1633761"/>
                  <a:gd name="connsiteX0-685" fmla="*/ 3345 w 11183368"/>
                  <a:gd name="connsiteY0-686" fmla="*/ 872584 h 1633761"/>
                  <a:gd name="connsiteX1-687" fmla="*/ 4919897 w 11183368"/>
                  <a:gd name="connsiteY1-688" fmla="*/ 74064 h 1633761"/>
                  <a:gd name="connsiteX2-689" fmla="*/ 6392610 w 11183368"/>
                  <a:gd name="connsiteY2-690" fmla="*/ 0 h 1633761"/>
                  <a:gd name="connsiteX3-691" fmla="*/ 11183337 w 11183368"/>
                  <a:gd name="connsiteY3-692" fmla="*/ 810800 h 1633761"/>
                  <a:gd name="connsiteX4-693" fmla="*/ 6528534 w 11183368"/>
                  <a:gd name="connsiteY4-694" fmla="*/ 1421027 h 1633761"/>
                  <a:gd name="connsiteX5-695" fmla="*/ 4190848 w 11183368"/>
                  <a:gd name="connsiteY5-696" fmla="*/ 1609320 h 1633761"/>
                  <a:gd name="connsiteX6-697" fmla="*/ 3345 w 11183368"/>
                  <a:gd name="connsiteY6-698" fmla="*/ 872584 h 1633761"/>
                  <a:gd name="connsiteX0-699" fmla="*/ 3345 w 11183368"/>
                  <a:gd name="connsiteY0-700" fmla="*/ 872584 h 1649694"/>
                  <a:gd name="connsiteX1-701" fmla="*/ 4919897 w 11183368"/>
                  <a:gd name="connsiteY1-702" fmla="*/ 74064 h 1649694"/>
                  <a:gd name="connsiteX2-703" fmla="*/ 6392610 w 11183368"/>
                  <a:gd name="connsiteY2-704" fmla="*/ 0 h 1649694"/>
                  <a:gd name="connsiteX3-705" fmla="*/ 11183337 w 11183368"/>
                  <a:gd name="connsiteY3-706" fmla="*/ 810800 h 1649694"/>
                  <a:gd name="connsiteX4-707" fmla="*/ 6528534 w 11183368"/>
                  <a:gd name="connsiteY4-708" fmla="*/ 1421027 h 1649694"/>
                  <a:gd name="connsiteX5-709" fmla="*/ 4190848 w 11183368"/>
                  <a:gd name="connsiteY5-710" fmla="*/ 1609320 h 1649694"/>
                  <a:gd name="connsiteX6-711" fmla="*/ 3345 w 11183368"/>
                  <a:gd name="connsiteY6-712" fmla="*/ 872584 h 1649694"/>
                  <a:gd name="connsiteX0-713" fmla="*/ 3378 w 11146331"/>
                  <a:gd name="connsiteY0-714" fmla="*/ 860228 h 1650600"/>
                  <a:gd name="connsiteX1-715" fmla="*/ 4882860 w 11146331"/>
                  <a:gd name="connsiteY1-716" fmla="*/ 74064 h 1650600"/>
                  <a:gd name="connsiteX2-717" fmla="*/ 6355573 w 11146331"/>
                  <a:gd name="connsiteY2-718" fmla="*/ 0 h 1650600"/>
                  <a:gd name="connsiteX3-719" fmla="*/ 11146300 w 11146331"/>
                  <a:gd name="connsiteY3-720" fmla="*/ 810800 h 1650600"/>
                  <a:gd name="connsiteX4-721" fmla="*/ 6491497 w 11146331"/>
                  <a:gd name="connsiteY4-722" fmla="*/ 1421027 h 1650600"/>
                  <a:gd name="connsiteX5-723" fmla="*/ 4153811 w 11146331"/>
                  <a:gd name="connsiteY5-724" fmla="*/ 1609320 h 1650600"/>
                  <a:gd name="connsiteX6-725" fmla="*/ 3378 w 11146331"/>
                  <a:gd name="connsiteY6-726" fmla="*/ 860228 h 1650600"/>
                  <a:gd name="connsiteX0-727" fmla="*/ 59056 w 11202009"/>
                  <a:gd name="connsiteY0-728" fmla="*/ 860228 h 1650600"/>
                  <a:gd name="connsiteX1-729" fmla="*/ 4938538 w 11202009"/>
                  <a:gd name="connsiteY1-730" fmla="*/ 74064 h 1650600"/>
                  <a:gd name="connsiteX2-731" fmla="*/ 6411251 w 11202009"/>
                  <a:gd name="connsiteY2-732" fmla="*/ 0 h 1650600"/>
                  <a:gd name="connsiteX3-733" fmla="*/ 11201978 w 11202009"/>
                  <a:gd name="connsiteY3-734" fmla="*/ 810800 h 1650600"/>
                  <a:gd name="connsiteX4-735" fmla="*/ 6547175 w 11202009"/>
                  <a:gd name="connsiteY4-736" fmla="*/ 1421027 h 1650600"/>
                  <a:gd name="connsiteX5-737" fmla="*/ 4209489 w 11202009"/>
                  <a:gd name="connsiteY5-738" fmla="*/ 1609320 h 1650600"/>
                  <a:gd name="connsiteX6-739" fmla="*/ 59056 w 11202009"/>
                  <a:gd name="connsiteY6-740" fmla="*/ 860228 h 1650600"/>
                  <a:gd name="connsiteX0-741" fmla="*/ 32671 w 11175624"/>
                  <a:gd name="connsiteY0-742" fmla="*/ 860228 h 1650600"/>
                  <a:gd name="connsiteX1-743" fmla="*/ 4912153 w 11175624"/>
                  <a:gd name="connsiteY1-744" fmla="*/ 74064 h 1650600"/>
                  <a:gd name="connsiteX2-745" fmla="*/ 6384866 w 11175624"/>
                  <a:gd name="connsiteY2-746" fmla="*/ 0 h 1650600"/>
                  <a:gd name="connsiteX3-747" fmla="*/ 11175593 w 11175624"/>
                  <a:gd name="connsiteY3-748" fmla="*/ 810800 h 1650600"/>
                  <a:gd name="connsiteX4-749" fmla="*/ 6520790 w 11175624"/>
                  <a:gd name="connsiteY4-750" fmla="*/ 1421027 h 1650600"/>
                  <a:gd name="connsiteX5-751" fmla="*/ 4183104 w 11175624"/>
                  <a:gd name="connsiteY5-752" fmla="*/ 1609320 h 1650600"/>
                  <a:gd name="connsiteX6-753" fmla="*/ 32671 w 11175624"/>
                  <a:gd name="connsiteY6-754" fmla="*/ 860228 h 1650600"/>
                  <a:gd name="connsiteX0-755" fmla="*/ 32671 w 11175626"/>
                  <a:gd name="connsiteY0-756" fmla="*/ 860228 h 1846488"/>
                  <a:gd name="connsiteX1-757" fmla="*/ 4912153 w 11175626"/>
                  <a:gd name="connsiteY1-758" fmla="*/ 74064 h 1846488"/>
                  <a:gd name="connsiteX2-759" fmla="*/ 6384866 w 11175626"/>
                  <a:gd name="connsiteY2-760" fmla="*/ 0 h 1846488"/>
                  <a:gd name="connsiteX3-761" fmla="*/ 11175593 w 11175626"/>
                  <a:gd name="connsiteY3-762" fmla="*/ 810800 h 1846488"/>
                  <a:gd name="connsiteX4-763" fmla="*/ 6644357 w 11175626"/>
                  <a:gd name="connsiteY4-764" fmla="*/ 1754659 h 1846488"/>
                  <a:gd name="connsiteX5-765" fmla="*/ 4183104 w 11175626"/>
                  <a:gd name="connsiteY5-766" fmla="*/ 1609320 h 1846488"/>
                  <a:gd name="connsiteX6-767" fmla="*/ 32671 w 11175626"/>
                  <a:gd name="connsiteY6-768" fmla="*/ 860228 h 1846488"/>
                  <a:gd name="connsiteX0-769" fmla="*/ 5087 w 11148042"/>
                  <a:gd name="connsiteY0-770" fmla="*/ 860228 h 1905219"/>
                  <a:gd name="connsiteX1-771" fmla="*/ 4884569 w 11148042"/>
                  <a:gd name="connsiteY1-772" fmla="*/ 74064 h 1905219"/>
                  <a:gd name="connsiteX2-773" fmla="*/ 6357282 w 11148042"/>
                  <a:gd name="connsiteY2-774" fmla="*/ 0 h 1905219"/>
                  <a:gd name="connsiteX3-775" fmla="*/ 11148009 w 11148042"/>
                  <a:gd name="connsiteY3-776" fmla="*/ 810800 h 1905219"/>
                  <a:gd name="connsiteX4-777" fmla="*/ 6616773 w 11148042"/>
                  <a:gd name="connsiteY4-778" fmla="*/ 1754659 h 1905219"/>
                  <a:gd name="connsiteX5-779" fmla="*/ 4007239 w 11148042"/>
                  <a:gd name="connsiteY5-780" fmla="*/ 1782314 h 1905219"/>
                  <a:gd name="connsiteX6-781" fmla="*/ 5087 w 11148042"/>
                  <a:gd name="connsiteY6-782" fmla="*/ 860228 h 1905219"/>
                  <a:gd name="connsiteX0-783" fmla="*/ 296 w 11143251"/>
                  <a:gd name="connsiteY0-784" fmla="*/ 860228 h 1905219"/>
                  <a:gd name="connsiteX1-785" fmla="*/ 4879778 w 11143251"/>
                  <a:gd name="connsiteY1-786" fmla="*/ 74064 h 1905219"/>
                  <a:gd name="connsiteX2-787" fmla="*/ 6352491 w 11143251"/>
                  <a:gd name="connsiteY2-788" fmla="*/ 0 h 1905219"/>
                  <a:gd name="connsiteX3-789" fmla="*/ 11143218 w 11143251"/>
                  <a:gd name="connsiteY3-790" fmla="*/ 810800 h 1905219"/>
                  <a:gd name="connsiteX4-791" fmla="*/ 6611982 w 11143251"/>
                  <a:gd name="connsiteY4-792" fmla="*/ 1754659 h 1905219"/>
                  <a:gd name="connsiteX5-793" fmla="*/ 4002448 w 11143251"/>
                  <a:gd name="connsiteY5-794" fmla="*/ 1782314 h 1905219"/>
                  <a:gd name="connsiteX6-795" fmla="*/ 296 w 11143251"/>
                  <a:gd name="connsiteY6-796" fmla="*/ 860228 h 1905219"/>
                  <a:gd name="connsiteX0-797" fmla="*/ 12301 w 11155256"/>
                  <a:gd name="connsiteY0-798" fmla="*/ 860228 h 1905219"/>
                  <a:gd name="connsiteX1-799" fmla="*/ 4891783 w 11155256"/>
                  <a:gd name="connsiteY1-800" fmla="*/ 74064 h 1905219"/>
                  <a:gd name="connsiteX2-801" fmla="*/ 6364496 w 11155256"/>
                  <a:gd name="connsiteY2-802" fmla="*/ 0 h 1905219"/>
                  <a:gd name="connsiteX3-803" fmla="*/ 11155223 w 11155256"/>
                  <a:gd name="connsiteY3-804" fmla="*/ 810800 h 1905219"/>
                  <a:gd name="connsiteX4-805" fmla="*/ 6623987 w 11155256"/>
                  <a:gd name="connsiteY4-806" fmla="*/ 1754659 h 1905219"/>
                  <a:gd name="connsiteX5-807" fmla="*/ 4014453 w 11155256"/>
                  <a:gd name="connsiteY5-808" fmla="*/ 1782314 h 1905219"/>
                  <a:gd name="connsiteX6-809" fmla="*/ 12301 w 11155256"/>
                  <a:gd name="connsiteY6-810" fmla="*/ 860228 h 1905219"/>
                  <a:gd name="connsiteX0-811" fmla="*/ 40139 w 11183094"/>
                  <a:gd name="connsiteY0-812" fmla="*/ 860228 h 1905219"/>
                  <a:gd name="connsiteX1-813" fmla="*/ 4919621 w 11183094"/>
                  <a:gd name="connsiteY1-814" fmla="*/ 74064 h 1905219"/>
                  <a:gd name="connsiteX2-815" fmla="*/ 6392334 w 11183094"/>
                  <a:gd name="connsiteY2-816" fmla="*/ 0 h 1905219"/>
                  <a:gd name="connsiteX3-817" fmla="*/ 11183061 w 11183094"/>
                  <a:gd name="connsiteY3-818" fmla="*/ 810800 h 1905219"/>
                  <a:gd name="connsiteX4-819" fmla="*/ 6651825 w 11183094"/>
                  <a:gd name="connsiteY4-820" fmla="*/ 1754659 h 1905219"/>
                  <a:gd name="connsiteX5-821" fmla="*/ 4042291 w 11183094"/>
                  <a:gd name="connsiteY5-822" fmla="*/ 1782314 h 1905219"/>
                  <a:gd name="connsiteX6-823" fmla="*/ 40139 w 11183094"/>
                  <a:gd name="connsiteY6-824" fmla="*/ 860228 h 1905219"/>
                  <a:gd name="connsiteX0-825" fmla="*/ 40139 w 11183094"/>
                  <a:gd name="connsiteY0-826" fmla="*/ 860228 h 1905219"/>
                  <a:gd name="connsiteX1-827" fmla="*/ 4919621 w 11183094"/>
                  <a:gd name="connsiteY1-828" fmla="*/ 74064 h 1905219"/>
                  <a:gd name="connsiteX2-829" fmla="*/ 6392334 w 11183094"/>
                  <a:gd name="connsiteY2-830" fmla="*/ 0 h 1905219"/>
                  <a:gd name="connsiteX3-831" fmla="*/ 11183061 w 11183094"/>
                  <a:gd name="connsiteY3-832" fmla="*/ 810800 h 1905219"/>
                  <a:gd name="connsiteX4-833" fmla="*/ 6651825 w 11183094"/>
                  <a:gd name="connsiteY4-834" fmla="*/ 1754659 h 1905219"/>
                  <a:gd name="connsiteX5-835" fmla="*/ 4042291 w 11183094"/>
                  <a:gd name="connsiteY5-836" fmla="*/ 1782314 h 1905219"/>
                  <a:gd name="connsiteX6-837" fmla="*/ 40139 w 11183094"/>
                  <a:gd name="connsiteY6-838" fmla="*/ 860228 h 1905219"/>
                  <a:gd name="connsiteX0-839" fmla="*/ 40139 w 11183094"/>
                  <a:gd name="connsiteY0-840" fmla="*/ 860228 h 1905219"/>
                  <a:gd name="connsiteX1-841" fmla="*/ 4919621 w 11183094"/>
                  <a:gd name="connsiteY1-842" fmla="*/ 74064 h 1905219"/>
                  <a:gd name="connsiteX2-843" fmla="*/ 6392334 w 11183094"/>
                  <a:gd name="connsiteY2-844" fmla="*/ 0 h 1905219"/>
                  <a:gd name="connsiteX3-845" fmla="*/ 11183061 w 11183094"/>
                  <a:gd name="connsiteY3-846" fmla="*/ 810800 h 1905219"/>
                  <a:gd name="connsiteX4-847" fmla="*/ 6651825 w 11183094"/>
                  <a:gd name="connsiteY4-848" fmla="*/ 1754659 h 1905219"/>
                  <a:gd name="connsiteX5-849" fmla="*/ 4042291 w 11183094"/>
                  <a:gd name="connsiteY5-850" fmla="*/ 1782314 h 1905219"/>
                  <a:gd name="connsiteX6-851" fmla="*/ 40139 w 11183094"/>
                  <a:gd name="connsiteY6-852" fmla="*/ 860228 h 1905219"/>
                  <a:gd name="connsiteX0-853" fmla="*/ 1148 w 11144103"/>
                  <a:gd name="connsiteY0-854" fmla="*/ 860228 h 1905219"/>
                  <a:gd name="connsiteX1-855" fmla="*/ 4411073 w 11144103"/>
                  <a:gd name="connsiteY1-856" fmla="*/ 86421 h 1905219"/>
                  <a:gd name="connsiteX2-857" fmla="*/ 6353343 w 11144103"/>
                  <a:gd name="connsiteY2-858" fmla="*/ 0 h 1905219"/>
                  <a:gd name="connsiteX3-859" fmla="*/ 11144070 w 11144103"/>
                  <a:gd name="connsiteY3-860" fmla="*/ 810800 h 1905219"/>
                  <a:gd name="connsiteX4-861" fmla="*/ 6612834 w 11144103"/>
                  <a:gd name="connsiteY4-862" fmla="*/ 1754659 h 1905219"/>
                  <a:gd name="connsiteX5-863" fmla="*/ 4003300 w 11144103"/>
                  <a:gd name="connsiteY5-864" fmla="*/ 1782314 h 1905219"/>
                  <a:gd name="connsiteX6-865" fmla="*/ 1148 w 11144103"/>
                  <a:gd name="connsiteY6-866" fmla="*/ 860228 h 1905219"/>
                  <a:gd name="connsiteX0-867" fmla="*/ 35235 w 11178190"/>
                  <a:gd name="connsiteY0-868" fmla="*/ 860228 h 1905219"/>
                  <a:gd name="connsiteX1-869" fmla="*/ 4445160 w 11178190"/>
                  <a:gd name="connsiteY1-870" fmla="*/ 86421 h 1905219"/>
                  <a:gd name="connsiteX2-871" fmla="*/ 6387430 w 11178190"/>
                  <a:gd name="connsiteY2-872" fmla="*/ 0 h 1905219"/>
                  <a:gd name="connsiteX3-873" fmla="*/ 11178157 w 11178190"/>
                  <a:gd name="connsiteY3-874" fmla="*/ 810800 h 1905219"/>
                  <a:gd name="connsiteX4-875" fmla="*/ 6646921 w 11178190"/>
                  <a:gd name="connsiteY4-876" fmla="*/ 1754659 h 1905219"/>
                  <a:gd name="connsiteX5-877" fmla="*/ 4037387 w 11178190"/>
                  <a:gd name="connsiteY5-878" fmla="*/ 1782314 h 1905219"/>
                  <a:gd name="connsiteX6-879" fmla="*/ 35235 w 11178190"/>
                  <a:gd name="connsiteY6-880" fmla="*/ 860228 h 1905219"/>
                  <a:gd name="connsiteX0-881" fmla="*/ 35235 w 11178190"/>
                  <a:gd name="connsiteY0-882" fmla="*/ 860228 h 1905219"/>
                  <a:gd name="connsiteX1-883" fmla="*/ 4445160 w 11178190"/>
                  <a:gd name="connsiteY1-884" fmla="*/ 86421 h 1905219"/>
                  <a:gd name="connsiteX2-885" fmla="*/ 6387430 w 11178190"/>
                  <a:gd name="connsiteY2-886" fmla="*/ 0 h 1905219"/>
                  <a:gd name="connsiteX3-887" fmla="*/ 11178157 w 11178190"/>
                  <a:gd name="connsiteY3-888" fmla="*/ 810800 h 1905219"/>
                  <a:gd name="connsiteX4-889" fmla="*/ 6646921 w 11178190"/>
                  <a:gd name="connsiteY4-890" fmla="*/ 1754659 h 1905219"/>
                  <a:gd name="connsiteX5-891" fmla="*/ 4037387 w 11178190"/>
                  <a:gd name="connsiteY5-892" fmla="*/ 1782314 h 1905219"/>
                  <a:gd name="connsiteX6-893" fmla="*/ 35235 w 11178190"/>
                  <a:gd name="connsiteY6-894" fmla="*/ 860228 h 1905219"/>
                  <a:gd name="connsiteX0-895" fmla="*/ 35235 w 11178190"/>
                  <a:gd name="connsiteY0-896" fmla="*/ 860228 h 1874634"/>
                  <a:gd name="connsiteX1-897" fmla="*/ 4445160 w 11178190"/>
                  <a:gd name="connsiteY1-898" fmla="*/ 86421 h 1874634"/>
                  <a:gd name="connsiteX2-899" fmla="*/ 6387430 w 11178190"/>
                  <a:gd name="connsiteY2-900" fmla="*/ 0 h 1874634"/>
                  <a:gd name="connsiteX3-901" fmla="*/ 11178157 w 11178190"/>
                  <a:gd name="connsiteY3-902" fmla="*/ 810800 h 1874634"/>
                  <a:gd name="connsiteX4-903" fmla="*/ 6646921 w 11178190"/>
                  <a:gd name="connsiteY4-904" fmla="*/ 1754659 h 1874634"/>
                  <a:gd name="connsiteX5-905" fmla="*/ 4037387 w 11178190"/>
                  <a:gd name="connsiteY5-906" fmla="*/ 1782314 h 1874634"/>
                  <a:gd name="connsiteX6-907" fmla="*/ 35235 w 11178190"/>
                  <a:gd name="connsiteY6-908" fmla="*/ 860228 h 1874634"/>
                  <a:gd name="connsiteX0-909" fmla="*/ 35235 w 11178190"/>
                  <a:gd name="connsiteY0-910" fmla="*/ 860228 h 1874634"/>
                  <a:gd name="connsiteX1-911" fmla="*/ 4445160 w 11178190"/>
                  <a:gd name="connsiteY1-912" fmla="*/ 86421 h 1874634"/>
                  <a:gd name="connsiteX2-913" fmla="*/ 6387430 w 11178190"/>
                  <a:gd name="connsiteY2-914" fmla="*/ 0 h 1874634"/>
                  <a:gd name="connsiteX3-915" fmla="*/ 11178157 w 11178190"/>
                  <a:gd name="connsiteY3-916" fmla="*/ 810800 h 1874634"/>
                  <a:gd name="connsiteX4-917" fmla="*/ 6646921 w 11178190"/>
                  <a:gd name="connsiteY4-918" fmla="*/ 1754659 h 1874634"/>
                  <a:gd name="connsiteX5-919" fmla="*/ 4037387 w 11178190"/>
                  <a:gd name="connsiteY5-920" fmla="*/ 1782314 h 1874634"/>
                  <a:gd name="connsiteX6-921" fmla="*/ 35235 w 11178190"/>
                  <a:gd name="connsiteY6-922" fmla="*/ 860228 h 1874634"/>
                  <a:gd name="connsiteX0-923" fmla="*/ 35235 w 11178190"/>
                  <a:gd name="connsiteY0-924" fmla="*/ 860228 h 1874634"/>
                  <a:gd name="connsiteX1-925" fmla="*/ 4445160 w 11178190"/>
                  <a:gd name="connsiteY1-926" fmla="*/ 86421 h 1874634"/>
                  <a:gd name="connsiteX2-927" fmla="*/ 6387430 w 11178190"/>
                  <a:gd name="connsiteY2-928" fmla="*/ 0 h 1874634"/>
                  <a:gd name="connsiteX3-929" fmla="*/ 11178157 w 11178190"/>
                  <a:gd name="connsiteY3-930" fmla="*/ 810800 h 1874634"/>
                  <a:gd name="connsiteX4-931" fmla="*/ 6646921 w 11178190"/>
                  <a:gd name="connsiteY4-932" fmla="*/ 1754659 h 1874634"/>
                  <a:gd name="connsiteX5-933" fmla="*/ 4037387 w 11178190"/>
                  <a:gd name="connsiteY5-934" fmla="*/ 1782314 h 1874634"/>
                  <a:gd name="connsiteX6-935" fmla="*/ 35235 w 11178190"/>
                  <a:gd name="connsiteY6-936" fmla="*/ 860228 h 1874634"/>
                  <a:gd name="connsiteX0-937" fmla="*/ 1957 w 11144912"/>
                  <a:gd name="connsiteY0-938" fmla="*/ 860228 h 1874634"/>
                  <a:gd name="connsiteX1-939" fmla="*/ 4411882 w 11144912"/>
                  <a:gd name="connsiteY1-940" fmla="*/ 86421 h 1874634"/>
                  <a:gd name="connsiteX2-941" fmla="*/ 6354152 w 11144912"/>
                  <a:gd name="connsiteY2-942" fmla="*/ 0 h 1874634"/>
                  <a:gd name="connsiteX3-943" fmla="*/ 11144879 w 11144912"/>
                  <a:gd name="connsiteY3-944" fmla="*/ 810800 h 1874634"/>
                  <a:gd name="connsiteX4-945" fmla="*/ 6613643 w 11144912"/>
                  <a:gd name="connsiteY4-946" fmla="*/ 1754659 h 1874634"/>
                  <a:gd name="connsiteX5-947" fmla="*/ 4004109 w 11144912"/>
                  <a:gd name="connsiteY5-948" fmla="*/ 1782314 h 1874634"/>
                  <a:gd name="connsiteX6-949" fmla="*/ 1957 w 11144912"/>
                  <a:gd name="connsiteY6-950" fmla="*/ 860228 h 1874634"/>
                  <a:gd name="connsiteX0-951" fmla="*/ 6981 w 11149936"/>
                  <a:gd name="connsiteY0-952" fmla="*/ 860228 h 1874634"/>
                  <a:gd name="connsiteX1-953" fmla="*/ 4416906 w 11149936"/>
                  <a:gd name="connsiteY1-954" fmla="*/ 86421 h 1874634"/>
                  <a:gd name="connsiteX2-955" fmla="*/ 6359176 w 11149936"/>
                  <a:gd name="connsiteY2-956" fmla="*/ 0 h 1874634"/>
                  <a:gd name="connsiteX3-957" fmla="*/ 11149903 w 11149936"/>
                  <a:gd name="connsiteY3-958" fmla="*/ 810800 h 1874634"/>
                  <a:gd name="connsiteX4-959" fmla="*/ 6618667 w 11149936"/>
                  <a:gd name="connsiteY4-960" fmla="*/ 1754659 h 1874634"/>
                  <a:gd name="connsiteX5-961" fmla="*/ 4009133 w 11149936"/>
                  <a:gd name="connsiteY5-962" fmla="*/ 1782314 h 1874634"/>
                  <a:gd name="connsiteX6-963" fmla="*/ 6981 w 11149936"/>
                  <a:gd name="connsiteY6-964" fmla="*/ 860228 h 1874634"/>
                  <a:gd name="connsiteX0-965" fmla="*/ 7764 w 11150719"/>
                  <a:gd name="connsiteY0-966" fmla="*/ 860228 h 1874634"/>
                  <a:gd name="connsiteX1-967" fmla="*/ 4417689 w 11150719"/>
                  <a:gd name="connsiteY1-968" fmla="*/ 86421 h 1874634"/>
                  <a:gd name="connsiteX2-969" fmla="*/ 6359959 w 11150719"/>
                  <a:gd name="connsiteY2-970" fmla="*/ 0 h 1874634"/>
                  <a:gd name="connsiteX3-971" fmla="*/ 11150686 w 11150719"/>
                  <a:gd name="connsiteY3-972" fmla="*/ 810800 h 1874634"/>
                  <a:gd name="connsiteX4-973" fmla="*/ 6619450 w 11150719"/>
                  <a:gd name="connsiteY4-974" fmla="*/ 1754659 h 1874634"/>
                  <a:gd name="connsiteX5-975" fmla="*/ 4009916 w 11150719"/>
                  <a:gd name="connsiteY5-976" fmla="*/ 1782314 h 1874634"/>
                  <a:gd name="connsiteX6-977" fmla="*/ 7764 w 11150719"/>
                  <a:gd name="connsiteY6-978" fmla="*/ 860228 h 1874634"/>
                  <a:gd name="connsiteX0-979" fmla="*/ 8199 w 10946215"/>
                  <a:gd name="connsiteY0-980" fmla="*/ 767073 h 1881143"/>
                  <a:gd name="connsiteX1-981" fmla="*/ 4213185 w 10946215"/>
                  <a:gd name="connsiteY1-982" fmla="*/ 86421 h 1881143"/>
                  <a:gd name="connsiteX2-983" fmla="*/ 6155455 w 10946215"/>
                  <a:gd name="connsiteY2-984" fmla="*/ 0 h 1881143"/>
                  <a:gd name="connsiteX3-985" fmla="*/ 10946182 w 10946215"/>
                  <a:gd name="connsiteY3-986" fmla="*/ 810800 h 1881143"/>
                  <a:gd name="connsiteX4-987" fmla="*/ 6414946 w 10946215"/>
                  <a:gd name="connsiteY4-988" fmla="*/ 1754659 h 1881143"/>
                  <a:gd name="connsiteX5-989" fmla="*/ 3805412 w 10946215"/>
                  <a:gd name="connsiteY5-990" fmla="*/ 1782314 h 1881143"/>
                  <a:gd name="connsiteX6-991" fmla="*/ 8199 w 10946215"/>
                  <a:gd name="connsiteY6-992" fmla="*/ 767073 h 1881143"/>
                  <a:gd name="connsiteX0-993" fmla="*/ 8197 w 10629490"/>
                  <a:gd name="connsiteY0-994" fmla="*/ 767073 h 1881143"/>
                  <a:gd name="connsiteX1-995" fmla="*/ 4213183 w 10629490"/>
                  <a:gd name="connsiteY1-996" fmla="*/ 86421 h 1881143"/>
                  <a:gd name="connsiteX2-997" fmla="*/ 6155453 w 10629490"/>
                  <a:gd name="connsiteY2-998" fmla="*/ 0 h 1881143"/>
                  <a:gd name="connsiteX3-999" fmla="*/ 10629453 w 10629490"/>
                  <a:gd name="connsiteY3-1000" fmla="*/ 661753 h 1881143"/>
                  <a:gd name="connsiteX4-1001" fmla="*/ 6414944 w 10629490"/>
                  <a:gd name="connsiteY4-1002" fmla="*/ 1754659 h 1881143"/>
                  <a:gd name="connsiteX5-1003" fmla="*/ 3805410 w 10629490"/>
                  <a:gd name="connsiteY5-1004" fmla="*/ 1782314 h 1881143"/>
                  <a:gd name="connsiteX6-1005" fmla="*/ 8197 w 10629490"/>
                  <a:gd name="connsiteY6-1006" fmla="*/ 767073 h 1881143"/>
                  <a:gd name="connsiteX0-1007" fmla="*/ 10067 w 9951611"/>
                  <a:gd name="connsiteY0-1008" fmla="*/ 666369 h 1888245"/>
                  <a:gd name="connsiteX1-1009" fmla="*/ 3535304 w 9951611"/>
                  <a:gd name="connsiteY1-1010" fmla="*/ 86421 h 1888245"/>
                  <a:gd name="connsiteX2-1011" fmla="*/ 5477574 w 9951611"/>
                  <a:gd name="connsiteY2-1012" fmla="*/ 0 h 1888245"/>
                  <a:gd name="connsiteX3-1013" fmla="*/ 9951574 w 9951611"/>
                  <a:gd name="connsiteY3-1014" fmla="*/ 661753 h 1888245"/>
                  <a:gd name="connsiteX4-1015" fmla="*/ 5737065 w 9951611"/>
                  <a:gd name="connsiteY4-1016" fmla="*/ 1754659 h 1888245"/>
                  <a:gd name="connsiteX5-1017" fmla="*/ 3127531 w 9951611"/>
                  <a:gd name="connsiteY5-1018" fmla="*/ 1782314 h 1888245"/>
                  <a:gd name="connsiteX6-1019" fmla="*/ 10067 w 9951611"/>
                  <a:gd name="connsiteY6-1020" fmla="*/ 666369 h 1888245"/>
                  <a:gd name="connsiteX0-1021" fmla="*/ 10067 w 9372572"/>
                  <a:gd name="connsiteY0-1022" fmla="*/ 686896 h 1908772"/>
                  <a:gd name="connsiteX1-1023" fmla="*/ 3535304 w 9372572"/>
                  <a:gd name="connsiteY1-1024" fmla="*/ 106948 h 1908772"/>
                  <a:gd name="connsiteX2-1025" fmla="*/ 5477574 w 9372572"/>
                  <a:gd name="connsiteY2-1026" fmla="*/ 20527 h 1908772"/>
                  <a:gd name="connsiteX3-1027" fmla="*/ 9372527 w 9372572"/>
                  <a:gd name="connsiteY3-1028" fmla="*/ 631928 h 1908772"/>
                  <a:gd name="connsiteX4-1029" fmla="*/ 5737065 w 9372572"/>
                  <a:gd name="connsiteY4-1030" fmla="*/ 1775186 h 1908772"/>
                  <a:gd name="connsiteX5-1031" fmla="*/ 3127531 w 9372572"/>
                  <a:gd name="connsiteY5-1032" fmla="*/ 1802841 h 1908772"/>
                  <a:gd name="connsiteX6-1033" fmla="*/ 10067 w 9372572"/>
                  <a:gd name="connsiteY6-1034" fmla="*/ 686896 h 1908772"/>
                  <a:gd name="connsiteX0-1035" fmla="*/ 9505 w 9548241"/>
                  <a:gd name="connsiteY0-1036" fmla="*/ 712072 h 1906991"/>
                  <a:gd name="connsiteX1-1037" fmla="*/ 3710973 w 9548241"/>
                  <a:gd name="connsiteY1-1038" fmla="*/ 106948 h 1906991"/>
                  <a:gd name="connsiteX2-1039" fmla="*/ 5653243 w 9548241"/>
                  <a:gd name="connsiteY2-1040" fmla="*/ 20527 h 1906991"/>
                  <a:gd name="connsiteX3-1041" fmla="*/ 9548196 w 9548241"/>
                  <a:gd name="connsiteY3-1042" fmla="*/ 631928 h 1906991"/>
                  <a:gd name="connsiteX4-1043" fmla="*/ 5912734 w 9548241"/>
                  <a:gd name="connsiteY4-1044" fmla="*/ 1775186 h 1906991"/>
                  <a:gd name="connsiteX5-1045" fmla="*/ 3303200 w 9548241"/>
                  <a:gd name="connsiteY5-1046" fmla="*/ 1802841 h 1906991"/>
                  <a:gd name="connsiteX6-1047" fmla="*/ 9505 w 9548241"/>
                  <a:gd name="connsiteY6-1048" fmla="*/ 712072 h 1906991"/>
                  <a:gd name="connsiteX0-1049" fmla="*/ 8490 w 9924867"/>
                  <a:gd name="connsiteY0-1050" fmla="*/ 812776 h 1899905"/>
                  <a:gd name="connsiteX1-1051" fmla="*/ 4087599 w 9924867"/>
                  <a:gd name="connsiteY1-1052" fmla="*/ 106948 h 1899905"/>
                  <a:gd name="connsiteX2-1053" fmla="*/ 6029869 w 9924867"/>
                  <a:gd name="connsiteY2-1054" fmla="*/ 20527 h 1899905"/>
                  <a:gd name="connsiteX3-1055" fmla="*/ 9924822 w 9924867"/>
                  <a:gd name="connsiteY3-1056" fmla="*/ 631928 h 1899905"/>
                  <a:gd name="connsiteX4-1057" fmla="*/ 6289360 w 9924867"/>
                  <a:gd name="connsiteY4-1058" fmla="*/ 1775186 h 1899905"/>
                  <a:gd name="connsiteX5-1059" fmla="*/ 3679826 w 9924867"/>
                  <a:gd name="connsiteY5-1060" fmla="*/ 1802841 h 1899905"/>
                  <a:gd name="connsiteX6-1061" fmla="*/ 8490 w 9924867"/>
                  <a:gd name="connsiteY6-1062" fmla="*/ 812776 h 1899905"/>
                  <a:gd name="connsiteX0-1063" fmla="*/ 10833 w 9927210"/>
                  <a:gd name="connsiteY0-1064" fmla="*/ 812776 h 1899905"/>
                  <a:gd name="connsiteX1-1065" fmla="*/ 4089942 w 9927210"/>
                  <a:gd name="connsiteY1-1066" fmla="*/ 106948 h 1899905"/>
                  <a:gd name="connsiteX2-1067" fmla="*/ 6032212 w 9927210"/>
                  <a:gd name="connsiteY2-1068" fmla="*/ 20527 h 1899905"/>
                  <a:gd name="connsiteX3-1069" fmla="*/ 9927165 w 9927210"/>
                  <a:gd name="connsiteY3-1070" fmla="*/ 631928 h 1899905"/>
                  <a:gd name="connsiteX4-1071" fmla="*/ 6291703 w 9927210"/>
                  <a:gd name="connsiteY4-1072" fmla="*/ 1775186 h 1899905"/>
                  <a:gd name="connsiteX5-1073" fmla="*/ 3682169 w 9927210"/>
                  <a:gd name="connsiteY5-1074" fmla="*/ 1802841 h 1899905"/>
                  <a:gd name="connsiteX6-1075" fmla="*/ 10833 w 9927210"/>
                  <a:gd name="connsiteY6-1076" fmla="*/ 812776 h 1899905"/>
                  <a:gd name="connsiteX0-1077" fmla="*/ 10833 w 9927210"/>
                  <a:gd name="connsiteY0-1078" fmla="*/ 902319 h 1989448"/>
                  <a:gd name="connsiteX1-1079" fmla="*/ 4089942 w 9927210"/>
                  <a:gd name="connsiteY1-1080" fmla="*/ 196491 h 1989448"/>
                  <a:gd name="connsiteX2-1081" fmla="*/ 6032212 w 9927210"/>
                  <a:gd name="connsiteY2-1082" fmla="*/ 110070 h 1989448"/>
                  <a:gd name="connsiteX3-1083" fmla="*/ 9927165 w 9927210"/>
                  <a:gd name="connsiteY3-1084" fmla="*/ 721471 h 1989448"/>
                  <a:gd name="connsiteX4-1085" fmla="*/ 6291703 w 9927210"/>
                  <a:gd name="connsiteY4-1086" fmla="*/ 1864729 h 1989448"/>
                  <a:gd name="connsiteX5-1087" fmla="*/ 3682169 w 9927210"/>
                  <a:gd name="connsiteY5-1088" fmla="*/ 1892384 h 1989448"/>
                  <a:gd name="connsiteX6-1089" fmla="*/ 10833 w 9927210"/>
                  <a:gd name="connsiteY6-1090" fmla="*/ 902319 h 1989448"/>
                  <a:gd name="connsiteX0-1091" fmla="*/ 10833 w 9927210"/>
                  <a:gd name="connsiteY0-1092" fmla="*/ 881440 h 1968569"/>
                  <a:gd name="connsiteX1-1093" fmla="*/ 4089942 w 9927210"/>
                  <a:gd name="connsiteY1-1094" fmla="*/ 175612 h 1968569"/>
                  <a:gd name="connsiteX2-1095" fmla="*/ 5906335 w 9927210"/>
                  <a:gd name="connsiteY2-1096" fmla="*/ 139543 h 1968569"/>
                  <a:gd name="connsiteX3-1097" fmla="*/ 9927165 w 9927210"/>
                  <a:gd name="connsiteY3-1098" fmla="*/ 700592 h 1968569"/>
                  <a:gd name="connsiteX4-1099" fmla="*/ 6291703 w 9927210"/>
                  <a:gd name="connsiteY4-1100" fmla="*/ 1843850 h 1968569"/>
                  <a:gd name="connsiteX5-1101" fmla="*/ 3682169 w 9927210"/>
                  <a:gd name="connsiteY5-1102" fmla="*/ 1871505 h 1968569"/>
                  <a:gd name="connsiteX6-1103" fmla="*/ 10833 w 9927210"/>
                  <a:gd name="connsiteY6-1104" fmla="*/ 881440 h 1968569"/>
                  <a:gd name="connsiteX0-1105" fmla="*/ 725 w 9917102"/>
                  <a:gd name="connsiteY0-1106" fmla="*/ 881440 h 1968569"/>
                  <a:gd name="connsiteX1-1107" fmla="*/ 3979130 w 9917102"/>
                  <a:gd name="connsiteY1-1108" fmla="*/ 276317 h 1968569"/>
                  <a:gd name="connsiteX2-1109" fmla="*/ 5896227 w 9917102"/>
                  <a:gd name="connsiteY2-1110" fmla="*/ 139543 h 1968569"/>
                  <a:gd name="connsiteX3-1111" fmla="*/ 9917057 w 9917102"/>
                  <a:gd name="connsiteY3-1112" fmla="*/ 700592 h 1968569"/>
                  <a:gd name="connsiteX4-1113" fmla="*/ 6281595 w 9917102"/>
                  <a:gd name="connsiteY4-1114" fmla="*/ 1843850 h 1968569"/>
                  <a:gd name="connsiteX5-1115" fmla="*/ 3672061 w 9917102"/>
                  <a:gd name="connsiteY5-1116" fmla="*/ 1871505 h 1968569"/>
                  <a:gd name="connsiteX6-1117" fmla="*/ 725 w 9917102"/>
                  <a:gd name="connsiteY6-1118" fmla="*/ 881440 h 1968569"/>
                  <a:gd name="connsiteX0-1119" fmla="*/ 59446 w 9975823"/>
                  <a:gd name="connsiteY0-1120" fmla="*/ 881440 h 1968569"/>
                  <a:gd name="connsiteX1-1121" fmla="*/ 4037851 w 9975823"/>
                  <a:gd name="connsiteY1-1122" fmla="*/ 276317 h 1968569"/>
                  <a:gd name="connsiteX2-1123" fmla="*/ 5954948 w 9975823"/>
                  <a:gd name="connsiteY2-1124" fmla="*/ 139543 h 1968569"/>
                  <a:gd name="connsiteX3-1125" fmla="*/ 9975778 w 9975823"/>
                  <a:gd name="connsiteY3-1126" fmla="*/ 700592 h 1968569"/>
                  <a:gd name="connsiteX4-1127" fmla="*/ 6340316 w 9975823"/>
                  <a:gd name="connsiteY4-1128" fmla="*/ 1843850 h 1968569"/>
                  <a:gd name="connsiteX5-1129" fmla="*/ 3730782 w 9975823"/>
                  <a:gd name="connsiteY5-1130" fmla="*/ 1871505 h 1968569"/>
                  <a:gd name="connsiteX6-1131" fmla="*/ 59446 w 9975823"/>
                  <a:gd name="connsiteY6-1132" fmla="*/ 881440 h 1968569"/>
                  <a:gd name="connsiteX0-1133" fmla="*/ 74869 w 9991246"/>
                  <a:gd name="connsiteY0-1134" fmla="*/ 881440 h 1968569"/>
                  <a:gd name="connsiteX1-1135" fmla="*/ 4053274 w 9991246"/>
                  <a:gd name="connsiteY1-1136" fmla="*/ 276317 h 1968569"/>
                  <a:gd name="connsiteX2-1137" fmla="*/ 5970371 w 9991246"/>
                  <a:gd name="connsiteY2-1138" fmla="*/ 139543 h 1968569"/>
                  <a:gd name="connsiteX3-1139" fmla="*/ 9991201 w 9991246"/>
                  <a:gd name="connsiteY3-1140" fmla="*/ 700592 h 1968569"/>
                  <a:gd name="connsiteX4-1141" fmla="*/ 6355739 w 9991246"/>
                  <a:gd name="connsiteY4-1142" fmla="*/ 1843850 h 1968569"/>
                  <a:gd name="connsiteX5-1143" fmla="*/ 3746205 w 9991246"/>
                  <a:gd name="connsiteY5-1144" fmla="*/ 1871505 h 1968569"/>
                  <a:gd name="connsiteX6-1145" fmla="*/ 74869 w 9991246"/>
                  <a:gd name="connsiteY6-1146" fmla="*/ 881440 h 1968569"/>
                  <a:gd name="connsiteX0-1147" fmla="*/ 74869 w 11104892"/>
                  <a:gd name="connsiteY0-1148" fmla="*/ 741898 h 1829027"/>
                  <a:gd name="connsiteX1-1149" fmla="*/ 4053274 w 11104892"/>
                  <a:gd name="connsiteY1-1150" fmla="*/ 136775 h 1829027"/>
                  <a:gd name="connsiteX2-1151" fmla="*/ 5970371 w 11104892"/>
                  <a:gd name="connsiteY2-1152" fmla="*/ 1 h 1829027"/>
                  <a:gd name="connsiteX3-1153" fmla="*/ 11104860 w 11104892"/>
                  <a:gd name="connsiteY3-1154" fmla="*/ 948410 h 1829027"/>
                  <a:gd name="connsiteX4-1155" fmla="*/ 6355739 w 11104892"/>
                  <a:gd name="connsiteY4-1156" fmla="*/ 1704308 h 1829027"/>
                  <a:gd name="connsiteX5-1157" fmla="*/ 3746205 w 11104892"/>
                  <a:gd name="connsiteY5-1158" fmla="*/ 1731963 h 1829027"/>
                  <a:gd name="connsiteX6-1159" fmla="*/ 74869 w 11104892"/>
                  <a:gd name="connsiteY6-1160" fmla="*/ 741898 h 1829027"/>
                  <a:gd name="connsiteX0-1161" fmla="*/ 74712 w 11104731"/>
                  <a:gd name="connsiteY0-1162" fmla="*/ 741898 h 1883655"/>
                  <a:gd name="connsiteX1-1163" fmla="*/ 4053117 w 11104731"/>
                  <a:gd name="connsiteY1-1164" fmla="*/ 136775 h 1883655"/>
                  <a:gd name="connsiteX2-1165" fmla="*/ 5970214 w 11104731"/>
                  <a:gd name="connsiteY2-1166" fmla="*/ 1 h 1883655"/>
                  <a:gd name="connsiteX3-1167" fmla="*/ 11104703 w 11104731"/>
                  <a:gd name="connsiteY3-1168" fmla="*/ 948410 h 1883655"/>
                  <a:gd name="connsiteX4-1169" fmla="*/ 6307163 w 11104731"/>
                  <a:gd name="connsiteY4-1170" fmla="*/ 1801151 h 1883655"/>
                  <a:gd name="connsiteX5-1171" fmla="*/ 3746048 w 11104731"/>
                  <a:gd name="connsiteY5-1172" fmla="*/ 1731963 h 1883655"/>
                  <a:gd name="connsiteX6-1173" fmla="*/ 74712 w 11104731"/>
                  <a:gd name="connsiteY6-1174" fmla="*/ 741898 h 1883655"/>
                  <a:gd name="connsiteX0-1175" fmla="*/ 67344 w 11581565"/>
                  <a:gd name="connsiteY0-1176" fmla="*/ 741898 h 1883655"/>
                  <a:gd name="connsiteX1-1177" fmla="*/ 4529948 w 11581565"/>
                  <a:gd name="connsiteY1-1178" fmla="*/ 136775 h 1883655"/>
                  <a:gd name="connsiteX2-1179" fmla="*/ 6447045 w 11581565"/>
                  <a:gd name="connsiteY2-1180" fmla="*/ 1 h 1883655"/>
                  <a:gd name="connsiteX3-1181" fmla="*/ 11581534 w 11581565"/>
                  <a:gd name="connsiteY3-1182" fmla="*/ 948410 h 1883655"/>
                  <a:gd name="connsiteX4-1183" fmla="*/ 6783994 w 11581565"/>
                  <a:gd name="connsiteY4-1184" fmla="*/ 1801151 h 1883655"/>
                  <a:gd name="connsiteX5-1185" fmla="*/ 4222879 w 11581565"/>
                  <a:gd name="connsiteY5-1186" fmla="*/ 1731963 h 1883655"/>
                  <a:gd name="connsiteX6-1187" fmla="*/ 67344 w 11581565"/>
                  <a:gd name="connsiteY6-1188" fmla="*/ 741898 h 1883655"/>
                  <a:gd name="connsiteX0-1189" fmla="*/ 541 w 11514762"/>
                  <a:gd name="connsiteY0-1190" fmla="*/ 741898 h 1883655"/>
                  <a:gd name="connsiteX1-1191" fmla="*/ 3882104 w 11514762"/>
                  <a:gd name="connsiteY1-1192" fmla="*/ 185196 h 1883655"/>
                  <a:gd name="connsiteX2-1193" fmla="*/ 6380242 w 11514762"/>
                  <a:gd name="connsiteY2-1194" fmla="*/ 1 h 1883655"/>
                  <a:gd name="connsiteX3-1195" fmla="*/ 11514731 w 11514762"/>
                  <a:gd name="connsiteY3-1196" fmla="*/ 948410 h 1883655"/>
                  <a:gd name="connsiteX4-1197" fmla="*/ 6717191 w 11514762"/>
                  <a:gd name="connsiteY4-1198" fmla="*/ 1801151 h 1883655"/>
                  <a:gd name="connsiteX5-1199" fmla="*/ 4156076 w 11514762"/>
                  <a:gd name="connsiteY5-1200" fmla="*/ 1731963 h 1883655"/>
                  <a:gd name="connsiteX6-1201" fmla="*/ 541 w 11514762"/>
                  <a:gd name="connsiteY6-1202" fmla="*/ 741898 h 1883655"/>
                  <a:gd name="connsiteX0-1203" fmla="*/ 525 w 11611584"/>
                  <a:gd name="connsiteY0-1204" fmla="*/ 983998 h 1871868"/>
                  <a:gd name="connsiteX1-1205" fmla="*/ 3978926 w 11611584"/>
                  <a:gd name="connsiteY1-1206" fmla="*/ 185196 h 1871868"/>
                  <a:gd name="connsiteX2-1207" fmla="*/ 6477064 w 11611584"/>
                  <a:gd name="connsiteY2-1208" fmla="*/ 1 h 1871868"/>
                  <a:gd name="connsiteX3-1209" fmla="*/ 11611553 w 11611584"/>
                  <a:gd name="connsiteY3-1210" fmla="*/ 948410 h 1871868"/>
                  <a:gd name="connsiteX4-1211" fmla="*/ 6814013 w 11611584"/>
                  <a:gd name="connsiteY4-1212" fmla="*/ 1801151 h 1871868"/>
                  <a:gd name="connsiteX5-1213" fmla="*/ 4252898 w 11611584"/>
                  <a:gd name="connsiteY5-1214" fmla="*/ 1731963 h 1871868"/>
                  <a:gd name="connsiteX6-1215" fmla="*/ 525 w 11611584"/>
                  <a:gd name="connsiteY6-1216" fmla="*/ 983998 h 1871868"/>
                  <a:gd name="connsiteX0-1217" fmla="*/ 565 w 11369523"/>
                  <a:gd name="connsiteY0-1218" fmla="*/ 548218 h 1894188"/>
                  <a:gd name="connsiteX1-1219" fmla="*/ 3736865 w 11369523"/>
                  <a:gd name="connsiteY1-1220" fmla="*/ 185196 h 1894188"/>
                  <a:gd name="connsiteX2-1221" fmla="*/ 6235003 w 11369523"/>
                  <a:gd name="connsiteY2-1222" fmla="*/ 1 h 1894188"/>
                  <a:gd name="connsiteX3-1223" fmla="*/ 11369492 w 11369523"/>
                  <a:gd name="connsiteY3-1224" fmla="*/ 948410 h 1894188"/>
                  <a:gd name="connsiteX4-1225" fmla="*/ 6571952 w 11369523"/>
                  <a:gd name="connsiteY4-1226" fmla="*/ 1801151 h 1894188"/>
                  <a:gd name="connsiteX5-1227" fmla="*/ 4010837 w 11369523"/>
                  <a:gd name="connsiteY5-1228" fmla="*/ 1731963 h 1894188"/>
                  <a:gd name="connsiteX6-1229" fmla="*/ 565 w 11369523"/>
                  <a:gd name="connsiteY6-1230" fmla="*/ 548218 h 1894188"/>
                  <a:gd name="connsiteX0-1231" fmla="*/ 95624 w 11464582"/>
                  <a:gd name="connsiteY0-1232" fmla="*/ 548218 h 1894184"/>
                  <a:gd name="connsiteX1-1233" fmla="*/ 3831924 w 11464582"/>
                  <a:gd name="connsiteY1-1234" fmla="*/ 185196 h 1894184"/>
                  <a:gd name="connsiteX2-1235" fmla="*/ 6330062 w 11464582"/>
                  <a:gd name="connsiteY2-1236" fmla="*/ 1 h 1894184"/>
                  <a:gd name="connsiteX3-1237" fmla="*/ 11464551 w 11464582"/>
                  <a:gd name="connsiteY3-1238" fmla="*/ 948410 h 1894184"/>
                  <a:gd name="connsiteX4-1239" fmla="*/ 6667011 w 11464582"/>
                  <a:gd name="connsiteY4-1240" fmla="*/ 1801151 h 1894184"/>
                  <a:gd name="connsiteX5-1241" fmla="*/ 4105896 w 11464582"/>
                  <a:gd name="connsiteY5-1242" fmla="*/ 1731963 h 1894184"/>
                  <a:gd name="connsiteX6-1243" fmla="*/ 95624 w 11464582"/>
                  <a:gd name="connsiteY6-1244" fmla="*/ 548218 h 1894184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391" y="connsiteY5-392"/>
                  </a:cxn>
                  <a:cxn ang="0">
                    <a:pos x="connsiteX6-417" y="connsiteY6-418"/>
                  </a:cxn>
                </a:cxnLst>
                <a:rect l="l" t="t" r="r" b="b"/>
                <a:pathLst>
                  <a:path w="11464582" h="1894184">
                    <a:moveTo>
                      <a:pt x="95624" y="548218"/>
                    </a:moveTo>
                    <a:cubicBezTo>
                      <a:pt x="824680" y="-484295"/>
                      <a:pt x="2792851" y="276565"/>
                      <a:pt x="3831924" y="185196"/>
                    </a:cubicBezTo>
                    <a:cubicBezTo>
                      <a:pt x="4870997" y="93827"/>
                      <a:pt x="5372652" y="149061"/>
                      <a:pt x="6330062" y="1"/>
                    </a:cubicBezTo>
                    <a:cubicBezTo>
                      <a:pt x="7411039" y="184574"/>
                      <a:pt x="11024796" y="-332614"/>
                      <a:pt x="11464551" y="948410"/>
                    </a:cubicBezTo>
                    <a:cubicBezTo>
                      <a:pt x="11476908" y="1928713"/>
                      <a:pt x="7768583" y="1499191"/>
                      <a:pt x="6667011" y="1801151"/>
                    </a:cubicBezTo>
                    <a:cubicBezTo>
                      <a:pt x="5219449" y="1930118"/>
                      <a:pt x="5201127" y="1940785"/>
                      <a:pt x="4105896" y="1731963"/>
                    </a:cubicBezTo>
                    <a:cubicBezTo>
                      <a:pt x="3010665" y="1523141"/>
                      <a:pt x="-633432" y="1580731"/>
                      <a:pt x="95624" y="548218"/>
                    </a:cubicBezTo>
                    <a:close/>
                  </a:path>
                </a:pathLst>
              </a:custGeom>
              <a:grpFill/>
              <a:ln w="15875">
                <a:solidFill>
                  <a:srgbClr val="D69F8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53" name="任意多边形 52"/>
            <p:cNvSpPr/>
            <p:nvPr/>
          </p:nvSpPr>
          <p:spPr>
            <a:xfrm>
              <a:off x="2311974" y="5027935"/>
              <a:ext cx="272948" cy="280465"/>
            </a:xfrm>
            <a:custGeom>
              <a:avLst/>
              <a:gdLst>
                <a:gd name="connsiteX0" fmla="*/ 569341 w 1266962"/>
                <a:gd name="connsiteY0" fmla="*/ 3 h 1301856"/>
                <a:gd name="connsiteX1" fmla="*/ 1265774 w 1266962"/>
                <a:gd name="connsiteY1" fmla="*/ 1259961 h 1301856"/>
                <a:gd name="connsiteX2" fmla="*/ 1266962 w 1266962"/>
                <a:gd name="connsiteY2" fmla="*/ 1301856 h 1301856"/>
                <a:gd name="connsiteX3" fmla="*/ 417 w 1266962"/>
                <a:gd name="connsiteY3" fmla="*/ 1301856 h 1301856"/>
                <a:gd name="connsiteX4" fmla="*/ 14 w 1266962"/>
                <a:gd name="connsiteY4" fmla="*/ 1246085 h 1301856"/>
                <a:gd name="connsiteX5" fmla="*/ 569341 w 1266962"/>
                <a:gd name="connsiteY5" fmla="*/ 3 h 1301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66962" h="1301856">
                  <a:moveTo>
                    <a:pt x="569341" y="3"/>
                  </a:moveTo>
                  <a:cubicBezTo>
                    <a:pt x="1141725" y="1774"/>
                    <a:pt x="1159448" y="632521"/>
                    <a:pt x="1265774" y="1259961"/>
                  </a:cubicBezTo>
                  <a:lnTo>
                    <a:pt x="1266962" y="1301856"/>
                  </a:lnTo>
                  <a:lnTo>
                    <a:pt x="417" y="1301856"/>
                  </a:lnTo>
                  <a:lnTo>
                    <a:pt x="14" y="1246085"/>
                  </a:lnTo>
                  <a:cubicBezTo>
                    <a:pt x="-810" y="875113"/>
                    <a:pt x="32731" y="-1658"/>
                    <a:pt x="569341" y="3"/>
                  </a:cubicBezTo>
                  <a:close/>
                </a:path>
              </a:pathLst>
            </a:custGeom>
            <a:solidFill>
              <a:srgbClr val="D69F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2" name="图片 6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923827" y="4086214"/>
              <a:ext cx="749668" cy="1018745"/>
            </a:xfrm>
            <a:prstGeom prst="rect">
              <a:avLst/>
            </a:prstGeom>
          </p:spPr>
        </p:pic>
        <p:sp>
          <p:nvSpPr>
            <p:cNvPr id="61" name="泪滴形 60"/>
            <p:cNvSpPr/>
            <p:nvPr/>
          </p:nvSpPr>
          <p:spPr>
            <a:xfrm rot="2613136" flipH="1">
              <a:off x="2378841" y="4580439"/>
              <a:ext cx="131125" cy="133218"/>
            </a:xfrm>
            <a:prstGeom prst="teardrop">
              <a:avLst/>
            </a:prstGeom>
            <a:solidFill>
              <a:srgbClr val="D69F8F"/>
            </a:solidFill>
            <a:ln>
              <a:solidFill>
                <a:srgbClr val="D69F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u="sng"/>
            </a:p>
          </p:txBody>
        </p:sp>
      </p:grpSp>
      <p:sp>
        <p:nvSpPr>
          <p:cNvPr id="65" name="文本框 64"/>
          <p:cNvSpPr txBox="1"/>
          <p:nvPr/>
        </p:nvSpPr>
        <p:spPr>
          <a:xfrm>
            <a:off x="1657137" y="5619224"/>
            <a:ext cx="1515158" cy="338554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zh-CN" altLang="en-US" sz="1600" dirty="0">
                <a:solidFill>
                  <a:srgbClr val="7E96A7"/>
                </a:solidFill>
                <a:latin typeface="方正行楷繁体" panose="03000509000000000000" pitchFamily="65" charset="-122"/>
                <a:ea typeface="方正行楷繁体" panose="03000509000000000000" pitchFamily="65" charset="-122"/>
              </a:rPr>
              <a:t>一 茶 一 世  界</a:t>
            </a:r>
          </a:p>
        </p:txBody>
      </p:sp>
      <p:grpSp>
        <p:nvGrpSpPr>
          <p:cNvPr id="66" name="组合 65"/>
          <p:cNvGrpSpPr/>
          <p:nvPr/>
        </p:nvGrpSpPr>
        <p:grpSpPr>
          <a:xfrm>
            <a:off x="5583308" y="757778"/>
            <a:ext cx="1025382" cy="560848"/>
            <a:chOff x="1223316" y="4086214"/>
            <a:chExt cx="2553073" cy="1396442"/>
          </a:xfrm>
        </p:grpSpPr>
        <p:grpSp>
          <p:nvGrpSpPr>
            <p:cNvPr id="67" name="组合 66"/>
            <p:cNvGrpSpPr/>
            <p:nvPr/>
          </p:nvGrpSpPr>
          <p:grpSpPr>
            <a:xfrm>
              <a:off x="1223316" y="5065976"/>
              <a:ext cx="2553073" cy="416680"/>
              <a:chOff x="-558455" y="844592"/>
              <a:chExt cx="11804535" cy="1926587"/>
            </a:xfrm>
            <a:noFill/>
          </p:grpSpPr>
          <p:sp>
            <p:nvSpPr>
              <p:cNvPr id="71" name="椭圆 8"/>
              <p:cNvSpPr/>
              <p:nvPr/>
            </p:nvSpPr>
            <p:spPr>
              <a:xfrm>
                <a:off x="-558455" y="844592"/>
                <a:ext cx="11804535" cy="1926587"/>
              </a:xfrm>
              <a:custGeom>
                <a:avLst/>
                <a:gdLst>
                  <a:gd name="connsiteX0" fmla="*/ 0 w 11142921"/>
                  <a:gd name="connsiteY0" fmla="*/ 847947 h 1695894"/>
                  <a:gd name="connsiteX1" fmla="*/ 5571461 w 11142921"/>
                  <a:gd name="connsiteY1" fmla="*/ 0 h 1695894"/>
                  <a:gd name="connsiteX2" fmla="*/ 11142922 w 11142921"/>
                  <a:gd name="connsiteY2" fmla="*/ 847947 h 1695894"/>
                  <a:gd name="connsiteX3" fmla="*/ 5571461 w 11142921"/>
                  <a:gd name="connsiteY3" fmla="*/ 1695894 h 1695894"/>
                  <a:gd name="connsiteX4" fmla="*/ 0 w 11142921"/>
                  <a:gd name="connsiteY4" fmla="*/ 847947 h 1695894"/>
                  <a:gd name="connsiteX0-1" fmla="*/ 225 w 11143147"/>
                  <a:gd name="connsiteY0-2" fmla="*/ 736737 h 1584684"/>
                  <a:gd name="connsiteX1-3" fmla="*/ 5411048 w 11143147"/>
                  <a:gd name="connsiteY1-4" fmla="*/ 0 h 1584684"/>
                  <a:gd name="connsiteX2-5" fmla="*/ 11143147 w 11143147"/>
                  <a:gd name="connsiteY2-6" fmla="*/ 736737 h 1584684"/>
                  <a:gd name="connsiteX3-7" fmla="*/ 5571686 w 11143147"/>
                  <a:gd name="connsiteY3-8" fmla="*/ 1584684 h 1584684"/>
                  <a:gd name="connsiteX4-9" fmla="*/ 225 w 11143147"/>
                  <a:gd name="connsiteY4-10" fmla="*/ 736737 h 1584684"/>
                  <a:gd name="connsiteX0-11" fmla="*/ 321 w 11143243"/>
                  <a:gd name="connsiteY0-12" fmla="*/ 829428 h 1677375"/>
                  <a:gd name="connsiteX1-13" fmla="*/ 5411144 w 11143243"/>
                  <a:gd name="connsiteY1-14" fmla="*/ 92691 h 1677375"/>
                  <a:gd name="connsiteX2-15" fmla="*/ 11143243 w 11143243"/>
                  <a:gd name="connsiteY2-16" fmla="*/ 829428 h 1677375"/>
                  <a:gd name="connsiteX3-17" fmla="*/ 5571782 w 11143243"/>
                  <a:gd name="connsiteY3-18" fmla="*/ 1677375 h 1677375"/>
                  <a:gd name="connsiteX4-19" fmla="*/ 321 w 11143243"/>
                  <a:gd name="connsiteY4-20" fmla="*/ 829428 h 1677375"/>
                  <a:gd name="connsiteX0-21" fmla="*/ 300 w 11143222"/>
                  <a:gd name="connsiteY0-22" fmla="*/ 738187 h 1586134"/>
                  <a:gd name="connsiteX1-23" fmla="*/ 5411123 w 11143222"/>
                  <a:gd name="connsiteY1-24" fmla="*/ 1450 h 1586134"/>
                  <a:gd name="connsiteX2-25" fmla="*/ 11143222 w 11143222"/>
                  <a:gd name="connsiteY2-26" fmla="*/ 738187 h 1586134"/>
                  <a:gd name="connsiteX3-27" fmla="*/ 5571761 w 11143222"/>
                  <a:gd name="connsiteY3-28" fmla="*/ 1586134 h 1586134"/>
                  <a:gd name="connsiteX4-29" fmla="*/ 300 w 11143222"/>
                  <a:gd name="connsiteY4-30" fmla="*/ 738187 h 1586134"/>
                  <a:gd name="connsiteX0-31" fmla="*/ 300 w 11143222"/>
                  <a:gd name="connsiteY0-32" fmla="*/ 738187 h 1602072"/>
                  <a:gd name="connsiteX1-33" fmla="*/ 5411123 w 11143222"/>
                  <a:gd name="connsiteY1-34" fmla="*/ 1450 h 1602072"/>
                  <a:gd name="connsiteX2-35" fmla="*/ 11143222 w 11143222"/>
                  <a:gd name="connsiteY2-36" fmla="*/ 738187 h 1602072"/>
                  <a:gd name="connsiteX3-37" fmla="*/ 5571761 w 11143222"/>
                  <a:gd name="connsiteY3-38" fmla="*/ 1586134 h 1602072"/>
                  <a:gd name="connsiteX4-39" fmla="*/ 300 w 11143222"/>
                  <a:gd name="connsiteY4-40" fmla="*/ 738187 h 1602072"/>
                  <a:gd name="connsiteX0-41" fmla="*/ 300 w 11143222"/>
                  <a:gd name="connsiteY0-42" fmla="*/ 738187 h 1598080"/>
                  <a:gd name="connsiteX1-43" fmla="*/ 5411123 w 11143222"/>
                  <a:gd name="connsiteY1-44" fmla="*/ 1450 h 1598080"/>
                  <a:gd name="connsiteX2-45" fmla="*/ 11143222 w 11143222"/>
                  <a:gd name="connsiteY2-46" fmla="*/ 738187 h 1598080"/>
                  <a:gd name="connsiteX3-47" fmla="*/ 5571761 w 11143222"/>
                  <a:gd name="connsiteY3-48" fmla="*/ 1586134 h 1598080"/>
                  <a:gd name="connsiteX4-49" fmla="*/ 300 w 11143222"/>
                  <a:gd name="connsiteY4-50" fmla="*/ 738187 h 1598080"/>
                  <a:gd name="connsiteX0-51" fmla="*/ 138 w 11464336"/>
                  <a:gd name="connsiteY0-52" fmla="*/ 736737 h 1584684"/>
                  <a:gd name="connsiteX1-53" fmla="*/ 5732237 w 11464336"/>
                  <a:gd name="connsiteY1-54" fmla="*/ 0 h 1584684"/>
                  <a:gd name="connsiteX2-55" fmla="*/ 11464336 w 11464336"/>
                  <a:gd name="connsiteY2-56" fmla="*/ 736737 h 1584684"/>
                  <a:gd name="connsiteX3-57" fmla="*/ 5892875 w 11464336"/>
                  <a:gd name="connsiteY3-58" fmla="*/ 1584684 h 1584684"/>
                  <a:gd name="connsiteX4-59" fmla="*/ 138 w 11464336"/>
                  <a:gd name="connsiteY4-60" fmla="*/ 736737 h 1584684"/>
                  <a:gd name="connsiteX0-61" fmla="*/ 24759 w 11488957"/>
                  <a:gd name="connsiteY0-62" fmla="*/ 737708 h 1585655"/>
                  <a:gd name="connsiteX1-63" fmla="*/ 5756858 w 11488957"/>
                  <a:gd name="connsiteY1-64" fmla="*/ 971 h 1585655"/>
                  <a:gd name="connsiteX2-65" fmla="*/ 11488957 w 11488957"/>
                  <a:gd name="connsiteY2-66" fmla="*/ 737708 h 1585655"/>
                  <a:gd name="connsiteX3-67" fmla="*/ 5917496 w 11488957"/>
                  <a:gd name="connsiteY3-68" fmla="*/ 1585655 h 1585655"/>
                  <a:gd name="connsiteX4-69" fmla="*/ 24759 w 11488957"/>
                  <a:gd name="connsiteY4-70" fmla="*/ 737708 h 1585655"/>
                  <a:gd name="connsiteX0-71" fmla="*/ 26515 w 11132367"/>
                  <a:gd name="connsiteY0-72" fmla="*/ 899055 h 1602201"/>
                  <a:gd name="connsiteX1-73" fmla="*/ 5400268 w 11132367"/>
                  <a:gd name="connsiteY1-74" fmla="*/ 1680 h 1602201"/>
                  <a:gd name="connsiteX2-75" fmla="*/ 11132367 w 11132367"/>
                  <a:gd name="connsiteY2-76" fmla="*/ 738417 h 1602201"/>
                  <a:gd name="connsiteX3-77" fmla="*/ 5560906 w 11132367"/>
                  <a:gd name="connsiteY3-78" fmla="*/ 1586364 h 1602201"/>
                  <a:gd name="connsiteX4-79" fmla="*/ 26515 w 11132367"/>
                  <a:gd name="connsiteY4-80" fmla="*/ 899055 h 1602201"/>
                  <a:gd name="connsiteX0-81" fmla="*/ 19182 w 11125034"/>
                  <a:gd name="connsiteY0-82" fmla="*/ 899055 h 1603865"/>
                  <a:gd name="connsiteX1-83" fmla="*/ 5392935 w 11125034"/>
                  <a:gd name="connsiteY1-84" fmla="*/ 1680 h 1603865"/>
                  <a:gd name="connsiteX2-85" fmla="*/ 11125034 w 11125034"/>
                  <a:gd name="connsiteY2-86" fmla="*/ 738417 h 1603865"/>
                  <a:gd name="connsiteX3-87" fmla="*/ 5553573 w 11125034"/>
                  <a:gd name="connsiteY3-88" fmla="*/ 1586364 h 1603865"/>
                  <a:gd name="connsiteX4-89" fmla="*/ 19182 w 11125034"/>
                  <a:gd name="connsiteY4-90" fmla="*/ 899055 h 1603865"/>
                  <a:gd name="connsiteX0-91" fmla="*/ 20646 w 11126498"/>
                  <a:gd name="connsiteY0-92" fmla="*/ 996014 h 1700824"/>
                  <a:gd name="connsiteX1-93" fmla="*/ 5394399 w 11126498"/>
                  <a:gd name="connsiteY1-94" fmla="*/ 98639 h 1700824"/>
                  <a:gd name="connsiteX2-95" fmla="*/ 11126498 w 11126498"/>
                  <a:gd name="connsiteY2-96" fmla="*/ 835376 h 1700824"/>
                  <a:gd name="connsiteX3-97" fmla="*/ 5555037 w 11126498"/>
                  <a:gd name="connsiteY3-98" fmla="*/ 1683323 h 1700824"/>
                  <a:gd name="connsiteX4-99" fmla="*/ 20646 w 11126498"/>
                  <a:gd name="connsiteY4-100" fmla="*/ 996014 h 1700824"/>
                  <a:gd name="connsiteX0-101" fmla="*/ 20845 w 11126697"/>
                  <a:gd name="connsiteY0-102" fmla="*/ 902584 h 1607394"/>
                  <a:gd name="connsiteX1-103" fmla="*/ 5394598 w 11126697"/>
                  <a:gd name="connsiteY1-104" fmla="*/ 5209 h 1607394"/>
                  <a:gd name="connsiteX2-105" fmla="*/ 11126697 w 11126697"/>
                  <a:gd name="connsiteY2-106" fmla="*/ 741946 h 1607394"/>
                  <a:gd name="connsiteX3-107" fmla="*/ 5555236 w 11126697"/>
                  <a:gd name="connsiteY3-108" fmla="*/ 1589893 h 1607394"/>
                  <a:gd name="connsiteX4-109" fmla="*/ 20845 w 11126697"/>
                  <a:gd name="connsiteY4-110" fmla="*/ 902584 h 1607394"/>
                  <a:gd name="connsiteX0-111" fmla="*/ 20779 w 11126631"/>
                  <a:gd name="connsiteY0-112" fmla="*/ 951990 h 1656800"/>
                  <a:gd name="connsiteX1-113" fmla="*/ 5394532 w 11126631"/>
                  <a:gd name="connsiteY1-114" fmla="*/ 54615 h 1656800"/>
                  <a:gd name="connsiteX2-115" fmla="*/ 11126631 w 11126631"/>
                  <a:gd name="connsiteY2-116" fmla="*/ 791352 h 1656800"/>
                  <a:gd name="connsiteX3-117" fmla="*/ 5555170 w 11126631"/>
                  <a:gd name="connsiteY3-118" fmla="*/ 1639299 h 1656800"/>
                  <a:gd name="connsiteX4-119" fmla="*/ 20779 w 11126631"/>
                  <a:gd name="connsiteY4-120" fmla="*/ 951990 h 1656800"/>
                  <a:gd name="connsiteX0-121" fmla="*/ 98 w 11105950"/>
                  <a:gd name="connsiteY0-122" fmla="*/ 1020663 h 1709155"/>
                  <a:gd name="connsiteX1-123" fmla="*/ 5410921 w 11105950"/>
                  <a:gd name="connsiteY1-124" fmla="*/ 24434 h 1709155"/>
                  <a:gd name="connsiteX2-125" fmla="*/ 11105950 w 11105950"/>
                  <a:gd name="connsiteY2-126" fmla="*/ 860025 h 1709155"/>
                  <a:gd name="connsiteX3-127" fmla="*/ 5534489 w 11105950"/>
                  <a:gd name="connsiteY3-128" fmla="*/ 1707972 h 1709155"/>
                  <a:gd name="connsiteX4-129" fmla="*/ 98 w 11105950"/>
                  <a:gd name="connsiteY4-130" fmla="*/ 1020663 h 1709155"/>
                  <a:gd name="connsiteX0-131" fmla="*/ 27558 w 11133410"/>
                  <a:gd name="connsiteY0-132" fmla="*/ 1027360 h 1717034"/>
                  <a:gd name="connsiteX1-133" fmla="*/ 5438381 w 11133410"/>
                  <a:gd name="connsiteY1-134" fmla="*/ 31131 h 1717034"/>
                  <a:gd name="connsiteX2-135" fmla="*/ 11133410 w 11133410"/>
                  <a:gd name="connsiteY2-136" fmla="*/ 866722 h 1717034"/>
                  <a:gd name="connsiteX3-137" fmla="*/ 5561949 w 11133410"/>
                  <a:gd name="connsiteY3-138" fmla="*/ 1714669 h 1717034"/>
                  <a:gd name="connsiteX4-139" fmla="*/ 27558 w 11133410"/>
                  <a:gd name="connsiteY4-140" fmla="*/ 1027360 h 1717034"/>
                  <a:gd name="connsiteX0-141" fmla="*/ 10942 w 11116794"/>
                  <a:gd name="connsiteY0-142" fmla="*/ 1034881 h 1728673"/>
                  <a:gd name="connsiteX1-143" fmla="*/ 5421765 w 11116794"/>
                  <a:gd name="connsiteY1-144" fmla="*/ 38652 h 1728673"/>
                  <a:gd name="connsiteX2-145" fmla="*/ 11116794 w 11116794"/>
                  <a:gd name="connsiteY2-146" fmla="*/ 874243 h 1728673"/>
                  <a:gd name="connsiteX3-147" fmla="*/ 5545333 w 11116794"/>
                  <a:gd name="connsiteY3-148" fmla="*/ 1722190 h 1728673"/>
                  <a:gd name="connsiteX4-149" fmla="*/ 10942 w 11116794"/>
                  <a:gd name="connsiteY4-150" fmla="*/ 1034881 h 1728673"/>
                  <a:gd name="connsiteX0-151" fmla="*/ 1601 w 11107453"/>
                  <a:gd name="connsiteY0-152" fmla="*/ 875692 h 1564124"/>
                  <a:gd name="connsiteX1-153" fmla="*/ 5054078 w 11107453"/>
                  <a:gd name="connsiteY1-154" fmla="*/ 27744 h 1564124"/>
                  <a:gd name="connsiteX2-155" fmla="*/ 11107453 w 11107453"/>
                  <a:gd name="connsiteY2-156" fmla="*/ 715054 h 1564124"/>
                  <a:gd name="connsiteX3-157" fmla="*/ 5535992 w 11107453"/>
                  <a:gd name="connsiteY3-158" fmla="*/ 1563001 h 1564124"/>
                  <a:gd name="connsiteX4-159" fmla="*/ 1601 w 11107453"/>
                  <a:gd name="connsiteY4-160" fmla="*/ 875692 h 1564124"/>
                  <a:gd name="connsiteX0-161" fmla="*/ 1601 w 11107453"/>
                  <a:gd name="connsiteY0-162" fmla="*/ 875692 h 1564124"/>
                  <a:gd name="connsiteX1-163" fmla="*/ 5054078 w 11107453"/>
                  <a:gd name="connsiteY1-164" fmla="*/ 27744 h 1564124"/>
                  <a:gd name="connsiteX2-165" fmla="*/ 11107453 w 11107453"/>
                  <a:gd name="connsiteY2-166" fmla="*/ 715054 h 1564124"/>
                  <a:gd name="connsiteX3-167" fmla="*/ 5535992 w 11107453"/>
                  <a:gd name="connsiteY3-168" fmla="*/ 1563001 h 1564124"/>
                  <a:gd name="connsiteX4-169" fmla="*/ 1601 w 11107453"/>
                  <a:gd name="connsiteY4-170" fmla="*/ 875692 h 1564124"/>
                  <a:gd name="connsiteX0-171" fmla="*/ 193 w 11106045"/>
                  <a:gd name="connsiteY0-172" fmla="*/ 935993 h 1624449"/>
                  <a:gd name="connsiteX1-173" fmla="*/ 5361589 w 11106045"/>
                  <a:gd name="connsiteY1-174" fmla="*/ 26262 h 1624449"/>
                  <a:gd name="connsiteX2-175" fmla="*/ 11106045 w 11106045"/>
                  <a:gd name="connsiteY2-176" fmla="*/ 775355 h 1624449"/>
                  <a:gd name="connsiteX3-177" fmla="*/ 5534584 w 11106045"/>
                  <a:gd name="connsiteY3-178" fmla="*/ 1623302 h 1624449"/>
                  <a:gd name="connsiteX4-179" fmla="*/ 193 w 11106045"/>
                  <a:gd name="connsiteY4-180" fmla="*/ 935993 h 1624449"/>
                  <a:gd name="connsiteX0-181" fmla="*/ 70072 w 11175924"/>
                  <a:gd name="connsiteY0-182" fmla="*/ 965625 h 1674478"/>
                  <a:gd name="connsiteX1-183" fmla="*/ 5431468 w 11175924"/>
                  <a:gd name="connsiteY1-184" fmla="*/ 55894 h 1674478"/>
                  <a:gd name="connsiteX2-185" fmla="*/ 11175924 w 11175924"/>
                  <a:gd name="connsiteY2-186" fmla="*/ 804987 h 1674478"/>
                  <a:gd name="connsiteX3-187" fmla="*/ 5604463 w 11175924"/>
                  <a:gd name="connsiteY3-188" fmla="*/ 1652934 h 1674478"/>
                  <a:gd name="connsiteX4-189" fmla="*/ 70072 w 11175924"/>
                  <a:gd name="connsiteY4-190" fmla="*/ 965625 h 1674478"/>
                  <a:gd name="connsiteX0-191" fmla="*/ 65465 w 11208387"/>
                  <a:gd name="connsiteY0-192" fmla="*/ 921187 h 1630931"/>
                  <a:gd name="connsiteX1-193" fmla="*/ 5426861 w 11208387"/>
                  <a:gd name="connsiteY1-194" fmla="*/ 11456 h 1630931"/>
                  <a:gd name="connsiteX2-195" fmla="*/ 11208387 w 11208387"/>
                  <a:gd name="connsiteY2-196" fmla="*/ 748192 h 1630931"/>
                  <a:gd name="connsiteX3-197" fmla="*/ 5599856 w 11208387"/>
                  <a:gd name="connsiteY3-198" fmla="*/ 1608496 h 1630931"/>
                  <a:gd name="connsiteX4-199" fmla="*/ 65465 w 11208387"/>
                  <a:gd name="connsiteY4-200" fmla="*/ 921187 h 1630931"/>
                  <a:gd name="connsiteX0-201" fmla="*/ 91838 w 11234760"/>
                  <a:gd name="connsiteY0-202" fmla="*/ 921187 h 1616978"/>
                  <a:gd name="connsiteX1-203" fmla="*/ 5453234 w 11234760"/>
                  <a:gd name="connsiteY1-204" fmla="*/ 11456 h 1616978"/>
                  <a:gd name="connsiteX2-205" fmla="*/ 11234760 w 11234760"/>
                  <a:gd name="connsiteY2-206" fmla="*/ 748192 h 1616978"/>
                  <a:gd name="connsiteX3-207" fmla="*/ 5626229 w 11234760"/>
                  <a:gd name="connsiteY3-208" fmla="*/ 1608496 h 1616978"/>
                  <a:gd name="connsiteX4-209" fmla="*/ 91838 w 11234760"/>
                  <a:gd name="connsiteY4-210" fmla="*/ 921187 h 1616978"/>
                  <a:gd name="connsiteX0-211" fmla="*/ 18141 w 11161063"/>
                  <a:gd name="connsiteY0-212" fmla="*/ 921187 h 1627157"/>
                  <a:gd name="connsiteX1-213" fmla="*/ 5379537 w 11161063"/>
                  <a:gd name="connsiteY1-214" fmla="*/ 11456 h 1627157"/>
                  <a:gd name="connsiteX2-215" fmla="*/ 11161063 w 11161063"/>
                  <a:gd name="connsiteY2-216" fmla="*/ 748192 h 1627157"/>
                  <a:gd name="connsiteX3-217" fmla="*/ 5552532 w 11161063"/>
                  <a:gd name="connsiteY3-218" fmla="*/ 1608496 h 1627157"/>
                  <a:gd name="connsiteX4-219" fmla="*/ 18141 w 11161063"/>
                  <a:gd name="connsiteY4-220" fmla="*/ 921187 h 1627157"/>
                  <a:gd name="connsiteX0-221" fmla="*/ 18279 w 11124130"/>
                  <a:gd name="connsiteY0-222" fmla="*/ 881804 h 1617320"/>
                  <a:gd name="connsiteX1-223" fmla="*/ 5342604 w 11124130"/>
                  <a:gd name="connsiteY1-224" fmla="*/ 9144 h 1617320"/>
                  <a:gd name="connsiteX2-225" fmla="*/ 11124130 w 11124130"/>
                  <a:gd name="connsiteY2-226" fmla="*/ 745880 h 1617320"/>
                  <a:gd name="connsiteX3-227" fmla="*/ 5515599 w 11124130"/>
                  <a:gd name="connsiteY3-228" fmla="*/ 1606184 h 1617320"/>
                  <a:gd name="connsiteX4-229" fmla="*/ 18279 w 11124130"/>
                  <a:gd name="connsiteY4-230" fmla="*/ 881804 h 1617320"/>
                  <a:gd name="connsiteX0-231" fmla="*/ 177 w 11106028"/>
                  <a:gd name="connsiteY0-232" fmla="*/ 885630 h 1687136"/>
                  <a:gd name="connsiteX1-233" fmla="*/ 5324502 w 11106028"/>
                  <a:gd name="connsiteY1-234" fmla="*/ 12970 h 1687136"/>
                  <a:gd name="connsiteX2-235" fmla="*/ 11106028 w 11106028"/>
                  <a:gd name="connsiteY2-236" fmla="*/ 749706 h 1687136"/>
                  <a:gd name="connsiteX3-237" fmla="*/ 5497497 w 11106028"/>
                  <a:gd name="connsiteY3-238" fmla="*/ 1610010 h 1687136"/>
                  <a:gd name="connsiteX4-239" fmla="*/ 177 w 11106028"/>
                  <a:gd name="connsiteY4-240" fmla="*/ 885630 h 1687136"/>
                  <a:gd name="connsiteX0-241" fmla="*/ 172 w 11204878"/>
                  <a:gd name="connsiteY0-242" fmla="*/ 821300 h 1682598"/>
                  <a:gd name="connsiteX1-243" fmla="*/ 5423352 w 11204878"/>
                  <a:gd name="connsiteY1-244" fmla="*/ 47494 h 1682598"/>
                  <a:gd name="connsiteX2-245" fmla="*/ 11204878 w 11204878"/>
                  <a:gd name="connsiteY2-246" fmla="*/ 784230 h 1682598"/>
                  <a:gd name="connsiteX3-247" fmla="*/ 5596347 w 11204878"/>
                  <a:gd name="connsiteY3-248" fmla="*/ 1644534 h 1682598"/>
                  <a:gd name="connsiteX4-249" fmla="*/ 172 w 11204878"/>
                  <a:gd name="connsiteY4-250" fmla="*/ 821300 h 1682598"/>
                  <a:gd name="connsiteX0-251" fmla="*/ 1728 w 11206434"/>
                  <a:gd name="connsiteY0-252" fmla="*/ 777088 h 1601641"/>
                  <a:gd name="connsiteX1-253" fmla="*/ 5424908 w 11206434"/>
                  <a:gd name="connsiteY1-254" fmla="*/ 3282 h 1601641"/>
                  <a:gd name="connsiteX2-255" fmla="*/ 11206434 w 11206434"/>
                  <a:gd name="connsiteY2-256" fmla="*/ 740018 h 1601641"/>
                  <a:gd name="connsiteX3-257" fmla="*/ 5597903 w 11206434"/>
                  <a:gd name="connsiteY3-258" fmla="*/ 1600322 h 1601641"/>
                  <a:gd name="connsiteX4-259" fmla="*/ 1728 w 11206434"/>
                  <a:gd name="connsiteY4-260" fmla="*/ 777088 h 1601641"/>
                  <a:gd name="connsiteX0-261" fmla="*/ 1752 w 11144674"/>
                  <a:gd name="connsiteY0-262" fmla="*/ 741435 h 1601739"/>
                  <a:gd name="connsiteX1-263" fmla="*/ 5363148 w 11144674"/>
                  <a:gd name="connsiteY1-264" fmla="*/ 4699 h 1601739"/>
                  <a:gd name="connsiteX2-265" fmla="*/ 11144674 w 11144674"/>
                  <a:gd name="connsiteY2-266" fmla="*/ 741435 h 1601739"/>
                  <a:gd name="connsiteX3-267" fmla="*/ 5536143 w 11144674"/>
                  <a:gd name="connsiteY3-268" fmla="*/ 1601739 h 1601739"/>
                  <a:gd name="connsiteX4-269" fmla="*/ 1752 w 11144674"/>
                  <a:gd name="connsiteY4-270" fmla="*/ 741435 h 1601739"/>
                  <a:gd name="connsiteX0-271" fmla="*/ 1262 w 11144184"/>
                  <a:gd name="connsiteY0-272" fmla="*/ 741435 h 1601739"/>
                  <a:gd name="connsiteX1-273" fmla="*/ 5362658 w 11144184"/>
                  <a:gd name="connsiteY1-274" fmla="*/ 4699 h 1601739"/>
                  <a:gd name="connsiteX2-275" fmla="*/ 11144184 w 11144184"/>
                  <a:gd name="connsiteY2-276" fmla="*/ 741435 h 1601739"/>
                  <a:gd name="connsiteX3-277" fmla="*/ 5535653 w 11144184"/>
                  <a:gd name="connsiteY3-278" fmla="*/ 1601739 h 1601739"/>
                  <a:gd name="connsiteX4-279" fmla="*/ 1262 w 11144184"/>
                  <a:gd name="connsiteY4-280" fmla="*/ 741435 h 1601739"/>
                  <a:gd name="connsiteX0-281" fmla="*/ 1250 w 11181242"/>
                  <a:gd name="connsiteY0-282" fmla="*/ 803213 h 1605189"/>
                  <a:gd name="connsiteX1-283" fmla="*/ 5399716 w 11181242"/>
                  <a:gd name="connsiteY1-284" fmla="*/ 4693 h 1605189"/>
                  <a:gd name="connsiteX2-285" fmla="*/ 11181242 w 11181242"/>
                  <a:gd name="connsiteY2-286" fmla="*/ 741429 h 1605189"/>
                  <a:gd name="connsiteX3-287" fmla="*/ 5572711 w 11181242"/>
                  <a:gd name="connsiteY3-288" fmla="*/ 1601733 h 1605189"/>
                  <a:gd name="connsiteX4-289" fmla="*/ 1250 w 11181242"/>
                  <a:gd name="connsiteY4-290" fmla="*/ 803213 h 1605189"/>
                  <a:gd name="connsiteX0-291" fmla="*/ 1737 w 11181729"/>
                  <a:gd name="connsiteY0-292" fmla="*/ 811978 h 1633006"/>
                  <a:gd name="connsiteX1-293" fmla="*/ 5400203 w 11181729"/>
                  <a:gd name="connsiteY1-294" fmla="*/ 13458 h 1633006"/>
                  <a:gd name="connsiteX2-295" fmla="*/ 11181729 w 11181729"/>
                  <a:gd name="connsiteY2-296" fmla="*/ 750194 h 1633006"/>
                  <a:gd name="connsiteX3-297" fmla="*/ 5573198 w 11181729"/>
                  <a:gd name="connsiteY3-298" fmla="*/ 1610498 h 1633006"/>
                  <a:gd name="connsiteX4-299" fmla="*/ 1737 w 11181729"/>
                  <a:gd name="connsiteY4-300" fmla="*/ 811978 h 1633006"/>
                  <a:gd name="connsiteX0-301" fmla="*/ 1737 w 11181729"/>
                  <a:gd name="connsiteY0-302" fmla="*/ 811978 h 1633006"/>
                  <a:gd name="connsiteX1-303" fmla="*/ 5400203 w 11181729"/>
                  <a:gd name="connsiteY1-304" fmla="*/ 13458 h 1633006"/>
                  <a:gd name="connsiteX2-305" fmla="*/ 11181729 w 11181729"/>
                  <a:gd name="connsiteY2-306" fmla="*/ 750194 h 1633006"/>
                  <a:gd name="connsiteX3-307" fmla="*/ 5573198 w 11181729"/>
                  <a:gd name="connsiteY3-308" fmla="*/ 1610498 h 1633006"/>
                  <a:gd name="connsiteX4-309" fmla="*/ 1737 w 11181729"/>
                  <a:gd name="connsiteY4-310" fmla="*/ 811978 h 1633006"/>
                  <a:gd name="connsiteX0-311" fmla="*/ 23183 w 11203175"/>
                  <a:gd name="connsiteY0-312" fmla="*/ 799117 h 1603534"/>
                  <a:gd name="connsiteX1-313" fmla="*/ 5421649 w 11203175"/>
                  <a:gd name="connsiteY1-314" fmla="*/ 597 h 1603534"/>
                  <a:gd name="connsiteX2-315" fmla="*/ 11203175 w 11203175"/>
                  <a:gd name="connsiteY2-316" fmla="*/ 737333 h 1603534"/>
                  <a:gd name="connsiteX3-317" fmla="*/ 5594644 w 11203175"/>
                  <a:gd name="connsiteY3-318" fmla="*/ 1597637 h 1603534"/>
                  <a:gd name="connsiteX4-319" fmla="*/ 23183 w 11203175"/>
                  <a:gd name="connsiteY4-320" fmla="*/ 799117 h 1603534"/>
                  <a:gd name="connsiteX0-321" fmla="*/ 23183 w 11203175"/>
                  <a:gd name="connsiteY0-322" fmla="*/ 800089 h 1604506"/>
                  <a:gd name="connsiteX1-323" fmla="*/ 5421649 w 11203175"/>
                  <a:gd name="connsiteY1-324" fmla="*/ 1569 h 1604506"/>
                  <a:gd name="connsiteX2-325" fmla="*/ 11203175 w 11203175"/>
                  <a:gd name="connsiteY2-326" fmla="*/ 738305 h 1604506"/>
                  <a:gd name="connsiteX3-327" fmla="*/ 5594644 w 11203175"/>
                  <a:gd name="connsiteY3-328" fmla="*/ 1598609 h 1604506"/>
                  <a:gd name="connsiteX4-329" fmla="*/ 23183 w 11203175"/>
                  <a:gd name="connsiteY4-330" fmla="*/ 800089 h 1604506"/>
                  <a:gd name="connsiteX0-331" fmla="*/ 23183 w 11203175"/>
                  <a:gd name="connsiteY0-332" fmla="*/ 800089 h 1604506"/>
                  <a:gd name="connsiteX1-333" fmla="*/ 5421649 w 11203175"/>
                  <a:gd name="connsiteY1-334" fmla="*/ 1569 h 1604506"/>
                  <a:gd name="connsiteX2-335" fmla="*/ 11203175 w 11203175"/>
                  <a:gd name="connsiteY2-336" fmla="*/ 738305 h 1604506"/>
                  <a:gd name="connsiteX3-337" fmla="*/ 5594644 w 11203175"/>
                  <a:gd name="connsiteY3-338" fmla="*/ 1598609 h 1604506"/>
                  <a:gd name="connsiteX4-339" fmla="*/ 23183 w 11203175"/>
                  <a:gd name="connsiteY4-340" fmla="*/ 800089 h 1604506"/>
                  <a:gd name="connsiteX0-341" fmla="*/ 23183 w 11203175"/>
                  <a:gd name="connsiteY0-342" fmla="*/ 803223 h 1607640"/>
                  <a:gd name="connsiteX1-343" fmla="*/ 5421649 w 11203175"/>
                  <a:gd name="connsiteY1-344" fmla="*/ 4703 h 1607640"/>
                  <a:gd name="connsiteX2-345" fmla="*/ 11203175 w 11203175"/>
                  <a:gd name="connsiteY2-346" fmla="*/ 741439 h 1607640"/>
                  <a:gd name="connsiteX3-347" fmla="*/ 5594644 w 11203175"/>
                  <a:gd name="connsiteY3-348" fmla="*/ 1601743 h 1607640"/>
                  <a:gd name="connsiteX4-349" fmla="*/ 23183 w 11203175"/>
                  <a:gd name="connsiteY4-350" fmla="*/ 803223 h 1607640"/>
                  <a:gd name="connsiteX0-351" fmla="*/ 23183 w 11203175"/>
                  <a:gd name="connsiteY0-352" fmla="*/ 801476 h 1605893"/>
                  <a:gd name="connsiteX1-353" fmla="*/ 5421649 w 11203175"/>
                  <a:gd name="connsiteY1-354" fmla="*/ 2956 h 1605893"/>
                  <a:gd name="connsiteX2-355" fmla="*/ 11203175 w 11203175"/>
                  <a:gd name="connsiteY2-356" fmla="*/ 739692 h 1605893"/>
                  <a:gd name="connsiteX3-357" fmla="*/ 5594644 w 11203175"/>
                  <a:gd name="connsiteY3-358" fmla="*/ 1599996 h 1605893"/>
                  <a:gd name="connsiteX4-359" fmla="*/ 23183 w 11203175"/>
                  <a:gd name="connsiteY4-360" fmla="*/ 801476 h 1605893"/>
                  <a:gd name="connsiteX0-361" fmla="*/ 2400 w 11182392"/>
                  <a:gd name="connsiteY0-362" fmla="*/ 798526 h 1597190"/>
                  <a:gd name="connsiteX1-363" fmla="*/ 4918952 w 11182392"/>
                  <a:gd name="connsiteY1-364" fmla="*/ 6 h 1597190"/>
                  <a:gd name="connsiteX2-365" fmla="*/ 11182392 w 11182392"/>
                  <a:gd name="connsiteY2-366" fmla="*/ 736742 h 1597190"/>
                  <a:gd name="connsiteX3-367" fmla="*/ 5573861 w 11182392"/>
                  <a:gd name="connsiteY3-368" fmla="*/ 1597046 h 1597190"/>
                  <a:gd name="connsiteX4-369" fmla="*/ 2400 w 11182392"/>
                  <a:gd name="connsiteY4-370" fmla="*/ 798526 h 1597190"/>
                  <a:gd name="connsiteX0-371" fmla="*/ 2400 w 11182392"/>
                  <a:gd name="connsiteY0-372" fmla="*/ 894470 h 1693134"/>
                  <a:gd name="connsiteX1-373" fmla="*/ 4918952 w 11182392"/>
                  <a:gd name="connsiteY1-374" fmla="*/ 95950 h 1693134"/>
                  <a:gd name="connsiteX2-375" fmla="*/ 5588476 w 11182392"/>
                  <a:gd name="connsiteY2-376" fmla="*/ 96026 h 1693134"/>
                  <a:gd name="connsiteX3-377" fmla="*/ 11182392 w 11182392"/>
                  <a:gd name="connsiteY3-378" fmla="*/ 832686 h 1693134"/>
                  <a:gd name="connsiteX4-379" fmla="*/ 5573861 w 11182392"/>
                  <a:gd name="connsiteY4-380" fmla="*/ 1692990 h 1693134"/>
                  <a:gd name="connsiteX5" fmla="*/ 2400 w 11182392"/>
                  <a:gd name="connsiteY5" fmla="*/ 894470 h 1693134"/>
                  <a:gd name="connsiteX0-381" fmla="*/ 4 w 11179996"/>
                  <a:gd name="connsiteY0-382" fmla="*/ 894470 h 1680780"/>
                  <a:gd name="connsiteX1-383" fmla="*/ 4916556 w 11179996"/>
                  <a:gd name="connsiteY1-384" fmla="*/ 95950 h 1680780"/>
                  <a:gd name="connsiteX2-385" fmla="*/ 5586080 w 11179996"/>
                  <a:gd name="connsiteY2-386" fmla="*/ 96026 h 1680780"/>
                  <a:gd name="connsiteX3-387" fmla="*/ 11179996 w 11179996"/>
                  <a:gd name="connsiteY3-388" fmla="*/ 832686 h 1680780"/>
                  <a:gd name="connsiteX4-389" fmla="*/ 4941270 w 11179996"/>
                  <a:gd name="connsiteY4-390" fmla="*/ 1680633 h 1680780"/>
                  <a:gd name="connsiteX5-391" fmla="*/ 4 w 11179996"/>
                  <a:gd name="connsiteY5-392" fmla="*/ 894470 h 1680780"/>
                  <a:gd name="connsiteX0-393" fmla="*/ 4 w 11180021"/>
                  <a:gd name="connsiteY0-394" fmla="*/ 894470 h 1781118"/>
                  <a:gd name="connsiteX1-395" fmla="*/ 4916556 w 11180021"/>
                  <a:gd name="connsiteY1-396" fmla="*/ 95950 h 1781118"/>
                  <a:gd name="connsiteX2-397" fmla="*/ 5586080 w 11180021"/>
                  <a:gd name="connsiteY2-398" fmla="*/ 96026 h 1781118"/>
                  <a:gd name="connsiteX3-399" fmla="*/ 11179996 w 11180021"/>
                  <a:gd name="connsiteY3-400" fmla="*/ 832686 h 1781118"/>
                  <a:gd name="connsiteX4-401" fmla="*/ 5511940 w 11180021"/>
                  <a:gd name="connsiteY4-402" fmla="*/ 1677691 h 1781118"/>
                  <a:gd name="connsiteX5-403" fmla="*/ 4941270 w 11180021"/>
                  <a:gd name="connsiteY5-404" fmla="*/ 1680633 h 1781118"/>
                  <a:gd name="connsiteX6" fmla="*/ 4 w 11180021"/>
                  <a:gd name="connsiteY6" fmla="*/ 894470 h 1781118"/>
                  <a:gd name="connsiteX0-405" fmla="*/ 4 w 11180021"/>
                  <a:gd name="connsiteY0-406" fmla="*/ 894470 h 1755894"/>
                  <a:gd name="connsiteX1-407" fmla="*/ 4916556 w 11180021"/>
                  <a:gd name="connsiteY1-408" fmla="*/ 95950 h 1755894"/>
                  <a:gd name="connsiteX2-409" fmla="*/ 5586080 w 11180021"/>
                  <a:gd name="connsiteY2-410" fmla="*/ 96026 h 1755894"/>
                  <a:gd name="connsiteX3-411" fmla="*/ 11179996 w 11180021"/>
                  <a:gd name="connsiteY3-412" fmla="*/ 832686 h 1755894"/>
                  <a:gd name="connsiteX4-413" fmla="*/ 5771431 w 11180021"/>
                  <a:gd name="connsiteY4-414" fmla="*/ 1628264 h 1755894"/>
                  <a:gd name="connsiteX5-415" fmla="*/ 4941270 w 11180021"/>
                  <a:gd name="connsiteY5-416" fmla="*/ 1680633 h 1755894"/>
                  <a:gd name="connsiteX6-417" fmla="*/ 4 w 11180021"/>
                  <a:gd name="connsiteY6-418" fmla="*/ 894470 h 1755894"/>
                  <a:gd name="connsiteX0-419" fmla="*/ 5329 w 11185346"/>
                  <a:gd name="connsiteY0-420" fmla="*/ 894470 h 1755894"/>
                  <a:gd name="connsiteX1-421" fmla="*/ 4921881 w 11185346"/>
                  <a:gd name="connsiteY1-422" fmla="*/ 95950 h 1755894"/>
                  <a:gd name="connsiteX2-423" fmla="*/ 5591405 w 11185346"/>
                  <a:gd name="connsiteY2-424" fmla="*/ 96026 h 1755894"/>
                  <a:gd name="connsiteX3-425" fmla="*/ 11185321 w 11185346"/>
                  <a:gd name="connsiteY3-426" fmla="*/ 832686 h 1755894"/>
                  <a:gd name="connsiteX4-427" fmla="*/ 5776756 w 11185346"/>
                  <a:gd name="connsiteY4-428" fmla="*/ 1628264 h 1755894"/>
                  <a:gd name="connsiteX5-429" fmla="*/ 4946595 w 11185346"/>
                  <a:gd name="connsiteY5-430" fmla="*/ 1680633 h 1755894"/>
                  <a:gd name="connsiteX6-431" fmla="*/ 5329 w 11185346"/>
                  <a:gd name="connsiteY6-432" fmla="*/ 894470 h 1755894"/>
                  <a:gd name="connsiteX0-433" fmla="*/ 5329 w 11185346"/>
                  <a:gd name="connsiteY0-434" fmla="*/ 829592 h 1691016"/>
                  <a:gd name="connsiteX1-435" fmla="*/ 4921881 w 11185346"/>
                  <a:gd name="connsiteY1-436" fmla="*/ 31072 h 1691016"/>
                  <a:gd name="connsiteX2-437" fmla="*/ 5591405 w 11185346"/>
                  <a:gd name="connsiteY2-438" fmla="*/ 31148 h 1691016"/>
                  <a:gd name="connsiteX3-439" fmla="*/ 11185321 w 11185346"/>
                  <a:gd name="connsiteY3-440" fmla="*/ 767808 h 1691016"/>
                  <a:gd name="connsiteX4-441" fmla="*/ 5776756 w 11185346"/>
                  <a:gd name="connsiteY4-442" fmla="*/ 1563386 h 1691016"/>
                  <a:gd name="connsiteX5-443" fmla="*/ 4946595 w 11185346"/>
                  <a:gd name="connsiteY5-444" fmla="*/ 1615755 h 1691016"/>
                  <a:gd name="connsiteX6-445" fmla="*/ 5329 w 11185346"/>
                  <a:gd name="connsiteY6-446" fmla="*/ 829592 h 1691016"/>
                  <a:gd name="connsiteX0-447" fmla="*/ 4835 w 11184854"/>
                  <a:gd name="connsiteY0-448" fmla="*/ 847871 h 1709295"/>
                  <a:gd name="connsiteX1-449" fmla="*/ 4921387 w 11184854"/>
                  <a:gd name="connsiteY1-450" fmla="*/ 49351 h 1709295"/>
                  <a:gd name="connsiteX2-451" fmla="*/ 5924543 w 11184854"/>
                  <a:gd name="connsiteY2-452" fmla="*/ 0 h 1709295"/>
                  <a:gd name="connsiteX3-453" fmla="*/ 11184827 w 11184854"/>
                  <a:gd name="connsiteY3-454" fmla="*/ 786087 h 1709295"/>
                  <a:gd name="connsiteX4-455" fmla="*/ 5776262 w 11184854"/>
                  <a:gd name="connsiteY4-456" fmla="*/ 1581665 h 1709295"/>
                  <a:gd name="connsiteX5-457" fmla="*/ 4946101 w 11184854"/>
                  <a:gd name="connsiteY5-458" fmla="*/ 1634034 h 1709295"/>
                  <a:gd name="connsiteX6-459" fmla="*/ 4835 w 11184854"/>
                  <a:gd name="connsiteY6-460" fmla="*/ 847871 h 1709295"/>
                  <a:gd name="connsiteX0-461" fmla="*/ 4893 w 11184914"/>
                  <a:gd name="connsiteY0-462" fmla="*/ 847871 h 1709295"/>
                  <a:gd name="connsiteX1-463" fmla="*/ 4921445 w 11184914"/>
                  <a:gd name="connsiteY1-464" fmla="*/ 49351 h 1709295"/>
                  <a:gd name="connsiteX2-465" fmla="*/ 6233520 w 11184914"/>
                  <a:gd name="connsiteY2-466" fmla="*/ 0 h 1709295"/>
                  <a:gd name="connsiteX3-467" fmla="*/ 11184885 w 11184914"/>
                  <a:gd name="connsiteY3-468" fmla="*/ 786087 h 1709295"/>
                  <a:gd name="connsiteX4-469" fmla="*/ 5776320 w 11184914"/>
                  <a:gd name="connsiteY4-470" fmla="*/ 1581665 h 1709295"/>
                  <a:gd name="connsiteX5-471" fmla="*/ 4946159 w 11184914"/>
                  <a:gd name="connsiteY5-472" fmla="*/ 1634034 h 1709295"/>
                  <a:gd name="connsiteX6-473" fmla="*/ 4893 w 11184914"/>
                  <a:gd name="connsiteY6-474" fmla="*/ 847871 h 1709295"/>
                  <a:gd name="connsiteX0-475" fmla="*/ 4925 w 11184947"/>
                  <a:gd name="connsiteY0-476" fmla="*/ 872584 h 1734008"/>
                  <a:gd name="connsiteX1-477" fmla="*/ 4921477 w 11184947"/>
                  <a:gd name="connsiteY1-478" fmla="*/ 74064 h 1734008"/>
                  <a:gd name="connsiteX2-479" fmla="*/ 6394190 w 11184947"/>
                  <a:gd name="connsiteY2-480" fmla="*/ 0 h 1734008"/>
                  <a:gd name="connsiteX3-481" fmla="*/ 11184917 w 11184947"/>
                  <a:gd name="connsiteY3-482" fmla="*/ 810800 h 1734008"/>
                  <a:gd name="connsiteX4-483" fmla="*/ 5776352 w 11184947"/>
                  <a:gd name="connsiteY4-484" fmla="*/ 1606378 h 1734008"/>
                  <a:gd name="connsiteX5-485" fmla="*/ 4946191 w 11184947"/>
                  <a:gd name="connsiteY5-486" fmla="*/ 1658747 h 1734008"/>
                  <a:gd name="connsiteX6-487" fmla="*/ 4925 w 11184947"/>
                  <a:gd name="connsiteY6-488" fmla="*/ 872584 h 1734008"/>
                  <a:gd name="connsiteX0-489" fmla="*/ 4925 w 11184947"/>
                  <a:gd name="connsiteY0-490" fmla="*/ 872584 h 1734008"/>
                  <a:gd name="connsiteX1-491" fmla="*/ 4921477 w 11184947"/>
                  <a:gd name="connsiteY1-492" fmla="*/ 74064 h 1734008"/>
                  <a:gd name="connsiteX2-493" fmla="*/ 6394190 w 11184947"/>
                  <a:gd name="connsiteY2-494" fmla="*/ 0 h 1734008"/>
                  <a:gd name="connsiteX3-495" fmla="*/ 11184917 w 11184947"/>
                  <a:gd name="connsiteY3-496" fmla="*/ 810800 h 1734008"/>
                  <a:gd name="connsiteX4-497" fmla="*/ 5776352 w 11184947"/>
                  <a:gd name="connsiteY4-498" fmla="*/ 1606378 h 1734008"/>
                  <a:gd name="connsiteX5-499" fmla="*/ 4946191 w 11184947"/>
                  <a:gd name="connsiteY5-500" fmla="*/ 1658747 h 1734008"/>
                  <a:gd name="connsiteX6-501" fmla="*/ 4925 w 11184947"/>
                  <a:gd name="connsiteY6-502" fmla="*/ 872584 h 1734008"/>
                  <a:gd name="connsiteX0-503" fmla="*/ 4925 w 11184947"/>
                  <a:gd name="connsiteY0-504" fmla="*/ 872584 h 1881243"/>
                  <a:gd name="connsiteX1-505" fmla="*/ 4921477 w 11184947"/>
                  <a:gd name="connsiteY1-506" fmla="*/ 74064 h 1881243"/>
                  <a:gd name="connsiteX2-507" fmla="*/ 6394190 w 11184947"/>
                  <a:gd name="connsiteY2-508" fmla="*/ 0 h 1881243"/>
                  <a:gd name="connsiteX3-509" fmla="*/ 11184917 w 11184947"/>
                  <a:gd name="connsiteY3-510" fmla="*/ 810800 h 1881243"/>
                  <a:gd name="connsiteX4-511" fmla="*/ 5776352 w 11184947"/>
                  <a:gd name="connsiteY4-512" fmla="*/ 1606378 h 1881243"/>
                  <a:gd name="connsiteX5-513" fmla="*/ 4946191 w 11184947"/>
                  <a:gd name="connsiteY5-514" fmla="*/ 1658747 h 1881243"/>
                  <a:gd name="connsiteX6-515" fmla="*/ 4925 w 11184947"/>
                  <a:gd name="connsiteY6-516" fmla="*/ 872584 h 1881243"/>
                  <a:gd name="connsiteX0-517" fmla="*/ 4925 w 11184947"/>
                  <a:gd name="connsiteY0-518" fmla="*/ 872584 h 1881243"/>
                  <a:gd name="connsiteX1-519" fmla="*/ 4921477 w 11184947"/>
                  <a:gd name="connsiteY1-520" fmla="*/ 74064 h 1881243"/>
                  <a:gd name="connsiteX2-521" fmla="*/ 6394190 w 11184947"/>
                  <a:gd name="connsiteY2-522" fmla="*/ 0 h 1881243"/>
                  <a:gd name="connsiteX3-523" fmla="*/ 11184917 w 11184947"/>
                  <a:gd name="connsiteY3-524" fmla="*/ 810800 h 1881243"/>
                  <a:gd name="connsiteX4-525" fmla="*/ 5776352 w 11184947"/>
                  <a:gd name="connsiteY4-526" fmla="*/ 1606378 h 1881243"/>
                  <a:gd name="connsiteX5-527" fmla="*/ 4946191 w 11184947"/>
                  <a:gd name="connsiteY5-528" fmla="*/ 1658747 h 1881243"/>
                  <a:gd name="connsiteX6-529" fmla="*/ 4925 w 11184947"/>
                  <a:gd name="connsiteY6-530" fmla="*/ 872584 h 1881243"/>
                  <a:gd name="connsiteX0-531" fmla="*/ 4925 w 11184947"/>
                  <a:gd name="connsiteY0-532" fmla="*/ 872584 h 1816400"/>
                  <a:gd name="connsiteX1-533" fmla="*/ 4921477 w 11184947"/>
                  <a:gd name="connsiteY1-534" fmla="*/ 74064 h 1816400"/>
                  <a:gd name="connsiteX2-535" fmla="*/ 6394190 w 11184947"/>
                  <a:gd name="connsiteY2-536" fmla="*/ 0 h 1816400"/>
                  <a:gd name="connsiteX3-537" fmla="*/ 11184917 w 11184947"/>
                  <a:gd name="connsiteY3-538" fmla="*/ 810800 h 1816400"/>
                  <a:gd name="connsiteX4-539" fmla="*/ 6628968 w 11184947"/>
                  <a:gd name="connsiteY4-540" fmla="*/ 1507524 h 1816400"/>
                  <a:gd name="connsiteX5-541" fmla="*/ 4946191 w 11184947"/>
                  <a:gd name="connsiteY5-542" fmla="*/ 1658747 h 1816400"/>
                  <a:gd name="connsiteX6-543" fmla="*/ 4925 w 11184947"/>
                  <a:gd name="connsiteY6-544" fmla="*/ 872584 h 1816400"/>
                  <a:gd name="connsiteX0-545" fmla="*/ 4925 w 11184947"/>
                  <a:gd name="connsiteY0-546" fmla="*/ 872584 h 1692951"/>
                  <a:gd name="connsiteX1-547" fmla="*/ 4921477 w 11184947"/>
                  <a:gd name="connsiteY1-548" fmla="*/ 74064 h 1692951"/>
                  <a:gd name="connsiteX2-549" fmla="*/ 6394190 w 11184947"/>
                  <a:gd name="connsiteY2-550" fmla="*/ 0 h 1692951"/>
                  <a:gd name="connsiteX3-551" fmla="*/ 11184917 w 11184947"/>
                  <a:gd name="connsiteY3-552" fmla="*/ 810800 h 1692951"/>
                  <a:gd name="connsiteX4-553" fmla="*/ 6628968 w 11184947"/>
                  <a:gd name="connsiteY4-554" fmla="*/ 1507524 h 1692951"/>
                  <a:gd name="connsiteX5-555" fmla="*/ 4946191 w 11184947"/>
                  <a:gd name="connsiteY5-556" fmla="*/ 1658747 h 1692951"/>
                  <a:gd name="connsiteX6-557" fmla="*/ 4925 w 11184947"/>
                  <a:gd name="connsiteY6-558" fmla="*/ 872584 h 1692951"/>
                  <a:gd name="connsiteX0-559" fmla="*/ 4925 w 11184947"/>
                  <a:gd name="connsiteY0-560" fmla="*/ 872584 h 1692951"/>
                  <a:gd name="connsiteX1-561" fmla="*/ 4921477 w 11184947"/>
                  <a:gd name="connsiteY1-562" fmla="*/ 74064 h 1692951"/>
                  <a:gd name="connsiteX2-563" fmla="*/ 6394190 w 11184947"/>
                  <a:gd name="connsiteY2-564" fmla="*/ 0 h 1692951"/>
                  <a:gd name="connsiteX3-565" fmla="*/ 11184917 w 11184947"/>
                  <a:gd name="connsiteY3-566" fmla="*/ 810800 h 1692951"/>
                  <a:gd name="connsiteX4-567" fmla="*/ 6628968 w 11184947"/>
                  <a:gd name="connsiteY4-568" fmla="*/ 1507524 h 1692951"/>
                  <a:gd name="connsiteX5-569" fmla="*/ 4946191 w 11184947"/>
                  <a:gd name="connsiteY5-570" fmla="*/ 1658747 h 1692951"/>
                  <a:gd name="connsiteX6-571" fmla="*/ 4925 w 11184947"/>
                  <a:gd name="connsiteY6-572" fmla="*/ 872584 h 1692951"/>
                  <a:gd name="connsiteX0-573" fmla="*/ 4925 w 11184917"/>
                  <a:gd name="connsiteY0-574" fmla="*/ 872584 h 1692951"/>
                  <a:gd name="connsiteX1-575" fmla="*/ 4921477 w 11184917"/>
                  <a:gd name="connsiteY1-576" fmla="*/ 74064 h 1692951"/>
                  <a:gd name="connsiteX2-577" fmla="*/ 6394190 w 11184917"/>
                  <a:gd name="connsiteY2-578" fmla="*/ 0 h 1692951"/>
                  <a:gd name="connsiteX3-579" fmla="*/ 11184917 w 11184917"/>
                  <a:gd name="connsiteY3-580" fmla="*/ 810800 h 1692951"/>
                  <a:gd name="connsiteX4-581" fmla="*/ 6628968 w 11184917"/>
                  <a:gd name="connsiteY4-582" fmla="*/ 1507524 h 1692951"/>
                  <a:gd name="connsiteX5-583" fmla="*/ 4946191 w 11184917"/>
                  <a:gd name="connsiteY5-584" fmla="*/ 1658747 h 1692951"/>
                  <a:gd name="connsiteX6-585" fmla="*/ 4925 w 11184917"/>
                  <a:gd name="connsiteY6-586" fmla="*/ 872584 h 1692951"/>
                  <a:gd name="connsiteX0-587" fmla="*/ 4925 w 11184950"/>
                  <a:gd name="connsiteY0-588" fmla="*/ 872584 h 1692951"/>
                  <a:gd name="connsiteX1-589" fmla="*/ 4921477 w 11184950"/>
                  <a:gd name="connsiteY1-590" fmla="*/ 74064 h 1692951"/>
                  <a:gd name="connsiteX2-591" fmla="*/ 6394190 w 11184950"/>
                  <a:gd name="connsiteY2-592" fmla="*/ 0 h 1692951"/>
                  <a:gd name="connsiteX3-593" fmla="*/ 11184917 w 11184950"/>
                  <a:gd name="connsiteY3-594" fmla="*/ 810800 h 1692951"/>
                  <a:gd name="connsiteX4-595" fmla="*/ 6628968 w 11184950"/>
                  <a:gd name="connsiteY4-596" fmla="*/ 1507524 h 1692951"/>
                  <a:gd name="connsiteX5-597" fmla="*/ 4946191 w 11184950"/>
                  <a:gd name="connsiteY5-598" fmla="*/ 1658747 h 1692951"/>
                  <a:gd name="connsiteX6-599" fmla="*/ 4925 w 11184950"/>
                  <a:gd name="connsiteY6-600" fmla="*/ 872584 h 1692951"/>
                  <a:gd name="connsiteX0-601" fmla="*/ 1631 w 11181656"/>
                  <a:gd name="connsiteY0-602" fmla="*/ 872584 h 1828582"/>
                  <a:gd name="connsiteX1-603" fmla="*/ 4918183 w 11181656"/>
                  <a:gd name="connsiteY1-604" fmla="*/ 74064 h 1828582"/>
                  <a:gd name="connsiteX2-605" fmla="*/ 6390896 w 11181656"/>
                  <a:gd name="connsiteY2-606" fmla="*/ 0 h 1828582"/>
                  <a:gd name="connsiteX3-607" fmla="*/ 11181623 w 11181656"/>
                  <a:gd name="connsiteY3-608" fmla="*/ 810800 h 1828582"/>
                  <a:gd name="connsiteX4-609" fmla="*/ 6625674 w 11181656"/>
                  <a:gd name="connsiteY4-610" fmla="*/ 1507524 h 1828582"/>
                  <a:gd name="connsiteX5-611" fmla="*/ 4399199 w 11181656"/>
                  <a:gd name="connsiteY5-612" fmla="*/ 1807028 h 1828582"/>
                  <a:gd name="connsiteX6-613" fmla="*/ 1631 w 11181656"/>
                  <a:gd name="connsiteY6-614" fmla="*/ 872584 h 1828582"/>
                  <a:gd name="connsiteX0-615" fmla="*/ 20205 w 11200230"/>
                  <a:gd name="connsiteY0-616" fmla="*/ 872584 h 1828582"/>
                  <a:gd name="connsiteX1-617" fmla="*/ 4936757 w 11200230"/>
                  <a:gd name="connsiteY1-618" fmla="*/ 74064 h 1828582"/>
                  <a:gd name="connsiteX2-619" fmla="*/ 6409470 w 11200230"/>
                  <a:gd name="connsiteY2-620" fmla="*/ 0 h 1828582"/>
                  <a:gd name="connsiteX3-621" fmla="*/ 11200197 w 11200230"/>
                  <a:gd name="connsiteY3-622" fmla="*/ 810800 h 1828582"/>
                  <a:gd name="connsiteX4-623" fmla="*/ 6644248 w 11200230"/>
                  <a:gd name="connsiteY4-624" fmla="*/ 1507524 h 1828582"/>
                  <a:gd name="connsiteX5-625" fmla="*/ 4417773 w 11200230"/>
                  <a:gd name="connsiteY5-626" fmla="*/ 1807028 h 1828582"/>
                  <a:gd name="connsiteX6-627" fmla="*/ 20205 w 11200230"/>
                  <a:gd name="connsiteY6-628" fmla="*/ 872584 h 1828582"/>
                  <a:gd name="connsiteX0-629" fmla="*/ 3929 w 11183954"/>
                  <a:gd name="connsiteY0-630" fmla="*/ 872584 h 1828582"/>
                  <a:gd name="connsiteX1-631" fmla="*/ 4920481 w 11183954"/>
                  <a:gd name="connsiteY1-632" fmla="*/ 74064 h 1828582"/>
                  <a:gd name="connsiteX2-633" fmla="*/ 6393194 w 11183954"/>
                  <a:gd name="connsiteY2-634" fmla="*/ 0 h 1828582"/>
                  <a:gd name="connsiteX3-635" fmla="*/ 11183921 w 11183954"/>
                  <a:gd name="connsiteY3-636" fmla="*/ 810800 h 1828582"/>
                  <a:gd name="connsiteX4-637" fmla="*/ 6627972 w 11183954"/>
                  <a:gd name="connsiteY4-638" fmla="*/ 1507524 h 1828582"/>
                  <a:gd name="connsiteX5-639" fmla="*/ 4401497 w 11183954"/>
                  <a:gd name="connsiteY5-640" fmla="*/ 1807028 h 1828582"/>
                  <a:gd name="connsiteX6-641" fmla="*/ 3929 w 11183954"/>
                  <a:gd name="connsiteY6-642" fmla="*/ 872584 h 1828582"/>
                  <a:gd name="connsiteX0-643" fmla="*/ 3363 w 11183388"/>
                  <a:gd name="connsiteY0-644" fmla="*/ 872584 h 1651495"/>
                  <a:gd name="connsiteX1-645" fmla="*/ 4919915 w 11183388"/>
                  <a:gd name="connsiteY1-646" fmla="*/ 74064 h 1651495"/>
                  <a:gd name="connsiteX2-647" fmla="*/ 6392628 w 11183388"/>
                  <a:gd name="connsiteY2-648" fmla="*/ 0 h 1651495"/>
                  <a:gd name="connsiteX3-649" fmla="*/ 11183355 w 11183388"/>
                  <a:gd name="connsiteY3-650" fmla="*/ 810800 h 1651495"/>
                  <a:gd name="connsiteX4-651" fmla="*/ 6627406 w 11183388"/>
                  <a:gd name="connsiteY4-652" fmla="*/ 1507524 h 1651495"/>
                  <a:gd name="connsiteX5-653" fmla="*/ 4190866 w 11183388"/>
                  <a:gd name="connsiteY5-654" fmla="*/ 1609320 h 1651495"/>
                  <a:gd name="connsiteX6-655" fmla="*/ 3363 w 11183388"/>
                  <a:gd name="connsiteY6-656" fmla="*/ 872584 h 1651495"/>
                  <a:gd name="connsiteX0-657" fmla="*/ 3302 w 11183327"/>
                  <a:gd name="connsiteY0-658" fmla="*/ 872584 h 1689517"/>
                  <a:gd name="connsiteX1-659" fmla="*/ 4919854 w 11183327"/>
                  <a:gd name="connsiteY1-660" fmla="*/ 74064 h 1689517"/>
                  <a:gd name="connsiteX2-661" fmla="*/ 6392567 w 11183327"/>
                  <a:gd name="connsiteY2-662" fmla="*/ 0 h 1689517"/>
                  <a:gd name="connsiteX3-663" fmla="*/ 11183294 w 11183327"/>
                  <a:gd name="connsiteY3-664" fmla="*/ 810800 h 1689517"/>
                  <a:gd name="connsiteX4-665" fmla="*/ 6627345 w 11183327"/>
                  <a:gd name="connsiteY4-666" fmla="*/ 1507524 h 1689517"/>
                  <a:gd name="connsiteX5-667" fmla="*/ 4190805 w 11183327"/>
                  <a:gd name="connsiteY5-668" fmla="*/ 1609320 h 1689517"/>
                  <a:gd name="connsiteX6-669" fmla="*/ 3302 w 11183327"/>
                  <a:gd name="connsiteY6-670" fmla="*/ 872584 h 1689517"/>
                  <a:gd name="connsiteX0-671" fmla="*/ 3345 w 11183369"/>
                  <a:gd name="connsiteY0-672" fmla="*/ 872584 h 1633761"/>
                  <a:gd name="connsiteX1-673" fmla="*/ 4919897 w 11183369"/>
                  <a:gd name="connsiteY1-674" fmla="*/ 74064 h 1633761"/>
                  <a:gd name="connsiteX2-675" fmla="*/ 6392610 w 11183369"/>
                  <a:gd name="connsiteY2-676" fmla="*/ 0 h 1633761"/>
                  <a:gd name="connsiteX3-677" fmla="*/ 11183337 w 11183369"/>
                  <a:gd name="connsiteY3-678" fmla="*/ 810800 h 1633761"/>
                  <a:gd name="connsiteX4-679" fmla="*/ 6528534 w 11183369"/>
                  <a:gd name="connsiteY4-680" fmla="*/ 1421027 h 1633761"/>
                  <a:gd name="connsiteX5-681" fmla="*/ 4190848 w 11183369"/>
                  <a:gd name="connsiteY5-682" fmla="*/ 1609320 h 1633761"/>
                  <a:gd name="connsiteX6-683" fmla="*/ 3345 w 11183369"/>
                  <a:gd name="connsiteY6-684" fmla="*/ 872584 h 1633761"/>
                  <a:gd name="connsiteX0-685" fmla="*/ 3345 w 11183368"/>
                  <a:gd name="connsiteY0-686" fmla="*/ 872584 h 1633761"/>
                  <a:gd name="connsiteX1-687" fmla="*/ 4919897 w 11183368"/>
                  <a:gd name="connsiteY1-688" fmla="*/ 74064 h 1633761"/>
                  <a:gd name="connsiteX2-689" fmla="*/ 6392610 w 11183368"/>
                  <a:gd name="connsiteY2-690" fmla="*/ 0 h 1633761"/>
                  <a:gd name="connsiteX3-691" fmla="*/ 11183337 w 11183368"/>
                  <a:gd name="connsiteY3-692" fmla="*/ 810800 h 1633761"/>
                  <a:gd name="connsiteX4-693" fmla="*/ 6528534 w 11183368"/>
                  <a:gd name="connsiteY4-694" fmla="*/ 1421027 h 1633761"/>
                  <a:gd name="connsiteX5-695" fmla="*/ 4190848 w 11183368"/>
                  <a:gd name="connsiteY5-696" fmla="*/ 1609320 h 1633761"/>
                  <a:gd name="connsiteX6-697" fmla="*/ 3345 w 11183368"/>
                  <a:gd name="connsiteY6-698" fmla="*/ 872584 h 1633761"/>
                  <a:gd name="connsiteX0-699" fmla="*/ 3345 w 11183368"/>
                  <a:gd name="connsiteY0-700" fmla="*/ 872584 h 1649694"/>
                  <a:gd name="connsiteX1-701" fmla="*/ 4919897 w 11183368"/>
                  <a:gd name="connsiteY1-702" fmla="*/ 74064 h 1649694"/>
                  <a:gd name="connsiteX2-703" fmla="*/ 6392610 w 11183368"/>
                  <a:gd name="connsiteY2-704" fmla="*/ 0 h 1649694"/>
                  <a:gd name="connsiteX3-705" fmla="*/ 11183337 w 11183368"/>
                  <a:gd name="connsiteY3-706" fmla="*/ 810800 h 1649694"/>
                  <a:gd name="connsiteX4-707" fmla="*/ 6528534 w 11183368"/>
                  <a:gd name="connsiteY4-708" fmla="*/ 1421027 h 1649694"/>
                  <a:gd name="connsiteX5-709" fmla="*/ 4190848 w 11183368"/>
                  <a:gd name="connsiteY5-710" fmla="*/ 1609320 h 1649694"/>
                  <a:gd name="connsiteX6-711" fmla="*/ 3345 w 11183368"/>
                  <a:gd name="connsiteY6-712" fmla="*/ 872584 h 1649694"/>
                  <a:gd name="connsiteX0-713" fmla="*/ 3378 w 11146331"/>
                  <a:gd name="connsiteY0-714" fmla="*/ 860228 h 1650600"/>
                  <a:gd name="connsiteX1-715" fmla="*/ 4882860 w 11146331"/>
                  <a:gd name="connsiteY1-716" fmla="*/ 74064 h 1650600"/>
                  <a:gd name="connsiteX2-717" fmla="*/ 6355573 w 11146331"/>
                  <a:gd name="connsiteY2-718" fmla="*/ 0 h 1650600"/>
                  <a:gd name="connsiteX3-719" fmla="*/ 11146300 w 11146331"/>
                  <a:gd name="connsiteY3-720" fmla="*/ 810800 h 1650600"/>
                  <a:gd name="connsiteX4-721" fmla="*/ 6491497 w 11146331"/>
                  <a:gd name="connsiteY4-722" fmla="*/ 1421027 h 1650600"/>
                  <a:gd name="connsiteX5-723" fmla="*/ 4153811 w 11146331"/>
                  <a:gd name="connsiteY5-724" fmla="*/ 1609320 h 1650600"/>
                  <a:gd name="connsiteX6-725" fmla="*/ 3378 w 11146331"/>
                  <a:gd name="connsiteY6-726" fmla="*/ 860228 h 1650600"/>
                  <a:gd name="connsiteX0-727" fmla="*/ 59056 w 11202009"/>
                  <a:gd name="connsiteY0-728" fmla="*/ 860228 h 1650600"/>
                  <a:gd name="connsiteX1-729" fmla="*/ 4938538 w 11202009"/>
                  <a:gd name="connsiteY1-730" fmla="*/ 74064 h 1650600"/>
                  <a:gd name="connsiteX2-731" fmla="*/ 6411251 w 11202009"/>
                  <a:gd name="connsiteY2-732" fmla="*/ 0 h 1650600"/>
                  <a:gd name="connsiteX3-733" fmla="*/ 11201978 w 11202009"/>
                  <a:gd name="connsiteY3-734" fmla="*/ 810800 h 1650600"/>
                  <a:gd name="connsiteX4-735" fmla="*/ 6547175 w 11202009"/>
                  <a:gd name="connsiteY4-736" fmla="*/ 1421027 h 1650600"/>
                  <a:gd name="connsiteX5-737" fmla="*/ 4209489 w 11202009"/>
                  <a:gd name="connsiteY5-738" fmla="*/ 1609320 h 1650600"/>
                  <a:gd name="connsiteX6-739" fmla="*/ 59056 w 11202009"/>
                  <a:gd name="connsiteY6-740" fmla="*/ 860228 h 1650600"/>
                  <a:gd name="connsiteX0-741" fmla="*/ 32671 w 11175624"/>
                  <a:gd name="connsiteY0-742" fmla="*/ 860228 h 1650600"/>
                  <a:gd name="connsiteX1-743" fmla="*/ 4912153 w 11175624"/>
                  <a:gd name="connsiteY1-744" fmla="*/ 74064 h 1650600"/>
                  <a:gd name="connsiteX2-745" fmla="*/ 6384866 w 11175624"/>
                  <a:gd name="connsiteY2-746" fmla="*/ 0 h 1650600"/>
                  <a:gd name="connsiteX3-747" fmla="*/ 11175593 w 11175624"/>
                  <a:gd name="connsiteY3-748" fmla="*/ 810800 h 1650600"/>
                  <a:gd name="connsiteX4-749" fmla="*/ 6520790 w 11175624"/>
                  <a:gd name="connsiteY4-750" fmla="*/ 1421027 h 1650600"/>
                  <a:gd name="connsiteX5-751" fmla="*/ 4183104 w 11175624"/>
                  <a:gd name="connsiteY5-752" fmla="*/ 1609320 h 1650600"/>
                  <a:gd name="connsiteX6-753" fmla="*/ 32671 w 11175624"/>
                  <a:gd name="connsiteY6-754" fmla="*/ 860228 h 1650600"/>
                  <a:gd name="connsiteX0-755" fmla="*/ 32671 w 11175626"/>
                  <a:gd name="connsiteY0-756" fmla="*/ 860228 h 1846488"/>
                  <a:gd name="connsiteX1-757" fmla="*/ 4912153 w 11175626"/>
                  <a:gd name="connsiteY1-758" fmla="*/ 74064 h 1846488"/>
                  <a:gd name="connsiteX2-759" fmla="*/ 6384866 w 11175626"/>
                  <a:gd name="connsiteY2-760" fmla="*/ 0 h 1846488"/>
                  <a:gd name="connsiteX3-761" fmla="*/ 11175593 w 11175626"/>
                  <a:gd name="connsiteY3-762" fmla="*/ 810800 h 1846488"/>
                  <a:gd name="connsiteX4-763" fmla="*/ 6644357 w 11175626"/>
                  <a:gd name="connsiteY4-764" fmla="*/ 1754659 h 1846488"/>
                  <a:gd name="connsiteX5-765" fmla="*/ 4183104 w 11175626"/>
                  <a:gd name="connsiteY5-766" fmla="*/ 1609320 h 1846488"/>
                  <a:gd name="connsiteX6-767" fmla="*/ 32671 w 11175626"/>
                  <a:gd name="connsiteY6-768" fmla="*/ 860228 h 1846488"/>
                  <a:gd name="connsiteX0-769" fmla="*/ 5087 w 11148042"/>
                  <a:gd name="connsiteY0-770" fmla="*/ 860228 h 1905219"/>
                  <a:gd name="connsiteX1-771" fmla="*/ 4884569 w 11148042"/>
                  <a:gd name="connsiteY1-772" fmla="*/ 74064 h 1905219"/>
                  <a:gd name="connsiteX2-773" fmla="*/ 6357282 w 11148042"/>
                  <a:gd name="connsiteY2-774" fmla="*/ 0 h 1905219"/>
                  <a:gd name="connsiteX3-775" fmla="*/ 11148009 w 11148042"/>
                  <a:gd name="connsiteY3-776" fmla="*/ 810800 h 1905219"/>
                  <a:gd name="connsiteX4-777" fmla="*/ 6616773 w 11148042"/>
                  <a:gd name="connsiteY4-778" fmla="*/ 1754659 h 1905219"/>
                  <a:gd name="connsiteX5-779" fmla="*/ 4007239 w 11148042"/>
                  <a:gd name="connsiteY5-780" fmla="*/ 1782314 h 1905219"/>
                  <a:gd name="connsiteX6-781" fmla="*/ 5087 w 11148042"/>
                  <a:gd name="connsiteY6-782" fmla="*/ 860228 h 1905219"/>
                  <a:gd name="connsiteX0-783" fmla="*/ 296 w 11143251"/>
                  <a:gd name="connsiteY0-784" fmla="*/ 860228 h 1905219"/>
                  <a:gd name="connsiteX1-785" fmla="*/ 4879778 w 11143251"/>
                  <a:gd name="connsiteY1-786" fmla="*/ 74064 h 1905219"/>
                  <a:gd name="connsiteX2-787" fmla="*/ 6352491 w 11143251"/>
                  <a:gd name="connsiteY2-788" fmla="*/ 0 h 1905219"/>
                  <a:gd name="connsiteX3-789" fmla="*/ 11143218 w 11143251"/>
                  <a:gd name="connsiteY3-790" fmla="*/ 810800 h 1905219"/>
                  <a:gd name="connsiteX4-791" fmla="*/ 6611982 w 11143251"/>
                  <a:gd name="connsiteY4-792" fmla="*/ 1754659 h 1905219"/>
                  <a:gd name="connsiteX5-793" fmla="*/ 4002448 w 11143251"/>
                  <a:gd name="connsiteY5-794" fmla="*/ 1782314 h 1905219"/>
                  <a:gd name="connsiteX6-795" fmla="*/ 296 w 11143251"/>
                  <a:gd name="connsiteY6-796" fmla="*/ 860228 h 1905219"/>
                  <a:gd name="connsiteX0-797" fmla="*/ 12301 w 11155256"/>
                  <a:gd name="connsiteY0-798" fmla="*/ 860228 h 1905219"/>
                  <a:gd name="connsiteX1-799" fmla="*/ 4891783 w 11155256"/>
                  <a:gd name="connsiteY1-800" fmla="*/ 74064 h 1905219"/>
                  <a:gd name="connsiteX2-801" fmla="*/ 6364496 w 11155256"/>
                  <a:gd name="connsiteY2-802" fmla="*/ 0 h 1905219"/>
                  <a:gd name="connsiteX3-803" fmla="*/ 11155223 w 11155256"/>
                  <a:gd name="connsiteY3-804" fmla="*/ 810800 h 1905219"/>
                  <a:gd name="connsiteX4-805" fmla="*/ 6623987 w 11155256"/>
                  <a:gd name="connsiteY4-806" fmla="*/ 1754659 h 1905219"/>
                  <a:gd name="connsiteX5-807" fmla="*/ 4014453 w 11155256"/>
                  <a:gd name="connsiteY5-808" fmla="*/ 1782314 h 1905219"/>
                  <a:gd name="connsiteX6-809" fmla="*/ 12301 w 11155256"/>
                  <a:gd name="connsiteY6-810" fmla="*/ 860228 h 1905219"/>
                  <a:gd name="connsiteX0-811" fmla="*/ 40139 w 11183094"/>
                  <a:gd name="connsiteY0-812" fmla="*/ 860228 h 1905219"/>
                  <a:gd name="connsiteX1-813" fmla="*/ 4919621 w 11183094"/>
                  <a:gd name="connsiteY1-814" fmla="*/ 74064 h 1905219"/>
                  <a:gd name="connsiteX2-815" fmla="*/ 6392334 w 11183094"/>
                  <a:gd name="connsiteY2-816" fmla="*/ 0 h 1905219"/>
                  <a:gd name="connsiteX3-817" fmla="*/ 11183061 w 11183094"/>
                  <a:gd name="connsiteY3-818" fmla="*/ 810800 h 1905219"/>
                  <a:gd name="connsiteX4-819" fmla="*/ 6651825 w 11183094"/>
                  <a:gd name="connsiteY4-820" fmla="*/ 1754659 h 1905219"/>
                  <a:gd name="connsiteX5-821" fmla="*/ 4042291 w 11183094"/>
                  <a:gd name="connsiteY5-822" fmla="*/ 1782314 h 1905219"/>
                  <a:gd name="connsiteX6-823" fmla="*/ 40139 w 11183094"/>
                  <a:gd name="connsiteY6-824" fmla="*/ 860228 h 1905219"/>
                  <a:gd name="connsiteX0-825" fmla="*/ 40139 w 11183094"/>
                  <a:gd name="connsiteY0-826" fmla="*/ 860228 h 1905219"/>
                  <a:gd name="connsiteX1-827" fmla="*/ 4919621 w 11183094"/>
                  <a:gd name="connsiteY1-828" fmla="*/ 74064 h 1905219"/>
                  <a:gd name="connsiteX2-829" fmla="*/ 6392334 w 11183094"/>
                  <a:gd name="connsiteY2-830" fmla="*/ 0 h 1905219"/>
                  <a:gd name="connsiteX3-831" fmla="*/ 11183061 w 11183094"/>
                  <a:gd name="connsiteY3-832" fmla="*/ 810800 h 1905219"/>
                  <a:gd name="connsiteX4-833" fmla="*/ 6651825 w 11183094"/>
                  <a:gd name="connsiteY4-834" fmla="*/ 1754659 h 1905219"/>
                  <a:gd name="connsiteX5-835" fmla="*/ 4042291 w 11183094"/>
                  <a:gd name="connsiteY5-836" fmla="*/ 1782314 h 1905219"/>
                  <a:gd name="connsiteX6-837" fmla="*/ 40139 w 11183094"/>
                  <a:gd name="connsiteY6-838" fmla="*/ 860228 h 1905219"/>
                  <a:gd name="connsiteX0-839" fmla="*/ 40139 w 11183094"/>
                  <a:gd name="connsiteY0-840" fmla="*/ 860228 h 1905219"/>
                  <a:gd name="connsiteX1-841" fmla="*/ 4919621 w 11183094"/>
                  <a:gd name="connsiteY1-842" fmla="*/ 74064 h 1905219"/>
                  <a:gd name="connsiteX2-843" fmla="*/ 6392334 w 11183094"/>
                  <a:gd name="connsiteY2-844" fmla="*/ 0 h 1905219"/>
                  <a:gd name="connsiteX3-845" fmla="*/ 11183061 w 11183094"/>
                  <a:gd name="connsiteY3-846" fmla="*/ 810800 h 1905219"/>
                  <a:gd name="connsiteX4-847" fmla="*/ 6651825 w 11183094"/>
                  <a:gd name="connsiteY4-848" fmla="*/ 1754659 h 1905219"/>
                  <a:gd name="connsiteX5-849" fmla="*/ 4042291 w 11183094"/>
                  <a:gd name="connsiteY5-850" fmla="*/ 1782314 h 1905219"/>
                  <a:gd name="connsiteX6-851" fmla="*/ 40139 w 11183094"/>
                  <a:gd name="connsiteY6-852" fmla="*/ 860228 h 1905219"/>
                  <a:gd name="connsiteX0-853" fmla="*/ 1148 w 11144103"/>
                  <a:gd name="connsiteY0-854" fmla="*/ 860228 h 1905219"/>
                  <a:gd name="connsiteX1-855" fmla="*/ 4411073 w 11144103"/>
                  <a:gd name="connsiteY1-856" fmla="*/ 86421 h 1905219"/>
                  <a:gd name="connsiteX2-857" fmla="*/ 6353343 w 11144103"/>
                  <a:gd name="connsiteY2-858" fmla="*/ 0 h 1905219"/>
                  <a:gd name="connsiteX3-859" fmla="*/ 11144070 w 11144103"/>
                  <a:gd name="connsiteY3-860" fmla="*/ 810800 h 1905219"/>
                  <a:gd name="connsiteX4-861" fmla="*/ 6612834 w 11144103"/>
                  <a:gd name="connsiteY4-862" fmla="*/ 1754659 h 1905219"/>
                  <a:gd name="connsiteX5-863" fmla="*/ 4003300 w 11144103"/>
                  <a:gd name="connsiteY5-864" fmla="*/ 1782314 h 1905219"/>
                  <a:gd name="connsiteX6-865" fmla="*/ 1148 w 11144103"/>
                  <a:gd name="connsiteY6-866" fmla="*/ 860228 h 1905219"/>
                  <a:gd name="connsiteX0-867" fmla="*/ 35235 w 11178190"/>
                  <a:gd name="connsiteY0-868" fmla="*/ 860228 h 1905219"/>
                  <a:gd name="connsiteX1-869" fmla="*/ 4445160 w 11178190"/>
                  <a:gd name="connsiteY1-870" fmla="*/ 86421 h 1905219"/>
                  <a:gd name="connsiteX2-871" fmla="*/ 6387430 w 11178190"/>
                  <a:gd name="connsiteY2-872" fmla="*/ 0 h 1905219"/>
                  <a:gd name="connsiteX3-873" fmla="*/ 11178157 w 11178190"/>
                  <a:gd name="connsiteY3-874" fmla="*/ 810800 h 1905219"/>
                  <a:gd name="connsiteX4-875" fmla="*/ 6646921 w 11178190"/>
                  <a:gd name="connsiteY4-876" fmla="*/ 1754659 h 1905219"/>
                  <a:gd name="connsiteX5-877" fmla="*/ 4037387 w 11178190"/>
                  <a:gd name="connsiteY5-878" fmla="*/ 1782314 h 1905219"/>
                  <a:gd name="connsiteX6-879" fmla="*/ 35235 w 11178190"/>
                  <a:gd name="connsiteY6-880" fmla="*/ 860228 h 1905219"/>
                  <a:gd name="connsiteX0-881" fmla="*/ 35235 w 11178190"/>
                  <a:gd name="connsiteY0-882" fmla="*/ 860228 h 1905219"/>
                  <a:gd name="connsiteX1-883" fmla="*/ 4445160 w 11178190"/>
                  <a:gd name="connsiteY1-884" fmla="*/ 86421 h 1905219"/>
                  <a:gd name="connsiteX2-885" fmla="*/ 6387430 w 11178190"/>
                  <a:gd name="connsiteY2-886" fmla="*/ 0 h 1905219"/>
                  <a:gd name="connsiteX3-887" fmla="*/ 11178157 w 11178190"/>
                  <a:gd name="connsiteY3-888" fmla="*/ 810800 h 1905219"/>
                  <a:gd name="connsiteX4-889" fmla="*/ 6646921 w 11178190"/>
                  <a:gd name="connsiteY4-890" fmla="*/ 1754659 h 1905219"/>
                  <a:gd name="connsiteX5-891" fmla="*/ 4037387 w 11178190"/>
                  <a:gd name="connsiteY5-892" fmla="*/ 1782314 h 1905219"/>
                  <a:gd name="connsiteX6-893" fmla="*/ 35235 w 11178190"/>
                  <a:gd name="connsiteY6-894" fmla="*/ 860228 h 1905219"/>
                  <a:gd name="connsiteX0-895" fmla="*/ 35235 w 11178190"/>
                  <a:gd name="connsiteY0-896" fmla="*/ 860228 h 1874634"/>
                  <a:gd name="connsiteX1-897" fmla="*/ 4445160 w 11178190"/>
                  <a:gd name="connsiteY1-898" fmla="*/ 86421 h 1874634"/>
                  <a:gd name="connsiteX2-899" fmla="*/ 6387430 w 11178190"/>
                  <a:gd name="connsiteY2-900" fmla="*/ 0 h 1874634"/>
                  <a:gd name="connsiteX3-901" fmla="*/ 11178157 w 11178190"/>
                  <a:gd name="connsiteY3-902" fmla="*/ 810800 h 1874634"/>
                  <a:gd name="connsiteX4-903" fmla="*/ 6646921 w 11178190"/>
                  <a:gd name="connsiteY4-904" fmla="*/ 1754659 h 1874634"/>
                  <a:gd name="connsiteX5-905" fmla="*/ 4037387 w 11178190"/>
                  <a:gd name="connsiteY5-906" fmla="*/ 1782314 h 1874634"/>
                  <a:gd name="connsiteX6-907" fmla="*/ 35235 w 11178190"/>
                  <a:gd name="connsiteY6-908" fmla="*/ 860228 h 1874634"/>
                  <a:gd name="connsiteX0-909" fmla="*/ 35235 w 11178190"/>
                  <a:gd name="connsiteY0-910" fmla="*/ 860228 h 1874634"/>
                  <a:gd name="connsiteX1-911" fmla="*/ 4445160 w 11178190"/>
                  <a:gd name="connsiteY1-912" fmla="*/ 86421 h 1874634"/>
                  <a:gd name="connsiteX2-913" fmla="*/ 6387430 w 11178190"/>
                  <a:gd name="connsiteY2-914" fmla="*/ 0 h 1874634"/>
                  <a:gd name="connsiteX3-915" fmla="*/ 11178157 w 11178190"/>
                  <a:gd name="connsiteY3-916" fmla="*/ 810800 h 1874634"/>
                  <a:gd name="connsiteX4-917" fmla="*/ 6646921 w 11178190"/>
                  <a:gd name="connsiteY4-918" fmla="*/ 1754659 h 1874634"/>
                  <a:gd name="connsiteX5-919" fmla="*/ 4037387 w 11178190"/>
                  <a:gd name="connsiteY5-920" fmla="*/ 1782314 h 1874634"/>
                  <a:gd name="connsiteX6-921" fmla="*/ 35235 w 11178190"/>
                  <a:gd name="connsiteY6-922" fmla="*/ 860228 h 1874634"/>
                  <a:gd name="connsiteX0-923" fmla="*/ 35235 w 11178190"/>
                  <a:gd name="connsiteY0-924" fmla="*/ 860228 h 1874634"/>
                  <a:gd name="connsiteX1-925" fmla="*/ 4445160 w 11178190"/>
                  <a:gd name="connsiteY1-926" fmla="*/ 86421 h 1874634"/>
                  <a:gd name="connsiteX2-927" fmla="*/ 6387430 w 11178190"/>
                  <a:gd name="connsiteY2-928" fmla="*/ 0 h 1874634"/>
                  <a:gd name="connsiteX3-929" fmla="*/ 11178157 w 11178190"/>
                  <a:gd name="connsiteY3-930" fmla="*/ 810800 h 1874634"/>
                  <a:gd name="connsiteX4-931" fmla="*/ 6646921 w 11178190"/>
                  <a:gd name="connsiteY4-932" fmla="*/ 1754659 h 1874634"/>
                  <a:gd name="connsiteX5-933" fmla="*/ 4037387 w 11178190"/>
                  <a:gd name="connsiteY5-934" fmla="*/ 1782314 h 1874634"/>
                  <a:gd name="connsiteX6-935" fmla="*/ 35235 w 11178190"/>
                  <a:gd name="connsiteY6-936" fmla="*/ 860228 h 1874634"/>
                  <a:gd name="connsiteX0-937" fmla="*/ 35235 w 11450036"/>
                  <a:gd name="connsiteY0-938" fmla="*/ 860228 h 1874634"/>
                  <a:gd name="connsiteX1-939" fmla="*/ 4445160 w 11450036"/>
                  <a:gd name="connsiteY1-940" fmla="*/ 86421 h 1874634"/>
                  <a:gd name="connsiteX2-941" fmla="*/ 6387430 w 11450036"/>
                  <a:gd name="connsiteY2-942" fmla="*/ 0 h 1874634"/>
                  <a:gd name="connsiteX3-943" fmla="*/ 11450006 w 11450036"/>
                  <a:gd name="connsiteY3-944" fmla="*/ 798443 h 1874634"/>
                  <a:gd name="connsiteX4-945" fmla="*/ 6646921 w 11450036"/>
                  <a:gd name="connsiteY4-946" fmla="*/ 1754659 h 1874634"/>
                  <a:gd name="connsiteX5-947" fmla="*/ 4037387 w 11450036"/>
                  <a:gd name="connsiteY5-948" fmla="*/ 1782314 h 1874634"/>
                  <a:gd name="connsiteX6-949" fmla="*/ 35235 w 11450036"/>
                  <a:gd name="connsiteY6-950" fmla="*/ 860228 h 1874634"/>
                  <a:gd name="connsiteX0-951" fmla="*/ 34334 w 11832194"/>
                  <a:gd name="connsiteY0-952" fmla="*/ 847871 h 1875493"/>
                  <a:gd name="connsiteX1-953" fmla="*/ 4827318 w 11832194"/>
                  <a:gd name="connsiteY1-954" fmla="*/ 86421 h 1875493"/>
                  <a:gd name="connsiteX2-955" fmla="*/ 6769588 w 11832194"/>
                  <a:gd name="connsiteY2-956" fmla="*/ 0 h 1875493"/>
                  <a:gd name="connsiteX3-957" fmla="*/ 11832164 w 11832194"/>
                  <a:gd name="connsiteY3-958" fmla="*/ 798443 h 1875493"/>
                  <a:gd name="connsiteX4-959" fmla="*/ 7029079 w 11832194"/>
                  <a:gd name="connsiteY4-960" fmla="*/ 1754659 h 1875493"/>
                  <a:gd name="connsiteX5-961" fmla="*/ 4419545 w 11832194"/>
                  <a:gd name="connsiteY5-962" fmla="*/ 1782314 h 1875493"/>
                  <a:gd name="connsiteX6-963" fmla="*/ 34334 w 11832194"/>
                  <a:gd name="connsiteY6-964" fmla="*/ 847871 h 1875493"/>
                  <a:gd name="connsiteX0-965" fmla="*/ 978 w 11798838"/>
                  <a:gd name="connsiteY0-966" fmla="*/ 898965 h 1926587"/>
                  <a:gd name="connsiteX1-967" fmla="*/ 4781605 w 11798838"/>
                  <a:gd name="connsiteY1-968" fmla="*/ 38661 h 1926587"/>
                  <a:gd name="connsiteX2-969" fmla="*/ 6736232 w 11798838"/>
                  <a:gd name="connsiteY2-970" fmla="*/ 51094 h 1926587"/>
                  <a:gd name="connsiteX3-971" fmla="*/ 11798808 w 11798838"/>
                  <a:gd name="connsiteY3-972" fmla="*/ 849537 h 1926587"/>
                  <a:gd name="connsiteX4-973" fmla="*/ 6995723 w 11798838"/>
                  <a:gd name="connsiteY4-974" fmla="*/ 1805753 h 1926587"/>
                  <a:gd name="connsiteX5-975" fmla="*/ 4386189 w 11798838"/>
                  <a:gd name="connsiteY5-976" fmla="*/ 1833408 h 1926587"/>
                  <a:gd name="connsiteX6-977" fmla="*/ 978 w 11798838"/>
                  <a:gd name="connsiteY6-978" fmla="*/ 898965 h 1926587"/>
                  <a:gd name="connsiteX0-979" fmla="*/ 14216 w 11812076"/>
                  <a:gd name="connsiteY0-980" fmla="*/ 898965 h 1926587"/>
                  <a:gd name="connsiteX1-981" fmla="*/ 4794843 w 11812076"/>
                  <a:gd name="connsiteY1-982" fmla="*/ 38661 h 1926587"/>
                  <a:gd name="connsiteX2-983" fmla="*/ 6749470 w 11812076"/>
                  <a:gd name="connsiteY2-984" fmla="*/ 51094 h 1926587"/>
                  <a:gd name="connsiteX3-985" fmla="*/ 11812046 w 11812076"/>
                  <a:gd name="connsiteY3-986" fmla="*/ 849537 h 1926587"/>
                  <a:gd name="connsiteX4-987" fmla="*/ 7008961 w 11812076"/>
                  <a:gd name="connsiteY4-988" fmla="*/ 1805753 h 1926587"/>
                  <a:gd name="connsiteX5-989" fmla="*/ 4399427 w 11812076"/>
                  <a:gd name="connsiteY5-990" fmla="*/ 1833408 h 1926587"/>
                  <a:gd name="connsiteX6-991" fmla="*/ 14216 w 11812076"/>
                  <a:gd name="connsiteY6-992" fmla="*/ 898965 h 1926587"/>
                  <a:gd name="connsiteX0-993" fmla="*/ 7593 w 11805453"/>
                  <a:gd name="connsiteY0-994" fmla="*/ 898965 h 1926587"/>
                  <a:gd name="connsiteX1-995" fmla="*/ 4788220 w 11805453"/>
                  <a:gd name="connsiteY1-996" fmla="*/ 38661 h 1926587"/>
                  <a:gd name="connsiteX2-997" fmla="*/ 6742847 w 11805453"/>
                  <a:gd name="connsiteY2-998" fmla="*/ 51094 h 1926587"/>
                  <a:gd name="connsiteX3-999" fmla="*/ 11805423 w 11805453"/>
                  <a:gd name="connsiteY3-1000" fmla="*/ 849537 h 1926587"/>
                  <a:gd name="connsiteX4-1001" fmla="*/ 7002338 w 11805453"/>
                  <a:gd name="connsiteY4-1002" fmla="*/ 1805753 h 1926587"/>
                  <a:gd name="connsiteX5-1003" fmla="*/ 4392804 w 11805453"/>
                  <a:gd name="connsiteY5-1004" fmla="*/ 1833408 h 1926587"/>
                  <a:gd name="connsiteX6-1005" fmla="*/ 7593 w 11805453"/>
                  <a:gd name="connsiteY6-1006" fmla="*/ 898965 h 1926587"/>
                  <a:gd name="connsiteX0-1007" fmla="*/ 6675 w 11804535"/>
                  <a:gd name="connsiteY0-1008" fmla="*/ 898965 h 1926587"/>
                  <a:gd name="connsiteX1-1009" fmla="*/ 4787302 w 11804535"/>
                  <a:gd name="connsiteY1-1010" fmla="*/ 38661 h 1926587"/>
                  <a:gd name="connsiteX2-1011" fmla="*/ 6741929 w 11804535"/>
                  <a:gd name="connsiteY2-1012" fmla="*/ 51094 h 1926587"/>
                  <a:gd name="connsiteX3-1013" fmla="*/ 11804505 w 11804535"/>
                  <a:gd name="connsiteY3-1014" fmla="*/ 849537 h 1926587"/>
                  <a:gd name="connsiteX4-1015" fmla="*/ 7001420 w 11804535"/>
                  <a:gd name="connsiteY4-1016" fmla="*/ 1805753 h 1926587"/>
                  <a:gd name="connsiteX5-1017" fmla="*/ 4391886 w 11804535"/>
                  <a:gd name="connsiteY5-1018" fmla="*/ 1833408 h 1926587"/>
                  <a:gd name="connsiteX6-1019" fmla="*/ 6675 w 11804535"/>
                  <a:gd name="connsiteY6-1020" fmla="*/ 898965 h 1926587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391" y="connsiteY5-392"/>
                  </a:cxn>
                  <a:cxn ang="0">
                    <a:pos x="connsiteX6-417" y="connsiteY6-418"/>
                  </a:cxn>
                </a:cxnLst>
                <a:rect l="l" t="t" r="r" b="b"/>
                <a:pathLst>
                  <a:path w="11804535" h="1926587">
                    <a:moveTo>
                      <a:pt x="6675" y="898965"/>
                    </a:moveTo>
                    <a:cubicBezTo>
                      <a:pt x="183789" y="-79781"/>
                      <a:pt x="3664760" y="179973"/>
                      <a:pt x="4787302" y="38661"/>
                    </a:cubicBezTo>
                    <a:cubicBezTo>
                      <a:pt x="5909844" y="-102651"/>
                      <a:pt x="5784519" y="200154"/>
                      <a:pt x="6741929" y="51094"/>
                    </a:cubicBezTo>
                    <a:cubicBezTo>
                      <a:pt x="7822906" y="235667"/>
                      <a:pt x="11087813" y="-204906"/>
                      <a:pt x="11804505" y="849537"/>
                    </a:cubicBezTo>
                    <a:cubicBezTo>
                      <a:pt x="11816862" y="1829840"/>
                      <a:pt x="8102992" y="1503793"/>
                      <a:pt x="7001420" y="1805753"/>
                    </a:cubicBezTo>
                    <a:cubicBezTo>
                      <a:pt x="5553858" y="1934720"/>
                      <a:pt x="5557677" y="1984539"/>
                      <a:pt x="4391886" y="1833408"/>
                    </a:cubicBezTo>
                    <a:cubicBezTo>
                      <a:pt x="3226095" y="1682277"/>
                      <a:pt x="-170439" y="1877711"/>
                      <a:pt x="6675" y="898965"/>
                    </a:cubicBezTo>
                    <a:close/>
                  </a:path>
                </a:pathLst>
              </a:custGeom>
              <a:grpFill/>
              <a:ln>
                <a:solidFill>
                  <a:srgbClr val="D69F8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2" name="椭圆 8"/>
              <p:cNvSpPr/>
              <p:nvPr/>
            </p:nvSpPr>
            <p:spPr>
              <a:xfrm>
                <a:off x="1771055" y="1211338"/>
                <a:ext cx="7271847" cy="1245051"/>
              </a:xfrm>
              <a:custGeom>
                <a:avLst/>
                <a:gdLst>
                  <a:gd name="connsiteX0" fmla="*/ 0 w 11142921"/>
                  <a:gd name="connsiteY0" fmla="*/ 847947 h 1695894"/>
                  <a:gd name="connsiteX1" fmla="*/ 5571461 w 11142921"/>
                  <a:gd name="connsiteY1" fmla="*/ 0 h 1695894"/>
                  <a:gd name="connsiteX2" fmla="*/ 11142922 w 11142921"/>
                  <a:gd name="connsiteY2" fmla="*/ 847947 h 1695894"/>
                  <a:gd name="connsiteX3" fmla="*/ 5571461 w 11142921"/>
                  <a:gd name="connsiteY3" fmla="*/ 1695894 h 1695894"/>
                  <a:gd name="connsiteX4" fmla="*/ 0 w 11142921"/>
                  <a:gd name="connsiteY4" fmla="*/ 847947 h 1695894"/>
                  <a:gd name="connsiteX0-1" fmla="*/ 225 w 11143147"/>
                  <a:gd name="connsiteY0-2" fmla="*/ 736737 h 1584684"/>
                  <a:gd name="connsiteX1-3" fmla="*/ 5411048 w 11143147"/>
                  <a:gd name="connsiteY1-4" fmla="*/ 0 h 1584684"/>
                  <a:gd name="connsiteX2-5" fmla="*/ 11143147 w 11143147"/>
                  <a:gd name="connsiteY2-6" fmla="*/ 736737 h 1584684"/>
                  <a:gd name="connsiteX3-7" fmla="*/ 5571686 w 11143147"/>
                  <a:gd name="connsiteY3-8" fmla="*/ 1584684 h 1584684"/>
                  <a:gd name="connsiteX4-9" fmla="*/ 225 w 11143147"/>
                  <a:gd name="connsiteY4-10" fmla="*/ 736737 h 1584684"/>
                  <a:gd name="connsiteX0-11" fmla="*/ 321 w 11143243"/>
                  <a:gd name="connsiteY0-12" fmla="*/ 829428 h 1677375"/>
                  <a:gd name="connsiteX1-13" fmla="*/ 5411144 w 11143243"/>
                  <a:gd name="connsiteY1-14" fmla="*/ 92691 h 1677375"/>
                  <a:gd name="connsiteX2-15" fmla="*/ 11143243 w 11143243"/>
                  <a:gd name="connsiteY2-16" fmla="*/ 829428 h 1677375"/>
                  <a:gd name="connsiteX3-17" fmla="*/ 5571782 w 11143243"/>
                  <a:gd name="connsiteY3-18" fmla="*/ 1677375 h 1677375"/>
                  <a:gd name="connsiteX4-19" fmla="*/ 321 w 11143243"/>
                  <a:gd name="connsiteY4-20" fmla="*/ 829428 h 1677375"/>
                  <a:gd name="connsiteX0-21" fmla="*/ 300 w 11143222"/>
                  <a:gd name="connsiteY0-22" fmla="*/ 738187 h 1586134"/>
                  <a:gd name="connsiteX1-23" fmla="*/ 5411123 w 11143222"/>
                  <a:gd name="connsiteY1-24" fmla="*/ 1450 h 1586134"/>
                  <a:gd name="connsiteX2-25" fmla="*/ 11143222 w 11143222"/>
                  <a:gd name="connsiteY2-26" fmla="*/ 738187 h 1586134"/>
                  <a:gd name="connsiteX3-27" fmla="*/ 5571761 w 11143222"/>
                  <a:gd name="connsiteY3-28" fmla="*/ 1586134 h 1586134"/>
                  <a:gd name="connsiteX4-29" fmla="*/ 300 w 11143222"/>
                  <a:gd name="connsiteY4-30" fmla="*/ 738187 h 1586134"/>
                  <a:gd name="connsiteX0-31" fmla="*/ 300 w 11143222"/>
                  <a:gd name="connsiteY0-32" fmla="*/ 738187 h 1602072"/>
                  <a:gd name="connsiteX1-33" fmla="*/ 5411123 w 11143222"/>
                  <a:gd name="connsiteY1-34" fmla="*/ 1450 h 1602072"/>
                  <a:gd name="connsiteX2-35" fmla="*/ 11143222 w 11143222"/>
                  <a:gd name="connsiteY2-36" fmla="*/ 738187 h 1602072"/>
                  <a:gd name="connsiteX3-37" fmla="*/ 5571761 w 11143222"/>
                  <a:gd name="connsiteY3-38" fmla="*/ 1586134 h 1602072"/>
                  <a:gd name="connsiteX4-39" fmla="*/ 300 w 11143222"/>
                  <a:gd name="connsiteY4-40" fmla="*/ 738187 h 1602072"/>
                  <a:gd name="connsiteX0-41" fmla="*/ 300 w 11143222"/>
                  <a:gd name="connsiteY0-42" fmla="*/ 738187 h 1598080"/>
                  <a:gd name="connsiteX1-43" fmla="*/ 5411123 w 11143222"/>
                  <a:gd name="connsiteY1-44" fmla="*/ 1450 h 1598080"/>
                  <a:gd name="connsiteX2-45" fmla="*/ 11143222 w 11143222"/>
                  <a:gd name="connsiteY2-46" fmla="*/ 738187 h 1598080"/>
                  <a:gd name="connsiteX3-47" fmla="*/ 5571761 w 11143222"/>
                  <a:gd name="connsiteY3-48" fmla="*/ 1586134 h 1598080"/>
                  <a:gd name="connsiteX4-49" fmla="*/ 300 w 11143222"/>
                  <a:gd name="connsiteY4-50" fmla="*/ 738187 h 1598080"/>
                  <a:gd name="connsiteX0-51" fmla="*/ 138 w 11464336"/>
                  <a:gd name="connsiteY0-52" fmla="*/ 736737 h 1584684"/>
                  <a:gd name="connsiteX1-53" fmla="*/ 5732237 w 11464336"/>
                  <a:gd name="connsiteY1-54" fmla="*/ 0 h 1584684"/>
                  <a:gd name="connsiteX2-55" fmla="*/ 11464336 w 11464336"/>
                  <a:gd name="connsiteY2-56" fmla="*/ 736737 h 1584684"/>
                  <a:gd name="connsiteX3-57" fmla="*/ 5892875 w 11464336"/>
                  <a:gd name="connsiteY3-58" fmla="*/ 1584684 h 1584684"/>
                  <a:gd name="connsiteX4-59" fmla="*/ 138 w 11464336"/>
                  <a:gd name="connsiteY4-60" fmla="*/ 736737 h 1584684"/>
                  <a:gd name="connsiteX0-61" fmla="*/ 24759 w 11488957"/>
                  <a:gd name="connsiteY0-62" fmla="*/ 737708 h 1585655"/>
                  <a:gd name="connsiteX1-63" fmla="*/ 5756858 w 11488957"/>
                  <a:gd name="connsiteY1-64" fmla="*/ 971 h 1585655"/>
                  <a:gd name="connsiteX2-65" fmla="*/ 11488957 w 11488957"/>
                  <a:gd name="connsiteY2-66" fmla="*/ 737708 h 1585655"/>
                  <a:gd name="connsiteX3-67" fmla="*/ 5917496 w 11488957"/>
                  <a:gd name="connsiteY3-68" fmla="*/ 1585655 h 1585655"/>
                  <a:gd name="connsiteX4-69" fmla="*/ 24759 w 11488957"/>
                  <a:gd name="connsiteY4-70" fmla="*/ 737708 h 1585655"/>
                  <a:gd name="connsiteX0-71" fmla="*/ 26515 w 11132367"/>
                  <a:gd name="connsiteY0-72" fmla="*/ 899055 h 1602201"/>
                  <a:gd name="connsiteX1-73" fmla="*/ 5400268 w 11132367"/>
                  <a:gd name="connsiteY1-74" fmla="*/ 1680 h 1602201"/>
                  <a:gd name="connsiteX2-75" fmla="*/ 11132367 w 11132367"/>
                  <a:gd name="connsiteY2-76" fmla="*/ 738417 h 1602201"/>
                  <a:gd name="connsiteX3-77" fmla="*/ 5560906 w 11132367"/>
                  <a:gd name="connsiteY3-78" fmla="*/ 1586364 h 1602201"/>
                  <a:gd name="connsiteX4-79" fmla="*/ 26515 w 11132367"/>
                  <a:gd name="connsiteY4-80" fmla="*/ 899055 h 1602201"/>
                  <a:gd name="connsiteX0-81" fmla="*/ 19182 w 11125034"/>
                  <a:gd name="connsiteY0-82" fmla="*/ 899055 h 1603865"/>
                  <a:gd name="connsiteX1-83" fmla="*/ 5392935 w 11125034"/>
                  <a:gd name="connsiteY1-84" fmla="*/ 1680 h 1603865"/>
                  <a:gd name="connsiteX2-85" fmla="*/ 11125034 w 11125034"/>
                  <a:gd name="connsiteY2-86" fmla="*/ 738417 h 1603865"/>
                  <a:gd name="connsiteX3-87" fmla="*/ 5553573 w 11125034"/>
                  <a:gd name="connsiteY3-88" fmla="*/ 1586364 h 1603865"/>
                  <a:gd name="connsiteX4-89" fmla="*/ 19182 w 11125034"/>
                  <a:gd name="connsiteY4-90" fmla="*/ 899055 h 1603865"/>
                  <a:gd name="connsiteX0-91" fmla="*/ 20646 w 11126498"/>
                  <a:gd name="connsiteY0-92" fmla="*/ 996014 h 1700824"/>
                  <a:gd name="connsiteX1-93" fmla="*/ 5394399 w 11126498"/>
                  <a:gd name="connsiteY1-94" fmla="*/ 98639 h 1700824"/>
                  <a:gd name="connsiteX2-95" fmla="*/ 11126498 w 11126498"/>
                  <a:gd name="connsiteY2-96" fmla="*/ 835376 h 1700824"/>
                  <a:gd name="connsiteX3-97" fmla="*/ 5555037 w 11126498"/>
                  <a:gd name="connsiteY3-98" fmla="*/ 1683323 h 1700824"/>
                  <a:gd name="connsiteX4-99" fmla="*/ 20646 w 11126498"/>
                  <a:gd name="connsiteY4-100" fmla="*/ 996014 h 1700824"/>
                  <a:gd name="connsiteX0-101" fmla="*/ 20845 w 11126697"/>
                  <a:gd name="connsiteY0-102" fmla="*/ 902584 h 1607394"/>
                  <a:gd name="connsiteX1-103" fmla="*/ 5394598 w 11126697"/>
                  <a:gd name="connsiteY1-104" fmla="*/ 5209 h 1607394"/>
                  <a:gd name="connsiteX2-105" fmla="*/ 11126697 w 11126697"/>
                  <a:gd name="connsiteY2-106" fmla="*/ 741946 h 1607394"/>
                  <a:gd name="connsiteX3-107" fmla="*/ 5555236 w 11126697"/>
                  <a:gd name="connsiteY3-108" fmla="*/ 1589893 h 1607394"/>
                  <a:gd name="connsiteX4-109" fmla="*/ 20845 w 11126697"/>
                  <a:gd name="connsiteY4-110" fmla="*/ 902584 h 1607394"/>
                  <a:gd name="connsiteX0-111" fmla="*/ 20779 w 11126631"/>
                  <a:gd name="connsiteY0-112" fmla="*/ 951990 h 1656800"/>
                  <a:gd name="connsiteX1-113" fmla="*/ 5394532 w 11126631"/>
                  <a:gd name="connsiteY1-114" fmla="*/ 54615 h 1656800"/>
                  <a:gd name="connsiteX2-115" fmla="*/ 11126631 w 11126631"/>
                  <a:gd name="connsiteY2-116" fmla="*/ 791352 h 1656800"/>
                  <a:gd name="connsiteX3-117" fmla="*/ 5555170 w 11126631"/>
                  <a:gd name="connsiteY3-118" fmla="*/ 1639299 h 1656800"/>
                  <a:gd name="connsiteX4-119" fmla="*/ 20779 w 11126631"/>
                  <a:gd name="connsiteY4-120" fmla="*/ 951990 h 1656800"/>
                  <a:gd name="connsiteX0-121" fmla="*/ 98 w 11105950"/>
                  <a:gd name="connsiteY0-122" fmla="*/ 1020663 h 1709155"/>
                  <a:gd name="connsiteX1-123" fmla="*/ 5410921 w 11105950"/>
                  <a:gd name="connsiteY1-124" fmla="*/ 24434 h 1709155"/>
                  <a:gd name="connsiteX2-125" fmla="*/ 11105950 w 11105950"/>
                  <a:gd name="connsiteY2-126" fmla="*/ 860025 h 1709155"/>
                  <a:gd name="connsiteX3-127" fmla="*/ 5534489 w 11105950"/>
                  <a:gd name="connsiteY3-128" fmla="*/ 1707972 h 1709155"/>
                  <a:gd name="connsiteX4-129" fmla="*/ 98 w 11105950"/>
                  <a:gd name="connsiteY4-130" fmla="*/ 1020663 h 1709155"/>
                  <a:gd name="connsiteX0-131" fmla="*/ 27558 w 11133410"/>
                  <a:gd name="connsiteY0-132" fmla="*/ 1027360 h 1717034"/>
                  <a:gd name="connsiteX1-133" fmla="*/ 5438381 w 11133410"/>
                  <a:gd name="connsiteY1-134" fmla="*/ 31131 h 1717034"/>
                  <a:gd name="connsiteX2-135" fmla="*/ 11133410 w 11133410"/>
                  <a:gd name="connsiteY2-136" fmla="*/ 866722 h 1717034"/>
                  <a:gd name="connsiteX3-137" fmla="*/ 5561949 w 11133410"/>
                  <a:gd name="connsiteY3-138" fmla="*/ 1714669 h 1717034"/>
                  <a:gd name="connsiteX4-139" fmla="*/ 27558 w 11133410"/>
                  <a:gd name="connsiteY4-140" fmla="*/ 1027360 h 1717034"/>
                  <a:gd name="connsiteX0-141" fmla="*/ 10942 w 11116794"/>
                  <a:gd name="connsiteY0-142" fmla="*/ 1034881 h 1728673"/>
                  <a:gd name="connsiteX1-143" fmla="*/ 5421765 w 11116794"/>
                  <a:gd name="connsiteY1-144" fmla="*/ 38652 h 1728673"/>
                  <a:gd name="connsiteX2-145" fmla="*/ 11116794 w 11116794"/>
                  <a:gd name="connsiteY2-146" fmla="*/ 874243 h 1728673"/>
                  <a:gd name="connsiteX3-147" fmla="*/ 5545333 w 11116794"/>
                  <a:gd name="connsiteY3-148" fmla="*/ 1722190 h 1728673"/>
                  <a:gd name="connsiteX4-149" fmla="*/ 10942 w 11116794"/>
                  <a:gd name="connsiteY4-150" fmla="*/ 1034881 h 1728673"/>
                  <a:gd name="connsiteX0-151" fmla="*/ 1601 w 11107453"/>
                  <a:gd name="connsiteY0-152" fmla="*/ 875692 h 1564124"/>
                  <a:gd name="connsiteX1-153" fmla="*/ 5054078 w 11107453"/>
                  <a:gd name="connsiteY1-154" fmla="*/ 27744 h 1564124"/>
                  <a:gd name="connsiteX2-155" fmla="*/ 11107453 w 11107453"/>
                  <a:gd name="connsiteY2-156" fmla="*/ 715054 h 1564124"/>
                  <a:gd name="connsiteX3-157" fmla="*/ 5535992 w 11107453"/>
                  <a:gd name="connsiteY3-158" fmla="*/ 1563001 h 1564124"/>
                  <a:gd name="connsiteX4-159" fmla="*/ 1601 w 11107453"/>
                  <a:gd name="connsiteY4-160" fmla="*/ 875692 h 1564124"/>
                  <a:gd name="connsiteX0-161" fmla="*/ 1601 w 11107453"/>
                  <a:gd name="connsiteY0-162" fmla="*/ 875692 h 1564124"/>
                  <a:gd name="connsiteX1-163" fmla="*/ 5054078 w 11107453"/>
                  <a:gd name="connsiteY1-164" fmla="*/ 27744 h 1564124"/>
                  <a:gd name="connsiteX2-165" fmla="*/ 11107453 w 11107453"/>
                  <a:gd name="connsiteY2-166" fmla="*/ 715054 h 1564124"/>
                  <a:gd name="connsiteX3-167" fmla="*/ 5535992 w 11107453"/>
                  <a:gd name="connsiteY3-168" fmla="*/ 1563001 h 1564124"/>
                  <a:gd name="connsiteX4-169" fmla="*/ 1601 w 11107453"/>
                  <a:gd name="connsiteY4-170" fmla="*/ 875692 h 1564124"/>
                  <a:gd name="connsiteX0-171" fmla="*/ 193 w 11106045"/>
                  <a:gd name="connsiteY0-172" fmla="*/ 935993 h 1624449"/>
                  <a:gd name="connsiteX1-173" fmla="*/ 5361589 w 11106045"/>
                  <a:gd name="connsiteY1-174" fmla="*/ 26262 h 1624449"/>
                  <a:gd name="connsiteX2-175" fmla="*/ 11106045 w 11106045"/>
                  <a:gd name="connsiteY2-176" fmla="*/ 775355 h 1624449"/>
                  <a:gd name="connsiteX3-177" fmla="*/ 5534584 w 11106045"/>
                  <a:gd name="connsiteY3-178" fmla="*/ 1623302 h 1624449"/>
                  <a:gd name="connsiteX4-179" fmla="*/ 193 w 11106045"/>
                  <a:gd name="connsiteY4-180" fmla="*/ 935993 h 1624449"/>
                  <a:gd name="connsiteX0-181" fmla="*/ 70072 w 11175924"/>
                  <a:gd name="connsiteY0-182" fmla="*/ 965625 h 1674478"/>
                  <a:gd name="connsiteX1-183" fmla="*/ 5431468 w 11175924"/>
                  <a:gd name="connsiteY1-184" fmla="*/ 55894 h 1674478"/>
                  <a:gd name="connsiteX2-185" fmla="*/ 11175924 w 11175924"/>
                  <a:gd name="connsiteY2-186" fmla="*/ 804987 h 1674478"/>
                  <a:gd name="connsiteX3-187" fmla="*/ 5604463 w 11175924"/>
                  <a:gd name="connsiteY3-188" fmla="*/ 1652934 h 1674478"/>
                  <a:gd name="connsiteX4-189" fmla="*/ 70072 w 11175924"/>
                  <a:gd name="connsiteY4-190" fmla="*/ 965625 h 1674478"/>
                  <a:gd name="connsiteX0-191" fmla="*/ 65465 w 11208387"/>
                  <a:gd name="connsiteY0-192" fmla="*/ 921187 h 1630931"/>
                  <a:gd name="connsiteX1-193" fmla="*/ 5426861 w 11208387"/>
                  <a:gd name="connsiteY1-194" fmla="*/ 11456 h 1630931"/>
                  <a:gd name="connsiteX2-195" fmla="*/ 11208387 w 11208387"/>
                  <a:gd name="connsiteY2-196" fmla="*/ 748192 h 1630931"/>
                  <a:gd name="connsiteX3-197" fmla="*/ 5599856 w 11208387"/>
                  <a:gd name="connsiteY3-198" fmla="*/ 1608496 h 1630931"/>
                  <a:gd name="connsiteX4-199" fmla="*/ 65465 w 11208387"/>
                  <a:gd name="connsiteY4-200" fmla="*/ 921187 h 1630931"/>
                  <a:gd name="connsiteX0-201" fmla="*/ 91838 w 11234760"/>
                  <a:gd name="connsiteY0-202" fmla="*/ 921187 h 1616978"/>
                  <a:gd name="connsiteX1-203" fmla="*/ 5453234 w 11234760"/>
                  <a:gd name="connsiteY1-204" fmla="*/ 11456 h 1616978"/>
                  <a:gd name="connsiteX2-205" fmla="*/ 11234760 w 11234760"/>
                  <a:gd name="connsiteY2-206" fmla="*/ 748192 h 1616978"/>
                  <a:gd name="connsiteX3-207" fmla="*/ 5626229 w 11234760"/>
                  <a:gd name="connsiteY3-208" fmla="*/ 1608496 h 1616978"/>
                  <a:gd name="connsiteX4-209" fmla="*/ 91838 w 11234760"/>
                  <a:gd name="connsiteY4-210" fmla="*/ 921187 h 1616978"/>
                  <a:gd name="connsiteX0-211" fmla="*/ 18141 w 11161063"/>
                  <a:gd name="connsiteY0-212" fmla="*/ 921187 h 1627157"/>
                  <a:gd name="connsiteX1-213" fmla="*/ 5379537 w 11161063"/>
                  <a:gd name="connsiteY1-214" fmla="*/ 11456 h 1627157"/>
                  <a:gd name="connsiteX2-215" fmla="*/ 11161063 w 11161063"/>
                  <a:gd name="connsiteY2-216" fmla="*/ 748192 h 1627157"/>
                  <a:gd name="connsiteX3-217" fmla="*/ 5552532 w 11161063"/>
                  <a:gd name="connsiteY3-218" fmla="*/ 1608496 h 1627157"/>
                  <a:gd name="connsiteX4-219" fmla="*/ 18141 w 11161063"/>
                  <a:gd name="connsiteY4-220" fmla="*/ 921187 h 1627157"/>
                  <a:gd name="connsiteX0-221" fmla="*/ 18279 w 11124130"/>
                  <a:gd name="connsiteY0-222" fmla="*/ 881804 h 1617320"/>
                  <a:gd name="connsiteX1-223" fmla="*/ 5342604 w 11124130"/>
                  <a:gd name="connsiteY1-224" fmla="*/ 9144 h 1617320"/>
                  <a:gd name="connsiteX2-225" fmla="*/ 11124130 w 11124130"/>
                  <a:gd name="connsiteY2-226" fmla="*/ 745880 h 1617320"/>
                  <a:gd name="connsiteX3-227" fmla="*/ 5515599 w 11124130"/>
                  <a:gd name="connsiteY3-228" fmla="*/ 1606184 h 1617320"/>
                  <a:gd name="connsiteX4-229" fmla="*/ 18279 w 11124130"/>
                  <a:gd name="connsiteY4-230" fmla="*/ 881804 h 1617320"/>
                  <a:gd name="connsiteX0-231" fmla="*/ 177 w 11106028"/>
                  <a:gd name="connsiteY0-232" fmla="*/ 885630 h 1687136"/>
                  <a:gd name="connsiteX1-233" fmla="*/ 5324502 w 11106028"/>
                  <a:gd name="connsiteY1-234" fmla="*/ 12970 h 1687136"/>
                  <a:gd name="connsiteX2-235" fmla="*/ 11106028 w 11106028"/>
                  <a:gd name="connsiteY2-236" fmla="*/ 749706 h 1687136"/>
                  <a:gd name="connsiteX3-237" fmla="*/ 5497497 w 11106028"/>
                  <a:gd name="connsiteY3-238" fmla="*/ 1610010 h 1687136"/>
                  <a:gd name="connsiteX4-239" fmla="*/ 177 w 11106028"/>
                  <a:gd name="connsiteY4-240" fmla="*/ 885630 h 1687136"/>
                  <a:gd name="connsiteX0-241" fmla="*/ 172 w 11204878"/>
                  <a:gd name="connsiteY0-242" fmla="*/ 821300 h 1682598"/>
                  <a:gd name="connsiteX1-243" fmla="*/ 5423352 w 11204878"/>
                  <a:gd name="connsiteY1-244" fmla="*/ 47494 h 1682598"/>
                  <a:gd name="connsiteX2-245" fmla="*/ 11204878 w 11204878"/>
                  <a:gd name="connsiteY2-246" fmla="*/ 784230 h 1682598"/>
                  <a:gd name="connsiteX3-247" fmla="*/ 5596347 w 11204878"/>
                  <a:gd name="connsiteY3-248" fmla="*/ 1644534 h 1682598"/>
                  <a:gd name="connsiteX4-249" fmla="*/ 172 w 11204878"/>
                  <a:gd name="connsiteY4-250" fmla="*/ 821300 h 1682598"/>
                  <a:gd name="connsiteX0-251" fmla="*/ 1728 w 11206434"/>
                  <a:gd name="connsiteY0-252" fmla="*/ 777088 h 1601641"/>
                  <a:gd name="connsiteX1-253" fmla="*/ 5424908 w 11206434"/>
                  <a:gd name="connsiteY1-254" fmla="*/ 3282 h 1601641"/>
                  <a:gd name="connsiteX2-255" fmla="*/ 11206434 w 11206434"/>
                  <a:gd name="connsiteY2-256" fmla="*/ 740018 h 1601641"/>
                  <a:gd name="connsiteX3-257" fmla="*/ 5597903 w 11206434"/>
                  <a:gd name="connsiteY3-258" fmla="*/ 1600322 h 1601641"/>
                  <a:gd name="connsiteX4-259" fmla="*/ 1728 w 11206434"/>
                  <a:gd name="connsiteY4-260" fmla="*/ 777088 h 1601641"/>
                  <a:gd name="connsiteX0-261" fmla="*/ 1752 w 11144674"/>
                  <a:gd name="connsiteY0-262" fmla="*/ 741435 h 1601739"/>
                  <a:gd name="connsiteX1-263" fmla="*/ 5363148 w 11144674"/>
                  <a:gd name="connsiteY1-264" fmla="*/ 4699 h 1601739"/>
                  <a:gd name="connsiteX2-265" fmla="*/ 11144674 w 11144674"/>
                  <a:gd name="connsiteY2-266" fmla="*/ 741435 h 1601739"/>
                  <a:gd name="connsiteX3-267" fmla="*/ 5536143 w 11144674"/>
                  <a:gd name="connsiteY3-268" fmla="*/ 1601739 h 1601739"/>
                  <a:gd name="connsiteX4-269" fmla="*/ 1752 w 11144674"/>
                  <a:gd name="connsiteY4-270" fmla="*/ 741435 h 1601739"/>
                  <a:gd name="connsiteX0-271" fmla="*/ 1262 w 11144184"/>
                  <a:gd name="connsiteY0-272" fmla="*/ 741435 h 1601739"/>
                  <a:gd name="connsiteX1-273" fmla="*/ 5362658 w 11144184"/>
                  <a:gd name="connsiteY1-274" fmla="*/ 4699 h 1601739"/>
                  <a:gd name="connsiteX2-275" fmla="*/ 11144184 w 11144184"/>
                  <a:gd name="connsiteY2-276" fmla="*/ 741435 h 1601739"/>
                  <a:gd name="connsiteX3-277" fmla="*/ 5535653 w 11144184"/>
                  <a:gd name="connsiteY3-278" fmla="*/ 1601739 h 1601739"/>
                  <a:gd name="connsiteX4-279" fmla="*/ 1262 w 11144184"/>
                  <a:gd name="connsiteY4-280" fmla="*/ 741435 h 1601739"/>
                  <a:gd name="connsiteX0-281" fmla="*/ 1250 w 11181242"/>
                  <a:gd name="connsiteY0-282" fmla="*/ 803213 h 1605189"/>
                  <a:gd name="connsiteX1-283" fmla="*/ 5399716 w 11181242"/>
                  <a:gd name="connsiteY1-284" fmla="*/ 4693 h 1605189"/>
                  <a:gd name="connsiteX2-285" fmla="*/ 11181242 w 11181242"/>
                  <a:gd name="connsiteY2-286" fmla="*/ 741429 h 1605189"/>
                  <a:gd name="connsiteX3-287" fmla="*/ 5572711 w 11181242"/>
                  <a:gd name="connsiteY3-288" fmla="*/ 1601733 h 1605189"/>
                  <a:gd name="connsiteX4-289" fmla="*/ 1250 w 11181242"/>
                  <a:gd name="connsiteY4-290" fmla="*/ 803213 h 1605189"/>
                  <a:gd name="connsiteX0-291" fmla="*/ 1737 w 11181729"/>
                  <a:gd name="connsiteY0-292" fmla="*/ 811978 h 1633006"/>
                  <a:gd name="connsiteX1-293" fmla="*/ 5400203 w 11181729"/>
                  <a:gd name="connsiteY1-294" fmla="*/ 13458 h 1633006"/>
                  <a:gd name="connsiteX2-295" fmla="*/ 11181729 w 11181729"/>
                  <a:gd name="connsiteY2-296" fmla="*/ 750194 h 1633006"/>
                  <a:gd name="connsiteX3-297" fmla="*/ 5573198 w 11181729"/>
                  <a:gd name="connsiteY3-298" fmla="*/ 1610498 h 1633006"/>
                  <a:gd name="connsiteX4-299" fmla="*/ 1737 w 11181729"/>
                  <a:gd name="connsiteY4-300" fmla="*/ 811978 h 1633006"/>
                  <a:gd name="connsiteX0-301" fmla="*/ 1737 w 11181729"/>
                  <a:gd name="connsiteY0-302" fmla="*/ 811978 h 1633006"/>
                  <a:gd name="connsiteX1-303" fmla="*/ 5400203 w 11181729"/>
                  <a:gd name="connsiteY1-304" fmla="*/ 13458 h 1633006"/>
                  <a:gd name="connsiteX2-305" fmla="*/ 11181729 w 11181729"/>
                  <a:gd name="connsiteY2-306" fmla="*/ 750194 h 1633006"/>
                  <a:gd name="connsiteX3-307" fmla="*/ 5573198 w 11181729"/>
                  <a:gd name="connsiteY3-308" fmla="*/ 1610498 h 1633006"/>
                  <a:gd name="connsiteX4-309" fmla="*/ 1737 w 11181729"/>
                  <a:gd name="connsiteY4-310" fmla="*/ 811978 h 1633006"/>
                  <a:gd name="connsiteX0-311" fmla="*/ 23183 w 11203175"/>
                  <a:gd name="connsiteY0-312" fmla="*/ 799117 h 1603534"/>
                  <a:gd name="connsiteX1-313" fmla="*/ 5421649 w 11203175"/>
                  <a:gd name="connsiteY1-314" fmla="*/ 597 h 1603534"/>
                  <a:gd name="connsiteX2-315" fmla="*/ 11203175 w 11203175"/>
                  <a:gd name="connsiteY2-316" fmla="*/ 737333 h 1603534"/>
                  <a:gd name="connsiteX3-317" fmla="*/ 5594644 w 11203175"/>
                  <a:gd name="connsiteY3-318" fmla="*/ 1597637 h 1603534"/>
                  <a:gd name="connsiteX4-319" fmla="*/ 23183 w 11203175"/>
                  <a:gd name="connsiteY4-320" fmla="*/ 799117 h 1603534"/>
                  <a:gd name="connsiteX0-321" fmla="*/ 23183 w 11203175"/>
                  <a:gd name="connsiteY0-322" fmla="*/ 800089 h 1604506"/>
                  <a:gd name="connsiteX1-323" fmla="*/ 5421649 w 11203175"/>
                  <a:gd name="connsiteY1-324" fmla="*/ 1569 h 1604506"/>
                  <a:gd name="connsiteX2-325" fmla="*/ 11203175 w 11203175"/>
                  <a:gd name="connsiteY2-326" fmla="*/ 738305 h 1604506"/>
                  <a:gd name="connsiteX3-327" fmla="*/ 5594644 w 11203175"/>
                  <a:gd name="connsiteY3-328" fmla="*/ 1598609 h 1604506"/>
                  <a:gd name="connsiteX4-329" fmla="*/ 23183 w 11203175"/>
                  <a:gd name="connsiteY4-330" fmla="*/ 800089 h 1604506"/>
                  <a:gd name="connsiteX0-331" fmla="*/ 23183 w 11203175"/>
                  <a:gd name="connsiteY0-332" fmla="*/ 800089 h 1604506"/>
                  <a:gd name="connsiteX1-333" fmla="*/ 5421649 w 11203175"/>
                  <a:gd name="connsiteY1-334" fmla="*/ 1569 h 1604506"/>
                  <a:gd name="connsiteX2-335" fmla="*/ 11203175 w 11203175"/>
                  <a:gd name="connsiteY2-336" fmla="*/ 738305 h 1604506"/>
                  <a:gd name="connsiteX3-337" fmla="*/ 5594644 w 11203175"/>
                  <a:gd name="connsiteY3-338" fmla="*/ 1598609 h 1604506"/>
                  <a:gd name="connsiteX4-339" fmla="*/ 23183 w 11203175"/>
                  <a:gd name="connsiteY4-340" fmla="*/ 800089 h 1604506"/>
                  <a:gd name="connsiteX0-341" fmla="*/ 23183 w 11203175"/>
                  <a:gd name="connsiteY0-342" fmla="*/ 803223 h 1607640"/>
                  <a:gd name="connsiteX1-343" fmla="*/ 5421649 w 11203175"/>
                  <a:gd name="connsiteY1-344" fmla="*/ 4703 h 1607640"/>
                  <a:gd name="connsiteX2-345" fmla="*/ 11203175 w 11203175"/>
                  <a:gd name="connsiteY2-346" fmla="*/ 741439 h 1607640"/>
                  <a:gd name="connsiteX3-347" fmla="*/ 5594644 w 11203175"/>
                  <a:gd name="connsiteY3-348" fmla="*/ 1601743 h 1607640"/>
                  <a:gd name="connsiteX4-349" fmla="*/ 23183 w 11203175"/>
                  <a:gd name="connsiteY4-350" fmla="*/ 803223 h 1607640"/>
                  <a:gd name="connsiteX0-351" fmla="*/ 23183 w 11203175"/>
                  <a:gd name="connsiteY0-352" fmla="*/ 801476 h 1605893"/>
                  <a:gd name="connsiteX1-353" fmla="*/ 5421649 w 11203175"/>
                  <a:gd name="connsiteY1-354" fmla="*/ 2956 h 1605893"/>
                  <a:gd name="connsiteX2-355" fmla="*/ 11203175 w 11203175"/>
                  <a:gd name="connsiteY2-356" fmla="*/ 739692 h 1605893"/>
                  <a:gd name="connsiteX3-357" fmla="*/ 5594644 w 11203175"/>
                  <a:gd name="connsiteY3-358" fmla="*/ 1599996 h 1605893"/>
                  <a:gd name="connsiteX4-359" fmla="*/ 23183 w 11203175"/>
                  <a:gd name="connsiteY4-360" fmla="*/ 801476 h 1605893"/>
                  <a:gd name="connsiteX0-361" fmla="*/ 2400 w 11182392"/>
                  <a:gd name="connsiteY0-362" fmla="*/ 798526 h 1597190"/>
                  <a:gd name="connsiteX1-363" fmla="*/ 4918952 w 11182392"/>
                  <a:gd name="connsiteY1-364" fmla="*/ 6 h 1597190"/>
                  <a:gd name="connsiteX2-365" fmla="*/ 11182392 w 11182392"/>
                  <a:gd name="connsiteY2-366" fmla="*/ 736742 h 1597190"/>
                  <a:gd name="connsiteX3-367" fmla="*/ 5573861 w 11182392"/>
                  <a:gd name="connsiteY3-368" fmla="*/ 1597046 h 1597190"/>
                  <a:gd name="connsiteX4-369" fmla="*/ 2400 w 11182392"/>
                  <a:gd name="connsiteY4-370" fmla="*/ 798526 h 1597190"/>
                  <a:gd name="connsiteX0-371" fmla="*/ 2400 w 11182392"/>
                  <a:gd name="connsiteY0-372" fmla="*/ 894470 h 1693134"/>
                  <a:gd name="connsiteX1-373" fmla="*/ 4918952 w 11182392"/>
                  <a:gd name="connsiteY1-374" fmla="*/ 95950 h 1693134"/>
                  <a:gd name="connsiteX2-375" fmla="*/ 5588476 w 11182392"/>
                  <a:gd name="connsiteY2-376" fmla="*/ 96026 h 1693134"/>
                  <a:gd name="connsiteX3-377" fmla="*/ 11182392 w 11182392"/>
                  <a:gd name="connsiteY3-378" fmla="*/ 832686 h 1693134"/>
                  <a:gd name="connsiteX4-379" fmla="*/ 5573861 w 11182392"/>
                  <a:gd name="connsiteY4-380" fmla="*/ 1692990 h 1693134"/>
                  <a:gd name="connsiteX5" fmla="*/ 2400 w 11182392"/>
                  <a:gd name="connsiteY5" fmla="*/ 894470 h 1693134"/>
                  <a:gd name="connsiteX0-381" fmla="*/ 4 w 11179996"/>
                  <a:gd name="connsiteY0-382" fmla="*/ 894470 h 1680780"/>
                  <a:gd name="connsiteX1-383" fmla="*/ 4916556 w 11179996"/>
                  <a:gd name="connsiteY1-384" fmla="*/ 95950 h 1680780"/>
                  <a:gd name="connsiteX2-385" fmla="*/ 5586080 w 11179996"/>
                  <a:gd name="connsiteY2-386" fmla="*/ 96026 h 1680780"/>
                  <a:gd name="connsiteX3-387" fmla="*/ 11179996 w 11179996"/>
                  <a:gd name="connsiteY3-388" fmla="*/ 832686 h 1680780"/>
                  <a:gd name="connsiteX4-389" fmla="*/ 4941270 w 11179996"/>
                  <a:gd name="connsiteY4-390" fmla="*/ 1680633 h 1680780"/>
                  <a:gd name="connsiteX5-391" fmla="*/ 4 w 11179996"/>
                  <a:gd name="connsiteY5-392" fmla="*/ 894470 h 1680780"/>
                  <a:gd name="connsiteX0-393" fmla="*/ 4 w 11180021"/>
                  <a:gd name="connsiteY0-394" fmla="*/ 894470 h 1781118"/>
                  <a:gd name="connsiteX1-395" fmla="*/ 4916556 w 11180021"/>
                  <a:gd name="connsiteY1-396" fmla="*/ 95950 h 1781118"/>
                  <a:gd name="connsiteX2-397" fmla="*/ 5586080 w 11180021"/>
                  <a:gd name="connsiteY2-398" fmla="*/ 96026 h 1781118"/>
                  <a:gd name="connsiteX3-399" fmla="*/ 11179996 w 11180021"/>
                  <a:gd name="connsiteY3-400" fmla="*/ 832686 h 1781118"/>
                  <a:gd name="connsiteX4-401" fmla="*/ 5511940 w 11180021"/>
                  <a:gd name="connsiteY4-402" fmla="*/ 1677691 h 1781118"/>
                  <a:gd name="connsiteX5-403" fmla="*/ 4941270 w 11180021"/>
                  <a:gd name="connsiteY5-404" fmla="*/ 1680633 h 1781118"/>
                  <a:gd name="connsiteX6" fmla="*/ 4 w 11180021"/>
                  <a:gd name="connsiteY6" fmla="*/ 894470 h 1781118"/>
                  <a:gd name="connsiteX0-405" fmla="*/ 4 w 11180021"/>
                  <a:gd name="connsiteY0-406" fmla="*/ 894470 h 1755894"/>
                  <a:gd name="connsiteX1-407" fmla="*/ 4916556 w 11180021"/>
                  <a:gd name="connsiteY1-408" fmla="*/ 95950 h 1755894"/>
                  <a:gd name="connsiteX2-409" fmla="*/ 5586080 w 11180021"/>
                  <a:gd name="connsiteY2-410" fmla="*/ 96026 h 1755894"/>
                  <a:gd name="connsiteX3-411" fmla="*/ 11179996 w 11180021"/>
                  <a:gd name="connsiteY3-412" fmla="*/ 832686 h 1755894"/>
                  <a:gd name="connsiteX4-413" fmla="*/ 5771431 w 11180021"/>
                  <a:gd name="connsiteY4-414" fmla="*/ 1628264 h 1755894"/>
                  <a:gd name="connsiteX5-415" fmla="*/ 4941270 w 11180021"/>
                  <a:gd name="connsiteY5-416" fmla="*/ 1680633 h 1755894"/>
                  <a:gd name="connsiteX6-417" fmla="*/ 4 w 11180021"/>
                  <a:gd name="connsiteY6-418" fmla="*/ 894470 h 1755894"/>
                  <a:gd name="connsiteX0-419" fmla="*/ 5329 w 11185346"/>
                  <a:gd name="connsiteY0-420" fmla="*/ 894470 h 1755894"/>
                  <a:gd name="connsiteX1-421" fmla="*/ 4921881 w 11185346"/>
                  <a:gd name="connsiteY1-422" fmla="*/ 95950 h 1755894"/>
                  <a:gd name="connsiteX2-423" fmla="*/ 5591405 w 11185346"/>
                  <a:gd name="connsiteY2-424" fmla="*/ 96026 h 1755894"/>
                  <a:gd name="connsiteX3-425" fmla="*/ 11185321 w 11185346"/>
                  <a:gd name="connsiteY3-426" fmla="*/ 832686 h 1755894"/>
                  <a:gd name="connsiteX4-427" fmla="*/ 5776756 w 11185346"/>
                  <a:gd name="connsiteY4-428" fmla="*/ 1628264 h 1755894"/>
                  <a:gd name="connsiteX5-429" fmla="*/ 4946595 w 11185346"/>
                  <a:gd name="connsiteY5-430" fmla="*/ 1680633 h 1755894"/>
                  <a:gd name="connsiteX6-431" fmla="*/ 5329 w 11185346"/>
                  <a:gd name="connsiteY6-432" fmla="*/ 894470 h 1755894"/>
                  <a:gd name="connsiteX0-433" fmla="*/ 5329 w 11185346"/>
                  <a:gd name="connsiteY0-434" fmla="*/ 829592 h 1691016"/>
                  <a:gd name="connsiteX1-435" fmla="*/ 4921881 w 11185346"/>
                  <a:gd name="connsiteY1-436" fmla="*/ 31072 h 1691016"/>
                  <a:gd name="connsiteX2-437" fmla="*/ 5591405 w 11185346"/>
                  <a:gd name="connsiteY2-438" fmla="*/ 31148 h 1691016"/>
                  <a:gd name="connsiteX3-439" fmla="*/ 11185321 w 11185346"/>
                  <a:gd name="connsiteY3-440" fmla="*/ 767808 h 1691016"/>
                  <a:gd name="connsiteX4-441" fmla="*/ 5776756 w 11185346"/>
                  <a:gd name="connsiteY4-442" fmla="*/ 1563386 h 1691016"/>
                  <a:gd name="connsiteX5-443" fmla="*/ 4946595 w 11185346"/>
                  <a:gd name="connsiteY5-444" fmla="*/ 1615755 h 1691016"/>
                  <a:gd name="connsiteX6-445" fmla="*/ 5329 w 11185346"/>
                  <a:gd name="connsiteY6-446" fmla="*/ 829592 h 1691016"/>
                  <a:gd name="connsiteX0-447" fmla="*/ 4835 w 11184854"/>
                  <a:gd name="connsiteY0-448" fmla="*/ 847871 h 1709295"/>
                  <a:gd name="connsiteX1-449" fmla="*/ 4921387 w 11184854"/>
                  <a:gd name="connsiteY1-450" fmla="*/ 49351 h 1709295"/>
                  <a:gd name="connsiteX2-451" fmla="*/ 5924543 w 11184854"/>
                  <a:gd name="connsiteY2-452" fmla="*/ 0 h 1709295"/>
                  <a:gd name="connsiteX3-453" fmla="*/ 11184827 w 11184854"/>
                  <a:gd name="connsiteY3-454" fmla="*/ 786087 h 1709295"/>
                  <a:gd name="connsiteX4-455" fmla="*/ 5776262 w 11184854"/>
                  <a:gd name="connsiteY4-456" fmla="*/ 1581665 h 1709295"/>
                  <a:gd name="connsiteX5-457" fmla="*/ 4946101 w 11184854"/>
                  <a:gd name="connsiteY5-458" fmla="*/ 1634034 h 1709295"/>
                  <a:gd name="connsiteX6-459" fmla="*/ 4835 w 11184854"/>
                  <a:gd name="connsiteY6-460" fmla="*/ 847871 h 1709295"/>
                  <a:gd name="connsiteX0-461" fmla="*/ 4893 w 11184914"/>
                  <a:gd name="connsiteY0-462" fmla="*/ 847871 h 1709295"/>
                  <a:gd name="connsiteX1-463" fmla="*/ 4921445 w 11184914"/>
                  <a:gd name="connsiteY1-464" fmla="*/ 49351 h 1709295"/>
                  <a:gd name="connsiteX2-465" fmla="*/ 6233520 w 11184914"/>
                  <a:gd name="connsiteY2-466" fmla="*/ 0 h 1709295"/>
                  <a:gd name="connsiteX3-467" fmla="*/ 11184885 w 11184914"/>
                  <a:gd name="connsiteY3-468" fmla="*/ 786087 h 1709295"/>
                  <a:gd name="connsiteX4-469" fmla="*/ 5776320 w 11184914"/>
                  <a:gd name="connsiteY4-470" fmla="*/ 1581665 h 1709295"/>
                  <a:gd name="connsiteX5-471" fmla="*/ 4946159 w 11184914"/>
                  <a:gd name="connsiteY5-472" fmla="*/ 1634034 h 1709295"/>
                  <a:gd name="connsiteX6-473" fmla="*/ 4893 w 11184914"/>
                  <a:gd name="connsiteY6-474" fmla="*/ 847871 h 1709295"/>
                  <a:gd name="connsiteX0-475" fmla="*/ 4925 w 11184947"/>
                  <a:gd name="connsiteY0-476" fmla="*/ 872584 h 1734008"/>
                  <a:gd name="connsiteX1-477" fmla="*/ 4921477 w 11184947"/>
                  <a:gd name="connsiteY1-478" fmla="*/ 74064 h 1734008"/>
                  <a:gd name="connsiteX2-479" fmla="*/ 6394190 w 11184947"/>
                  <a:gd name="connsiteY2-480" fmla="*/ 0 h 1734008"/>
                  <a:gd name="connsiteX3-481" fmla="*/ 11184917 w 11184947"/>
                  <a:gd name="connsiteY3-482" fmla="*/ 810800 h 1734008"/>
                  <a:gd name="connsiteX4-483" fmla="*/ 5776352 w 11184947"/>
                  <a:gd name="connsiteY4-484" fmla="*/ 1606378 h 1734008"/>
                  <a:gd name="connsiteX5-485" fmla="*/ 4946191 w 11184947"/>
                  <a:gd name="connsiteY5-486" fmla="*/ 1658747 h 1734008"/>
                  <a:gd name="connsiteX6-487" fmla="*/ 4925 w 11184947"/>
                  <a:gd name="connsiteY6-488" fmla="*/ 872584 h 1734008"/>
                  <a:gd name="connsiteX0-489" fmla="*/ 4925 w 11184947"/>
                  <a:gd name="connsiteY0-490" fmla="*/ 872584 h 1734008"/>
                  <a:gd name="connsiteX1-491" fmla="*/ 4921477 w 11184947"/>
                  <a:gd name="connsiteY1-492" fmla="*/ 74064 h 1734008"/>
                  <a:gd name="connsiteX2-493" fmla="*/ 6394190 w 11184947"/>
                  <a:gd name="connsiteY2-494" fmla="*/ 0 h 1734008"/>
                  <a:gd name="connsiteX3-495" fmla="*/ 11184917 w 11184947"/>
                  <a:gd name="connsiteY3-496" fmla="*/ 810800 h 1734008"/>
                  <a:gd name="connsiteX4-497" fmla="*/ 5776352 w 11184947"/>
                  <a:gd name="connsiteY4-498" fmla="*/ 1606378 h 1734008"/>
                  <a:gd name="connsiteX5-499" fmla="*/ 4946191 w 11184947"/>
                  <a:gd name="connsiteY5-500" fmla="*/ 1658747 h 1734008"/>
                  <a:gd name="connsiteX6-501" fmla="*/ 4925 w 11184947"/>
                  <a:gd name="connsiteY6-502" fmla="*/ 872584 h 1734008"/>
                  <a:gd name="connsiteX0-503" fmla="*/ 4925 w 11184947"/>
                  <a:gd name="connsiteY0-504" fmla="*/ 872584 h 1881243"/>
                  <a:gd name="connsiteX1-505" fmla="*/ 4921477 w 11184947"/>
                  <a:gd name="connsiteY1-506" fmla="*/ 74064 h 1881243"/>
                  <a:gd name="connsiteX2-507" fmla="*/ 6394190 w 11184947"/>
                  <a:gd name="connsiteY2-508" fmla="*/ 0 h 1881243"/>
                  <a:gd name="connsiteX3-509" fmla="*/ 11184917 w 11184947"/>
                  <a:gd name="connsiteY3-510" fmla="*/ 810800 h 1881243"/>
                  <a:gd name="connsiteX4-511" fmla="*/ 5776352 w 11184947"/>
                  <a:gd name="connsiteY4-512" fmla="*/ 1606378 h 1881243"/>
                  <a:gd name="connsiteX5-513" fmla="*/ 4946191 w 11184947"/>
                  <a:gd name="connsiteY5-514" fmla="*/ 1658747 h 1881243"/>
                  <a:gd name="connsiteX6-515" fmla="*/ 4925 w 11184947"/>
                  <a:gd name="connsiteY6-516" fmla="*/ 872584 h 1881243"/>
                  <a:gd name="connsiteX0-517" fmla="*/ 4925 w 11184947"/>
                  <a:gd name="connsiteY0-518" fmla="*/ 872584 h 1881243"/>
                  <a:gd name="connsiteX1-519" fmla="*/ 4921477 w 11184947"/>
                  <a:gd name="connsiteY1-520" fmla="*/ 74064 h 1881243"/>
                  <a:gd name="connsiteX2-521" fmla="*/ 6394190 w 11184947"/>
                  <a:gd name="connsiteY2-522" fmla="*/ 0 h 1881243"/>
                  <a:gd name="connsiteX3-523" fmla="*/ 11184917 w 11184947"/>
                  <a:gd name="connsiteY3-524" fmla="*/ 810800 h 1881243"/>
                  <a:gd name="connsiteX4-525" fmla="*/ 5776352 w 11184947"/>
                  <a:gd name="connsiteY4-526" fmla="*/ 1606378 h 1881243"/>
                  <a:gd name="connsiteX5-527" fmla="*/ 4946191 w 11184947"/>
                  <a:gd name="connsiteY5-528" fmla="*/ 1658747 h 1881243"/>
                  <a:gd name="connsiteX6-529" fmla="*/ 4925 w 11184947"/>
                  <a:gd name="connsiteY6-530" fmla="*/ 872584 h 1881243"/>
                  <a:gd name="connsiteX0-531" fmla="*/ 4925 w 11184947"/>
                  <a:gd name="connsiteY0-532" fmla="*/ 872584 h 1816400"/>
                  <a:gd name="connsiteX1-533" fmla="*/ 4921477 w 11184947"/>
                  <a:gd name="connsiteY1-534" fmla="*/ 74064 h 1816400"/>
                  <a:gd name="connsiteX2-535" fmla="*/ 6394190 w 11184947"/>
                  <a:gd name="connsiteY2-536" fmla="*/ 0 h 1816400"/>
                  <a:gd name="connsiteX3-537" fmla="*/ 11184917 w 11184947"/>
                  <a:gd name="connsiteY3-538" fmla="*/ 810800 h 1816400"/>
                  <a:gd name="connsiteX4-539" fmla="*/ 6628968 w 11184947"/>
                  <a:gd name="connsiteY4-540" fmla="*/ 1507524 h 1816400"/>
                  <a:gd name="connsiteX5-541" fmla="*/ 4946191 w 11184947"/>
                  <a:gd name="connsiteY5-542" fmla="*/ 1658747 h 1816400"/>
                  <a:gd name="connsiteX6-543" fmla="*/ 4925 w 11184947"/>
                  <a:gd name="connsiteY6-544" fmla="*/ 872584 h 1816400"/>
                  <a:gd name="connsiteX0-545" fmla="*/ 4925 w 11184947"/>
                  <a:gd name="connsiteY0-546" fmla="*/ 872584 h 1692951"/>
                  <a:gd name="connsiteX1-547" fmla="*/ 4921477 w 11184947"/>
                  <a:gd name="connsiteY1-548" fmla="*/ 74064 h 1692951"/>
                  <a:gd name="connsiteX2-549" fmla="*/ 6394190 w 11184947"/>
                  <a:gd name="connsiteY2-550" fmla="*/ 0 h 1692951"/>
                  <a:gd name="connsiteX3-551" fmla="*/ 11184917 w 11184947"/>
                  <a:gd name="connsiteY3-552" fmla="*/ 810800 h 1692951"/>
                  <a:gd name="connsiteX4-553" fmla="*/ 6628968 w 11184947"/>
                  <a:gd name="connsiteY4-554" fmla="*/ 1507524 h 1692951"/>
                  <a:gd name="connsiteX5-555" fmla="*/ 4946191 w 11184947"/>
                  <a:gd name="connsiteY5-556" fmla="*/ 1658747 h 1692951"/>
                  <a:gd name="connsiteX6-557" fmla="*/ 4925 w 11184947"/>
                  <a:gd name="connsiteY6-558" fmla="*/ 872584 h 1692951"/>
                  <a:gd name="connsiteX0-559" fmla="*/ 4925 w 11184947"/>
                  <a:gd name="connsiteY0-560" fmla="*/ 872584 h 1692951"/>
                  <a:gd name="connsiteX1-561" fmla="*/ 4921477 w 11184947"/>
                  <a:gd name="connsiteY1-562" fmla="*/ 74064 h 1692951"/>
                  <a:gd name="connsiteX2-563" fmla="*/ 6394190 w 11184947"/>
                  <a:gd name="connsiteY2-564" fmla="*/ 0 h 1692951"/>
                  <a:gd name="connsiteX3-565" fmla="*/ 11184917 w 11184947"/>
                  <a:gd name="connsiteY3-566" fmla="*/ 810800 h 1692951"/>
                  <a:gd name="connsiteX4-567" fmla="*/ 6628968 w 11184947"/>
                  <a:gd name="connsiteY4-568" fmla="*/ 1507524 h 1692951"/>
                  <a:gd name="connsiteX5-569" fmla="*/ 4946191 w 11184947"/>
                  <a:gd name="connsiteY5-570" fmla="*/ 1658747 h 1692951"/>
                  <a:gd name="connsiteX6-571" fmla="*/ 4925 w 11184947"/>
                  <a:gd name="connsiteY6-572" fmla="*/ 872584 h 1692951"/>
                  <a:gd name="connsiteX0-573" fmla="*/ 4925 w 11184917"/>
                  <a:gd name="connsiteY0-574" fmla="*/ 872584 h 1692951"/>
                  <a:gd name="connsiteX1-575" fmla="*/ 4921477 w 11184917"/>
                  <a:gd name="connsiteY1-576" fmla="*/ 74064 h 1692951"/>
                  <a:gd name="connsiteX2-577" fmla="*/ 6394190 w 11184917"/>
                  <a:gd name="connsiteY2-578" fmla="*/ 0 h 1692951"/>
                  <a:gd name="connsiteX3-579" fmla="*/ 11184917 w 11184917"/>
                  <a:gd name="connsiteY3-580" fmla="*/ 810800 h 1692951"/>
                  <a:gd name="connsiteX4-581" fmla="*/ 6628968 w 11184917"/>
                  <a:gd name="connsiteY4-582" fmla="*/ 1507524 h 1692951"/>
                  <a:gd name="connsiteX5-583" fmla="*/ 4946191 w 11184917"/>
                  <a:gd name="connsiteY5-584" fmla="*/ 1658747 h 1692951"/>
                  <a:gd name="connsiteX6-585" fmla="*/ 4925 w 11184917"/>
                  <a:gd name="connsiteY6-586" fmla="*/ 872584 h 1692951"/>
                  <a:gd name="connsiteX0-587" fmla="*/ 4925 w 11184950"/>
                  <a:gd name="connsiteY0-588" fmla="*/ 872584 h 1692951"/>
                  <a:gd name="connsiteX1-589" fmla="*/ 4921477 w 11184950"/>
                  <a:gd name="connsiteY1-590" fmla="*/ 74064 h 1692951"/>
                  <a:gd name="connsiteX2-591" fmla="*/ 6394190 w 11184950"/>
                  <a:gd name="connsiteY2-592" fmla="*/ 0 h 1692951"/>
                  <a:gd name="connsiteX3-593" fmla="*/ 11184917 w 11184950"/>
                  <a:gd name="connsiteY3-594" fmla="*/ 810800 h 1692951"/>
                  <a:gd name="connsiteX4-595" fmla="*/ 6628968 w 11184950"/>
                  <a:gd name="connsiteY4-596" fmla="*/ 1507524 h 1692951"/>
                  <a:gd name="connsiteX5-597" fmla="*/ 4946191 w 11184950"/>
                  <a:gd name="connsiteY5-598" fmla="*/ 1658747 h 1692951"/>
                  <a:gd name="connsiteX6-599" fmla="*/ 4925 w 11184950"/>
                  <a:gd name="connsiteY6-600" fmla="*/ 872584 h 1692951"/>
                  <a:gd name="connsiteX0-601" fmla="*/ 1631 w 11181656"/>
                  <a:gd name="connsiteY0-602" fmla="*/ 872584 h 1828582"/>
                  <a:gd name="connsiteX1-603" fmla="*/ 4918183 w 11181656"/>
                  <a:gd name="connsiteY1-604" fmla="*/ 74064 h 1828582"/>
                  <a:gd name="connsiteX2-605" fmla="*/ 6390896 w 11181656"/>
                  <a:gd name="connsiteY2-606" fmla="*/ 0 h 1828582"/>
                  <a:gd name="connsiteX3-607" fmla="*/ 11181623 w 11181656"/>
                  <a:gd name="connsiteY3-608" fmla="*/ 810800 h 1828582"/>
                  <a:gd name="connsiteX4-609" fmla="*/ 6625674 w 11181656"/>
                  <a:gd name="connsiteY4-610" fmla="*/ 1507524 h 1828582"/>
                  <a:gd name="connsiteX5-611" fmla="*/ 4399199 w 11181656"/>
                  <a:gd name="connsiteY5-612" fmla="*/ 1807028 h 1828582"/>
                  <a:gd name="connsiteX6-613" fmla="*/ 1631 w 11181656"/>
                  <a:gd name="connsiteY6-614" fmla="*/ 872584 h 1828582"/>
                  <a:gd name="connsiteX0-615" fmla="*/ 20205 w 11200230"/>
                  <a:gd name="connsiteY0-616" fmla="*/ 872584 h 1828582"/>
                  <a:gd name="connsiteX1-617" fmla="*/ 4936757 w 11200230"/>
                  <a:gd name="connsiteY1-618" fmla="*/ 74064 h 1828582"/>
                  <a:gd name="connsiteX2-619" fmla="*/ 6409470 w 11200230"/>
                  <a:gd name="connsiteY2-620" fmla="*/ 0 h 1828582"/>
                  <a:gd name="connsiteX3-621" fmla="*/ 11200197 w 11200230"/>
                  <a:gd name="connsiteY3-622" fmla="*/ 810800 h 1828582"/>
                  <a:gd name="connsiteX4-623" fmla="*/ 6644248 w 11200230"/>
                  <a:gd name="connsiteY4-624" fmla="*/ 1507524 h 1828582"/>
                  <a:gd name="connsiteX5-625" fmla="*/ 4417773 w 11200230"/>
                  <a:gd name="connsiteY5-626" fmla="*/ 1807028 h 1828582"/>
                  <a:gd name="connsiteX6-627" fmla="*/ 20205 w 11200230"/>
                  <a:gd name="connsiteY6-628" fmla="*/ 872584 h 1828582"/>
                  <a:gd name="connsiteX0-629" fmla="*/ 3929 w 11183954"/>
                  <a:gd name="connsiteY0-630" fmla="*/ 872584 h 1828582"/>
                  <a:gd name="connsiteX1-631" fmla="*/ 4920481 w 11183954"/>
                  <a:gd name="connsiteY1-632" fmla="*/ 74064 h 1828582"/>
                  <a:gd name="connsiteX2-633" fmla="*/ 6393194 w 11183954"/>
                  <a:gd name="connsiteY2-634" fmla="*/ 0 h 1828582"/>
                  <a:gd name="connsiteX3-635" fmla="*/ 11183921 w 11183954"/>
                  <a:gd name="connsiteY3-636" fmla="*/ 810800 h 1828582"/>
                  <a:gd name="connsiteX4-637" fmla="*/ 6627972 w 11183954"/>
                  <a:gd name="connsiteY4-638" fmla="*/ 1507524 h 1828582"/>
                  <a:gd name="connsiteX5-639" fmla="*/ 4401497 w 11183954"/>
                  <a:gd name="connsiteY5-640" fmla="*/ 1807028 h 1828582"/>
                  <a:gd name="connsiteX6-641" fmla="*/ 3929 w 11183954"/>
                  <a:gd name="connsiteY6-642" fmla="*/ 872584 h 1828582"/>
                  <a:gd name="connsiteX0-643" fmla="*/ 3363 w 11183388"/>
                  <a:gd name="connsiteY0-644" fmla="*/ 872584 h 1651495"/>
                  <a:gd name="connsiteX1-645" fmla="*/ 4919915 w 11183388"/>
                  <a:gd name="connsiteY1-646" fmla="*/ 74064 h 1651495"/>
                  <a:gd name="connsiteX2-647" fmla="*/ 6392628 w 11183388"/>
                  <a:gd name="connsiteY2-648" fmla="*/ 0 h 1651495"/>
                  <a:gd name="connsiteX3-649" fmla="*/ 11183355 w 11183388"/>
                  <a:gd name="connsiteY3-650" fmla="*/ 810800 h 1651495"/>
                  <a:gd name="connsiteX4-651" fmla="*/ 6627406 w 11183388"/>
                  <a:gd name="connsiteY4-652" fmla="*/ 1507524 h 1651495"/>
                  <a:gd name="connsiteX5-653" fmla="*/ 4190866 w 11183388"/>
                  <a:gd name="connsiteY5-654" fmla="*/ 1609320 h 1651495"/>
                  <a:gd name="connsiteX6-655" fmla="*/ 3363 w 11183388"/>
                  <a:gd name="connsiteY6-656" fmla="*/ 872584 h 1651495"/>
                  <a:gd name="connsiteX0-657" fmla="*/ 3302 w 11183327"/>
                  <a:gd name="connsiteY0-658" fmla="*/ 872584 h 1689517"/>
                  <a:gd name="connsiteX1-659" fmla="*/ 4919854 w 11183327"/>
                  <a:gd name="connsiteY1-660" fmla="*/ 74064 h 1689517"/>
                  <a:gd name="connsiteX2-661" fmla="*/ 6392567 w 11183327"/>
                  <a:gd name="connsiteY2-662" fmla="*/ 0 h 1689517"/>
                  <a:gd name="connsiteX3-663" fmla="*/ 11183294 w 11183327"/>
                  <a:gd name="connsiteY3-664" fmla="*/ 810800 h 1689517"/>
                  <a:gd name="connsiteX4-665" fmla="*/ 6627345 w 11183327"/>
                  <a:gd name="connsiteY4-666" fmla="*/ 1507524 h 1689517"/>
                  <a:gd name="connsiteX5-667" fmla="*/ 4190805 w 11183327"/>
                  <a:gd name="connsiteY5-668" fmla="*/ 1609320 h 1689517"/>
                  <a:gd name="connsiteX6-669" fmla="*/ 3302 w 11183327"/>
                  <a:gd name="connsiteY6-670" fmla="*/ 872584 h 1689517"/>
                  <a:gd name="connsiteX0-671" fmla="*/ 3345 w 11183369"/>
                  <a:gd name="connsiteY0-672" fmla="*/ 872584 h 1633761"/>
                  <a:gd name="connsiteX1-673" fmla="*/ 4919897 w 11183369"/>
                  <a:gd name="connsiteY1-674" fmla="*/ 74064 h 1633761"/>
                  <a:gd name="connsiteX2-675" fmla="*/ 6392610 w 11183369"/>
                  <a:gd name="connsiteY2-676" fmla="*/ 0 h 1633761"/>
                  <a:gd name="connsiteX3-677" fmla="*/ 11183337 w 11183369"/>
                  <a:gd name="connsiteY3-678" fmla="*/ 810800 h 1633761"/>
                  <a:gd name="connsiteX4-679" fmla="*/ 6528534 w 11183369"/>
                  <a:gd name="connsiteY4-680" fmla="*/ 1421027 h 1633761"/>
                  <a:gd name="connsiteX5-681" fmla="*/ 4190848 w 11183369"/>
                  <a:gd name="connsiteY5-682" fmla="*/ 1609320 h 1633761"/>
                  <a:gd name="connsiteX6-683" fmla="*/ 3345 w 11183369"/>
                  <a:gd name="connsiteY6-684" fmla="*/ 872584 h 1633761"/>
                  <a:gd name="connsiteX0-685" fmla="*/ 3345 w 11183368"/>
                  <a:gd name="connsiteY0-686" fmla="*/ 872584 h 1633761"/>
                  <a:gd name="connsiteX1-687" fmla="*/ 4919897 w 11183368"/>
                  <a:gd name="connsiteY1-688" fmla="*/ 74064 h 1633761"/>
                  <a:gd name="connsiteX2-689" fmla="*/ 6392610 w 11183368"/>
                  <a:gd name="connsiteY2-690" fmla="*/ 0 h 1633761"/>
                  <a:gd name="connsiteX3-691" fmla="*/ 11183337 w 11183368"/>
                  <a:gd name="connsiteY3-692" fmla="*/ 810800 h 1633761"/>
                  <a:gd name="connsiteX4-693" fmla="*/ 6528534 w 11183368"/>
                  <a:gd name="connsiteY4-694" fmla="*/ 1421027 h 1633761"/>
                  <a:gd name="connsiteX5-695" fmla="*/ 4190848 w 11183368"/>
                  <a:gd name="connsiteY5-696" fmla="*/ 1609320 h 1633761"/>
                  <a:gd name="connsiteX6-697" fmla="*/ 3345 w 11183368"/>
                  <a:gd name="connsiteY6-698" fmla="*/ 872584 h 1633761"/>
                  <a:gd name="connsiteX0-699" fmla="*/ 3345 w 11183368"/>
                  <a:gd name="connsiteY0-700" fmla="*/ 872584 h 1649694"/>
                  <a:gd name="connsiteX1-701" fmla="*/ 4919897 w 11183368"/>
                  <a:gd name="connsiteY1-702" fmla="*/ 74064 h 1649694"/>
                  <a:gd name="connsiteX2-703" fmla="*/ 6392610 w 11183368"/>
                  <a:gd name="connsiteY2-704" fmla="*/ 0 h 1649694"/>
                  <a:gd name="connsiteX3-705" fmla="*/ 11183337 w 11183368"/>
                  <a:gd name="connsiteY3-706" fmla="*/ 810800 h 1649694"/>
                  <a:gd name="connsiteX4-707" fmla="*/ 6528534 w 11183368"/>
                  <a:gd name="connsiteY4-708" fmla="*/ 1421027 h 1649694"/>
                  <a:gd name="connsiteX5-709" fmla="*/ 4190848 w 11183368"/>
                  <a:gd name="connsiteY5-710" fmla="*/ 1609320 h 1649694"/>
                  <a:gd name="connsiteX6-711" fmla="*/ 3345 w 11183368"/>
                  <a:gd name="connsiteY6-712" fmla="*/ 872584 h 1649694"/>
                  <a:gd name="connsiteX0-713" fmla="*/ 3378 w 11146331"/>
                  <a:gd name="connsiteY0-714" fmla="*/ 860228 h 1650600"/>
                  <a:gd name="connsiteX1-715" fmla="*/ 4882860 w 11146331"/>
                  <a:gd name="connsiteY1-716" fmla="*/ 74064 h 1650600"/>
                  <a:gd name="connsiteX2-717" fmla="*/ 6355573 w 11146331"/>
                  <a:gd name="connsiteY2-718" fmla="*/ 0 h 1650600"/>
                  <a:gd name="connsiteX3-719" fmla="*/ 11146300 w 11146331"/>
                  <a:gd name="connsiteY3-720" fmla="*/ 810800 h 1650600"/>
                  <a:gd name="connsiteX4-721" fmla="*/ 6491497 w 11146331"/>
                  <a:gd name="connsiteY4-722" fmla="*/ 1421027 h 1650600"/>
                  <a:gd name="connsiteX5-723" fmla="*/ 4153811 w 11146331"/>
                  <a:gd name="connsiteY5-724" fmla="*/ 1609320 h 1650600"/>
                  <a:gd name="connsiteX6-725" fmla="*/ 3378 w 11146331"/>
                  <a:gd name="connsiteY6-726" fmla="*/ 860228 h 1650600"/>
                  <a:gd name="connsiteX0-727" fmla="*/ 59056 w 11202009"/>
                  <a:gd name="connsiteY0-728" fmla="*/ 860228 h 1650600"/>
                  <a:gd name="connsiteX1-729" fmla="*/ 4938538 w 11202009"/>
                  <a:gd name="connsiteY1-730" fmla="*/ 74064 h 1650600"/>
                  <a:gd name="connsiteX2-731" fmla="*/ 6411251 w 11202009"/>
                  <a:gd name="connsiteY2-732" fmla="*/ 0 h 1650600"/>
                  <a:gd name="connsiteX3-733" fmla="*/ 11201978 w 11202009"/>
                  <a:gd name="connsiteY3-734" fmla="*/ 810800 h 1650600"/>
                  <a:gd name="connsiteX4-735" fmla="*/ 6547175 w 11202009"/>
                  <a:gd name="connsiteY4-736" fmla="*/ 1421027 h 1650600"/>
                  <a:gd name="connsiteX5-737" fmla="*/ 4209489 w 11202009"/>
                  <a:gd name="connsiteY5-738" fmla="*/ 1609320 h 1650600"/>
                  <a:gd name="connsiteX6-739" fmla="*/ 59056 w 11202009"/>
                  <a:gd name="connsiteY6-740" fmla="*/ 860228 h 1650600"/>
                  <a:gd name="connsiteX0-741" fmla="*/ 32671 w 11175624"/>
                  <a:gd name="connsiteY0-742" fmla="*/ 860228 h 1650600"/>
                  <a:gd name="connsiteX1-743" fmla="*/ 4912153 w 11175624"/>
                  <a:gd name="connsiteY1-744" fmla="*/ 74064 h 1650600"/>
                  <a:gd name="connsiteX2-745" fmla="*/ 6384866 w 11175624"/>
                  <a:gd name="connsiteY2-746" fmla="*/ 0 h 1650600"/>
                  <a:gd name="connsiteX3-747" fmla="*/ 11175593 w 11175624"/>
                  <a:gd name="connsiteY3-748" fmla="*/ 810800 h 1650600"/>
                  <a:gd name="connsiteX4-749" fmla="*/ 6520790 w 11175624"/>
                  <a:gd name="connsiteY4-750" fmla="*/ 1421027 h 1650600"/>
                  <a:gd name="connsiteX5-751" fmla="*/ 4183104 w 11175624"/>
                  <a:gd name="connsiteY5-752" fmla="*/ 1609320 h 1650600"/>
                  <a:gd name="connsiteX6-753" fmla="*/ 32671 w 11175624"/>
                  <a:gd name="connsiteY6-754" fmla="*/ 860228 h 1650600"/>
                  <a:gd name="connsiteX0-755" fmla="*/ 32671 w 11175626"/>
                  <a:gd name="connsiteY0-756" fmla="*/ 860228 h 1846488"/>
                  <a:gd name="connsiteX1-757" fmla="*/ 4912153 w 11175626"/>
                  <a:gd name="connsiteY1-758" fmla="*/ 74064 h 1846488"/>
                  <a:gd name="connsiteX2-759" fmla="*/ 6384866 w 11175626"/>
                  <a:gd name="connsiteY2-760" fmla="*/ 0 h 1846488"/>
                  <a:gd name="connsiteX3-761" fmla="*/ 11175593 w 11175626"/>
                  <a:gd name="connsiteY3-762" fmla="*/ 810800 h 1846488"/>
                  <a:gd name="connsiteX4-763" fmla="*/ 6644357 w 11175626"/>
                  <a:gd name="connsiteY4-764" fmla="*/ 1754659 h 1846488"/>
                  <a:gd name="connsiteX5-765" fmla="*/ 4183104 w 11175626"/>
                  <a:gd name="connsiteY5-766" fmla="*/ 1609320 h 1846488"/>
                  <a:gd name="connsiteX6-767" fmla="*/ 32671 w 11175626"/>
                  <a:gd name="connsiteY6-768" fmla="*/ 860228 h 1846488"/>
                  <a:gd name="connsiteX0-769" fmla="*/ 5087 w 11148042"/>
                  <a:gd name="connsiteY0-770" fmla="*/ 860228 h 1905219"/>
                  <a:gd name="connsiteX1-771" fmla="*/ 4884569 w 11148042"/>
                  <a:gd name="connsiteY1-772" fmla="*/ 74064 h 1905219"/>
                  <a:gd name="connsiteX2-773" fmla="*/ 6357282 w 11148042"/>
                  <a:gd name="connsiteY2-774" fmla="*/ 0 h 1905219"/>
                  <a:gd name="connsiteX3-775" fmla="*/ 11148009 w 11148042"/>
                  <a:gd name="connsiteY3-776" fmla="*/ 810800 h 1905219"/>
                  <a:gd name="connsiteX4-777" fmla="*/ 6616773 w 11148042"/>
                  <a:gd name="connsiteY4-778" fmla="*/ 1754659 h 1905219"/>
                  <a:gd name="connsiteX5-779" fmla="*/ 4007239 w 11148042"/>
                  <a:gd name="connsiteY5-780" fmla="*/ 1782314 h 1905219"/>
                  <a:gd name="connsiteX6-781" fmla="*/ 5087 w 11148042"/>
                  <a:gd name="connsiteY6-782" fmla="*/ 860228 h 1905219"/>
                  <a:gd name="connsiteX0-783" fmla="*/ 296 w 11143251"/>
                  <a:gd name="connsiteY0-784" fmla="*/ 860228 h 1905219"/>
                  <a:gd name="connsiteX1-785" fmla="*/ 4879778 w 11143251"/>
                  <a:gd name="connsiteY1-786" fmla="*/ 74064 h 1905219"/>
                  <a:gd name="connsiteX2-787" fmla="*/ 6352491 w 11143251"/>
                  <a:gd name="connsiteY2-788" fmla="*/ 0 h 1905219"/>
                  <a:gd name="connsiteX3-789" fmla="*/ 11143218 w 11143251"/>
                  <a:gd name="connsiteY3-790" fmla="*/ 810800 h 1905219"/>
                  <a:gd name="connsiteX4-791" fmla="*/ 6611982 w 11143251"/>
                  <a:gd name="connsiteY4-792" fmla="*/ 1754659 h 1905219"/>
                  <a:gd name="connsiteX5-793" fmla="*/ 4002448 w 11143251"/>
                  <a:gd name="connsiteY5-794" fmla="*/ 1782314 h 1905219"/>
                  <a:gd name="connsiteX6-795" fmla="*/ 296 w 11143251"/>
                  <a:gd name="connsiteY6-796" fmla="*/ 860228 h 1905219"/>
                  <a:gd name="connsiteX0-797" fmla="*/ 12301 w 11155256"/>
                  <a:gd name="connsiteY0-798" fmla="*/ 860228 h 1905219"/>
                  <a:gd name="connsiteX1-799" fmla="*/ 4891783 w 11155256"/>
                  <a:gd name="connsiteY1-800" fmla="*/ 74064 h 1905219"/>
                  <a:gd name="connsiteX2-801" fmla="*/ 6364496 w 11155256"/>
                  <a:gd name="connsiteY2-802" fmla="*/ 0 h 1905219"/>
                  <a:gd name="connsiteX3-803" fmla="*/ 11155223 w 11155256"/>
                  <a:gd name="connsiteY3-804" fmla="*/ 810800 h 1905219"/>
                  <a:gd name="connsiteX4-805" fmla="*/ 6623987 w 11155256"/>
                  <a:gd name="connsiteY4-806" fmla="*/ 1754659 h 1905219"/>
                  <a:gd name="connsiteX5-807" fmla="*/ 4014453 w 11155256"/>
                  <a:gd name="connsiteY5-808" fmla="*/ 1782314 h 1905219"/>
                  <a:gd name="connsiteX6-809" fmla="*/ 12301 w 11155256"/>
                  <a:gd name="connsiteY6-810" fmla="*/ 860228 h 1905219"/>
                  <a:gd name="connsiteX0-811" fmla="*/ 40139 w 11183094"/>
                  <a:gd name="connsiteY0-812" fmla="*/ 860228 h 1905219"/>
                  <a:gd name="connsiteX1-813" fmla="*/ 4919621 w 11183094"/>
                  <a:gd name="connsiteY1-814" fmla="*/ 74064 h 1905219"/>
                  <a:gd name="connsiteX2-815" fmla="*/ 6392334 w 11183094"/>
                  <a:gd name="connsiteY2-816" fmla="*/ 0 h 1905219"/>
                  <a:gd name="connsiteX3-817" fmla="*/ 11183061 w 11183094"/>
                  <a:gd name="connsiteY3-818" fmla="*/ 810800 h 1905219"/>
                  <a:gd name="connsiteX4-819" fmla="*/ 6651825 w 11183094"/>
                  <a:gd name="connsiteY4-820" fmla="*/ 1754659 h 1905219"/>
                  <a:gd name="connsiteX5-821" fmla="*/ 4042291 w 11183094"/>
                  <a:gd name="connsiteY5-822" fmla="*/ 1782314 h 1905219"/>
                  <a:gd name="connsiteX6-823" fmla="*/ 40139 w 11183094"/>
                  <a:gd name="connsiteY6-824" fmla="*/ 860228 h 1905219"/>
                  <a:gd name="connsiteX0-825" fmla="*/ 40139 w 11183094"/>
                  <a:gd name="connsiteY0-826" fmla="*/ 860228 h 1905219"/>
                  <a:gd name="connsiteX1-827" fmla="*/ 4919621 w 11183094"/>
                  <a:gd name="connsiteY1-828" fmla="*/ 74064 h 1905219"/>
                  <a:gd name="connsiteX2-829" fmla="*/ 6392334 w 11183094"/>
                  <a:gd name="connsiteY2-830" fmla="*/ 0 h 1905219"/>
                  <a:gd name="connsiteX3-831" fmla="*/ 11183061 w 11183094"/>
                  <a:gd name="connsiteY3-832" fmla="*/ 810800 h 1905219"/>
                  <a:gd name="connsiteX4-833" fmla="*/ 6651825 w 11183094"/>
                  <a:gd name="connsiteY4-834" fmla="*/ 1754659 h 1905219"/>
                  <a:gd name="connsiteX5-835" fmla="*/ 4042291 w 11183094"/>
                  <a:gd name="connsiteY5-836" fmla="*/ 1782314 h 1905219"/>
                  <a:gd name="connsiteX6-837" fmla="*/ 40139 w 11183094"/>
                  <a:gd name="connsiteY6-838" fmla="*/ 860228 h 1905219"/>
                  <a:gd name="connsiteX0-839" fmla="*/ 40139 w 11183094"/>
                  <a:gd name="connsiteY0-840" fmla="*/ 860228 h 1905219"/>
                  <a:gd name="connsiteX1-841" fmla="*/ 4919621 w 11183094"/>
                  <a:gd name="connsiteY1-842" fmla="*/ 74064 h 1905219"/>
                  <a:gd name="connsiteX2-843" fmla="*/ 6392334 w 11183094"/>
                  <a:gd name="connsiteY2-844" fmla="*/ 0 h 1905219"/>
                  <a:gd name="connsiteX3-845" fmla="*/ 11183061 w 11183094"/>
                  <a:gd name="connsiteY3-846" fmla="*/ 810800 h 1905219"/>
                  <a:gd name="connsiteX4-847" fmla="*/ 6651825 w 11183094"/>
                  <a:gd name="connsiteY4-848" fmla="*/ 1754659 h 1905219"/>
                  <a:gd name="connsiteX5-849" fmla="*/ 4042291 w 11183094"/>
                  <a:gd name="connsiteY5-850" fmla="*/ 1782314 h 1905219"/>
                  <a:gd name="connsiteX6-851" fmla="*/ 40139 w 11183094"/>
                  <a:gd name="connsiteY6-852" fmla="*/ 860228 h 1905219"/>
                  <a:gd name="connsiteX0-853" fmla="*/ 1148 w 11144103"/>
                  <a:gd name="connsiteY0-854" fmla="*/ 860228 h 1905219"/>
                  <a:gd name="connsiteX1-855" fmla="*/ 4411073 w 11144103"/>
                  <a:gd name="connsiteY1-856" fmla="*/ 86421 h 1905219"/>
                  <a:gd name="connsiteX2-857" fmla="*/ 6353343 w 11144103"/>
                  <a:gd name="connsiteY2-858" fmla="*/ 0 h 1905219"/>
                  <a:gd name="connsiteX3-859" fmla="*/ 11144070 w 11144103"/>
                  <a:gd name="connsiteY3-860" fmla="*/ 810800 h 1905219"/>
                  <a:gd name="connsiteX4-861" fmla="*/ 6612834 w 11144103"/>
                  <a:gd name="connsiteY4-862" fmla="*/ 1754659 h 1905219"/>
                  <a:gd name="connsiteX5-863" fmla="*/ 4003300 w 11144103"/>
                  <a:gd name="connsiteY5-864" fmla="*/ 1782314 h 1905219"/>
                  <a:gd name="connsiteX6-865" fmla="*/ 1148 w 11144103"/>
                  <a:gd name="connsiteY6-866" fmla="*/ 860228 h 1905219"/>
                  <a:gd name="connsiteX0-867" fmla="*/ 35235 w 11178190"/>
                  <a:gd name="connsiteY0-868" fmla="*/ 860228 h 1905219"/>
                  <a:gd name="connsiteX1-869" fmla="*/ 4445160 w 11178190"/>
                  <a:gd name="connsiteY1-870" fmla="*/ 86421 h 1905219"/>
                  <a:gd name="connsiteX2-871" fmla="*/ 6387430 w 11178190"/>
                  <a:gd name="connsiteY2-872" fmla="*/ 0 h 1905219"/>
                  <a:gd name="connsiteX3-873" fmla="*/ 11178157 w 11178190"/>
                  <a:gd name="connsiteY3-874" fmla="*/ 810800 h 1905219"/>
                  <a:gd name="connsiteX4-875" fmla="*/ 6646921 w 11178190"/>
                  <a:gd name="connsiteY4-876" fmla="*/ 1754659 h 1905219"/>
                  <a:gd name="connsiteX5-877" fmla="*/ 4037387 w 11178190"/>
                  <a:gd name="connsiteY5-878" fmla="*/ 1782314 h 1905219"/>
                  <a:gd name="connsiteX6-879" fmla="*/ 35235 w 11178190"/>
                  <a:gd name="connsiteY6-880" fmla="*/ 860228 h 1905219"/>
                  <a:gd name="connsiteX0-881" fmla="*/ 35235 w 11178190"/>
                  <a:gd name="connsiteY0-882" fmla="*/ 860228 h 1905219"/>
                  <a:gd name="connsiteX1-883" fmla="*/ 4445160 w 11178190"/>
                  <a:gd name="connsiteY1-884" fmla="*/ 86421 h 1905219"/>
                  <a:gd name="connsiteX2-885" fmla="*/ 6387430 w 11178190"/>
                  <a:gd name="connsiteY2-886" fmla="*/ 0 h 1905219"/>
                  <a:gd name="connsiteX3-887" fmla="*/ 11178157 w 11178190"/>
                  <a:gd name="connsiteY3-888" fmla="*/ 810800 h 1905219"/>
                  <a:gd name="connsiteX4-889" fmla="*/ 6646921 w 11178190"/>
                  <a:gd name="connsiteY4-890" fmla="*/ 1754659 h 1905219"/>
                  <a:gd name="connsiteX5-891" fmla="*/ 4037387 w 11178190"/>
                  <a:gd name="connsiteY5-892" fmla="*/ 1782314 h 1905219"/>
                  <a:gd name="connsiteX6-893" fmla="*/ 35235 w 11178190"/>
                  <a:gd name="connsiteY6-894" fmla="*/ 860228 h 1905219"/>
                  <a:gd name="connsiteX0-895" fmla="*/ 35235 w 11178190"/>
                  <a:gd name="connsiteY0-896" fmla="*/ 860228 h 1874634"/>
                  <a:gd name="connsiteX1-897" fmla="*/ 4445160 w 11178190"/>
                  <a:gd name="connsiteY1-898" fmla="*/ 86421 h 1874634"/>
                  <a:gd name="connsiteX2-899" fmla="*/ 6387430 w 11178190"/>
                  <a:gd name="connsiteY2-900" fmla="*/ 0 h 1874634"/>
                  <a:gd name="connsiteX3-901" fmla="*/ 11178157 w 11178190"/>
                  <a:gd name="connsiteY3-902" fmla="*/ 810800 h 1874634"/>
                  <a:gd name="connsiteX4-903" fmla="*/ 6646921 w 11178190"/>
                  <a:gd name="connsiteY4-904" fmla="*/ 1754659 h 1874634"/>
                  <a:gd name="connsiteX5-905" fmla="*/ 4037387 w 11178190"/>
                  <a:gd name="connsiteY5-906" fmla="*/ 1782314 h 1874634"/>
                  <a:gd name="connsiteX6-907" fmla="*/ 35235 w 11178190"/>
                  <a:gd name="connsiteY6-908" fmla="*/ 860228 h 1874634"/>
                  <a:gd name="connsiteX0-909" fmla="*/ 35235 w 11178190"/>
                  <a:gd name="connsiteY0-910" fmla="*/ 860228 h 1874634"/>
                  <a:gd name="connsiteX1-911" fmla="*/ 4445160 w 11178190"/>
                  <a:gd name="connsiteY1-912" fmla="*/ 86421 h 1874634"/>
                  <a:gd name="connsiteX2-913" fmla="*/ 6387430 w 11178190"/>
                  <a:gd name="connsiteY2-914" fmla="*/ 0 h 1874634"/>
                  <a:gd name="connsiteX3-915" fmla="*/ 11178157 w 11178190"/>
                  <a:gd name="connsiteY3-916" fmla="*/ 810800 h 1874634"/>
                  <a:gd name="connsiteX4-917" fmla="*/ 6646921 w 11178190"/>
                  <a:gd name="connsiteY4-918" fmla="*/ 1754659 h 1874634"/>
                  <a:gd name="connsiteX5-919" fmla="*/ 4037387 w 11178190"/>
                  <a:gd name="connsiteY5-920" fmla="*/ 1782314 h 1874634"/>
                  <a:gd name="connsiteX6-921" fmla="*/ 35235 w 11178190"/>
                  <a:gd name="connsiteY6-922" fmla="*/ 860228 h 1874634"/>
                  <a:gd name="connsiteX0-923" fmla="*/ 35235 w 11178190"/>
                  <a:gd name="connsiteY0-924" fmla="*/ 860228 h 1874634"/>
                  <a:gd name="connsiteX1-925" fmla="*/ 4445160 w 11178190"/>
                  <a:gd name="connsiteY1-926" fmla="*/ 86421 h 1874634"/>
                  <a:gd name="connsiteX2-927" fmla="*/ 6387430 w 11178190"/>
                  <a:gd name="connsiteY2-928" fmla="*/ 0 h 1874634"/>
                  <a:gd name="connsiteX3-929" fmla="*/ 11178157 w 11178190"/>
                  <a:gd name="connsiteY3-930" fmla="*/ 810800 h 1874634"/>
                  <a:gd name="connsiteX4-931" fmla="*/ 6646921 w 11178190"/>
                  <a:gd name="connsiteY4-932" fmla="*/ 1754659 h 1874634"/>
                  <a:gd name="connsiteX5-933" fmla="*/ 4037387 w 11178190"/>
                  <a:gd name="connsiteY5-934" fmla="*/ 1782314 h 1874634"/>
                  <a:gd name="connsiteX6-935" fmla="*/ 35235 w 11178190"/>
                  <a:gd name="connsiteY6-936" fmla="*/ 860228 h 1874634"/>
                  <a:gd name="connsiteX0-937" fmla="*/ 1957 w 11144912"/>
                  <a:gd name="connsiteY0-938" fmla="*/ 860228 h 1874634"/>
                  <a:gd name="connsiteX1-939" fmla="*/ 4411882 w 11144912"/>
                  <a:gd name="connsiteY1-940" fmla="*/ 86421 h 1874634"/>
                  <a:gd name="connsiteX2-941" fmla="*/ 6354152 w 11144912"/>
                  <a:gd name="connsiteY2-942" fmla="*/ 0 h 1874634"/>
                  <a:gd name="connsiteX3-943" fmla="*/ 11144879 w 11144912"/>
                  <a:gd name="connsiteY3-944" fmla="*/ 810800 h 1874634"/>
                  <a:gd name="connsiteX4-945" fmla="*/ 6613643 w 11144912"/>
                  <a:gd name="connsiteY4-946" fmla="*/ 1754659 h 1874634"/>
                  <a:gd name="connsiteX5-947" fmla="*/ 4004109 w 11144912"/>
                  <a:gd name="connsiteY5-948" fmla="*/ 1782314 h 1874634"/>
                  <a:gd name="connsiteX6-949" fmla="*/ 1957 w 11144912"/>
                  <a:gd name="connsiteY6-950" fmla="*/ 860228 h 1874634"/>
                  <a:gd name="connsiteX0-951" fmla="*/ 6981 w 11149936"/>
                  <a:gd name="connsiteY0-952" fmla="*/ 860228 h 1874634"/>
                  <a:gd name="connsiteX1-953" fmla="*/ 4416906 w 11149936"/>
                  <a:gd name="connsiteY1-954" fmla="*/ 86421 h 1874634"/>
                  <a:gd name="connsiteX2-955" fmla="*/ 6359176 w 11149936"/>
                  <a:gd name="connsiteY2-956" fmla="*/ 0 h 1874634"/>
                  <a:gd name="connsiteX3-957" fmla="*/ 11149903 w 11149936"/>
                  <a:gd name="connsiteY3-958" fmla="*/ 810800 h 1874634"/>
                  <a:gd name="connsiteX4-959" fmla="*/ 6618667 w 11149936"/>
                  <a:gd name="connsiteY4-960" fmla="*/ 1754659 h 1874634"/>
                  <a:gd name="connsiteX5-961" fmla="*/ 4009133 w 11149936"/>
                  <a:gd name="connsiteY5-962" fmla="*/ 1782314 h 1874634"/>
                  <a:gd name="connsiteX6-963" fmla="*/ 6981 w 11149936"/>
                  <a:gd name="connsiteY6-964" fmla="*/ 860228 h 1874634"/>
                  <a:gd name="connsiteX0-965" fmla="*/ 7764 w 11150719"/>
                  <a:gd name="connsiteY0-966" fmla="*/ 860228 h 1874634"/>
                  <a:gd name="connsiteX1-967" fmla="*/ 4417689 w 11150719"/>
                  <a:gd name="connsiteY1-968" fmla="*/ 86421 h 1874634"/>
                  <a:gd name="connsiteX2-969" fmla="*/ 6359959 w 11150719"/>
                  <a:gd name="connsiteY2-970" fmla="*/ 0 h 1874634"/>
                  <a:gd name="connsiteX3-971" fmla="*/ 11150686 w 11150719"/>
                  <a:gd name="connsiteY3-972" fmla="*/ 810800 h 1874634"/>
                  <a:gd name="connsiteX4-973" fmla="*/ 6619450 w 11150719"/>
                  <a:gd name="connsiteY4-974" fmla="*/ 1754659 h 1874634"/>
                  <a:gd name="connsiteX5-975" fmla="*/ 4009916 w 11150719"/>
                  <a:gd name="connsiteY5-976" fmla="*/ 1782314 h 1874634"/>
                  <a:gd name="connsiteX6-977" fmla="*/ 7764 w 11150719"/>
                  <a:gd name="connsiteY6-978" fmla="*/ 860228 h 1874634"/>
                  <a:gd name="connsiteX0-979" fmla="*/ 8199 w 10946215"/>
                  <a:gd name="connsiteY0-980" fmla="*/ 767073 h 1881143"/>
                  <a:gd name="connsiteX1-981" fmla="*/ 4213185 w 10946215"/>
                  <a:gd name="connsiteY1-982" fmla="*/ 86421 h 1881143"/>
                  <a:gd name="connsiteX2-983" fmla="*/ 6155455 w 10946215"/>
                  <a:gd name="connsiteY2-984" fmla="*/ 0 h 1881143"/>
                  <a:gd name="connsiteX3-985" fmla="*/ 10946182 w 10946215"/>
                  <a:gd name="connsiteY3-986" fmla="*/ 810800 h 1881143"/>
                  <a:gd name="connsiteX4-987" fmla="*/ 6414946 w 10946215"/>
                  <a:gd name="connsiteY4-988" fmla="*/ 1754659 h 1881143"/>
                  <a:gd name="connsiteX5-989" fmla="*/ 3805412 w 10946215"/>
                  <a:gd name="connsiteY5-990" fmla="*/ 1782314 h 1881143"/>
                  <a:gd name="connsiteX6-991" fmla="*/ 8199 w 10946215"/>
                  <a:gd name="connsiteY6-992" fmla="*/ 767073 h 1881143"/>
                  <a:gd name="connsiteX0-993" fmla="*/ 8197 w 10629490"/>
                  <a:gd name="connsiteY0-994" fmla="*/ 767073 h 1881143"/>
                  <a:gd name="connsiteX1-995" fmla="*/ 4213183 w 10629490"/>
                  <a:gd name="connsiteY1-996" fmla="*/ 86421 h 1881143"/>
                  <a:gd name="connsiteX2-997" fmla="*/ 6155453 w 10629490"/>
                  <a:gd name="connsiteY2-998" fmla="*/ 0 h 1881143"/>
                  <a:gd name="connsiteX3-999" fmla="*/ 10629453 w 10629490"/>
                  <a:gd name="connsiteY3-1000" fmla="*/ 661753 h 1881143"/>
                  <a:gd name="connsiteX4-1001" fmla="*/ 6414944 w 10629490"/>
                  <a:gd name="connsiteY4-1002" fmla="*/ 1754659 h 1881143"/>
                  <a:gd name="connsiteX5-1003" fmla="*/ 3805410 w 10629490"/>
                  <a:gd name="connsiteY5-1004" fmla="*/ 1782314 h 1881143"/>
                  <a:gd name="connsiteX6-1005" fmla="*/ 8197 w 10629490"/>
                  <a:gd name="connsiteY6-1006" fmla="*/ 767073 h 1881143"/>
                  <a:gd name="connsiteX0-1007" fmla="*/ 8683 w 10425034"/>
                  <a:gd name="connsiteY0-1008" fmla="*/ 785703 h 1879836"/>
                  <a:gd name="connsiteX1-1009" fmla="*/ 4008728 w 10425034"/>
                  <a:gd name="connsiteY1-1010" fmla="*/ 86421 h 1879836"/>
                  <a:gd name="connsiteX2-1011" fmla="*/ 5950998 w 10425034"/>
                  <a:gd name="connsiteY2-1012" fmla="*/ 0 h 1879836"/>
                  <a:gd name="connsiteX3-1013" fmla="*/ 10424998 w 10425034"/>
                  <a:gd name="connsiteY3-1014" fmla="*/ 661753 h 1879836"/>
                  <a:gd name="connsiteX4-1015" fmla="*/ 6210489 w 10425034"/>
                  <a:gd name="connsiteY4-1016" fmla="*/ 1754659 h 1879836"/>
                  <a:gd name="connsiteX5-1017" fmla="*/ 3600955 w 10425034"/>
                  <a:gd name="connsiteY5-1018" fmla="*/ 1782314 h 1879836"/>
                  <a:gd name="connsiteX6-1019" fmla="*/ 8683 w 10425034"/>
                  <a:gd name="connsiteY6-1020" fmla="*/ 785703 h 1879836"/>
                  <a:gd name="connsiteX0-1021" fmla="*/ 8683 w 10425034"/>
                  <a:gd name="connsiteY0-1022" fmla="*/ 785703 h 1879836"/>
                  <a:gd name="connsiteX1-1023" fmla="*/ 4008728 w 10425034"/>
                  <a:gd name="connsiteY1-1024" fmla="*/ 86421 h 1879836"/>
                  <a:gd name="connsiteX2-1025" fmla="*/ 5950998 w 10425034"/>
                  <a:gd name="connsiteY2-1026" fmla="*/ 0 h 1879836"/>
                  <a:gd name="connsiteX3-1027" fmla="*/ 10424998 w 10425034"/>
                  <a:gd name="connsiteY3-1028" fmla="*/ 661753 h 1879836"/>
                  <a:gd name="connsiteX4-1029" fmla="*/ 6210489 w 10425034"/>
                  <a:gd name="connsiteY4-1030" fmla="*/ 1754659 h 1879836"/>
                  <a:gd name="connsiteX5-1031" fmla="*/ 3600955 w 10425034"/>
                  <a:gd name="connsiteY5-1032" fmla="*/ 1782314 h 1879836"/>
                  <a:gd name="connsiteX6-1033" fmla="*/ 8683 w 10425034"/>
                  <a:gd name="connsiteY6-1034" fmla="*/ 785703 h 1879836"/>
                  <a:gd name="connsiteX0-1035" fmla="*/ 7510 w 10964159"/>
                  <a:gd name="connsiteY0-1036" fmla="*/ 822965 h 1877231"/>
                  <a:gd name="connsiteX1-1037" fmla="*/ 4547853 w 10964159"/>
                  <a:gd name="connsiteY1-1038" fmla="*/ 86421 h 1877231"/>
                  <a:gd name="connsiteX2-1039" fmla="*/ 6490123 w 10964159"/>
                  <a:gd name="connsiteY2-1040" fmla="*/ 0 h 1877231"/>
                  <a:gd name="connsiteX3-1041" fmla="*/ 10964123 w 10964159"/>
                  <a:gd name="connsiteY3-1042" fmla="*/ 661753 h 1877231"/>
                  <a:gd name="connsiteX4-1043" fmla="*/ 6749614 w 10964159"/>
                  <a:gd name="connsiteY4-1044" fmla="*/ 1754659 h 1877231"/>
                  <a:gd name="connsiteX5-1045" fmla="*/ 4140080 w 10964159"/>
                  <a:gd name="connsiteY5-1046" fmla="*/ 1782314 h 1877231"/>
                  <a:gd name="connsiteX6-1047" fmla="*/ 7510 w 10964159"/>
                  <a:gd name="connsiteY6-1048" fmla="*/ 822965 h 1877231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391" y="connsiteY5-392"/>
                  </a:cxn>
                  <a:cxn ang="0">
                    <a:pos x="connsiteX6-417" y="connsiteY6-418"/>
                  </a:cxn>
                </a:cxnLst>
                <a:rect l="l" t="t" r="r" b="b"/>
                <a:pathLst>
                  <a:path w="10964159" h="1877231">
                    <a:moveTo>
                      <a:pt x="7510" y="822965"/>
                    </a:moveTo>
                    <a:cubicBezTo>
                      <a:pt x="189939" y="46238"/>
                      <a:pt x="3467418" y="223582"/>
                      <a:pt x="4547853" y="86421"/>
                    </a:cubicBezTo>
                    <a:cubicBezTo>
                      <a:pt x="5628288" y="-50740"/>
                      <a:pt x="5532713" y="149060"/>
                      <a:pt x="6490123" y="0"/>
                    </a:cubicBezTo>
                    <a:cubicBezTo>
                      <a:pt x="7571100" y="184573"/>
                      <a:pt x="10247431" y="-392690"/>
                      <a:pt x="10964123" y="661753"/>
                    </a:cubicBezTo>
                    <a:cubicBezTo>
                      <a:pt x="10976480" y="1642056"/>
                      <a:pt x="7851186" y="1452699"/>
                      <a:pt x="6749614" y="1754659"/>
                    </a:cubicBezTo>
                    <a:cubicBezTo>
                      <a:pt x="5302052" y="1883626"/>
                      <a:pt x="5263764" y="1937596"/>
                      <a:pt x="4140080" y="1782314"/>
                    </a:cubicBezTo>
                    <a:cubicBezTo>
                      <a:pt x="3016396" y="1627032"/>
                      <a:pt x="-174919" y="1599692"/>
                      <a:pt x="7510" y="822965"/>
                    </a:cubicBezTo>
                    <a:close/>
                  </a:path>
                </a:pathLst>
              </a:custGeom>
              <a:grpFill/>
              <a:ln w="12700">
                <a:solidFill>
                  <a:srgbClr val="D69F8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3" name="椭圆 8"/>
              <p:cNvSpPr/>
              <p:nvPr/>
            </p:nvSpPr>
            <p:spPr>
              <a:xfrm>
                <a:off x="3736172" y="1584333"/>
                <a:ext cx="2925758" cy="560907"/>
              </a:xfrm>
              <a:custGeom>
                <a:avLst/>
                <a:gdLst>
                  <a:gd name="connsiteX0" fmla="*/ 0 w 11142921"/>
                  <a:gd name="connsiteY0" fmla="*/ 847947 h 1695894"/>
                  <a:gd name="connsiteX1" fmla="*/ 5571461 w 11142921"/>
                  <a:gd name="connsiteY1" fmla="*/ 0 h 1695894"/>
                  <a:gd name="connsiteX2" fmla="*/ 11142922 w 11142921"/>
                  <a:gd name="connsiteY2" fmla="*/ 847947 h 1695894"/>
                  <a:gd name="connsiteX3" fmla="*/ 5571461 w 11142921"/>
                  <a:gd name="connsiteY3" fmla="*/ 1695894 h 1695894"/>
                  <a:gd name="connsiteX4" fmla="*/ 0 w 11142921"/>
                  <a:gd name="connsiteY4" fmla="*/ 847947 h 1695894"/>
                  <a:gd name="connsiteX0-1" fmla="*/ 225 w 11143147"/>
                  <a:gd name="connsiteY0-2" fmla="*/ 736737 h 1584684"/>
                  <a:gd name="connsiteX1-3" fmla="*/ 5411048 w 11143147"/>
                  <a:gd name="connsiteY1-4" fmla="*/ 0 h 1584684"/>
                  <a:gd name="connsiteX2-5" fmla="*/ 11143147 w 11143147"/>
                  <a:gd name="connsiteY2-6" fmla="*/ 736737 h 1584684"/>
                  <a:gd name="connsiteX3-7" fmla="*/ 5571686 w 11143147"/>
                  <a:gd name="connsiteY3-8" fmla="*/ 1584684 h 1584684"/>
                  <a:gd name="connsiteX4-9" fmla="*/ 225 w 11143147"/>
                  <a:gd name="connsiteY4-10" fmla="*/ 736737 h 1584684"/>
                  <a:gd name="connsiteX0-11" fmla="*/ 321 w 11143243"/>
                  <a:gd name="connsiteY0-12" fmla="*/ 829428 h 1677375"/>
                  <a:gd name="connsiteX1-13" fmla="*/ 5411144 w 11143243"/>
                  <a:gd name="connsiteY1-14" fmla="*/ 92691 h 1677375"/>
                  <a:gd name="connsiteX2-15" fmla="*/ 11143243 w 11143243"/>
                  <a:gd name="connsiteY2-16" fmla="*/ 829428 h 1677375"/>
                  <a:gd name="connsiteX3-17" fmla="*/ 5571782 w 11143243"/>
                  <a:gd name="connsiteY3-18" fmla="*/ 1677375 h 1677375"/>
                  <a:gd name="connsiteX4-19" fmla="*/ 321 w 11143243"/>
                  <a:gd name="connsiteY4-20" fmla="*/ 829428 h 1677375"/>
                  <a:gd name="connsiteX0-21" fmla="*/ 300 w 11143222"/>
                  <a:gd name="connsiteY0-22" fmla="*/ 738187 h 1586134"/>
                  <a:gd name="connsiteX1-23" fmla="*/ 5411123 w 11143222"/>
                  <a:gd name="connsiteY1-24" fmla="*/ 1450 h 1586134"/>
                  <a:gd name="connsiteX2-25" fmla="*/ 11143222 w 11143222"/>
                  <a:gd name="connsiteY2-26" fmla="*/ 738187 h 1586134"/>
                  <a:gd name="connsiteX3-27" fmla="*/ 5571761 w 11143222"/>
                  <a:gd name="connsiteY3-28" fmla="*/ 1586134 h 1586134"/>
                  <a:gd name="connsiteX4-29" fmla="*/ 300 w 11143222"/>
                  <a:gd name="connsiteY4-30" fmla="*/ 738187 h 1586134"/>
                  <a:gd name="connsiteX0-31" fmla="*/ 300 w 11143222"/>
                  <a:gd name="connsiteY0-32" fmla="*/ 738187 h 1602072"/>
                  <a:gd name="connsiteX1-33" fmla="*/ 5411123 w 11143222"/>
                  <a:gd name="connsiteY1-34" fmla="*/ 1450 h 1602072"/>
                  <a:gd name="connsiteX2-35" fmla="*/ 11143222 w 11143222"/>
                  <a:gd name="connsiteY2-36" fmla="*/ 738187 h 1602072"/>
                  <a:gd name="connsiteX3-37" fmla="*/ 5571761 w 11143222"/>
                  <a:gd name="connsiteY3-38" fmla="*/ 1586134 h 1602072"/>
                  <a:gd name="connsiteX4-39" fmla="*/ 300 w 11143222"/>
                  <a:gd name="connsiteY4-40" fmla="*/ 738187 h 1602072"/>
                  <a:gd name="connsiteX0-41" fmla="*/ 300 w 11143222"/>
                  <a:gd name="connsiteY0-42" fmla="*/ 738187 h 1598080"/>
                  <a:gd name="connsiteX1-43" fmla="*/ 5411123 w 11143222"/>
                  <a:gd name="connsiteY1-44" fmla="*/ 1450 h 1598080"/>
                  <a:gd name="connsiteX2-45" fmla="*/ 11143222 w 11143222"/>
                  <a:gd name="connsiteY2-46" fmla="*/ 738187 h 1598080"/>
                  <a:gd name="connsiteX3-47" fmla="*/ 5571761 w 11143222"/>
                  <a:gd name="connsiteY3-48" fmla="*/ 1586134 h 1598080"/>
                  <a:gd name="connsiteX4-49" fmla="*/ 300 w 11143222"/>
                  <a:gd name="connsiteY4-50" fmla="*/ 738187 h 1598080"/>
                  <a:gd name="connsiteX0-51" fmla="*/ 138 w 11464336"/>
                  <a:gd name="connsiteY0-52" fmla="*/ 736737 h 1584684"/>
                  <a:gd name="connsiteX1-53" fmla="*/ 5732237 w 11464336"/>
                  <a:gd name="connsiteY1-54" fmla="*/ 0 h 1584684"/>
                  <a:gd name="connsiteX2-55" fmla="*/ 11464336 w 11464336"/>
                  <a:gd name="connsiteY2-56" fmla="*/ 736737 h 1584684"/>
                  <a:gd name="connsiteX3-57" fmla="*/ 5892875 w 11464336"/>
                  <a:gd name="connsiteY3-58" fmla="*/ 1584684 h 1584684"/>
                  <a:gd name="connsiteX4-59" fmla="*/ 138 w 11464336"/>
                  <a:gd name="connsiteY4-60" fmla="*/ 736737 h 1584684"/>
                  <a:gd name="connsiteX0-61" fmla="*/ 24759 w 11488957"/>
                  <a:gd name="connsiteY0-62" fmla="*/ 737708 h 1585655"/>
                  <a:gd name="connsiteX1-63" fmla="*/ 5756858 w 11488957"/>
                  <a:gd name="connsiteY1-64" fmla="*/ 971 h 1585655"/>
                  <a:gd name="connsiteX2-65" fmla="*/ 11488957 w 11488957"/>
                  <a:gd name="connsiteY2-66" fmla="*/ 737708 h 1585655"/>
                  <a:gd name="connsiteX3-67" fmla="*/ 5917496 w 11488957"/>
                  <a:gd name="connsiteY3-68" fmla="*/ 1585655 h 1585655"/>
                  <a:gd name="connsiteX4-69" fmla="*/ 24759 w 11488957"/>
                  <a:gd name="connsiteY4-70" fmla="*/ 737708 h 1585655"/>
                  <a:gd name="connsiteX0-71" fmla="*/ 26515 w 11132367"/>
                  <a:gd name="connsiteY0-72" fmla="*/ 899055 h 1602201"/>
                  <a:gd name="connsiteX1-73" fmla="*/ 5400268 w 11132367"/>
                  <a:gd name="connsiteY1-74" fmla="*/ 1680 h 1602201"/>
                  <a:gd name="connsiteX2-75" fmla="*/ 11132367 w 11132367"/>
                  <a:gd name="connsiteY2-76" fmla="*/ 738417 h 1602201"/>
                  <a:gd name="connsiteX3-77" fmla="*/ 5560906 w 11132367"/>
                  <a:gd name="connsiteY3-78" fmla="*/ 1586364 h 1602201"/>
                  <a:gd name="connsiteX4-79" fmla="*/ 26515 w 11132367"/>
                  <a:gd name="connsiteY4-80" fmla="*/ 899055 h 1602201"/>
                  <a:gd name="connsiteX0-81" fmla="*/ 19182 w 11125034"/>
                  <a:gd name="connsiteY0-82" fmla="*/ 899055 h 1603865"/>
                  <a:gd name="connsiteX1-83" fmla="*/ 5392935 w 11125034"/>
                  <a:gd name="connsiteY1-84" fmla="*/ 1680 h 1603865"/>
                  <a:gd name="connsiteX2-85" fmla="*/ 11125034 w 11125034"/>
                  <a:gd name="connsiteY2-86" fmla="*/ 738417 h 1603865"/>
                  <a:gd name="connsiteX3-87" fmla="*/ 5553573 w 11125034"/>
                  <a:gd name="connsiteY3-88" fmla="*/ 1586364 h 1603865"/>
                  <a:gd name="connsiteX4-89" fmla="*/ 19182 w 11125034"/>
                  <a:gd name="connsiteY4-90" fmla="*/ 899055 h 1603865"/>
                  <a:gd name="connsiteX0-91" fmla="*/ 20646 w 11126498"/>
                  <a:gd name="connsiteY0-92" fmla="*/ 996014 h 1700824"/>
                  <a:gd name="connsiteX1-93" fmla="*/ 5394399 w 11126498"/>
                  <a:gd name="connsiteY1-94" fmla="*/ 98639 h 1700824"/>
                  <a:gd name="connsiteX2-95" fmla="*/ 11126498 w 11126498"/>
                  <a:gd name="connsiteY2-96" fmla="*/ 835376 h 1700824"/>
                  <a:gd name="connsiteX3-97" fmla="*/ 5555037 w 11126498"/>
                  <a:gd name="connsiteY3-98" fmla="*/ 1683323 h 1700824"/>
                  <a:gd name="connsiteX4-99" fmla="*/ 20646 w 11126498"/>
                  <a:gd name="connsiteY4-100" fmla="*/ 996014 h 1700824"/>
                  <a:gd name="connsiteX0-101" fmla="*/ 20845 w 11126697"/>
                  <a:gd name="connsiteY0-102" fmla="*/ 902584 h 1607394"/>
                  <a:gd name="connsiteX1-103" fmla="*/ 5394598 w 11126697"/>
                  <a:gd name="connsiteY1-104" fmla="*/ 5209 h 1607394"/>
                  <a:gd name="connsiteX2-105" fmla="*/ 11126697 w 11126697"/>
                  <a:gd name="connsiteY2-106" fmla="*/ 741946 h 1607394"/>
                  <a:gd name="connsiteX3-107" fmla="*/ 5555236 w 11126697"/>
                  <a:gd name="connsiteY3-108" fmla="*/ 1589893 h 1607394"/>
                  <a:gd name="connsiteX4-109" fmla="*/ 20845 w 11126697"/>
                  <a:gd name="connsiteY4-110" fmla="*/ 902584 h 1607394"/>
                  <a:gd name="connsiteX0-111" fmla="*/ 20779 w 11126631"/>
                  <a:gd name="connsiteY0-112" fmla="*/ 951990 h 1656800"/>
                  <a:gd name="connsiteX1-113" fmla="*/ 5394532 w 11126631"/>
                  <a:gd name="connsiteY1-114" fmla="*/ 54615 h 1656800"/>
                  <a:gd name="connsiteX2-115" fmla="*/ 11126631 w 11126631"/>
                  <a:gd name="connsiteY2-116" fmla="*/ 791352 h 1656800"/>
                  <a:gd name="connsiteX3-117" fmla="*/ 5555170 w 11126631"/>
                  <a:gd name="connsiteY3-118" fmla="*/ 1639299 h 1656800"/>
                  <a:gd name="connsiteX4-119" fmla="*/ 20779 w 11126631"/>
                  <a:gd name="connsiteY4-120" fmla="*/ 951990 h 1656800"/>
                  <a:gd name="connsiteX0-121" fmla="*/ 98 w 11105950"/>
                  <a:gd name="connsiteY0-122" fmla="*/ 1020663 h 1709155"/>
                  <a:gd name="connsiteX1-123" fmla="*/ 5410921 w 11105950"/>
                  <a:gd name="connsiteY1-124" fmla="*/ 24434 h 1709155"/>
                  <a:gd name="connsiteX2-125" fmla="*/ 11105950 w 11105950"/>
                  <a:gd name="connsiteY2-126" fmla="*/ 860025 h 1709155"/>
                  <a:gd name="connsiteX3-127" fmla="*/ 5534489 w 11105950"/>
                  <a:gd name="connsiteY3-128" fmla="*/ 1707972 h 1709155"/>
                  <a:gd name="connsiteX4-129" fmla="*/ 98 w 11105950"/>
                  <a:gd name="connsiteY4-130" fmla="*/ 1020663 h 1709155"/>
                  <a:gd name="connsiteX0-131" fmla="*/ 27558 w 11133410"/>
                  <a:gd name="connsiteY0-132" fmla="*/ 1027360 h 1717034"/>
                  <a:gd name="connsiteX1-133" fmla="*/ 5438381 w 11133410"/>
                  <a:gd name="connsiteY1-134" fmla="*/ 31131 h 1717034"/>
                  <a:gd name="connsiteX2-135" fmla="*/ 11133410 w 11133410"/>
                  <a:gd name="connsiteY2-136" fmla="*/ 866722 h 1717034"/>
                  <a:gd name="connsiteX3-137" fmla="*/ 5561949 w 11133410"/>
                  <a:gd name="connsiteY3-138" fmla="*/ 1714669 h 1717034"/>
                  <a:gd name="connsiteX4-139" fmla="*/ 27558 w 11133410"/>
                  <a:gd name="connsiteY4-140" fmla="*/ 1027360 h 1717034"/>
                  <a:gd name="connsiteX0-141" fmla="*/ 10942 w 11116794"/>
                  <a:gd name="connsiteY0-142" fmla="*/ 1034881 h 1728673"/>
                  <a:gd name="connsiteX1-143" fmla="*/ 5421765 w 11116794"/>
                  <a:gd name="connsiteY1-144" fmla="*/ 38652 h 1728673"/>
                  <a:gd name="connsiteX2-145" fmla="*/ 11116794 w 11116794"/>
                  <a:gd name="connsiteY2-146" fmla="*/ 874243 h 1728673"/>
                  <a:gd name="connsiteX3-147" fmla="*/ 5545333 w 11116794"/>
                  <a:gd name="connsiteY3-148" fmla="*/ 1722190 h 1728673"/>
                  <a:gd name="connsiteX4-149" fmla="*/ 10942 w 11116794"/>
                  <a:gd name="connsiteY4-150" fmla="*/ 1034881 h 1728673"/>
                  <a:gd name="connsiteX0-151" fmla="*/ 1601 w 11107453"/>
                  <a:gd name="connsiteY0-152" fmla="*/ 875692 h 1564124"/>
                  <a:gd name="connsiteX1-153" fmla="*/ 5054078 w 11107453"/>
                  <a:gd name="connsiteY1-154" fmla="*/ 27744 h 1564124"/>
                  <a:gd name="connsiteX2-155" fmla="*/ 11107453 w 11107453"/>
                  <a:gd name="connsiteY2-156" fmla="*/ 715054 h 1564124"/>
                  <a:gd name="connsiteX3-157" fmla="*/ 5535992 w 11107453"/>
                  <a:gd name="connsiteY3-158" fmla="*/ 1563001 h 1564124"/>
                  <a:gd name="connsiteX4-159" fmla="*/ 1601 w 11107453"/>
                  <a:gd name="connsiteY4-160" fmla="*/ 875692 h 1564124"/>
                  <a:gd name="connsiteX0-161" fmla="*/ 1601 w 11107453"/>
                  <a:gd name="connsiteY0-162" fmla="*/ 875692 h 1564124"/>
                  <a:gd name="connsiteX1-163" fmla="*/ 5054078 w 11107453"/>
                  <a:gd name="connsiteY1-164" fmla="*/ 27744 h 1564124"/>
                  <a:gd name="connsiteX2-165" fmla="*/ 11107453 w 11107453"/>
                  <a:gd name="connsiteY2-166" fmla="*/ 715054 h 1564124"/>
                  <a:gd name="connsiteX3-167" fmla="*/ 5535992 w 11107453"/>
                  <a:gd name="connsiteY3-168" fmla="*/ 1563001 h 1564124"/>
                  <a:gd name="connsiteX4-169" fmla="*/ 1601 w 11107453"/>
                  <a:gd name="connsiteY4-170" fmla="*/ 875692 h 1564124"/>
                  <a:gd name="connsiteX0-171" fmla="*/ 193 w 11106045"/>
                  <a:gd name="connsiteY0-172" fmla="*/ 935993 h 1624449"/>
                  <a:gd name="connsiteX1-173" fmla="*/ 5361589 w 11106045"/>
                  <a:gd name="connsiteY1-174" fmla="*/ 26262 h 1624449"/>
                  <a:gd name="connsiteX2-175" fmla="*/ 11106045 w 11106045"/>
                  <a:gd name="connsiteY2-176" fmla="*/ 775355 h 1624449"/>
                  <a:gd name="connsiteX3-177" fmla="*/ 5534584 w 11106045"/>
                  <a:gd name="connsiteY3-178" fmla="*/ 1623302 h 1624449"/>
                  <a:gd name="connsiteX4-179" fmla="*/ 193 w 11106045"/>
                  <a:gd name="connsiteY4-180" fmla="*/ 935993 h 1624449"/>
                  <a:gd name="connsiteX0-181" fmla="*/ 70072 w 11175924"/>
                  <a:gd name="connsiteY0-182" fmla="*/ 965625 h 1674478"/>
                  <a:gd name="connsiteX1-183" fmla="*/ 5431468 w 11175924"/>
                  <a:gd name="connsiteY1-184" fmla="*/ 55894 h 1674478"/>
                  <a:gd name="connsiteX2-185" fmla="*/ 11175924 w 11175924"/>
                  <a:gd name="connsiteY2-186" fmla="*/ 804987 h 1674478"/>
                  <a:gd name="connsiteX3-187" fmla="*/ 5604463 w 11175924"/>
                  <a:gd name="connsiteY3-188" fmla="*/ 1652934 h 1674478"/>
                  <a:gd name="connsiteX4-189" fmla="*/ 70072 w 11175924"/>
                  <a:gd name="connsiteY4-190" fmla="*/ 965625 h 1674478"/>
                  <a:gd name="connsiteX0-191" fmla="*/ 65465 w 11208387"/>
                  <a:gd name="connsiteY0-192" fmla="*/ 921187 h 1630931"/>
                  <a:gd name="connsiteX1-193" fmla="*/ 5426861 w 11208387"/>
                  <a:gd name="connsiteY1-194" fmla="*/ 11456 h 1630931"/>
                  <a:gd name="connsiteX2-195" fmla="*/ 11208387 w 11208387"/>
                  <a:gd name="connsiteY2-196" fmla="*/ 748192 h 1630931"/>
                  <a:gd name="connsiteX3-197" fmla="*/ 5599856 w 11208387"/>
                  <a:gd name="connsiteY3-198" fmla="*/ 1608496 h 1630931"/>
                  <a:gd name="connsiteX4-199" fmla="*/ 65465 w 11208387"/>
                  <a:gd name="connsiteY4-200" fmla="*/ 921187 h 1630931"/>
                  <a:gd name="connsiteX0-201" fmla="*/ 91838 w 11234760"/>
                  <a:gd name="connsiteY0-202" fmla="*/ 921187 h 1616978"/>
                  <a:gd name="connsiteX1-203" fmla="*/ 5453234 w 11234760"/>
                  <a:gd name="connsiteY1-204" fmla="*/ 11456 h 1616978"/>
                  <a:gd name="connsiteX2-205" fmla="*/ 11234760 w 11234760"/>
                  <a:gd name="connsiteY2-206" fmla="*/ 748192 h 1616978"/>
                  <a:gd name="connsiteX3-207" fmla="*/ 5626229 w 11234760"/>
                  <a:gd name="connsiteY3-208" fmla="*/ 1608496 h 1616978"/>
                  <a:gd name="connsiteX4-209" fmla="*/ 91838 w 11234760"/>
                  <a:gd name="connsiteY4-210" fmla="*/ 921187 h 1616978"/>
                  <a:gd name="connsiteX0-211" fmla="*/ 18141 w 11161063"/>
                  <a:gd name="connsiteY0-212" fmla="*/ 921187 h 1627157"/>
                  <a:gd name="connsiteX1-213" fmla="*/ 5379537 w 11161063"/>
                  <a:gd name="connsiteY1-214" fmla="*/ 11456 h 1627157"/>
                  <a:gd name="connsiteX2-215" fmla="*/ 11161063 w 11161063"/>
                  <a:gd name="connsiteY2-216" fmla="*/ 748192 h 1627157"/>
                  <a:gd name="connsiteX3-217" fmla="*/ 5552532 w 11161063"/>
                  <a:gd name="connsiteY3-218" fmla="*/ 1608496 h 1627157"/>
                  <a:gd name="connsiteX4-219" fmla="*/ 18141 w 11161063"/>
                  <a:gd name="connsiteY4-220" fmla="*/ 921187 h 1627157"/>
                  <a:gd name="connsiteX0-221" fmla="*/ 18279 w 11124130"/>
                  <a:gd name="connsiteY0-222" fmla="*/ 881804 h 1617320"/>
                  <a:gd name="connsiteX1-223" fmla="*/ 5342604 w 11124130"/>
                  <a:gd name="connsiteY1-224" fmla="*/ 9144 h 1617320"/>
                  <a:gd name="connsiteX2-225" fmla="*/ 11124130 w 11124130"/>
                  <a:gd name="connsiteY2-226" fmla="*/ 745880 h 1617320"/>
                  <a:gd name="connsiteX3-227" fmla="*/ 5515599 w 11124130"/>
                  <a:gd name="connsiteY3-228" fmla="*/ 1606184 h 1617320"/>
                  <a:gd name="connsiteX4-229" fmla="*/ 18279 w 11124130"/>
                  <a:gd name="connsiteY4-230" fmla="*/ 881804 h 1617320"/>
                  <a:gd name="connsiteX0-231" fmla="*/ 177 w 11106028"/>
                  <a:gd name="connsiteY0-232" fmla="*/ 885630 h 1687136"/>
                  <a:gd name="connsiteX1-233" fmla="*/ 5324502 w 11106028"/>
                  <a:gd name="connsiteY1-234" fmla="*/ 12970 h 1687136"/>
                  <a:gd name="connsiteX2-235" fmla="*/ 11106028 w 11106028"/>
                  <a:gd name="connsiteY2-236" fmla="*/ 749706 h 1687136"/>
                  <a:gd name="connsiteX3-237" fmla="*/ 5497497 w 11106028"/>
                  <a:gd name="connsiteY3-238" fmla="*/ 1610010 h 1687136"/>
                  <a:gd name="connsiteX4-239" fmla="*/ 177 w 11106028"/>
                  <a:gd name="connsiteY4-240" fmla="*/ 885630 h 1687136"/>
                  <a:gd name="connsiteX0-241" fmla="*/ 172 w 11204878"/>
                  <a:gd name="connsiteY0-242" fmla="*/ 821300 h 1682598"/>
                  <a:gd name="connsiteX1-243" fmla="*/ 5423352 w 11204878"/>
                  <a:gd name="connsiteY1-244" fmla="*/ 47494 h 1682598"/>
                  <a:gd name="connsiteX2-245" fmla="*/ 11204878 w 11204878"/>
                  <a:gd name="connsiteY2-246" fmla="*/ 784230 h 1682598"/>
                  <a:gd name="connsiteX3-247" fmla="*/ 5596347 w 11204878"/>
                  <a:gd name="connsiteY3-248" fmla="*/ 1644534 h 1682598"/>
                  <a:gd name="connsiteX4-249" fmla="*/ 172 w 11204878"/>
                  <a:gd name="connsiteY4-250" fmla="*/ 821300 h 1682598"/>
                  <a:gd name="connsiteX0-251" fmla="*/ 1728 w 11206434"/>
                  <a:gd name="connsiteY0-252" fmla="*/ 777088 h 1601641"/>
                  <a:gd name="connsiteX1-253" fmla="*/ 5424908 w 11206434"/>
                  <a:gd name="connsiteY1-254" fmla="*/ 3282 h 1601641"/>
                  <a:gd name="connsiteX2-255" fmla="*/ 11206434 w 11206434"/>
                  <a:gd name="connsiteY2-256" fmla="*/ 740018 h 1601641"/>
                  <a:gd name="connsiteX3-257" fmla="*/ 5597903 w 11206434"/>
                  <a:gd name="connsiteY3-258" fmla="*/ 1600322 h 1601641"/>
                  <a:gd name="connsiteX4-259" fmla="*/ 1728 w 11206434"/>
                  <a:gd name="connsiteY4-260" fmla="*/ 777088 h 1601641"/>
                  <a:gd name="connsiteX0-261" fmla="*/ 1752 w 11144674"/>
                  <a:gd name="connsiteY0-262" fmla="*/ 741435 h 1601739"/>
                  <a:gd name="connsiteX1-263" fmla="*/ 5363148 w 11144674"/>
                  <a:gd name="connsiteY1-264" fmla="*/ 4699 h 1601739"/>
                  <a:gd name="connsiteX2-265" fmla="*/ 11144674 w 11144674"/>
                  <a:gd name="connsiteY2-266" fmla="*/ 741435 h 1601739"/>
                  <a:gd name="connsiteX3-267" fmla="*/ 5536143 w 11144674"/>
                  <a:gd name="connsiteY3-268" fmla="*/ 1601739 h 1601739"/>
                  <a:gd name="connsiteX4-269" fmla="*/ 1752 w 11144674"/>
                  <a:gd name="connsiteY4-270" fmla="*/ 741435 h 1601739"/>
                  <a:gd name="connsiteX0-271" fmla="*/ 1262 w 11144184"/>
                  <a:gd name="connsiteY0-272" fmla="*/ 741435 h 1601739"/>
                  <a:gd name="connsiteX1-273" fmla="*/ 5362658 w 11144184"/>
                  <a:gd name="connsiteY1-274" fmla="*/ 4699 h 1601739"/>
                  <a:gd name="connsiteX2-275" fmla="*/ 11144184 w 11144184"/>
                  <a:gd name="connsiteY2-276" fmla="*/ 741435 h 1601739"/>
                  <a:gd name="connsiteX3-277" fmla="*/ 5535653 w 11144184"/>
                  <a:gd name="connsiteY3-278" fmla="*/ 1601739 h 1601739"/>
                  <a:gd name="connsiteX4-279" fmla="*/ 1262 w 11144184"/>
                  <a:gd name="connsiteY4-280" fmla="*/ 741435 h 1601739"/>
                  <a:gd name="connsiteX0-281" fmla="*/ 1250 w 11181242"/>
                  <a:gd name="connsiteY0-282" fmla="*/ 803213 h 1605189"/>
                  <a:gd name="connsiteX1-283" fmla="*/ 5399716 w 11181242"/>
                  <a:gd name="connsiteY1-284" fmla="*/ 4693 h 1605189"/>
                  <a:gd name="connsiteX2-285" fmla="*/ 11181242 w 11181242"/>
                  <a:gd name="connsiteY2-286" fmla="*/ 741429 h 1605189"/>
                  <a:gd name="connsiteX3-287" fmla="*/ 5572711 w 11181242"/>
                  <a:gd name="connsiteY3-288" fmla="*/ 1601733 h 1605189"/>
                  <a:gd name="connsiteX4-289" fmla="*/ 1250 w 11181242"/>
                  <a:gd name="connsiteY4-290" fmla="*/ 803213 h 1605189"/>
                  <a:gd name="connsiteX0-291" fmla="*/ 1737 w 11181729"/>
                  <a:gd name="connsiteY0-292" fmla="*/ 811978 h 1633006"/>
                  <a:gd name="connsiteX1-293" fmla="*/ 5400203 w 11181729"/>
                  <a:gd name="connsiteY1-294" fmla="*/ 13458 h 1633006"/>
                  <a:gd name="connsiteX2-295" fmla="*/ 11181729 w 11181729"/>
                  <a:gd name="connsiteY2-296" fmla="*/ 750194 h 1633006"/>
                  <a:gd name="connsiteX3-297" fmla="*/ 5573198 w 11181729"/>
                  <a:gd name="connsiteY3-298" fmla="*/ 1610498 h 1633006"/>
                  <a:gd name="connsiteX4-299" fmla="*/ 1737 w 11181729"/>
                  <a:gd name="connsiteY4-300" fmla="*/ 811978 h 1633006"/>
                  <a:gd name="connsiteX0-301" fmla="*/ 1737 w 11181729"/>
                  <a:gd name="connsiteY0-302" fmla="*/ 811978 h 1633006"/>
                  <a:gd name="connsiteX1-303" fmla="*/ 5400203 w 11181729"/>
                  <a:gd name="connsiteY1-304" fmla="*/ 13458 h 1633006"/>
                  <a:gd name="connsiteX2-305" fmla="*/ 11181729 w 11181729"/>
                  <a:gd name="connsiteY2-306" fmla="*/ 750194 h 1633006"/>
                  <a:gd name="connsiteX3-307" fmla="*/ 5573198 w 11181729"/>
                  <a:gd name="connsiteY3-308" fmla="*/ 1610498 h 1633006"/>
                  <a:gd name="connsiteX4-309" fmla="*/ 1737 w 11181729"/>
                  <a:gd name="connsiteY4-310" fmla="*/ 811978 h 1633006"/>
                  <a:gd name="connsiteX0-311" fmla="*/ 23183 w 11203175"/>
                  <a:gd name="connsiteY0-312" fmla="*/ 799117 h 1603534"/>
                  <a:gd name="connsiteX1-313" fmla="*/ 5421649 w 11203175"/>
                  <a:gd name="connsiteY1-314" fmla="*/ 597 h 1603534"/>
                  <a:gd name="connsiteX2-315" fmla="*/ 11203175 w 11203175"/>
                  <a:gd name="connsiteY2-316" fmla="*/ 737333 h 1603534"/>
                  <a:gd name="connsiteX3-317" fmla="*/ 5594644 w 11203175"/>
                  <a:gd name="connsiteY3-318" fmla="*/ 1597637 h 1603534"/>
                  <a:gd name="connsiteX4-319" fmla="*/ 23183 w 11203175"/>
                  <a:gd name="connsiteY4-320" fmla="*/ 799117 h 1603534"/>
                  <a:gd name="connsiteX0-321" fmla="*/ 23183 w 11203175"/>
                  <a:gd name="connsiteY0-322" fmla="*/ 800089 h 1604506"/>
                  <a:gd name="connsiteX1-323" fmla="*/ 5421649 w 11203175"/>
                  <a:gd name="connsiteY1-324" fmla="*/ 1569 h 1604506"/>
                  <a:gd name="connsiteX2-325" fmla="*/ 11203175 w 11203175"/>
                  <a:gd name="connsiteY2-326" fmla="*/ 738305 h 1604506"/>
                  <a:gd name="connsiteX3-327" fmla="*/ 5594644 w 11203175"/>
                  <a:gd name="connsiteY3-328" fmla="*/ 1598609 h 1604506"/>
                  <a:gd name="connsiteX4-329" fmla="*/ 23183 w 11203175"/>
                  <a:gd name="connsiteY4-330" fmla="*/ 800089 h 1604506"/>
                  <a:gd name="connsiteX0-331" fmla="*/ 23183 w 11203175"/>
                  <a:gd name="connsiteY0-332" fmla="*/ 800089 h 1604506"/>
                  <a:gd name="connsiteX1-333" fmla="*/ 5421649 w 11203175"/>
                  <a:gd name="connsiteY1-334" fmla="*/ 1569 h 1604506"/>
                  <a:gd name="connsiteX2-335" fmla="*/ 11203175 w 11203175"/>
                  <a:gd name="connsiteY2-336" fmla="*/ 738305 h 1604506"/>
                  <a:gd name="connsiteX3-337" fmla="*/ 5594644 w 11203175"/>
                  <a:gd name="connsiteY3-338" fmla="*/ 1598609 h 1604506"/>
                  <a:gd name="connsiteX4-339" fmla="*/ 23183 w 11203175"/>
                  <a:gd name="connsiteY4-340" fmla="*/ 800089 h 1604506"/>
                  <a:gd name="connsiteX0-341" fmla="*/ 23183 w 11203175"/>
                  <a:gd name="connsiteY0-342" fmla="*/ 803223 h 1607640"/>
                  <a:gd name="connsiteX1-343" fmla="*/ 5421649 w 11203175"/>
                  <a:gd name="connsiteY1-344" fmla="*/ 4703 h 1607640"/>
                  <a:gd name="connsiteX2-345" fmla="*/ 11203175 w 11203175"/>
                  <a:gd name="connsiteY2-346" fmla="*/ 741439 h 1607640"/>
                  <a:gd name="connsiteX3-347" fmla="*/ 5594644 w 11203175"/>
                  <a:gd name="connsiteY3-348" fmla="*/ 1601743 h 1607640"/>
                  <a:gd name="connsiteX4-349" fmla="*/ 23183 w 11203175"/>
                  <a:gd name="connsiteY4-350" fmla="*/ 803223 h 1607640"/>
                  <a:gd name="connsiteX0-351" fmla="*/ 23183 w 11203175"/>
                  <a:gd name="connsiteY0-352" fmla="*/ 801476 h 1605893"/>
                  <a:gd name="connsiteX1-353" fmla="*/ 5421649 w 11203175"/>
                  <a:gd name="connsiteY1-354" fmla="*/ 2956 h 1605893"/>
                  <a:gd name="connsiteX2-355" fmla="*/ 11203175 w 11203175"/>
                  <a:gd name="connsiteY2-356" fmla="*/ 739692 h 1605893"/>
                  <a:gd name="connsiteX3-357" fmla="*/ 5594644 w 11203175"/>
                  <a:gd name="connsiteY3-358" fmla="*/ 1599996 h 1605893"/>
                  <a:gd name="connsiteX4-359" fmla="*/ 23183 w 11203175"/>
                  <a:gd name="connsiteY4-360" fmla="*/ 801476 h 1605893"/>
                  <a:gd name="connsiteX0-361" fmla="*/ 2400 w 11182392"/>
                  <a:gd name="connsiteY0-362" fmla="*/ 798526 h 1597190"/>
                  <a:gd name="connsiteX1-363" fmla="*/ 4918952 w 11182392"/>
                  <a:gd name="connsiteY1-364" fmla="*/ 6 h 1597190"/>
                  <a:gd name="connsiteX2-365" fmla="*/ 11182392 w 11182392"/>
                  <a:gd name="connsiteY2-366" fmla="*/ 736742 h 1597190"/>
                  <a:gd name="connsiteX3-367" fmla="*/ 5573861 w 11182392"/>
                  <a:gd name="connsiteY3-368" fmla="*/ 1597046 h 1597190"/>
                  <a:gd name="connsiteX4-369" fmla="*/ 2400 w 11182392"/>
                  <a:gd name="connsiteY4-370" fmla="*/ 798526 h 1597190"/>
                  <a:gd name="connsiteX0-371" fmla="*/ 2400 w 11182392"/>
                  <a:gd name="connsiteY0-372" fmla="*/ 894470 h 1693134"/>
                  <a:gd name="connsiteX1-373" fmla="*/ 4918952 w 11182392"/>
                  <a:gd name="connsiteY1-374" fmla="*/ 95950 h 1693134"/>
                  <a:gd name="connsiteX2-375" fmla="*/ 5588476 w 11182392"/>
                  <a:gd name="connsiteY2-376" fmla="*/ 96026 h 1693134"/>
                  <a:gd name="connsiteX3-377" fmla="*/ 11182392 w 11182392"/>
                  <a:gd name="connsiteY3-378" fmla="*/ 832686 h 1693134"/>
                  <a:gd name="connsiteX4-379" fmla="*/ 5573861 w 11182392"/>
                  <a:gd name="connsiteY4-380" fmla="*/ 1692990 h 1693134"/>
                  <a:gd name="connsiteX5" fmla="*/ 2400 w 11182392"/>
                  <a:gd name="connsiteY5" fmla="*/ 894470 h 1693134"/>
                  <a:gd name="connsiteX0-381" fmla="*/ 4 w 11179996"/>
                  <a:gd name="connsiteY0-382" fmla="*/ 894470 h 1680780"/>
                  <a:gd name="connsiteX1-383" fmla="*/ 4916556 w 11179996"/>
                  <a:gd name="connsiteY1-384" fmla="*/ 95950 h 1680780"/>
                  <a:gd name="connsiteX2-385" fmla="*/ 5586080 w 11179996"/>
                  <a:gd name="connsiteY2-386" fmla="*/ 96026 h 1680780"/>
                  <a:gd name="connsiteX3-387" fmla="*/ 11179996 w 11179996"/>
                  <a:gd name="connsiteY3-388" fmla="*/ 832686 h 1680780"/>
                  <a:gd name="connsiteX4-389" fmla="*/ 4941270 w 11179996"/>
                  <a:gd name="connsiteY4-390" fmla="*/ 1680633 h 1680780"/>
                  <a:gd name="connsiteX5-391" fmla="*/ 4 w 11179996"/>
                  <a:gd name="connsiteY5-392" fmla="*/ 894470 h 1680780"/>
                  <a:gd name="connsiteX0-393" fmla="*/ 4 w 11180021"/>
                  <a:gd name="connsiteY0-394" fmla="*/ 894470 h 1781118"/>
                  <a:gd name="connsiteX1-395" fmla="*/ 4916556 w 11180021"/>
                  <a:gd name="connsiteY1-396" fmla="*/ 95950 h 1781118"/>
                  <a:gd name="connsiteX2-397" fmla="*/ 5586080 w 11180021"/>
                  <a:gd name="connsiteY2-398" fmla="*/ 96026 h 1781118"/>
                  <a:gd name="connsiteX3-399" fmla="*/ 11179996 w 11180021"/>
                  <a:gd name="connsiteY3-400" fmla="*/ 832686 h 1781118"/>
                  <a:gd name="connsiteX4-401" fmla="*/ 5511940 w 11180021"/>
                  <a:gd name="connsiteY4-402" fmla="*/ 1677691 h 1781118"/>
                  <a:gd name="connsiteX5-403" fmla="*/ 4941270 w 11180021"/>
                  <a:gd name="connsiteY5-404" fmla="*/ 1680633 h 1781118"/>
                  <a:gd name="connsiteX6" fmla="*/ 4 w 11180021"/>
                  <a:gd name="connsiteY6" fmla="*/ 894470 h 1781118"/>
                  <a:gd name="connsiteX0-405" fmla="*/ 4 w 11180021"/>
                  <a:gd name="connsiteY0-406" fmla="*/ 894470 h 1755894"/>
                  <a:gd name="connsiteX1-407" fmla="*/ 4916556 w 11180021"/>
                  <a:gd name="connsiteY1-408" fmla="*/ 95950 h 1755894"/>
                  <a:gd name="connsiteX2-409" fmla="*/ 5586080 w 11180021"/>
                  <a:gd name="connsiteY2-410" fmla="*/ 96026 h 1755894"/>
                  <a:gd name="connsiteX3-411" fmla="*/ 11179996 w 11180021"/>
                  <a:gd name="connsiteY3-412" fmla="*/ 832686 h 1755894"/>
                  <a:gd name="connsiteX4-413" fmla="*/ 5771431 w 11180021"/>
                  <a:gd name="connsiteY4-414" fmla="*/ 1628264 h 1755894"/>
                  <a:gd name="connsiteX5-415" fmla="*/ 4941270 w 11180021"/>
                  <a:gd name="connsiteY5-416" fmla="*/ 1680633 h 1755894"/>
                  <a:gd name="connsiteX6-417" fmla="*/ 4 w 11180021"/>
                  <a:gd name="connsiteY6-418" fmla="*/ 894470 h 1755894"/>
                  <a:gd name="connsiteX0-419" fmla="*/ 5329 w 11185346"/>
                  <a:gd name="connsiteY0-420" fmla="*/ 894470 h 1755894"/>
                  <a:gd name="connsiteX1-421" fmla="*/ 4921881 w 11185346"/>
                  <a:gd name="connsiteY1-422" fmla="*/ 95950 h 1755894"/>
                  <a:gd name="connsiteX2-423" fmla="*/ 5591405 w 11185346"/>
                  <a:gd name="connsiteY2-424" fmla="*/ 96026 h 1755894"/>
                  <a:gd name="connsiteX3-425" fmla="*/ 11185321 w 11185346"/>
                  <a:gd name="connsiteY3-426" fmla="*/ 832686 h 1755894"/>
                  <a:gd name="connsiteX4-427" fmla="*/ 5776756 w 11185346"/>
                  <a:gd name="connsiteY4-428" fmla="*/ 1628264 h 1755894"/>
                  <a:gd name="connsiteX5-429" fmla="*/ 4946595 w 11185346"/>
                  <a:gd name="connsiteY5-430" fmla="*/ 1680633 h 1755894"/>
                  <a:gd name="connsiteX6-431" fmla="*/ 5329 w 11185346"/>
                  <a:gd name="connsiteY6-432" fmla="*/ 894470 h 1755894"/>
                  <a:gd name="connsiteX0-433" fmla="*/ 5329 w 11185346"/>
                  <a:gd name="connsiteY0-434" fmla="*/ 829592 h 1691016"/>
                  <a:gd name="connsiteX1-435" fmla="*/ 4921881 w 11185346"/>
                  <a:gd name="connsiteY1-436" fmla="*/ 31072 h 1691016"/>
                  <a:gd name="connsiteX2-437" fmla="*/ 5591405 w 11185346"/>
                  <a:gd name="connsiteY2-438" fmla="*/ 31148 h 1691016"/>
                  <a:gd name="connsiteX3-439" fmla="*/ 11185321 w 11185346"/>
                  <a:gd name="connsiteY3-440" fmla="*/ 767808 h 1691016"/>
                  <a:gd name="connsiteX4-441" fmla="*/ 5776756 w 11185346"/>
                  <a:gd name="connsiteY4-442" fmla="*/ 1563386 h 1691016"/>
                  <a:gd name="connsiteX5-443" fmla="*/ 4946595 w 11185346"/>
                  <a:gd name="connsiteY5-444" fmla="*/ 1615755 h 1691016"/>
                  <a:gd name="connsiteX6-445" fmla="*/ 5329 w 11185346"/>
                  <a:gd name="connsiteY6-446" fmla="*/ 829592 h 1691016"/>
                  <a:gd name="connsiteX0-447" fmla="*/ 4835 w 11184854"/>
                  <a:gd name="connsiteY0-448" fmla="*/ 847871 h 1709295"/>
                  <a:gd name="connsiteX1-449" fmla="*/ 4921387 w 11184854"/>
                  <a:gd name="connsiteY1-450" fmla="*/ 49351 h 1709295"/>
                  <a:gd name="connsiteX2-451" fmla="*/ 5924543 w 11184854"/>
                  <a:gd name="connsiteY2-452" fmla="*/ 0 h 1709295"/>
                  <a:gd name="connsiteX3-453" fmla="*/ 11184827 w 11184854"/>
                  <a:gd name="connsiteY3-454" fmla="*/ 786087 h 1709295"/>
                  <a:gd name="connsiteX4-455" fmla="*/ 5776262 w 11184854"/>
                  <a:gd name="connsiteY4-456" fmla="*/ 1581665 h 1709295"/>
                  <a:gd name="connsiteX5-457" fmla="*/ 4946101 w 11184854"/>
                  <a:gd name="connsiteY5-458" fmla="*/ 1634034 h 1709295"/>
                  <a:gd name="connsiteX6-459" fmla="*/ 4835 w 11184854"/>
                  <a:gd name="connsiteY6-460" fmla="*/ 847871 h 1709295"/>
                  <a:gd name="connsiteX0-461" fmla="*/ 4893 w 11184914"/>
                  <a:gd name="connsiteY0-462" fmla="*/ 847871 h 1709295"/>
                  <a:gd name="connsiteX1-463" fmla="*/ 4921445 w 11184914"/>
                  <a:gd name="connsiteY1-464" fmla="*/ 49351 h 1709295"/>
                  <a:gd name="connsiteX2-465" fmla="*/ 6233520 w 11184914"/>
                  <a:gd name="connsiteY2-466" fmla="*/ 0 h 1709295"/>
                  <a:gd name="connsiteX3-467" fmla="*/ 11184885 w 11184914"/>
                  <a:gd name="connsiteY3-468" fmla="*/ 786087 h 1709295"/>
                  <a:gd name="connsiteX4-469" fmla="*/ 5776320 w 11184914"/>
                  <a:gd name="connsiteY4-470" fmla="*/ 1581665 h 1709295"/>
                  <a:gd name="connsiteX5-471" fmla="*/ 4946159 w 11184914"/>
                  <a:gd name="connsiteY5-472" fmla="*/ 1634034 h 1709295"/>
                  <a:gd name="connsiteX6-473" fmla="*/ 4893 w 11184914"/>
                  <a:gd name="connsiteY6-474" fmla="*/ 847871 h 1709295"/>
                  <a:gd name="connsiteX0-475" fmla="*/ 4925 w 11184947"/>
                  <a:gd name="connsiteY0-476" fmla="*/ 872584 h 1734008"/>
                  <a:gd name="connsiteX1-477" fmla="*/ 4921477 w 11184947"/>
                  <a:gd name="connsiteY1-478" fmla="*/ 74064 h 1734008"/>
                  <a:gd name="connsiteX2-479" fmla="*/ 6394190 w 11184947"/>
                  <a:gd name="connsiteY2-480" fmla="*/ 0 h 1734008"/>
                  <a:gd name="connsiteX3-481" fmla="*/ 11184917 w 11184947"/>
                  <a:gd name="connsiteY3-482" fmla="*/ 810800 h 1734008"/>
                  <a:gd name="connsiteX4-483" fmla="*/ 5776352 w 11184947"/>
                  <a:gd name="connsiteY4-484" fmla="*/ 1606378 h 1734008"/>
                  <a:gd name="connsiteX5-485" fmla="*/ 4946191 w 11184947"/>
                  <a:gd name="connsiteY5-486" fmla="*/ 1658747 h 1734008"/>
                  <a:gd name="connsiteX6-487" fmla="*/ 4925 w 11184947"/>
                  <a:gd name="connsiteY6-488" fmla="*/ 872584 h 1734008"/>
                  <a:gd name="connsiteX0-489" fmla="*/ 4925 w 11184947"/>
                  <a:gd name="connsiteY0-490" fmla="*/ 872584 h 1734008"/>
                  <a:gd name="connsiteX1-491" fmla="*/ 4921477 w 11184947"/>
                  <a:gd name="connsiteY1-492" fmla="*/ 74064 h 1734008"/>
                  <a:gd name="connsiteX2-493" fmla="*/ 6394190 w 11184947"/>
                  <a:gd name="connsiteY2-494" fmla="*/ 0 h 1734008"/>
                  <a:gd name="connsiteX3-495" fmla="*/ 11184917 w 11184947"/>
                  <a:gd name="connsiteY3-496" fmla="*/ 810800 h 1734008"/>
                  <a:gd name="connsiteX4-497" fmla="*/ 5776352 w 11184947"/>
                  <a:gd name="connsiteY4-498" fmla="*/ 1606378 h 1734008"/>
                  <a:gd name="connsiteX5-499" fmla="*/ 4946191 w 11184947"/>
                  <a:gd name="connsiteY5-500" fmla="*/ 1658747 h 1734008"/>
                  <a:gd name="connsiteX6-501" fmla="*/ 4925 w 11184947"/>
                  <a:gd name="connsiteY6-502" fmla="*/ 872584 h 1734008"/>
                  <a:gd name="connsiteX0-503" fmla="*/ 4925 w 11184947"/>
                  <a:gd name="connsiteY0-504" fmla="*/ 872584 h 1881243"/>
                  <a:gd name="connsiteX1-505" fmla="*/ 4921477 w 11184947"/>
                  <a:gd name="connsiteY1-506" fmla="*/ 74064 h 1881243"/>
                  <a:gd name="connsiteX2-507" fmla="*/ 6394190 w 11184947"/>
                  <a:gd name="connsiteY2-508" fmla="*/ 0 h 1881243"/>
                  <a:gd name="connsiteX3-509" fmla="*/ 11184917 w 11184947"/>
                  <a:gd name="connsiteY3-510" fmla="*/ 810800 h 1881243"/>
                  <a:gd name="connsiteX4-511" fmla="*/ 5776352 w 11184947"/>
                  <a:gd name="connsiteY4-512" fmla="*/ 1606378 h 1881243"/>
                  <a:gd name="connsiteX5-513" fmla="*/ 4946191 w 11184947"/>
                  <a:gd name="connsiteY5-514" fmla="*/ 1658747 h 1881243"/>
                  <a:gd name="connsiteX6-515" fmla="*/ 4925 w 11184947"/>
                  <a:gd name="connsiteY6-516" fmla="*/ 872584 h 1881243"/>
                  <a:gd name="connsiteX0-517" fmla="*/ 4925 w 11184947"/>
                  <a:gd name="connsiteY0-518" fmla="*/ 872584 h 1881243"/>
                  <a:gd name="connsiteX1-519" fmla="*/ 4921477 w 11184947"/>
                  <a:gd name="connsiteY1-520" fmla="*/ 74064 h 1881243"/>
                  <a:gd name="connsiteX2-521" fmla="*/ 6394190 w 11184947"/>
                  <a:gd name="connsiteY2-522" fmla="*/ 0 h 1881243"/>
                  <a:gd name="connsiteX3-523" fmla="*/ 11184917 w 11184947"/>
                  <a:gd name="connsiteY3-524" fmla="*/ 810800 h 1881243"/>
                  <a:gd name="connsiteX4-525" fmla="*/ 5776352 w 11184947"/>
                  <a:gd name="connsiteY4-526" fmla="*/ 1606378 h 1881243"/>
                  <a:gd name="connsiteX5-527" fmla="*/ 4946191 w 11184947"/>
                  <a:gd name="connsiteY5-528" fmla="*/ 1658747 h 1881243"/>
                  <a:gd name="connsiteX6-529" fmla="*/ 4925 w 11184947"/>
                  <a:gd name="connsiteY6-530" fmla="*/ 872584 h 1881243"/>
                  <a:gd name="connsiteX0-531" fmla="*/ 4925 w 11184947"/>
                  <a:gd name="connsiteY0-532" fmla="*/ 872584 h 1816400"/>
                  <a:gd name="connsiteX1-533" fmla="*/ 4921477 w 11184947"/>
                  <a:gd name="connsiteY1-534" fmla="*/ 74064 h 1816400"/>
                  <a:gd name="connsiteX2-535" fmla="*/ 6394190 w 11184947"/>
                  <a:gd name="connsiteY2-536" fmla="*/ 0 h 1816400"/>
                  <a:gd name="connsiteX3-537" fmla="*/ 11184917 w 11184947"/>
                  <a:gd name="connsiteY3-538" fmla="*/ 810800 h 1816400"/>
                  <a:gd name="connsiteX4-539" fmla="*/ 6628968 w 11184947"/>
                  <a:gd name="connsiteY4-540" fmla="*/ 1507524 h 1816400"/>
                  <a:gd name="connsiteX5-541" fmla="*/ 4946191 w 11184947"/>
                  <a:gd name="connsiteY5-542" fmla="*/ 1658747 h 1816400"/>
                  <a:gd name="connsiteX6-543" fmla="*/ 4925 w 11184947"/>
                  <a:gd name="connsiteY6-544" fmla="*/ 872584 h 1816400"/>
                  <a:gd name="connsiteX0-545" fmla="*/ 4925 w 11184947"/>
                  <a:gd name="connsiteY0-546" fmla="*/ 872584 h 1692951"/>
                  <a:gd name="connsiteX1-547" fmla="*/ 4921477 w 11184947"/>
                  <a:gd name="connsiteY1-548" fmla="*/ 74064 h 1692951"/>
                  <a:gd name="connsiteX2-549" fmla="*/ 6394190 w 11184947"/>
                  <a:gd name="connsiteY2-550" fmla="*/ 0 h 1692951"/>
                  <a:gd name="connsiteX3-551" fmla="*/ 11184917 w 11184947"/>
                  <a:gd name="connsiteY3-552" fmla="*/ 810800 h 1692951"/>
                  <a:gd name="connsiteX4-553" fmla="*/ 6628968 w 11184947"/>
                  <a:gd name="connsiteY4-554" fmla="*/ 1507524 h 1692951"/>
                  <a:gd name="connsiteX5-555" fmla="*/ 4946191 w 11184947"/>
                  <a:gd name="connsiteY5-556" fmla="*/ 1658747 h 1692951"/>
                  <a:gd name="connsiteX6-557" fmla="*/ 4925 w 11184947"/>
                  <a:gd name="connsiteY6-558" fmla="*/ 872584 h 1692951"/>
                  <a:gd name="connsiteX0-559" fmla="*/ 4925 w 11184947"/>
                  <a:gd name="connsiteY0-560" fmla="*/ 872584 h 1692951"/>
                  <a:gd name="connsiteX1-561" fmla="*/ 4921477 w 11184947"/>
                  <a:gd name="connsiteY1-562" fmla="*/ 74064 h 1692951"/>
                  <a:gd name="connsiteX2-563" fmla="*/ 6394190 w 11184947"/>
                  <a:gd name="connsiteY2-564" fmla="*/ 0 h 1692951"/>
                  <a:gd name="connsiteX3-565" fmla="*/ 11184917 w 11184947"/>
                  <a:gd name="connsiteY3-566" fmla="*/ 810800 h 1692951"/>
                  <a:gd name="connsiteX4-567" fmla="*/ 6628968 w 11184947"/>
                  <a:gd name="connsiteY4-568" fmla="*/ 1507524 h 1692951"/>
                  <a:gd name="connsiteX5-569" fmla="*/ 4946191 w 11184947"/>
                  <a:gd name="connsiteY5-570" fmla="*/ 1658747 h 1692951"/>
                  <a:gd name="connsiteX6-571" fmla="*/ 4925 w 11184947"/>
                  <a:gd name="connsiteY6-572" fmla="*/ 872584 h 1692951"/>
                  <a:gd name="connsiteX0-573" fmla="*/ 4925 w 11184917"/>
                  <a:gd name="connsiteY0-574" fmla="*/ 872584 h 1692951"/>
                  <a:gd name="connsiteX1-575" fmla="*/ 4921477 w 11184917"/>
                  <a:gd name="connsiteY1-576" fmla="*/ 74064 h 1692951"/>
                  <a:gd name="connsiteX2-577" fmla="*/ 6394190 w 11184917"/>
                  <a:gd name="connsiteY2-578" fmla="*/ 0 h 1692951"/>
                  <a:gd name="connsiteX3-579" fmla="*/ 11184917 w 11184917"/>
                  <a:gd name="connsiteY3-580" fmla="*/ 810800 h 1692951"/>
                  <a:gd name="connsiteX4-581" fmla="*/ 6628968 w 11184917"/>
                  <a:gd name="connsiteY4-582" fmla="*/ 1507524 h 1692951"/>
                  <a:gd name="connsiteX5-583" fmla="*/ 4946191 w 11184917"/>
                  <a:gd name="connsiteY5-584" fmla="*/ 1658747 h 1692951"/>
                  <a:gd name="connsiteX6-585" fmla="*/ 4925 w 11184917"/>
                  <a:gd name="connsiteY6-586" fmla="*/ 872584 h 1692951"/>
                  <a:gd name="connsiteX0-587" fmla="*/ 4925 w 11184950"/>
                  <a:gd name="connsiteY0-588" fmla="*/ 872584 h 1692951"/>
                  <a:gd name="connsiteX1-589" fmla="*/ 4921477 w 11184950"/>
                  <a:gd name="connsiteY1-590" fmla="*/ 74064 h 1692951"/>
                  <a:gd name="connsiteX2-591" fmla="*/ 6394190 w 11184950"/>
                  <a:gd name="connsiteY2-592" fmla="*/ 0 h 1692951"/>
                  <a:gd name="connsiteX3-593" fmla="*/ 11184917 w 11184950"/>
                  <a:gd name="connsiteY3-594" fmla="*/ 810800 h 1692951"/>
                  <a:gd name="connsiteX4-595" fmla="*/ 6628968 w 11184950"/>
                  <a:gd name="connsiteY4-596" fmla="*/ 1507524 h 1692951"/>
                  <a:gd name="connsiteX5-597" fmla="*/ 4946191 w 11184950"/>
                  <a:gd name="connsiteY5-598" fmla="*/ 1658747 h 1692951"/>
                  <a:gd name="connsiteX6-599" fmla="*/ 4925 w 11184950"/>
                  <a:gd name="connsiteY6-600" fmla="*/ 872584 h 1692951"/>
                  <a:gd name="connsiteX0-601" fmla="*/ 1631 w 11181656"/>
                  <a:gd name="connsiteY0-602" fmla="*/ 872584 h 1828582"/>
                  <a:gd name="connsiteX1-603" fmla="*/ 4918183 w 11181656"/>
                  <a:gd name="connsiteY1-604" fmla="*/ 74064 h 1828582"/>
                  <a:gd name="connsiteX2-605" fmla="*/ 6390896 w 11181656"/>
                  <a:gd name="connsiteY2-606" fmla="*/ 0 h 1828582"/>
                  <a:gd name="connsiteX3-607" fmla="*/ 11181623 w 11181656"/>
                  <a:gd name="connsiteY3-608" fmla="*/ 810800 h 1828582"/>
                  <a:gd name="connsiteX4-609" fmla="*/ 6625674 w 11181656"/>
                  <a:gd name="connsiteY4-610" fmla="*/ 1507524 h 1828582"/>
                  <a:gd name="connsiteX5-611" fmla="*/ 4399199 w 11181656"/>
                  <a:gd name="connsiteY5-612" fmla="*/ 1807028 h 1828582"/>
                  <a:gd name="connsiteX6-613" fmla="*/ 1631 w 11181656"/>
                  <a:gd name="connsiteY6-614" fmla="*/ 872584 h 1828582"/>
                  <a:gd name="connsiteX0-615" fmla="*/ 20205 w 11200230"/>
                  <a:gd name="connsiteY0-616" fmla="*/ 872584 h 1828582"/>
                  <a:gd name="connsiteX1-617" fmla="*/ 4936757 w 11200230"/>
                  <a:gd name="connsiteY1-618" fmla="*/ 74064 h 1828582"/>
                  <a:gd name="connsiteX2-619" fmla="*/ 6409470 w 11200230"/>
                  <a:gd name="connsiteY2-620" fmla="*/ 0 h 1828582"/>
                  <a:gd name="connsiteX3-621" fmla="*/ 11200197 w 11200230"/>
                  <a:gd name="connsiteY3-622" fmla="*/ 810800 h 1828582"/>
                  <a:gd name="connsiteX4-623" fmla="*/ 6644248 w 11200230"/>
                  <a:gd name="connsiteY4-624" fmla="*/ 1507524 h 1828582"/>
                  <a:gd name="connsiteX5-625" fmla="*/ 4417773 w 11200230"/>
                  <a:gd name="connsiteY5-626" fmla="*/ 1807028 h 1828582"/>
                  <a:gd name="connsiteX6-627" fmla="*/ 20205 w 11200230"/>
                  <a:gd name="connsiteY6-628" fmla="*/ 872584 h 1828582"/>
                  <a:gd name="connsiteX0-629" fmla="*/ 3929 w 11183954"/>
                  <a:gd name="connsiteY0-630" fmla="*/ 872584 h 1828582"/>
                  <a:gd name="connsiteX1-631" fmla="*/ 4920481 w 11183954"/>
                  <a:gd name="connsiteY1-632" fmla="*/ 74064 h 1828582"/>
                  <a:gd name="connsiteX2-633" fmla="*/ 6393194 w 11183954"/>
                  <a:gd name="connsiteY2-634" fmla="*/ 0 h 1828582"/>
                  <a:gd name="connsiteX3-635" fmla="*/ 11183921 w 11183954"/>
                  <a:gd name="connsiteY3-636" fmla="*/ 810800 h 1828582"/>
                  <a:gd name="connsiteX4-637" fmla="*/ 6627972 w 11183954"/>
                  <a:gd name="connsiteY4-638" fmla="*/ 1507524 h 1828582"/>
                  <a:gd name="connsiteX5-639" fmla="*/ 4401497 w 11183954"/>
                  <a:gd name="connsiteY5-640" fmla="*/ 1807028 h 1828582"/>
                  <a:gd name="connsiteX6-641" fmla="*/ 3929 w 11183954"/>
                  <a:gd name="connsiteY6-642" fmla="*/ 872584 h 1828582"/>
                  <a:gd name="connsiteX0-643" fmla="*/ 3363 w 11183388"/>
                  <a:gd name="connsiteY0-644" fmla="*/ 872584 h 1651495"/>
                  <a:gd name="connsiteX1-645" fmla="*/ 4919915 w 11183388"/>
                  <a:gd name="connsiteY1-646" fmla="*/ 74064 h 1651495"/>
                  <a:gd name="connsiteX2-647" fmla="*/ 6392628 w 11183388"/>
                  <a:gd name="connsiteY2-648" fmla="*/ 0 h 1651495"/>
                  <a:gd name="connsiteX3-649" fmla="*/ 11183355 w 11183388"/>
                  <a:gd name="connsiteY3-650" fmla="*/ 810800 h 1651495"/>
                  <a:gd name="connsiteX4-651" fmla="*/ 6627406 w 11183388"/>
                  <a:gd name="connsiteY4-652" fmla="*/ 1507524 h 1651495"/>
                  <a:gd name="connsiteX5-653" fmla="*/ 4190866 w 11183388"/>
                  <a:gd name="connsiteY5-654" fmla="*/ 1609320 h 1651495"/>
                  <a:gd name="connsiteX6-655" fmla="*/ 3363 w 11183388"/>
                  <a:gd name="connsiteY6-656" fmla="*/ 872584 h 1651495"/>
                  <a:gd name="connsiteX0-657" fmla="*/ 3302 w 11183327"/>
                  <a:gd name="connsiteY0-658" fmla="*/ 872584 h 1689517"/>
                  <a:gd name="connsiteX1-659" fmla="*/ 4919854 w 11183327"/>
                  <a:gd name="connsiteY1-660" fmla="*/ 74064 h 1689517"/>
                  <a:gd name="connsiteX2-661" fmla="*/ 6392567 w 11183327"/>
                  <a:gd name="connsiteY2-662" fmla="*/ 0 h 1689517"/>
                  <a:gd name="connsiteX3-663" fmla="*/ 11183294 w 11183327"/>
                  <a:gd name="connsiteY3-664" fmla="*/ 810800 h 1689517"/>
                  <a:gd name="connsiteX4-665" fmla="*/ 6627345 w 11183327"/>
                  <a:gd name="connsiteY4-666" fmla="*/ 1507524 h 1689517"/>
                  <a:gd name="connsiteX5-667" fmla="*/ 4190805 w 11183327"/>
                  <a:gd name="connsiteY5-668" fmla="*/ 1609320 h 1689517"/>
                  <a:gd name="connsiteX6-669" fmla="*/ 3302 w 11183327"/>
                  <a:gd name="connsiteY6-670" fmla="*/ 872584 h 1689517"/>
                  <a:gd name="connsiteX0-671" fmla="*/ 3345 w 11183369"/>
                  <a:gd name="connsiteY0-672" fmla="*/ 872584 h 1633761"/>
                  <a:gd name="connsiteX1-673" fmla="*/ 4919897 w 11183369"/>
                  <a:gd name="connsiteY1-674" fmla="*/ 74064 h 1633761"/>
                  <a:gd name="connsiteX2-675" fmla="*/ 6392610 w 11183369"/>
                  <a:gd name="connsiteY2-676" fmla="*/ 0 h 1633761"/>
                  <a:gd name="connsiteX3-677" fmla="*/ 11183337 w 11183369"/>
                  <a:gd name="connsiteY3-678" fmla="*/ 810800 h 1633761"/>
                  <a:gd name="connsiteX4-679" fmla="*/ 6528534 w 11183369"/>
                  <a:gd name="connsiteY4-680" fmla="*/ 1421027 h 1633761"/>
                  <a:gd name="connsiteX5-681" fmla="*/ 4190848 w 11183369"/>
                  <a:gd name="connsiteY5-682" fmla="*/ 1609320 h 1633761"/>
                  <a:gd name="connsiteX6-683" fmla="*/ 3345 w 11183369"/>
                  <a:gd name="connsiteY6-684" fmla="*/ 872584 h 1633761"/>
                  <a:gd name="connsiteX0-685" fmla="*/ 3345 w 11183368"/>
                  <a:gd name="connsiteY0-686" fmla="*/ 872584 h 1633761"/>
                  <a:gd name="connsiteX1-687" fmla="*/ 4919897 w 11183368"/>
                  <a:gd name="connsiteY1-688" fmla="*/ 74064 h 1633761"/>
                  <a:gd name="connsiteX2-689" fmla="*/ 6392610 w 11183368"/>
                  <a:gd name="connsiteY2-690" fmla="*/ 0 h 1633761"/>
                  <a:gd name="connsiteX3-691" fmla="*/ 11183337 w 11183368"/>
                  <a:gd name="connsiteY3-692" fmla="*/ 810800 h 1633761"/>
                  <a:gd name="connsiteX4-693" fmla="*/ 6528534 w 11183368"/>
                  <a:gd name="connsiteY4-694" fmla="*/ 1421027 h 1633761"/>
                  <a:gd name="connsiteX5-695" fmla="*/ 4190848 w 11183368"/>
                  <a:gd name="connsiteY5-696" fmla="*/ 1609320 h 1633761"/>
                  <a:gd name="connsiteX6-697" fmla="*/ 3345 w 11183368"/>
                  <a:gd name="connsiteY6-698" fmla="*/ 872584 h 1633761"/>
                  <a:gd name="connsiteX0-699" fmla="*/ 3345 w 11183368"/>
                  <a:gd name="connsiteY0-700" fmla="*/ 872584 h 1649694"/>
                  <a:gd name="connsiteX1-701" fmla="*/ 4919897 w 11183368"/>
                  <a:gd name="connsiteY1-702" fmla="*/ 74064 h 1649694"/>
                  <a:gd name="connsiteX2-703" fmla="*/ 6392610 w 11183368"/>
                  <a:gd name="connsiteY2-704" fmla="*/ 0 h 1649694"/>
                  <a:gd name="connsiteX3-705" fmla="*/ 11183337 w 11183368"/>
                  <a:gd name="connsiteY3-706" fmla="*/ 810800 h 1649694"/>
                  <a:gd name="connsiteX4-707" fmla="*/ 6528534 w 11183368"/>
                  <a:gd name="connsiteY4-708" fmla="*/ 1421027 h 1649694"/>
                  <a:gd name="connsiteX5-709" fmla="*/ 4190848 w 11183368"/>
                  <a:gd name="connsiteY5-710" fmla="*/ 1609320 h 1649694"/>
                  <a:gd name="connsiteX6-711" fmla="*/ 3345 w 11183368"/>
                  <a:gd name="connsiteY6-712" fmla="*/ 872584 h 1649694"/>
                  <a:gd name="connsiteX0-713" fmla="*/ 3378 w 11146331"/>
                  <a:gd name="connsiteY0-714" fmla="*/ 860228 h 1650600"/>
                  <a:gd name="connsiteX1-715" fmla="*/ 4882860 w 11146331"/>
                  <a:gd name="connsiteY1-716" fmla="*/ 74064 h 1650600"/>
                  <a:gd name="connsiteX2-717" fmla="*/ 6355573 w 11146331"/>
                  <a:gd name="connsiteY2-718" fmla="*/ 0 h 1650600"/>
                  <a:gd name="connsiteX3-719" fmla="*/ 11146300 w 11146331"/>
                  <a:gd name="connsiteY3-720" fmla="*/ 810800 h 1650600"/>
                  <a:gd name="connsiteX4-721" fmla="*/ 6491497 w 11146331"/>
                  <a:gd name="connsiteY4-722" fmla="*/ 1421027 h 1650600"/>
                  <a:gd name="connsiteX5-723" fmla="*/ 4153811 w 11146331"/>
                  <a:gd name="connsiteY5-724" fmla="*/ 1609320 h 1650600"/>
                  <a:gd name="connsiteX6-725" fmla="*/ 3378 w 11146331"/>
                  <a:gd name="connsiteY6-726" fmla="*/ 860228 h 1650600"/>
                  <a:gd name="connsiteX0-727" fmla="*/ 59056 w 11202009"/>
                  <a:gd name="connsiteY0-728" fmla="*/ 860228 h 1650600"/>
                  <a:gd name="connsiteX1-729" fmla="*/ 4938538 w 11202009"/>
                  <a:gd name="connsiteY1-730" fmla="*/ 74064 h 1650600"/>
                  <a:gd name="connsiteX2-731" fmla="*/ 6411251 w 11202009"/>
                  <a:gd name="connsiteY2-732" fmla="*/ 0 h 1650600"/>
                  <a:gd name="connsiteX3-733" fmla="*/ 11201978 w 11202009"/>
                  <a:gd name="connsiteY3-734" fmla="*/ 810800 h 1650600"/>
                  <a:gd name="connsiteX4-735" fmla="*/ 6547175 w 11202009"/>
                  <a:gd name="connsiteY4-736" fmla="*/ 1421027 h 1650600"/>
                  <a:gd name="connsiteX5-737" fmla="*/ 4209489 w 11202009"/>
                  <a:gd name="connsiteY5-738" fmla="*/ 1609320 h 1650600"/>
                  <a:gd name="connsiteX6-739" fmla="*/ 59056 w 11202009"/>
                  <a:gd name="connsiteY6-740" fmla="*/ 860228 h 1650600"/>
                  <a:gd name="connsiteX0-741" fmla="*/ 32671 w 11175624"/>
                  <a:gd name="connsiteY0-742" fmla="*/ 860228 h 1650600"/>
                  <a:gd name="connsiteX1-743" fmla="*/ 4912153 w 11175624"/>
                  <a:gd name="connsiteY1-744" fmla="*/ 74064 h 1650600"/>
                  <a:gd name="connsiteX2-745" fmla="*/ 6384866 w 11175624"/>
                  <a:gd name="connsiteY2-746" fmla="*/ 0 h 1650600"/>
                  <a:gd name="connsiteX3-747" fmla="*/ 11175593 w 11175624"/>
                  <a:gd name="connsiteY3-748" fmla="*/ 810800 h 1650600"/>
                  <a:gd name="connsiteX4-749" fmla="*/ 6520790 w 11175624"/>
                  <a:gd name="connsiteY4-750" fmla="*/ 1421027 h 1650600"/>
                  <a:gd name="connsiteX5-751" fmla="*/ 4183104 w 11175624"/>
                  <a:gd name="connsiteY5-752" fmla="*/ 1609320 h 1650600"/>
                  <a:gd name="connsiteX6-753" fmla="*/ 32671 w 11175624"/>
                  <a:gd name="connsiteY6-754" fmla="*/ 860228 h 1650600"/>
                  <a:gd name="connsiteX0-755" fmla="*/ 32671 w 11175626"/>
                  <a:gd name="connsiteY0-756" fmla="*/ 860228 h 1846488"/>
                  <a:gd name="connsiteX1-757" fmla="*/ 4912153 w 11175626"/>
                  <a:gd name="connsiteY1-758" fmla="*/ 74064 h 1846488"/>
                  <a:gd name="connsiteX2-759" fmla="*/ 6384866 w 11175626"/>
                  <a:gd name="connsiteY2-760" fmla="*/ 0 h 1846488"/>
                  <a:gd name="connsiteX3-761" fmla="*/ 11175593 w 11175626"/>
                  <a:gd name="connsiteY3-762" fmla="*/ 810800 h 1846488"/>
                  <a:gd name="connsiteX4-763" fmla="*/ 6644357 w 11175626"/>
                  <a:gd name="connsiteY4-764" fmla="*/ 1754659 h 1846488"/>
                  <a:gd name="connsiteX5-765" fmla="*/ 4183104 w 11175626"/>
                  <a:gd name="connsiteY5-766" fmla="*/ 1609320 h 1846488"/>
                  <a:gd name="connsiteX6-767" fmla="*/ 32671 w 11175626"/>
                  <a:gd name="connsiteY6-768" fmla="*/ 860228 h 1846488"/>
                  <a:gd name="connsiteX0-769" fmla="*/ 5087 w 11148042"/>
                  <a:gd name="connsiteY0-770" fmla="*/ 860228 h 1905219"/>
                  <a:gd name="connsiteX1-771" fmla="*/ 4884569 w 11148042"/>
                  <a:gd name="connsiteY1-772" fmla="*/ 74064 h 1905219"/>
                  <a:gd name="connsiteX2-773" fmla="*/ 6357282 w 11148042"/>
                  <a:gd name="connsiteY2-774" fmla="*/ 0 h 1905219"/>
                  <a:gd name="connsiteX3-775" fmla="*/ 11148009 w 11148042"/>
                  <a:gd name="connsiteY3-776" fmla="*/ 810800 h 1905219"/>
                  <a:gd name="connsiteX4-777" fmla="*/ 6616773 w 11148042"/>
                  <a:gd name="connsiteY4-778" fmla="*/ 1754659 h 1905219"/>
                  <a:gd name="connsiteX5-779" fmla="*/ 4007239 w 11148042"/>
                  <a:gd name="connsiteY5-780" fmla="*/ 1782314 h 1905219"/>
                  <a:gd name="connsiteX6-781" fmla="*/ 5087 w 11148042"/>
                  <a:gd name="connsiteY6-782" fmla="*/ 860228 h 1905219"/>
                  <a:gd name="connsiteX0-783" fmla="*/ 296 w 11143251"/>
                  <a:gd name="connsiteY0-784" fmla="*/ 860228 h 1905219"/>
                  <a:gd name="connsiteX1-785" fmla="*/ 4879778 w 11143251"/>
                  <a:gd name="connsiteY1-786" fmla="*/ 74064 h 1905219"/>
                  <a:gd name="connsiteX2-787" fmla="*/ 6352491 w 11143251"/>
                  <a:gd name="connsiteY2-788" fmla="*/ 0 h 1905219"/>
                  <a:gd name="connsiteX3-789" fmla="*/ 11143218 w 11143251"/>
                  <a:gd name="connsiteY3-790" fmla="*/ 810800 h 1905219"/>
                  <a:gd name="connsiteX4-791" fmla="*/ 6611982 w 11143251"/>
                  <a:gd name="connsiteY4-792" fmla="*/ 1754659 h 1905219"/>
                  <a:gd name="connsiteX5-793" fmla="*/ 4002448 w 11143251"/>
                  <a:gd name="connsiteY5-794" fmla="*/ 1782314 h 1905219"/>
                  <a:gd name="connsiteX6-795" fmla="*/ 296 w 11143251"/>
                  <a:gd name="connsiteY6-796" fmla="*/ 860228 h 1905219"/>
                  <a:gd name="connsiteX0-797" fmla="*/ 12301 w 11155256"/>
                  <a:gd name="connsiteY0-798" fmla="*/ 860228 h 1905219"/>
                  <a:gd name="connsiteX1-799" fmla="*/ 4891783 w 11155256"/>
                  <a:gd name="connsiteY1-800" fmla="*/ 74064 h 1905219"/>
                  <a:gd name="connsiteX2-801" fmla="*/ 6364496 w 11155256"/>
                  <a:gd name="connsiteY2-802" fmla="*/ 0 h 1905219"/>
                  <a:gd name="connsiteX3-803" fmla="*/ 11155223 w 11155256"/>
                  <a:gd name="connsiteY3-804" fmla="*/ 810800 h 1905219"/>
                  <a:gd name="connsiteX4-805" fmla="*/ 6623987 w 11155256"/>
                  <a:gd name="connsiteY4-806" fmla="*/ 1754659 h 1905219"/>
                  <a:gd name="connsiteX5-807" fmla="*/ 4014453 w 11155256"/>
                  <a:gd name="connsiteY5-808" fmla="*/ 1782314 h 1905219"/>
                  <a:gd name="connsiteX6-809" fmla="*/ 12301 w 11155256"/>
                  <a:gd name="connsiteY6-810" fmla="*/ 860228 h 1905219"/>
                  <a:gd name="connsiteX0-811" fmla="*/ 40139 w 11183094"/>
                  <a:gd name="connsiteY0-812" fmla="*/ 860228 h 1905219"/>
                  <a:gd name="connsiteX1-813" fmla="*/ 4919621 w 11183094"/>
                  <a:gd name="connsiteY1-814" fmla="*/ 74064 h 1905219"/>
                  <a:gd name="connsiteX2-815" fmla="*/ 6392334 w 11183094"/>
                  <a:gd name="connsiteY2-816" fmla="*/ 0 h 1905219"/>
                  <a:gd name="connsiteX3-817" fmla="*/ 11183061 w 11183094"/>
                  <a:gd name="connsiteY3-818" fmla="*/ 810800 h 1905219"/>
                  <a:gd name="connsiteX4-819" fmla="*/ 6651825 w 11183094"/>
                  <a:gd name="connsiteY4-820" fmla="*/ 1754659 h 1905219"/>
                  <a:gd name="connsiteX5-821" fmla="*/ 4042291 w 11183094"/>
                  <a:gd name="connsiteY5-822" fmla="*/ 1782314 h 1905219"/>
                  <a:gd name="connsiteX6-823" fmla="*/ 40139 w 11183094"/>
                  <a:gd name="connsiteY6-824" fmla="*/ 860228 h 1905219"/>
                  <a:gd name="connsiteX0-825" fmla="*/ 40139 w 11183094"/>
                  <a:gd name="connsiteY0-826" fmla="*/ 860228 h 1905219"/>
                  <a:gd name="connsiteX1-827" fmla="*/ 4919621 w 11183094"/>
                  <a:gd name="connsiteY1-828" fmla="*/ 74064 h 1905219"/>
                  <a:gd name="connsiteX2-829" fmla="*/ 6392334 w 11183094"/>
                  <a:gd name="connsiteY2-830" fmla="*/ 0 h 1905219"/>
                  <a:gd name="connsiteX3-831" fmla="*/ 11183061 w 11183094"/>
                  <a:gd name="connsiteY3-832" fmla="*/ 810800 h 1905219"/>
                  <a:gd name="connsiteX4-833" fmla="*/ 6651825 w 11183094"/>
                  <a:gd name="connsiteY4-834" fmla="*/ 1754659 h 1905219"/>
                  <a:gd name="connsiteX5-835" fmla="*/ 4042291 w 11183094"/>
                  <a:gd name="connsiteY5-836" fmla="*/ 1782314 h 1905219"/>
                  <a:gd name="connsiteX6-837" fmla="*/ 40139 w 11183094"/>
                  <a:gd name="connsiteY6-838" fmla="*/ 860228 h 1905219"/>
                  <a:gd name="connsiteX0-839" fmla="*/ 40139 w 11183094"/>
                  <a:gd name="connsiteY0-840" fmla="*/ 860228 h 1905219"/>
                  <a:gd name="connsiteX1-841" fmla="*/ 4919621 w 11183094"/>
                  <a:gd name="connsiteY1-842" fmla="*/ 74064 h 1905219"/>
                  <a:gd name="connsiteX2-843" fmla="*/ 6392334 w 11183094"/>
                  <a:gd name="connsiteY2-844" fmla="*/ 0 h 1905219"/>
                  <a:gd name="connsiteX3-845" fmla="*/ 11183061 w 11183094"/>
                  <a:gd name="connsiteY3-846" fmla="*/ 810800 h 1905219"/>
                  <a:gd name="connsiteX4-847" fmla="*/ 6651825 w 11183094"/>
                  <a:gd name="connsiteY4-848" fmla="*/ 1754659 h 1905219"/>
                  <a:gd name="connsiteX5-849" fmla="*/ 4042291 w 11183094"/>
                  <a:gd name="connsiteY5-850" fmla="*/ 1782314 h 1905219"/>
                  <a:gd name="connsiteX6-851" fmla="*/ 40139 w 11183094"/>
                  <a:gd name="connsiteY6-852" fmla="*/ 860228 h 1905219"/>
                  <a:gd name="connsiteX0-853" fmla="*/ 1148 w 11144103"/>
                  <a:gd name="connsiteY0-854" fmla="*/ 860228 h 1905219"/>
                  <a:gd name="connsiteX1-855" fmla="*/ 4411073 w 11144103"/>
                  <a:gd name="connsiteY1-856" fmla="*/ 86421 h 1905219"/>
                  <a:gd name="connsiteX2-857" fmla="*/ 6353343 w 11144103"/>
                  <a:gd name="connsiteY2-858" fmla="*/ 0 h 1905219"/>
                  <a:gd name="connsiteX3-859" fmla="*/ 11144070 w 11144103"/>
                  <a:gd name="connsiteY3-860" fmla="*/ 810800 h 1905219"/>
                  <a:gd name="connsiteX4-861" fmla="*/ 6612834 w 11144103"/>
                  <a:gd name="connsiteY4-862" fmla="*/ 1754659 h 1905219"/>
                  <a:gd name="connsiteX5-863" fmla="*/ 4003300 w 11144103"/>
                  <a:gd name="connsiteY5-864" fmla="*/ 1782314 h 1905219"/>
                  <a:gd name="connsiteX6-865" fmla="*/ 1148 w 11144103"/>
                  <a:gd name="connsiteY6-866" fmla="*/ 860228 h 1905219"/>
                  <a:gd name="connsiteX0-867" fmla="*/ 35235 w 11178190"/>
                  <a:gd name="connsiteY0-868" fmla="*/ 860228 h 1905219"/>
                  <a:gd name="connsiteX1-869" fmla="*/ 4445160 w 11178190"/>
                  <a:gd name="connsiteY1-870" fmla="*/ 86421 h 1905219"/>
                  <a:gd name="connsiteX2-871" fmla="*/ 6387430 w 11178190"/>
                  <a:gd name="connsiteY2-872" fmla="*/ 0 h 1905219"/>
                  <a:gd name="connsiteX3-873" fmla="*/ 11178157 w 11178190"/>
                  <a:gd name="connsiteY3-874" fmla="*/ 810800 h 1905219"/>
                  <a:gd name="connsiteX4-875" fmla="*/ 6646921 w 11178190"/>
                  <a:gd name="connsiteY4-876" fmla="*/ 1754659 h 1905219"/>
                  <a:gd name="connsiteX5-877" fmla="*/ 4037387 w 11178190"/>
                  <a:gd name="connsiteY5-878" fmla="*/ 1782314 h 1905219"/>
                  <a:gd name="connsiteX6-879" fmla="*/ 35235 w 11178190"/>
                  <a:gd name="connsiteY6-880" fmla="*/ 860228 h 1905219"/>
                  <a:gd name="connsiteX0-881" fmla="*/ 35235 w 11178190"/>
                  <a:gd name="connsiteY0-882" fmla="*/ 860228 h 1905219"/>
                  <a:gd name="connsiteX1-883" fmla="*/ 4445160 w 11178190"/>
                  <a:gd name="connsiteY1-884" fmla="*/ 86421 h 1905219"/>
                  <a:gd name="connsiteX2-885" fmla="*/ 6387430 w 11178190"/>
                  <a:gd name="connsiteY2-886" fmla="*/ 0 h 1905219"/>
                  <a:gd name="connsiteX3-887" fmla="*/ 11178157 w 11178190"/>
                  <a:gd name="connsiteY3-888" fmla="*/ 810800 h 1905219"/>
                  <a:gd name="connsiteX4-889" fmla="*/ 6646921 w 11178190"/>
                  <a:gd name="connsiteY4-890" fmla="*/ 1754659 h 1905219"/>
                  <a:gd name="connsiteX5-891" fmla="*/ 4037387 w 11178190"/>
                  <a:gd name="connsiteY5-892" fmla="*/ 1782314 h 1905219"/>
                  <a:gd name="connsiteX6-893" fmla="*/ 35235 w 11178190"/>
                  <a:gd name="connsiteY6-894" fmla="*/ 860228 h 1905219"/>
                  <a:gd name="connsiteX0-895" fmla="*/ 35235 w 11178190"/>
                  <a:gd name="connsiteY0-896" fmla="*/ 860228 h 1874634"/>
                  <a:gd name="connsiteX1-897" fmla="*/ 4445160 w 11178190"/>
                  <a:gd name="connsiteY1-898" fmla="*/ 86421 h 1874634"/>
                  <a:gd name="connsiteX2-899" fmla="*/ 6387430 w 11178190"/>
                  <a:gd name="connsiteY2-900" fmla="*/ 0 h 1874634"/>
                  <a:gd name="connsiteX3-901" fmla="*/ 11178157 w 11178190"/>
                  <a:gd name="connsiteY3-902" fmla="*/ 810800 h 1874634"/>
                  <a:gd name="connsiteX4-903" fmla="*/ 6646921 w 11178190"/>
                  <a:gd name="connsiteY4-904" fmla="*/ 1754659 h 1874634"/>
                  <a:gd name="connsiteX5-905" fmla="*/ 4037387 w 11178190"/>
                  <a:gd name="connsiteY5-906" fmla="*/ 1782314 h 1874634"/>
                  <a:gd name="connsiteX6-907" fmla="*/ 35235 w 11178190"/>
                  <a:gd name="connsiteY6-908" fmla="*/ 860228 h 1874634"/>
                  <a:gd name="connsiteX0-909" fmla="*/ 35235 w 11178190"/>
                  <a:gd name="connsiteY0-910" fmla="*/ 860228 h 1874634"/>
                  <a:gd name="connsiteX1-911" fmla="*/ 4445160 w 11178190"/>
                  <a:gd name="connsiteY1-912" fmla="*/ 86421 h 1874634"/>
                  <a:gd name="connsiteX2-913" fmla="*/ 6387430 w 11178190"/>
                  <a:gd name="connsiteY2-914" fmla="*/ 0 h 1874634"/>
                  <a:gd name="connsiteX3-915" fmla="*/ 11178157 w 11178190"/>
                  <a:gd name="connsiteY3-916" fmla="*/ 810800 h 1874634"/>
                  <a:gd name="connsiteX4-917" fmla="*/ 6646921 w 11178190"/>
                  <a:gd name="connsiteY4-918" fmla="*/ 1754659 h 1874634"/>
                  <a:gd name="connsiteX5-919" fmla="*/ 4037387 w 11178190"/>
                  <a:gd name="connsiteY5-920" fmla="*/ 1782314 h 1874634"/>
                  <a:gd name="connsiteX6-921" fmla="*/ 35235 w 11178190"/>
                  <a:gd name="connsiteY6-922" fmla="*/ 860228 h 1874634"/>
                  <a:gd name="connsiteX0-923" fmla="*/ 35235 w 11178190"/>
                  <a:gd name="connsiteY0-924" fmla="*/ 860228 h 1874634"/>
                  <a:gd name="connsiteX1-925" fmla="*/ 4445160 w 11178190"/>
                  <a:gd name="connsiteY1-926" fmla="*/ 86421 h 1874634"/>
                  <a:gd name="connsiteX2-927" fmla="*/ 6387430 w 11178190"/>
                  <a:gd name="connsiteY2-928" fmla="*/ 0 h 1874634"/>
                  <a:gd name="connsiteX3-929" fmla="*/ 11178157 w 11178190"/>
                  <a:gd name="connsiteY3-930" fmla="*/ 810800 h 1874634"/>
                  <a:gd name="connsiteX4-931" fmla="*/ 6646921 w 11178190"/>
                  <a:gd name="connsiteY4-932" fmla="*/ 1754659 h 1874634"/>
                  <a:gd name="connsiteX5-933" fmla="*/ 4037387 w 11178190"/>
                  <a:gd name="connsiteY5-934" fmla="*/ 1782314 h 1874634"/>
                  <a:gd name="connsiteX6-935" fmla="*/ 35235 w 11178190"/>
                  <a:gd name="connsiteY6-936" fmla="*/ 860228 h 1874634"/>
                  <a:gd name="connsiteX0-937" fmla="*/ 1957 w 11144912"/>
                  <a:gd name="connsiteY0-938" fmla="*/ 860228 h 1874634"/>
                  <a:gd name="connsiteX1-939" fmla="*/ 4411882 w 11144912"/>
                  <a:gd name="connsiteY1-940" fmla="*/ 86421 h 1874634"/>
                  <a:gd name="connsiteX2-941" fmla="*/ 6354152 w 11144912"/>
                  <a:gd name="connsiteY2-942" fmla="*/ 0 h 1874634"/>
                  <a:gd name="connsiteX3-943" fmla="*/ 11144879 w 11144912"/>
                  <a:gd name="connsiteY3-944" fmla="*/ 810800 h 1874634"/>
                  <a:gd name="connsiteX4-945" fmla="*/ 6613643 w 11144912"/>
                  <a:gd name="connsiteY4-946" fmla="*/ 1754659 h 1874634"/>
                  <a:gd name="connsiteX5-947" fmla="*/ 4004109 w 11144912"/>
                  <a:gd name="connsiteY5-948" fmla="*/ 1782314 h 1874634"/>
                  <a:gd name="connsiteX6-949" fmla="*/ 1957 w 11144912"/>
                  <a:gd name="connsiteY6-950" fmla="*/ 860228 h 1874634"/>
                  <a:gd name="connsiteX0-951" fmla="*/ 6981 w 11149936"/>
                  <a:gd name="connsiteY0-952" fmla="*/ 860228 h 1874634"/>
                  <a:gd name="connsiteX1-953" fmla="*/ 4416906 w 11149936"/>
                  <a:gd name="connsiteY1-954" fmla="*/ 86421 h 1874634"/>
                  <a:gd name="connsiteX2-955" fmla="*/ 6359176 w 11149936"/>
                  <a:gd name="connsiteY2-956" fmla="*/ 0 h 1874634"/>
                  <a:gd name="connsiteX3-957" fmla="*/ 11149903 w 11149936"/>
                  <a:gd name="connsiteY3-958" fmla="*/ 810800 h 1874634"/>
                  <a:gd name="connsiteX4-959" fmla="*/ 6618667 w 11149936"/>
                  <a:gd name="connsiteY4-960" fmla="*/ 1754659 h 1874634"/>
                  <a:gd name="connsiteX5-961" fmla="*/ 4009133 w 11149936"/>
                  <a:gd name="connsiteY5-962" fmla="*/ 1782314 h 1874634"/>
                  <a:gd name="connsiteX6-963" fmla="*/ 6981 w 11149936"/>
                  <a:gd name="connsiteY6-964" fmla="*/ 860228 h 1874634"/>
                  <a:gd name="connsiteX0-965" fmla="*/ 7764 w 11150719"/>
                  <a:gd name="connsiteY0-966" fmla="*/ 860228 h 1874634"/>
                  <a:gd name="connsiteX1-967" fmla="*/ 4417689 w 11150719"/>
                  <a:gd name="connsiteY1-968" fmla="*/ 86421 h 1874634"/>
                  <a:gd name="connsiteX2-969" fmla="*/ 6359959 w 11150719"/>
                  <a:gd name="connsiteY2-970" fmla="*/ 0 h 1874634"/>
                  <a:gd name="connsiteX3-971" fmla="*/ 11150686 w 11150719"/>
                  <a:gd name="connsiteY3-972" fmla="*/ 810800 h 1874634"/>
                  <a:gd name="connsiteX4-973" fmla="*/ 6619450 w 11150719"/>
                  <a:gd name="connsiteY4-974" fmla="*/ 1754659 h 1874634"/>
                  <a:gd name="connsiteX5-975" fmla="*/ 4009916 w 11150719"/>
                  <a:gd name="connsiteY5-976" fmla="*/ 1782314 h 1874634"/>
                  <a:gd name="connsiteX6-977" fmla="*/ 7764 w 11150719"/>
                  <a:gd name="connsiteY6-978" fmla="*/ 860228 h 1874634"/>
                  <a:gd name="connsiteX0-979" fmla="*/ 8199 w 10946215"/>
                  <a:gd name="connsiteY0-980" fmla="*/ 767073 h 1881143"/>
                  <a:gd name="connsiteX1-981" fmla="*/ 4213185 w 10946215"/>
                  <a:gd name="connsiteY1-982" fmla="*/ 86421 h 1881143"/>
                  <a:gd name="connsiteX2-983" fmla="*/ 6155455 w 10946215"/>
                  <a:gd name="connsiteY2-984" fmla="*/ 0 h 1881143"/>
                  <a:gd name="connsiteX3-985" fmla="*/ 10946182 w 10946215"/>
                  <a:gd name="connsiteY3-986" fmla="*/ 810800 h 1881143"/>
                  <a:gd name="connsiteX4-987" fmla="*/ 6414946 w 10946215"/>
                  <a:gd name="connsiteY4-988" fmla="*/ 1754659 h 1881143"/>
                  <a:gd name="connsiteX5-989" fmla="*/ 3805412 w 10946215"/>
                  <a:gd name="connsiteY5-990" fmla="*/ 1782314 h 1881143"/>
                  <a:gd name="connsiteX6-991" fmla="*/ 8199 w 10946215"/>
                  <a:gd name="connsiteY6-992" fmla="*/ 767073 h 1881143"/>
                  <a:gd name="connsiteX0-993" fmla="*/ 8197 w 10629490"/>
                  <a:gd name="connsiteY0-994" fmla="*/ 767073 h 1881143"/>
                  <a:gd name="connsiteX1-995" fmla="*/ 4213183 w 10629490"/>
                  <a:gd name="connsiteY1-996" fmla="*/ 86421 h 1881143"/>
                  <a:gd name="connsiteX2-997" fmla="*/ 6155453 w 10629490"/>
                  <a:gd name="connsiteY2-998" fmla="*/ 0 h 1881143"/>
                  <a:gd name="connsiteX3-999" fmla="*/ 10629453 w 10629490"/>
                  <a:gd name="connsiteY3-1000" fmla="*/ 661753 h 1881143"/>
                  <a:gd name="connsiteX4-1001" fmla="*/ 6414944 w 10629490"/>
                  <a:gd name="connsiteY4-1002" fmla="*/ 1754659 h 1881143"/>
                  <a:gd name="connsiteX5-1003" fmla="*/ 3805410 w 10629490"/>
                  <a:gd name="connsiteY5-1004" fmla="*/ 1782314 h 1881143"/>
                  <a:gd name="connsiteX6-1005" fmla="*/ 8197 w 10629490"/>
                  <a:gd name="connsiteY6-1006" fmla="*/ 767073 h 1881143"/>
                  <a:gd name="connsiteX0-1007" fmla="*/ 10067 w 9951611"/>
                  <a:gd name="connsiteY0-1008" fmla="*/ 666369 h 1888245"/>
                  <a:gd name="connsiteX1-1009" fmla="*/ 3535304 w 9951611"/>
                  <a:gd name="connsiteY1-1010" fmla="*/ 86421 h 1888245"/>
                  <a:gd name="connsiteX2-1011" fmla="*/ 5477574 w 9951611"/>
                  <a:gd name="connsiteY2-1012" fmla="*/ 0 h 1888245"/>
                  <a:gd name="connsiteX3-1013" fmla="*/ 9951574 w 9951611"/>
                  <a:gd name="connsiteY3-1014" fmla="*/ 661753 h 1888245"/>
                  <a:gd name="connsiteX4-1015" fmla="*/ 5737065 w 9951611"/>
                  <a:gd name="connsiteY4-1016" fmla="*/ 1754659 h 1888245"/>
                  <a:gd name="connsiteX5-1017" fmla="*/ 3127531 w 9951611"/>
                  <a:gd name="connsiteY5-1018" fmla="*/ 1782314 h 1888245"/>
                  <a:gd name="connsiteX6-1019" fmla="*/ 10067 w 9951611"/>
                  <a:gd name="connsiteY6-1020" fmla="*/ 666369 h 1888245"/>
                  <a:gd name="connsiteX0-1021" fmla="*/ 10067 w 9372572"/>
                  <a:gd name="connsiteY0-1022" fmla="*/ 686896 h 1908772"/>
                  <a:gd name="connsiteX1-1023" fmla="*/ 3535304 w 9372572"/>
                  <a:gd name="connsiteY1-1024" fmla="*/ 106948 h 1908772"/>
                  <a:gd name="connsiteX2-1025" fmla="*/ 5477574 w 9372572"/>
                  <a:gd name="connsiteY2-1026" fmla="*/ 20527 h 1908772"/>
                  <a:gd name="connsiteX3-1027" fmla="*/ 9372527 w 9372572"/>
                  <a:gd name="connsiteY3-1028" fmla="*/ 631928 h 1908772"/>
                  <a:gd name="connsiteX4-1029" fmla="*/ 5737065 w 9372572"/>
                  <a:gd name="connsiteY4-1030" fmla="*/ 1775186 h 1908772"/>
                  <a:gd name="connsiteX5-1031" fmla="*/ 3127531 w 9372572"/>
                  <a:gd name="connsiteY5-1032" fmla="*/ 1802841 h 1908772"/>
                  <a:gd name="connsiteX6-1033" fmla="*/ 10067 w 9372572"/>
                  <a:gd name="connsiteY6-1034" fmla="*/ 686896 h 1908772"/>
                  <a:gd name="connsiteX0-1035" fmla="*/ 9505 w 9548241"/>
                  <a:gd name="connsiteY0-1036" fmla="*/ 712072 h 1906991"/>
                  <a:gd name="connsiteX1-1037" fmla="*/ 3710973 w 9548241"/>
                  <a:gd name="connsiteY1-1038" fmla="*/ 106948 h 1906991"/>
                  <a:gd name="connsiteX2-1039" fmla="*/ 5653243 w 9548241"/>
                  <a:gd name="connsiteY2-1040" fmla="*/ 20527 h 1906991"/>
                  <a:gd name="connsiteX3-1041" fmla="*/ 9548196 w 9548241"/>
                  <a:gd name="connsiteY3-1042" fmla="*/ 631928 h 1906991"/>
                  <a:gd name="connsiteX4-1043" fmla="*/ 5912734 w 9548241"/>
                  <a:gd name="connsiteY4-1044" fmla="*/ 1775186 h 1906991"/>
                  <a:gd name="connsiteX5-1045" fmla="*/ 3303200 w 9548241"/>
                  <a:gd name="connsiteY5-1046" fmla="*/ 1802841 h 1906991"/>
                  <a:gd name="connsiteX6-1047" fmla="*/ 9505 w 9548241"/>
                  <a:gd name="connsiteY6-1048" fmla="*/ 712072 h 1906991"/>
                  <a:gd name="connsiteX0-1049" fmla="*/ 8490 w 9924867"/>
                  <a:gd name="connsiteY0-1050" fmla="*/ 812776 h 1899905"/>
                  <a:gd name="connsiteX1-1051" fmla="*/ 4087599 w 9924867"/>
                  <a:gd name="connsiteY1-1052" fmla="*/ 106948 h 1899905"/>
                  <a:gd name="connsiteX2-1053" fmla="*/ 6029869 w 9924867"/>
                  <a:gd name="connsiteY2-1054" fmla="*/ 20527 h 1899905"/>
                  <a:gd name="connsiteX3-1055" fmla="*/ 9924822 w 9924867"/>
                  <a:gd name="connsiteY3-1056" fmla="*/ 631928 h 1899905"/>
                  <a:gd name="connsiteX4-1057" fmla="*/ 6289360 w 9924867"/>
                  <a:gd name="connsiteY4-1058" fmla="*/ 1775186 h 1899905"/>
                  <a:gd name="connsiteX5-1059" fmla="*/ 3679826 w 9924867"/>
                  <a:gd name="connsiteY5-1060" fmla="*/ 1802841 h 1899905"/>
                  <a:gd name="connsiteX6-1061" fmla="*/ 8490 w 9924867"/>
                  <a:gd name="connsiteY6-1062" fmla="*/ 812776 h 1899905"/>
                  <a:gd name="connsiteX0-1063" fmla="*/ 10833 w 9927210"/>
                  <a:gd name="connsiteY0-1064" fmla="*/ 812776 h 1899905"/>
                  <a:gd name="connsiteX1-1065" fmla="*/ 4089942 w 9927210"/>
                  <a:gd name="connsiteY1-1066" fmla="*/ 106948 h 1899905"/>
                  <a:gd name="connsiteX2-1067" fmla="*/ 6032212 w 9927210"/>
                  <a:gd name="connsiteY2-1068" fmla="*/ 20527 h 1899905"/>
                  <a:gd name="connsiteX3-1069" fmla="*/ 9927165 w 9927210"/>
                  <a:gd name="connsiteY3-1070" fmla="*/ 631928 h 1899905"/>
                  <a:gd name="connsiteX4-1071" fmla="*/ 6291703 w 9927210"/>
                  <a:gd name="connsiteY4-1072" fmla="*/ 1775186 h 1899905"/>
                  <a:gd name="connsiteX5-1073" fmla="*/ 3682169 w 9927210"/>
                  <a:gd name="connsiteY5-1074" fmla="*/ 1802841 h 1899905"/>
                  <a:gd name="connsiteX6-1075" fmla="*/ 10833 w 9927210"/>
                  <a:gd name="connsiteY6-1076" fmla="*/ 812776 h 1899905"/>
                  <a:gd name="connsiteX0-1077" fmla="*/ 10833 w 9927210"/>
                  <a:gd name="connsiteY0-1078" fmla="*/ 902319 h 1989448"/>
                  <a:gd name="connsiteX1-1079" fmla="*/ 4089942 w 9927210"/>
                  <a:gd name="connsiteY1-1080" fmla="*/ 196491 h 1989448"/>
                  <a:gd name="connsiteX2-1081" fmla="*/ 6032212 w 9927210"/>
                  <a:gd name="connsiteY2-1082" fmla="*/ 110070 h 1989448"/>
                  <a:gd name="connsiteX3-1083" fmla="*/ 9927165 w 9927210"/>
                  <a:gd name="connsiteY3-1084" fmla="*/ 721471 h 1989448"/>
                  <a:gd name="connsiteX4-1085" fmla="*/ 6291703 w 9927210"/>
                  <a:gd name="connsiteY4-1086" fmla="*/ 1864729 h 1989448"/>
                  <a:gd name="connsiteX5-1087" fmla="*/ 3682169 w 9927210"/>
                  <a:gd name="connsiteY5-1088" fmla="*/ 1892384 h 1989448"/>
                  <a:gd name="connsiteX6-1089" fmla="*/ 10833 w 9927210"/>
                  <a:gd name="connsiteY6-1090" fmla="*/ 902319 h 1989448"/>
                  <a:gd name="connsiteX0-1091" fmla="*/ 10833 w 9927210"/>
                  <a:gd name="connsiteY0-1092" fmla="*/ 881440 h 1968569"/>
                  <a:gd name="connsiteX1-1093" fmla="*/ 4089942 w 9927210"/>
                  <a:gd name="connsiteY1-1094" fmla="*/ 175612 h 1968569"/>
                  <a:gd name="connsiteX2-1095" fmla="*/ 5906335 w 9927210"/>
                  <a:gd name="connsiteY2-1096" fmla="*/ 139543 h 1968569"/>
                  <a:gd name="connsiteX3-1097" fmla="*/ 9927165 w 9927210"/>
                  <a:gd name="connsiteY3-1098" fmla="*/ 700592 h 1968569"/>
                  <a:gd name="connsiteX4-1099" fmla="*/ 6291703 w 9927210"/>
                  <a:gd name="connsiteY4-1100" fmla="*/ 1843850 h 1968569"/>
                  <a:gd name="connsiteX5-1101" fmla="*/ 3682169 w 9927210"/>
                  <a:gd name="connsiteY5-1102" fmla="*/ 1871505 h 1968569"/>
                  <a:gd name="connsiteX6-1103" fmla="*/ 10833 w 9927210"/>
                  <a:gd name="connsiteY6-1104" fmla="*/ 881440 h 1968569"/>
                  <a:gd name="connsiteX0-1105" fmla="*/ 725 w 9917102"/>
                  <a:gd name="connsiteY0-1106" fmla="*/ 881440 h 1968569"/>
                  <a:gd name="connsiteX1-1107" fmla="*/ 3979130 w 9917102"/>
                  <a:gd name="connsiteY1-1108" fmla="*/ 276317 h 1968569"/>
                  <a:gd name="connsiteX2-1109" fmla="*/ 5896227 w 9917102"/>
                  <a:gd name="connsiteY2-1110" fmla="*/ 139543 h 1968569"/>
                  <a:gd name="connsiteX3-1111" fmla="*/ 9917057 w 9917102"/>
                  <a:gd name="connsiteY3-1112" fmla="*/ 700592 h 1968569"/>
                  <a:gd name="connsiteX4-1113" fmla="*/ 6281595 w 9917102"/>
                  <a:gd name="connsiteY4-1114" fmla="*/ 1843850 h 1968569"/>
                  <a:gd name="connsiteX5-1115" fmla="*/ 3672061 w 9917102"/>
                  <a:gd name="connsiteY5-1116" fmla="*/ 1871505 h 1968569"/>
                  <a:gd name="connsiteX6-1117" fmla="*/ 725 w 9917102"/>
                  <a:gd name="connsiteY6-1118" fmla="*/ 881440 h 1968569"/>
                  <a:gd name="connsiteX0-1119" fmla="*/ 59446 w 9975823"/>
                  <a:gd name="connsiteY0-1120" fmla="*/ 881440 h 1968569"/>
                  <a:gd name="connsiteX1-1121" fmla="*/ 4037851 w 9975823"/>
                  <a:gd name="connsiteY1-1122" fmla="*/ 276317 h 1968569"/>
                  <a:gd name="connsiteX2-1123" fmla="*/ 5954948 w 9975823"/>
                  <a:gd name="connsiteY2-1124" fmla="*/ 139543 h 1968569"/>
                  <a:gd name="connsiteX3-1125" fmla="*/ 9975778 w 9975823"/>
                  <a:gd name="connsiteY3-1126" fmla="*/ 700592 h 1968569"/>
                  <a:gd name="connsiteX4-1127" fmla="*/ 6340316 w 9975823"/>
                  <a:gd name="connsiteY4-1128" fmla="*/ 1843850 h 1968569"/>
                  <a:gd name="connsiteX5-1129" fmla="*/ 3730782 w 9975823"/>
                  <a:gd name="connsiteY5-1130" fmla="*/ 1871505 h 1968569"/>
                  <a:gd name="connsiteX6-1131" fmla="*/ 59446 w 9975823"/>
                  <a:gd name="connsiteY6-1132" fmla="*/ 881440 h 1968569"/>
                  <a:gd name="connsiteX0-1133" fmla="*/ 74869 w 9991246"/>
                  <a:gd name="connsiteY0-1134" fmla="*/ 881440 h 1968569"/>
                  <a:gd name="connsiteX1-1135" fmla="*/ 4053274 w 9991246"/>
                  <a:gd name="connsiteY1-1136" fmla="*/ 276317 h 1968569"/>
                  <a:gd name="connsiteX2-1137" fmla="*/ 5970371 w 9991246"/>
                  <a:gd name="connsiteY2-1138" fmla="*/ 139543 h 1968569"/>
                  <a:gd name="connsiteX3-1139" fmla="*/ 9991201 w 9991246"/>
                  <a:gd name="connsiteY3-1140" fmla="*/ 700592 h 1968569"/>
                  <a:gd name="connsiteX4-1141" fmla="*/ 6355739 w 9991246"/>
                  <a:gd name="connsiteY4-1142" fmla="*/ 1843850 h 1968569"/>
                  <a:gd name="connsiteX5-1143" fmla="*/ 3746205 w 9991246"/>
                  <a:gd name="connsiteY5-1144" fmla="*/ 1871505 h 1968569"/>
                  <a:gd name="connsiteX6-1145" fmla="*/ 74869 w 9991246"/>
                  <a:gd name="connsiteY6-1146" fmla="*/ 881440 h 1968569"/>
                  <a:gd name="connsiteX0-1147" fmla="*/ 74869 w 11104892"/>
                  <a:gd name="connsiteY0-1148" fmla="*/ 741898 h 1829027"/>
                  <a:gd name="connsiteX1-1149" fmla="*/ 4053274 w 11104892"/>
                  <a:gd name="connsiteY1-1150" fmla="*/ 136775 h 1829027"/>
                  <a:gd name="connsiteX2-1151" fmla="*/ 5970371 w 11104892"/>
                  <a:gd name="connsiteY2-1152" fmla="*/ 1 h 1829027"/>
                  <a:gd name="connsiteX3-1153" fmla="*/ 11104860 w 11104892"/>
                  <a:gd name="connsiteY3-1154" fmla="*/ 948410 h 1829027"/>
                  <a:gd name="connsiteX4-1155" fmla="*/ 6355739 w 11104892"/>
                  <a:gd name="connsiteY4-1156" fmla="*/ 1704308 h 1829027"/>
                  <a:gd name="connsiteX5-1157" fmla="*/ 3746205 w 11104892"/>
                  <a:gd name="connsiteY5-1158" fmla="*/ 1731963 h 1829027"/>
                  <a:gd name="connsiteX6-1159" fmla="*/ 74869 w 11104892"/>
                  <a:gd name="connsiteY6-1160" fmla="*/ 741898 h 1829027"/>
                  <a:gd name="connsiteX0-1161" fmla="*/ 74712 w 11104731"/>
                  <a:gd name="connsiteY0-1162" fmla="*/ 741898 h 1883655"/>
                  <a:gd name="connsiteX1-1163" fmla="*/ 4053117 w 11104731"/>
                  <a:gd name="connsiteY1-1164" fmla="*/ 136775 h 1883655"/>
                  <a:gd name="connsiteX2-1165" fmla="*/ 5970214 w 11104731"/>
                  <a:gd name="connsiteY2-1166" fmla="*/ 1 h 1883655"/>
                  <a:gd name="connsiteX3-1167" fmla="*/ 11104703 w 11104731"/>
                  <a:gd name="connsiteY3-1168" fmla="*/ 948410 h 1883655"/>
                  <a:gd name="connsiteX4-1169" fmla="*/ 6307163 w 11104731"/>
                  <a:gd name="connsiteY4-1170" fmla="*/ 1801151 h 1883655"/>
                  <a:gd name="connsiteX5-1171" fmla="*/ 3746048 w 11104731"/>
                  <a:gd name="connsiteY5-1172" fmla="*/ 1731963 h 1883655"/>
                  <a:gd name="connsiteX6-1173" fmla="*/ 74712 w 11104731"/>
                  <a:gd name="connsiteY6-1174" fmla="*/ 741898 h 1883655"/>
                  <a:gd name="connsiteX0-1175" fmla="*/ 67344 w 11581565"/>
                  <a:gd name="connsiteY0-1176" fmla="*/ 741898 h 1883655"/>
                  <a:gd name="connsiteX1-1177" fmla="*/ 4529948 w 11581565"/>
                  <a:gd name="connsiteY1-1178" fmla="*/ 136775 h 1883655"/>
                  <a:gd name="connsiteX2-1179" fmla="*/ 6447045 w 11581565"/>
                  <a:gd name="connsiteY2-1180" fmla="*/ 1 h 1883655"/>
                  <a:gd name="connsiteX3-1181" fmla="*/ 11581534 w 11581565"/>
                  <a:gd name="connsiteY3-1182" fmla="*/ 948410 h 1883655"/>
                  <a:gd name="connsiteX4-1183" fmla="*/ 6783994 w 11581565"/>
                  <a:gd name="connsiteY4-1184" fmla="*/ 1801151 h 1883655"/>
                  <a:gd name="connsiteX5-1185" fmla="*/ 4222879 w 11581565"/>
                  <a:gd name="connsiteY5-1186" fmla="*/ 1731963 h 1883655"/>
                  <a:gd name="connsiteX6-1187" fmla="*/ 67344 w 11581565"/>
                  <a:gd name="connsiteY6-1188" fmla="*/ 741898 h 1883655"/>
                  <a:gd name="connsiteX0-1189" fmla="*/ 541 w 11514762"/>
                  <a:gd name="connsiteY0-1190" fmla="*/ 741898 h 1883655"/>
                  <a:gd name="connsiteX1-1191" fmla="*/ 3882104 w 11514762"/>
                  <a:gd name="connsiteY1-1192" fmla="*/ 185196 h 1883655"/>
                  <a:gd name="connsiteX2-1193" fmla="*/ 6380242 w 11514762"/>
                  <a:gd name="connsiteY2-1194" fmla="*/ 1 h 1883655"/>
                  <a:gd name="connsiteX3-1195" fmla="*/ 11514731 w 11514762"/>
                  <a:gd name="connsiteY3-1196" fmla="*/ 948410 h 1883655"/>
                  <a:gd name="connsiteX4-1197" fmla="*/ 6717191 w 11514762"/>
                  <a:gd name="connsiteY4-1198" fmla="*/ 1801151 h 1883655"/>
                  <a:gd name="connsiteX5-1199" fmla="*/ 4156076 w 11514762"/>
                  <a:gd name="connsiteY5-1200" fmla="*/ 1731963 h 1883655"/>
                  <a:gd name="connsiteX6-1201" fmla="*/ 541 w 11514762"/>
                  <a:gd name="connsiteY6-1202" fmla="*/ 741898 h 1883655"/>
                  <a:gd name="connsiteX0-1203" fmla="*/ 525 w 11611584"/>
                  <a:gd name="connsiteY0-1204" fmla="*/ 983998 h 1871868"/>
                  <a:gd name="connsiteX1-1205" fmla="*/ 3978926 w 11611584"/>
                  <a:gd name="connsiteY1-1206" fmla="*/ 185196 h 1871868"/>
                  <a:gd name="connsiteX2-1207" fmla="*/ 6477064 w 11611584"/>
                  <a:gd name="connsiteY2-1208" fmla="*/ 1 h 1871868"/>
                  <a:gd name="connsiteX3-1209" fmla="*/ 11611553 w 11611584"/>
                  <a:gd name="connsiteY3-1210" fmla="*/ 948410 h 1871868"/>
                  <a:gd name="connsiteX4-1211" fmla="*/ 6814013 w 11611584"/>
                  <a:gd name="connsiteY4-1212" fmla="*/ 1801151 h 1871868"/>
                  <a:gd name="connsiteX5-1213" fmla="*/ 4252898 w 11611584"/>
                  <a:gd name="connsiteY5-1214" fmla="*/ 1731963 h 1871868"/>
                  <a:gd name="connsiteX6-1215" fmla="*/ 525 w 11611584"/>
                  <a:gd name="connsiteY6-1216" fmla="*/ 983998 h 1871868"/>
                  <a:gd name="connsiteX0-1217" fmla="*/ 565 w 11369523"/>
                  <a:gd name="connsiteY0-1218" fmla="*/ 548218 h 1894188"/>
                  <a:gd name="connsiteX1-1219" fmla="*/ 3736865 w 11369523"/>
                  <a:gd name="connsiteY1-1220" fmla="*/ 185196 h 1894188"/>
                  <a:gd name="connsiteX2-1221" fmla="*/ 6235003 w 11369523"/>
                  <a:gd name="connsiteY2-1222" fmla="*/ 1 h 1894188"/>
                  <a:gd name="connsiteX3-1223" fmla="*/ 11369492 w 11369523"/>
                  <a:gd name="connsiteY3-1224" fmla="*/ 948410 h 1894188"/>
                  <a:gd name="connsiteX4-1225" fmla="*/ 6571952 w 11369523"/>
                  <a:gd name="connsiteY4-1226" fmla="*/ 1801151 h 1894188"/>
                  <a:gd name="connsiteX5-1227" fmla="*/ 4010837 w 11369523"/>
                  <a:gd name="connsiteY5-1228" fmla="*/ 1731963 h 1894188"/>
                  <a:gd name="connsiteX6-1229" fmla="*/ 565 w 11369523"/>
                  <a:gd name="connsiteY6-1230" fmla="*/ 548218 h 1894188"/>
                  <a:gd name="connsiteX0-1231" fmla="*/ 95624 w 11464582"/>
                  <a:gd name="connsiteY0-1232" fmla="*/ 548218 h 1894184"/>
                  <a:gd name="connsiteX1-1233" fmla="*/ 3831924 w 11464582"/>
                  <a:gd name="connsiteY1-1234" fmla="*/ 185196 h 1894184"/>
                  <a:gd name="connsiteX2-1235" fmla="*/ 6330062 w 11464582"/>
                  <a:gd name="connsiteY2-1236" fmla="*/ 1 h 1894184"/>
                  <a:gd name="connsiteX3-1237" fmla="*/ 11464551 w 11464582"/>
                  <a:gd name="connsiteY3-1238" fmla="*/ 948410 h 1894184"/>
                  <a:gd name="connsiteX4-1239" fmla="*/ 6667011 w 11464582"/>
                  <a:gd name="connsiteY4-1240" fmla="*/ 1801151 h 1894184"/>
                  <a:gd name="connsiteX5-1241" fmla="*/ 4105896 w 11464582"/>
                  <a:gd name="connsiteY5-1242" fmla="*/ 1731963 h 1894184"/>
                  <a:gd name="connsiteX6-1243" fmla="*/ 95624 w 11464582"/>
                  <a:gd name="connsiteY6-1244" fmla="*/ 548218 h 1894184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391" y="connsiteY5-392"/>
                  </a:cxn>
                  <a:cxn ang="0">
                    <a:pos x="connsiteX6-417" y="connsiteY6-418"/>
                  </a:cxn>
                </a:cxnLst>
                <a:rect l="l" t="t" r="r" b="b"/>
                <a:pathLst>
                  <a:path w="11464582" h="1894184">
                    <a:moveTo>
                      <a:pt x="95624" y="548218"/>
                    </a:moveTo>
                    <a:cubicBezTo>
                      <a:pt x="824680" y="-484295"/>
                      <a:pt x="2792851" y="276565"/>
                      <a:pt x="3831924" y="185196"/>
                    </a:cubicBezTo>
                    <a:cubicBezTo>
                      <a:pt x="4870997" y="93827"/>
                      <a:pt x="5372652" y="149061"/>
                      <a:pt x="6330062" y="1"/>
                    </a:cubicBezTo>
                    <a:cubicBezTo>
                      <a:pt x="7411039" y="184574"/>
                      <a:pt x="11024796" y="-332614"/>
                      <a:pt x="11464551" y="948410"/>
                    </a:cubicBezTo>
                    <a:cubicBezTo>
                      <a:pt x="11476908" y="1928713"/>
                      <a:pt x="7768583" y="1499191"/>
                      <a:pt x="6667011" y="1801151"/>
                    </a:cubicBezTo>
                    <a:cubicBezTo>
                      <a:pt x="5219449" y="1930118"/>
                      <a:pt x="5201127" y="1940785"/>
                      <a:pt x="4105896" y="1731963"/>
                    </a:cubicBezTo>
                    <a:cubicBezTo>
                      <a:pt x="3010665" y="1523141"/>
                      <a:pt x="-633432" y="1580731"/>
                      <a:pt x="95624" y="548218"/>
                    </a:cubicBezTo>
                    <a:close/>
                  </a:path>
                </a:pathLst>
              </a:custGeom>
              <a:grpFill/>
              <a:ln w="15875">
                <a:solidFill>
                  <a:srgbClr val="D69F8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68" name="任意多边形 67"/>
            <p:cNvSpPr/>
            <p:nvPr/>
          </p:nvSpPr>
          <p:spPr>
            <a:xfrm>
              <a:off x="2311974" y="5027935"/>
              <a:ext cx="272948" cy="280465"/>
            </a:xfrm>
            <a:custGeom>
              <a:avLst/>
              <a:gdLst>
                <a:gd name="connsiteX0" fmla="*/ 569341 w 1266962"/>
                <a:gd name="connsiteY0" fmla="*/ 3 h 1301856"/>
                <a:gd name="connsiteX1" fmla="*/ 1265774 w 1266962"/>
                <a:gd name="connsiteY1" fmla="*/ 1259961 h 1301856"/>
                <a:gd name="connsiteX2" fmla="*/ 1266962 w 1266962"/>
                <a:gd name="connsiteY2" fmla="*/ 1301856 h 1301856"/>
                <a:gd name="connsiteX3" fmla="*/ 417 w 1266962"/>
                <a:gd name="connsiteY3" fmla="*/ 1301856 h 1301856"/>
                <a:gd name="connsiteX4" fmla="*/ 14 w 1266962"/>
                <a:gd name="connsiteY4" fmla="*/ 1246085 h 1301856"/>
                <a:gd name="connsiteX5" fmla="*/ 569341 w 1266962"/>
                <a:gd name="connsiteY5" fmla="*/ 3 h 1301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66962" h="1301856">
                  <a:moveTo>
                    <a:pt x="569341" y="3"/>
                  </a:moveTo>
                  <a:cubicBezTo>
                    <a:pt x="1141725" y="1774"/>
                    <a:pt x="1159448" y="632521"/>
                    <a:pt x="1265774" y="1259961"/>
                  </a:cubicBezTo>
                  <a:lnTo>
                    <a:pt x="1266962" y="1301856"/>
                  </a:lnTo>
                  <a:lnTo>
                    <a:pt x="417" y="1301856"/>
                  </a:lnTo>
                  <a:lnTo>
                    <a:pt x="14" y="1246085"/>
                  </a:lnTo>
                  <a:cubicBezTo>
                    <a:pt x="-810" y="875113"/>
                    <a:pt x="32731" y="-1658"/>
                    <a:pt x="569341" y="3"/>
                  </a:cubicBezTo>
                  <a:close/>
                </a:path>
              </a:pathLst>
            </a:custGeom>
            <a:solidFill>
              <a:srgbClr val="D69F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9" name="图片 6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923827" y="4086214"/>
              <a:ext cx="749668" cy="1018745"/>
            </a:xfrm>
            <a:prstGeom prst="rect">
              <a:avLst/>
            </a:prstGeom>
          </p:spPr>
        </p:pic>
        <p:sp>
          <p:nvSpPr>
            <p:cNvPr id="70" name="泪滴形 69"/>
            <p:cNvSpPr/>
            <p:nvPr/>
          </p:nvSpPr>
          <p:spPr>
            <a:xfrm rot="2613136" flipH="1">
              <a:off x="2378841" y="4580439"/>
              <a:ext cx="131125" cy="133218"/>
            </a:xfrm>
            <a:prstGeom prst="teardrop">
              <a:avLst/>
            </a:prstGeom>
            <a:solidFill>
              <a:srgbClr val="D69F8F"/>
            </a:solidFill>
            <a:ln>
              <a:solidFill>
                <a:srgbClr val="D69F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u="sng"/>
            </a:p>
          </p:txBody>
        </p:sp>
      </p:grpSp>
      <p:sp>
        <p:nvSpPr>
          <p:cNvPr id="74" name="文本框 73"/>
          <p:cNvSpPr txBox="1"/>
          <p:nvPr/>
        </p:nvSpPr>
        <p:spPr>
          <a:xfrm>
            <a:off x="5393262" y="1479500"/>
            <a:ext cx="1515158" cy="338554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zh-CN" altLang="en-US" sz="1600" dirty="0">
                <a:solidFill>
                  <a:srgbClr val="7E96A7"/>
                </a:solidFill>
                <a:latin typeface="方正行楷简体" panose="03000509000000000000" pitchFamily="65" charset="-122"/>
                <a:ea typeface="方正行楷简体" panose="03000509000000000000" pitchFamily="65" charset="-122"/>
              </a:rPr>
              <a:t>一 茶 一 世  界</a:t>
            </a:r>
          </a:p>
        </p:txBody>
      </p:sp>
      <p:grpSp>
        <p:nvGrpSpPr>
          <p:cNvPr id="75" name="组合 74"/>
          <p:cNvGrpSpPr/>
          <p:nvPr/>
        </p:nvGrpSpPr>
        <p:grpSpPr>
          <a:xfrm>
            <a:off x="9286890" y="4780299"/>
            <a:ext cx="1025382" cy="560848"/>
            <a:chOff x="1223316" y="4086214"/>
            <a:chExt cx="2553073" cy="1396442"/>
          </a:xfrm>
        </p:grpSpPr>
        <p:grpSp>
          <p:nvGrpSpPr>
            <p:cNvPr id="76" name="组合 75"/>
            <p:cNvGrpSpPr/>
            <p:nvPr/>
          </p:nvGrpSpPr>
          <p:grpSpPr>
            <a:xfrm>
              <a:off x="1223316" y="5065976"/>
              <a:ext cx="2553073" cy="416680"/>
              <a:chOff x="-558455" y="844592"/>
              <a:chExt cx="11804535" cy="1926587"/>
            </a:xfrm>
            <a:noFill/>
          </p:grpSpPr>
          <p:sp>
            <p:nvSpPr>
              <p:cNvPr id="80" name="椭圆 8"/>
              <p:cNvSpPr/>
              <p:nvPr/>
            </p:nvSpPr>
            <p:spPr>
              <a:xfrm>
                <a:off x="-558455" y="844592"/>
                <a:ext cx="11804535" cy="1926587"/>
              </a:xfrm>
              <a:custGeom>
                <a:avLst/>
                <a:gdLst>
                  <a:gd name="connsiteX0" fmla="*/ 0 w 11142921"/>
                  <a:gd name="connsiteY0" fmla="*/ 847947 h 1695894"/>
                  <a:gd name="connsiteX1" fmla="*/ 5571461 w 11142921"/>
                  <a:gd name="connsiteY1" fmla="*/ 0 h 1695894"/>
                  <a:gd name="connsiteX2" fmla="*/ 11142922 w 11142921"/>
                  <a:gd name="connsiteY2" fmla="*/ 847947 h 1695894"/>
                  <a:gd name="connsiteX3" fmla="*/ 5571461 w 11142921"/>
                  <a:gd name="connsiteY3" fmla="*/ 1695894 h 1695894"/>
                  <a:gd name="connsiteX4" fmla="*/ 0 w 11142921"/>
                  <a:gd name="connsiteY4" fmla="*/ 847947 h 1695894"/>
                  <a:gd name="connsiteX0-1" fmla="*/ 225 w 11143147"/>
                  <a:gd name="connsiteY0-2" fmla="*/ 736737 h 1584684"/>
                  <a:gd name="connsiteX1-3" fmla="*/ 5411048 w 11143147"/>
                  <a:gd name="connsiteY1-4" fmla="*/ 0 h 1584684"/>
                  <a:gd name="connsiteX2-5" fmla="*/ 11143147 w 11143147"/>
                  <a:gd name="connsiteY2-6" fmla="*/ 736737 h 1584684"/>
                  <a:gd name="connsiteX3-7" fmla="*/ 5571686 w 11143147"/>
                  <a:gd name="connsiteY3-8" fmla="*/ 1584684 h 1584684"/>
                  <a:gd name="connsiteX4-9" fmla="*/ 225 w 11143147"/>
                  <a:gd name="connsiteY4-10" fmla="*/ 736737 h 1584684"/>
                  <a:gd name="connsiteX0-11" fmla="*/ 321 w 11143243"/>
                  <a:gd name="connsiteY0-12" fmla="*/ 829428 h 1677375"/>
                  <a:gd name="connsiteX1-13" fmla="*/ 5411144 w 11143243"/>
                  <a:gd name="connsiteY1-14" fmla="*/ 92691 h 1677375"/>
                  <a:gd name="connsiteX2-15" fmla="*/ 11143243 w 11143243"/>
                  <a:gd name="connsiteY2-16" fmla="*/ 829428 h 1677375"/>
                  <a:gd name="connsiteX3-17" fmla="*/ 5571782 w 11143243"/>
                  <a:gd name="connsiteY3-18" fmla="*/ 1677375 h 1677375"/>
                  <a:gd name="connsiteX4-19" fmla="*/ 321 w 11143243"/>
                  <a:gd name="connsiteY4-20" fmla="*/ 829428 h 1677375"/>
                  <a:gd name="connsiteX0-21" fmla="*/ 300 w 11143222"/>
                  <a:gd name="connsiteY0-22" fmla="*/ 738187 h 1586134"/>
                  <a:gd name="connsiteX1-23" fmla="*/ 5411123 w 11143222"/>
                  <a:gd name="connsiteY1-24" fmla="*/ 1450 h 1586134"/>
                  <a:gd name="connsiteX2-25" fmla="*/ 11143222 w 11143222"/>
                  <a:gd name="connsiteY2-26" fmla="*/ 738187 h 1586134"/>
                  <a:gd name="connsiteX3-27" fmla="*/ 5571761 w 11143222"/>
                  <a:gd name="connsiteY3-28" fmla="*/ 1586134 h 1586134"/>
                  <a:gd name="connsiteX4-29" fmla="*/ 300 w 11143222"/>
                  <a:gd name="connsiteY4-30" fmla="*/ 738187 h 1586134"/>
                  <a:gd name="connsiteX0-31" fmla="*/ 300 w 11143222"/>
                  <a:gd name="connsiteY0-32" fmla="*/ 738187 h 1602072"/>
                  <a:gd name="connsiteX1-33" fmla="*/ 5411123 w 11143222"/>
                  <a:gd name="connsiteY1-34" fmla="*/ 1450 h 1602072"/>
                  <a:gd name="connsiteX2-35" fmla="*/ 11143222 w 11143222"/>
                  <a:gd name="connsiteY2-36" fmla="*/ 738187 h 1602072"/>
                  <a:gd name="connsiteX3-37" fmla="*/ 5571761 w 11143222"/>
                  <a:gd name="connsiteY3-38" fmla="*/ 1586134 h 1602072"/>
                  <a:gd name="connsiteX4-39" fmla="*/ 300 w 11143222"/>
                  <a:gd name="connsiteY4-40" fmla="*/ 738187 h 1602072"/>
                  <a:gd name="connsiteX0-41" fmla="*/ 300 w 11143222"/>
                  <a:gd name="connsiteY0-42" fmla="*/ 738187 h 1598080"/>
                  <a:gd name="connsiteX1-43" fmla="*/ 5411123 w 11143222"/>
                  <a:gd name="connsiteY1-44" fmla="*/ 1450 h 1598080"/>
                  <a:gd name="connsiteX2-45" fmla="*/ 11143222 w 11143222"/>
                  <a:gd name="connsiteY2-46" fmla="*/ 738187 h 1598080"/>
                  <a:gd name="connsiteX3-47" fmla="*/ 5571761 w 11143222"/>
                  <a:gd name="connsiteY3-48" fmla="*/ 1586134 h 1598080"/>
                  <a:gd name="connsiteX4-49" fmla="*/ 300 w 11143222"/>
                  <a:gd name="connsiteY4-50" fmla="*/ 738187 h 1598080"/>
                  <a:gd name="connsiteX0-51" fmla="*/ 138 w 11464336"/>
                  <a:gd name="connsiteY0-52" fmla="*/ 736737 h 1584684"/>
                  <a:gd name="connsiteX1-53" fmla="*/ 5732237 w 11464336"/>
                  <a:gd name="connsiteY1-54" fmla="*/ 0 h 1584684"/>
                  <a:gd name="connsiteX2-55" fmla="*/ 11464336 w 11464336"/>
                  <a:gd name="connsiteY2-56" fmla="*/ 736737 h 1584684"/>
                  <a:gd name="connsiteX3-57" fmla="*/ 5892875 w 11464336"/>
                  <a:gd name="connsiteY3-58" fmla="*/ 1584684 h 1584684"/>
                  <a:gd name="connsiteX4-59" fmla="*/ 138 w 11464336"/>
                  <a:gd name="connsiteY4-60" fmla="*/ 736737 h 1584684"/>
                  <a:gd name="connsiteX0-61" fmla="*/ 24759 w 11488957"/>
                  <a:gd name="connsiteY0-62" fmla="*/ 737708 h 1585655"/>
                  <a:gd name="connsiteX1-63" fmla="*/ 5756858 w 11488957"/>
                  <a:gd name="connsiteY1-64" fmla="*/ 971 h 1585655"/>
                  <a:gd name="connsiteX2-65" fmla="*/ 11488957 w 11488957"/>
                  <a:gd name="connsiteY2-66" fmla="*/ 737708 h 1585655"/>
                  <a:gd name="connsiteX3-67" fmla="*/ 5917496 w 11488957"/>
                  <a:gd name="connsiteY3-68" fmla="*/ 1585655 h 1585655"/>
                  <a:gd name="connsiteX4-69" fmla="*/ 24759 w 11488957"/>
                  <a:gd name="connsiteY4-70" fmla="*/ 737708 h 1585655"/>
                  <a:gd name="connsiteX0-71" fmla="*/ 26515 w 11132367"/>
                  <a:gd name="connsiteY0-72" fmla="*/ 899055 h 1602201"/>
                  <a:gd name="connsiteX1-73" fmla="*/ 5400268 w 11132367"/>
                  <a:gd name="connsiteY1-74" fmla="*/ 1680 h 1602201"/>
                  <a:gd name="connsiteX2-75" fmla="*/ 11132367 w 11132367"/>
                  <a:gd name="connsiteY2-76" fmla="*/ 738417 h 1602201"/>
                  <a:gd name="connsiteX3-77" fmla="*/ 5560906 w 11132367"/>
                  <a:gd name="connsiteY3-78" fmla="*/ 1586364 h 1602201"/>
                  <a:gd name="connsiteX4-79" fmla="*/ 26515 w 11132367"/>
                  <a:gd name="connsiteY4-80" fmla="*/ 899055 h 1602201"/>
                  <a:gd name="connsiteX0-81" fmla="*/ 19182 w 11125034"/>
                  <a:gd name="connsiteY0-82" fmla="*/ 899055 h 1603865"/>
                  <a:gd name="connsiteX1-83" fmla="*/ 5392935 w 11125034"/>
                  <a:gd name="connsiteY1-84" fmla="*/ 1680 h 1603865"/>
                  <a:gd name="connsiteX2-85" fmla="*/ 11125034 w 11125034"/>
                  <a:gd name="connsiteY2-86" fmla="*/ 738417 h 1603865"/>
                  <a:gd name="connsiteX3-87" fmla="*/ 5553573 w 11125034"/>
                  <a:gd name="connsiteY3-88" fmla="*/ 1586364 h 1603865"/>
                  <a:gd name="connsiteX4-89" fmla="*/ 19182 w 11125034"/>
                  <a:gd name="connsiteY4-90" fmla="*/ 899055 h 1603865"/>
                  <a:gd name="connsiteX0-91" fmla="*/ 20646 w 11126498"/>
                  <a:gd name="connsiteY0-92" fmla="*/ 996014 h 1700824"/>
                  <a:gd name="connsiteX1-93" fmla="*/ 5394399 w 11126498"/>
                  <a:gd name="connsiteY1-94" fmla="*/ 98639 h 1700824"/>
                  <a:gd name="connsiteX2-95" fmla="*/ 11126498 w 11126498"/>
                  <a:gd name="connsiteY2-96" fmla="*/ 835376 h 1700824"/>
                  <a:gd name="connsiteX3-97" fmla="*/ 5555037 w 11126498"/>
                  <a:gd name="connsiteY3-98" fmla="*/ 1683323 h 1700824"/>
                  <a:gd name="connsiteX4-99" fmla="*/ 20646 w 11126498"/>
                  <a:gd name="connsiteY4-100" fmla="*/ 996014 h 1700824"/>
                  <a:gd name="connsiteX0-101" fmla="*/ 20845 w 11126697"/>
                  <a:gd name="connsiteY0-102" fmla="*/ 902584 h 1607394"/>
                  <a:gd name="connsiteX1-103" fmla="*/ 5394598 w 11126697"/>
                  <a:gd name="connsiteY1-104" fmla="*/ 5209 h 1607394"/>
                  <a:gd name="connsiteX2-105" fmla="*/ 11126697 w 11126697"/>
                  <a:gd name="connsiteY2-106" fmla="*/ 741946 h 1607394"/>
                  <a:gd name="connsiteX3-107" fmla="*/ 5555236 w 11126697"/>
                  <a:gd name="connsiteY3-108" fmla="*/ 1589893 h 1607394"/>
                  <a:gd name="connsiteX4-109" fmla="*/ 20845 w 11126697"/>
                  <a:gd name="connsiteY4-110" fmla="*/ 902584 h 1607394"/>
                  <a:gd name="connsiteX0-111" fmla="*/ 20779 w 11126631"/>
                  <a:gd name="connsiteY0-112" fmla="*/ 951990 h 1656800"/>
                  <a:gd name="connsiteX1-113" fmla="*/ 5394532 w 11126631"/>
                  <a:gd name="connsiteY1-114" fmla="*/ 54615 h 1656800"/>
                  <a:gd name="connsiteX2-115" fmla="*/ 11126631 w 11126631"/>
                  <a:gd name="connsiteY2-116" fmla="*/ 791352 h 1656800"/>
                  <a:gd name="connsiteX3-117" fmla="*/ 5555170 w 11126631"/>
                  <a:gd name="connsiteY3-118" fmla="*/ 1639299 h 1656800"/>
                  <a:gd name="connsiteX4-119" fmla="*/ 20779 w 11126631"/>
                  <a:gd name="connsiteY4-120" fmla="*/ 951990 h 1656800"/>
                  <a:gd name="connsiteX0-121" fmla="*/ 98 w 11105950"/>
                  <a:gd name="connsiteY0-122" fmla="*/ 1020663 h 1709155"/>
                  <a:gd name="connsiteX1-123" fmla="*/ 5410921 w 11105950"/>
                  <a:gd name="connsiteY1-124" fmla="*/ 24434 h 1709155"/>
                  <a:gd name="connsiteX2-125" fmla="*/ 11105950 w 11105950"/>
                  <a:gd name="connsiteY2-126" fmla="*/ 860025 h 1709155"/>
                  <a:gd name="connsiteX3-127" fmla="*/ 5534489 w 11105950"/>
                  <a:gd name="connsiteY3-128" fmla="*/ 1707972 h 1709155"/>
                  <a:gd name="connsiteX4-129" fmla="*/ 98 w 11105950"/>
                  <a:gd name="connsiteY4-130" fmla="*/ 1020663 h 1709155"/>
                  <a:gd name="connsiteX0-131" fmla="*/ 27558 w 11133410"/>
                  <a:gd name="connsiteY0-132" fmla="*/ 1027360 h 1717034"/>
                  <a:gd name="connsiteX1-133" fmla="*/ 5438381 w 11133410"/>
                  <a:gd name="connsiteY1-134" fmla="*/ 31131 h 1717034"/>
                  <a:gd name="connsiteX2-135" fmla="*/ 11133410 w 11133410"/>
                  <a:gd name="connsiteY2-136" fmla="*/ 866722 h 1717034"/>
                  <a:gd name="connsiteX3-137" fmla="*/ 5561949 w 11133410"/>
                  <a:gd name="connsiteY3-138" fmla="*/ 1714669 h 1717034"/>
                  <a:gd name="connsiteX4-139" fmla="*/ 27558 w 11133410"/>
                  <a:gd name="connsiteY4-140" fmla="*/ 1027360 h 1717034"/>
                  <a:gd name="connsiteX0-141" fmla="*/ 10942 w 11116794"/>
                  <a:gd name="connsiteY0-142" fmla="*/ 1034881 h 1728673"/>
                  <a:gd name="connsiteX1-143" fmla="*/ 5421765 w 11116794"/>
                  <a:gd name="connsiteY1-144" fmla="*/ 38652 h 1728673"/>
                  <a:gd name="connsiteX2-145" fmla="*/ 11116794 w 11116794"/>
                  <a:gd name="connsiteY2-146" fmla="*/ 874243 h 1728673"/>
                  <a:gd name="connsiteX3-147" fmla="*/ 5545333 w 11116794"/>
                  <a:gd name="connsiteY3-148" fmla="*/ 1722190 h 1728673"/>
                  <a:gd name="connsiteX4-149" fmla="*/ 10942 w 11116794"/>
                  <a:gd name="connsiteY4-150" fmla="*/ 1034881 h 1728673"/>
                  <a:gd name="connsiteX0-151" fmla="*/ 1601 w 11107453"/>
                  <a:gd name="connsiteY0-152" fmla="*/ 875692 h 1564124"/>
                  <a:gd name="connsiteX1-153" fmla="*/ 5054078 w 11107453"/>
                  <a:gd name="connsiteY1-154" fmla="*/ 27744 h 1564124"/>
                  <a:gd name="connsiteX2-155" fmla="*/ 11107453 w 11107453"/>
                  <a:gd name="connsiteY2-156" fmla="*/ 715054 h 1564124"/>
                  <a:gd name="connsiteX3-157" fmla="*/ 5535992 w 11107453"/>
                  <a:gd name="connsiteY3-158" fmla="*/ 1563001 h 1564124"/>
                  <a:gd name="connsiteX4-159" fmla="*/ 1601 w 11107453"/>
                  <a:gd name="connsiteY4-160" fmla="*/ 875692 h 1564124"/>
                  <a:gd name="connsiteX0-161" fmla="*/ 1601 w 11107453"/>
                  <a:gd name="connsiteY0-162" fmla="*/ 875692 h 1564124"/>
                  <a:gd name="connsiteX1-163" fmla="*/ 5054078 w 11107453"/>
                  <a:gd name="connsiteY1-164" fmla="*/ 27744 h 1564124"/>
                  <a:gd name="connsiteX2-165" fmla="*/ 11107453 w 11107453"/>
                  <a:gd name="connsiteY2-166" fmla="*/ 715054 h 1564124"/>
                  <a:gd name="connsiteX3-167" fmla="*/ 5535992 w 11107453"/>
                  <a:gd name="connsiteY3-168" fmla="*/ 1563001 h 1564124"/>
                  <a:gd name="connsiteX4-169" fmla="*/ 1601 w 11107453"/>
                  <a:gd name="connsiteY4-170" fmla="*/ 875692 h 1564124"/>
                  <a:gd name="connsiteX0-171" fmla="*/ 193 w 11106045"/>
                  <a:gd name="connsiteY0-172" fmla="*/ 935993 h 1624449"/>
                  <a:gd name="connsiteX1-173" fmla="*/ 5361589 w 11106045"/>
                  <a:gd name="connsiteY1-174" fmla="*/ 26262 h 1624449"/>
                  <a:gd name="connsiteX2-175" fmla="*/ 11106045 w 11106045"/>
                  <a:gd name="connsiteY2-176" fmla="*/ 775355 h 1624449"/>
                  <a:gd name="connsiteX3-177" fmla="*/ 5534584 w 11106045"/>
                  <a:gd name="connsiteY3-178" fmla="*/ 1623302 h 1624449"/>
                  <a:gd name="connsiteX4-179" fmla="*/ 193 w 11106045"/>
                  <a:gd name="connsiteY4-180" fmla="*/ 935993 h 1624449"/>
                  <a:gd name="connsiteX0-181" fmla="*/ 70072 w 11175924"/>
                  <a:gd name="connsiteY0-182" fmla="*/ 965625 h 1674478"/>
                  <a:gd name="connsiteX1-183" fmla="*/ 5431468 w 11175924"/>
                  <a:gd name="connsiteY1-184" fmla="*/ 55894 h 1674478"/>
                  <a:gd name="connsiteX2-185" fmla="*/ 11175924 w 11175924"/>
                  <a:gd name="connsiteY2-186" fmla="*/ 804987 h 1674478"/>
                  <a:gd name="connsiteX3-187" fmla="*/ 5604463 w 11175924"/>
                  <a:gd name="connsiteY3-188" fmla="*/ 1652934 h 1674478"/>
                  <a:gd name="connsiteX4-189" fmla="*/ 70072 w 11175924"/>
                  <a:gd name="connsiteY4-190" fmla="*/ 965625 h 1674478"/>
                  <a:gd name="connsiteX0-191" fmla="*/ 65465 w 11208387"/>
                  <a:gd name="connsiteY0-192" fmla="*/ 921187 h 1630931"/>
                  <a:gd name="connsiteX1-193" fmla="*/ 5426861 w 11208387"/>
                  <a:gd name="connsiteY1-194" fmla="*/ 11456 h 1630931"/>
                  <a:gd name="connsiteX2-195" fmla="*/ 11208387 w 11208387"/>
                  <a:gd name="connsiteY2-196" fmla="*/ 748192 h 1630931"/>
                  <a:gd name="connsiteX3-197" fmla="*/ 5599856 w 11208387"/>
                  <a:gd name="connsiteY3-198" fmla="*/ 1608496 h 1630931"/>
                  <a:gd name="connsiteX4-199" fmla="*/ 65465 w 11208387"/>
                  <a:gd name="connsiteY4-200" fmla="*/ 921187 h 1630931"/>
                  <a:gd name="connsiteX0-201" fmla="*/ 91838 w 11234760"/>
                  <a:gd name="connsiteY0-202" fmla="*/ 921187 h 1616978"/>
                  <a:gd name="connsiteX1-203" fmla="*/ 5453234 w 11234760"/>
                  <a:gd name="connsiteY1-204" fmla="*/ 11456 h 1616978"/>
                  <a:gd name="connsiteX2-205" fmla="*/ 11234760 w 11234760"/>
                  <a:gd name="connsiteY2-206" fmla="*/ 748192 h 1616978"/>
                  <a:gd name="connsiteX3-207" fmla="*/ 5626229 w 11234760"/>
                  <a:gd name="connsiteY3-208" fmla="*/ 1608496 h 1616978"/>
                  <a:gd name="connsiteX4-209" fmla="*/ 91838 w 11234760"/>
                  <a:gd name="connsiteY4-210" fmla="*/ 921187 h 1616978"/>
                  <a:gd name="connsiteX0-211" fmla="*/ 18141 w 11161063"/>
                  <a:gd name="connsiteY0-212" fmla="*/ 921187 h 1627157"/>
                  <a:gd name="connsiteX1-213" fmla="*/ 5379537 w 11161063"/>
                  <a:gd name="connsiteY1-214" fmla="*/ 11456 h 1627157"/>
                  <a:gd name="connsiteX2-215" fmla="*/ 11161063 w 11161063"/>
                  <a:gd name="connsiteY2-216" fmla="*/ 748192 h 1627157"/>
                  <a:gd name="connsiteX3-217" fmla="*/ 5552532 w 11161063"/>
                  <a:gd name="connsiteY3-218" fmla="*/ 1608496 h 1627157"/>
                  <a:gd name="connsiteX4-219" fmla="*/ 18141 w 11161063"/>
                  <a:gd name="connsiteY4-220" fmla="*/ 921187 h 1627157"/>
                  <a:gd name="connsiteX0-221" fmla="*/ 18279 w 11124130"/>
                  <a:gd name="connsiteY0-222" fmla="*/ 881804 h 1617320"/>
                  <a:gd name="connsiteX1-223" fmla="*/ 5342604 w 11124130"/>
                  <a:gd name="connsiteY1-224" fmla="*/ 9144 h 1617320"/>
                  <a:gd name="connsiteX2-225" fmla="*/ 11124130 w 11124130"/>
                  <a:gd name="connsiteY2-226" fmla="*/ 745880 h 1617320"/>
                  <a:gd name="connsiteX3-227" fmla="*/ 5515599 w 11124130"/>
                  <a:gd name="connsiteY3-228" fmla="*/ 1606184 h 1617320"/>
                  <a:gd name="connsiteX4-229" fmla="*/ 18279 w 11124130"/>
                  <a:gd name="connsiteY4-230" fmla="*/ 881804 h 1617320"/>
                  <a:gd name="connsiteX0-231" fmla="*/ 177 w 11106028"/>
                  <a:gd name="connsiteY0-232" fmla="*/ 885630 h 1687136"/>
                  <a:gd name="connsiteX1-233" fmla="*/ 5324502 w 11106028"/>
                  <a:gd name="connsiteY1-234" fmla="*/ 12970 h 1687136"/>
                  <a:gd name="connsiteX2-235" fmla="*/ 11106028 w 11106028"/>
                  <a:gd name="connsiteY2-236" fmla="*/ 749706 h 1687136"/>
                  <a:gd name="connsiteX3-237" fmla="*/ 5497497 w 11106028"/>
                  <a:gd name="connsiteY3-238" fmla="*/ 1610010 h 1687136"/>
                  <a:gd name="connsiteX4-239" fmla="*/ 177 w 11106028"/>
                  <a:gd name="connsiteY4-240" fmla="*/ 885630 h 1687136"/>
                  <a:gd name="connsiteX0-241" fmla="*/ 172 w 11204878"/>
                  <a:gd name="connsiteY0-242" fmla="*/ 821300 h 1682598"/>
                  <a:gd name="connsiteX1-243" fmla="*/ 5423352 w 11204878"/>
                  <a:gd name="connsiteY1-244" fmla="*/ 47494 h 1682598"/>
                  <a:gd name="connsiteX2-245" fmla="*/ 11204878 w 11204878"/>
                  <a:gd name="connsiteY2-246" fmla="*/ 784230 h 1682598"/>
                  <a:gd name="connsiteX3-247" fmla="*/ 5596347 w 11204878"/>
                  <a:gd name="connsiteY3-248" fmla="*/ 1644534 h 1682598"/>
                  <a:gd name="connsiteX4-249" fmla="*/ 172 w 11204878"/>
                  <a:gd name="connsiteY4-250" fmla="*/ 821300 h 1682598"/>
                  <a:gd name="connsiteX0-251" fmla="*/ 1728 w 11206434"/>
                  <a:gd name="connsiteY0-252" fmla="*/ 777088 h 1601641"/>
                  <a:gd name="connsiteX1-253" fmla="*/ 5424908 w 11206434"/>
                  <a:gd name="connsiteY1-254" fmla="*/ 3282 h 1601641"/>
                  <a:gd name="connsiteX2-255" fmla="*/ 11206434 w 11206434"/>
                  <a:gd name="connsiteY2-256" fmla="*/ 740018 h 1601641"/>
                  <a:gd name="connsiteX3-257" fmla="*/ 5597903 w 11206434"/>
                  <a:gd name="connsiteY3-258" fmla="*/ 1600322 h 1601641"/>
                  <a:gd name="connsiteX4-259" fmla="*/ 1728 w 11206434"/>
                  <a:gd name="connsiteY4-260" fmla="*/ 777088 h 1601641"/>
                  <a:gd name="connsiteX0-261" fmla="*/ 1752 w 11144674"/>
                  <a:gd name="connsiteY0-262" fmla="*/ 741435 h 1601739"/>
                  <a:gd name="connsiteX1-263" fmla="*/ 5363148 w 11144674"/>
                  <a:gd name="connsiteY1-264" fmla="*/ 4699 h 1601739"/>
                  <a:gd name="connsiteX2-265" fmla="*/ 11144674 w 11144674"/>
                  <a:gd name="connsiteY2-266" fmla="*/ 741435 h 1601739"/>
                  <a:gd name="connsiteX3-267" fmla="*/ 5536143 w 11144674"/>
                  <a:gd name="connsiteY3-268" fmla="*/ 1601739 h 1601739"/>
                  <a:gd name="connsiteX4-269" fmla="*/ 1752 w 11144674"/>
                  <a:gd name="connsiteY4-270" fmla="*/ 741435 h 1601739"/>
                  <a:gd name="connsiteX0-271" fmla="*/ 1262 w 11144184"/>
                  <a:gd name="connsiteY0-272" fmla="*/ 741435 h 1601739"/>
                  <a:gd name="connsiteX1-273" fmla="*/ 5362658 w 11144184"/>
                  <a:gd name="connsiteY1-274" fmla="*/ 4699 h 1601739"/>
                  <a:gd name="connsiteX2-275" fmla="*/ 11144184 w 11144184"/>
                  <a:gd name="connsiteY2-276" fmla="*/ 741435 h 1601739"/>
                  <a:gd name="connsiteX3-277" fmla="*/ 5535653 w 11144184"/>
                  <a:gd name="connsiteY3-278" fmla="*/ 1601739 h 1601739"/>
                  <a:gd name="connsiteX4-279" fmla="*/ 1262 w 11144184"/>
                  <a:gd name="connsiteY4-280" fmla="*/ 741435 h 1601739"/>
                  <a:gd name="connsiteX0-281" fmla="*/ 1250 w 11181242"/>
                  <a:gd name="connsiteY0-282" fmla="*/ 803213 h 1605189"/>
                  <a:gd name="connsiteX1-283" fmla="*/ 5399716 w 11181242"/>
                  <a:gd name="connsiteY1-284" fmla="*/ 4693 h 1605189"/>
                  <a:gd name="connsiteX2-285" fmla="*/ 11181242 w 11181242"/>
                  <a:gd name="connsiteY2-286" fmla="*/ 741429 h 1605189"/>
                  <a:gd name="connsiteX3-287" fmla="*/ 5572711 w 11181242"/>
                  <a:gd name="connsiteY3-288" fmla="*/ 1601733 h 1605189"/>
                  <a:gd name="connsiteX4-289" fmla="*/ 1250 w 11181242"/>
                  <a:gd name="connsiteY4-290" fmla="*/ 803213 h 1605189"/>
                  <a:gd name="connsiteX0-291" fmla="*/ 1737 w 11181729"/>
                  <a:gd name="connsiteY0-292" fmla="*/ 811978 h 1633006"/>
                  <a:gd name="connsiteX1-293" fmla="*/ 5400203 w 11181729"/>
                  <a:gd name="connsiteY1-294" fmla="*/ 13458 h 1633006"/>
                  <a:gd name="connsiteX2-295" fmla="*/ 11181729 w 11181729"/>
                  <a:gd name="connsiteY2-296" fmla="*/ 750194 h 1633006"/>
                  <a:gd name="connsiteX3-297" fmla="*/ 5573198 w 11181729"/>
                  <a:gd name="connsiteY3-298" fmla="*/ 1610498 h 1633006"/>
                  <a:gd name="connsiteX4-299" fmla="*/ 1737 w 11181729"/>
                  <a:gd name="connsiteY4-300" fmla="*/ 811978 h 1633006"/>
                  <a:gd name="connsiteX0-301" fmla="*/ 1737 w 11181729"/>
                  <a:gd name="connsiteY0-302" fmla="*/ 811978 h 1633006"/>
                  <a:gd name="connsiteX1-303" fmla="*/ 5400203 w 11181729"/>
                  <a:gd name="connsiteY1-304" fmla="*/ 13458 h 1633006"/>
                  <a:gd name="connsiteX2-305" fmla="*/ 11181729 w 11181729"/>
                  <a:gd name="connsiteY2-306" fmla="*/ 750194 h 1633006"/>
                  <a:gd name="connsiteX3-307" fmla="*/ 5573198 w 11181729"/>
                  <a:gd name="connsiteY3-308" fmla="*/ 1610498 h 1633006"/>
                  <a:gd name="connsiteX4-309" fmla="*/ 1737 w 11181729"/>
                  <a:gd name="connsiteY4-310" fmla="*/ 811978 h 1633006"/>
                  <a:gd name="connsiteX0-311" fmla="*/ 23183 w 11203175"/>
                  <a:gd name="connsiteY0-312" fmla="*/ 799117 h 1603534"/>
                  <a:gd name="connsiteX1-313" fmla="*/ 5421649 w 11203175"/>
                  <a:gd name="connsiteY1-314" fmla="*/ 597 h 1603534"/>
                  <a:gd name="connsiteX2-315" fmla="*/ 11203175 w 11203175"/>
                  <a:gd name="connsiteY2-316" fmla="*/ 737333 h 1603534"/>
                  <a:gd name="connsiteX3-317" fmla="*/ 5594644 w 11203175"/>
                  <a:gd name="connsiteY3-318" fmla="*/ 1597637 h 1603534"/>
                  <a:gd name="connsiteX4-319" fmla="*/ 23183 w 11203175"/>
                  <a:gd name="connsiteY4-320" fmla="*/ 799117 h 1603534"/>
                  <a:gd name="connsiteX0-321" fmla="*/ 23183 w 11203175"/>
                  <a:gd name="connsiteY0-322" fmla="*/ 800089 h 1604506"/>
                  <a:gd name="connsiteX1-323" fmla="*/ 5421649 w 11203175"/>
                  <a:gd name="connsiteY1-324" fmla="*/ 1569 h 1604506"/>
                  <a:gd name="connsiteX2-325" fmla="*/ 11203175 w 11203175"/>
                  <a:gd name="connsiteY2-326" fmla="*/ 738305 h 1604506"/>
                  <a:gd name="connsiteX3-327" fmla="*/ 5594644 w 11203175"/>
                  <a:gd name="connsiteY3-328" fmla="*/ 1598609 h 1604506"/>
                  <a:gd name="connsiteX4-329" fmla="*/ 23183 w 11203175"/>
                  <a:gd name="connsiteY4-330" fmla="*/ 800089 h 1604506"/>
                  <a:gd name="connsiteX0-331" fmla="*/ 23183 w 11203175"/>
                  <a:gd name="connsiteY0-332" fmla="*/ 800089 h 1604506"/>
                  <a:gd name="connsiteX1-333" fmla="*/ 5421649 w 11203175"/>
                  <a:gd name="connsiteY1-334" fmla="*/ 1569 h 1604506"/>
                  <a:gd name="connsiteX2-335" fmla="*/ 11203175 w 11203175"/>
                  <a:gd name="connsiteY2-336" fmla="*/ 738305 h 1604506"/>
                  <a:gd name="connsiteX3-337" fmla="*/ 5594644 w 11203175"/>
                  <a:gd name="connsiteY3-338" fmla="*/ 1598609 h 1604506"/>
                  <a:gd name="connsiteX4-339" fmla="*/ 23183 w 11203175"/>
                  <a:gd name="connsiteY4-340" fmla="*/ 800089 h 1604506"/>
                  <a:gd name="connsiteX0-341" fmla="*/ 23183 w 11203175"/>
                  <a:gd name="connsiteY0-342" fmla="*/ 803223 h 1607640"/>
                  <a:gd name="connsiteX1-343" fmla="*/ 5421649 w 11203175"/>
                  <a:gd name="connsiteY1-344" fmla="*/ 4703 h 1607640"/>
                  <a:gd name="connsiteX2-345" fmla="*/ 11203175 w 11203175"/>
                  <a:gd name="connsiteY2-346" fmla="*/ 741439 h 1607640"/>
                  <a:gd name="connsiteX3-347" fmla="*/ 5594644 w 11203175"/>
                  <a:gd name="connsiteY3-348" fmla="*/ 1601743 h 1607640"/>
                  <a:gd name="connsiteX4-349" fmla="*/ 23183 w 11203175"/>
                  <a:gd name="connsiteY4-350" fmla="*/ 803223 h 1607640"/>
                  <a:gd name="connsiteX0-351" fmla="*/ 23183 w 11203175"/>
                  <a:gd name="connsiteY0-352" fmla="*/ 801476 h 1605893"/>
                  <a:gd name="connsiteX1-353" fmla="*/ 5421649 w 11203175"/>
                  <a:gd name="connsiteY1-354" fmla="*/ 2956 h 1605893"/>
                  <a:gd name="connsiteX2-355" fmla="*/ 11203175 w 11203175"/>
                  <a:gd name="connsiteY2-356" fmla="*/ 739692 h 1605893"/>
                  <a:gd name="connsiteX3-357" fmla="*/ 5594644 w 11203175"/>
                  <a:gd name="connsiteY3-358" fmla="*/ 1599996 h 1605893"/>
                  <a:gd name="connsiteX4-359" fmla="*/ 23183 w 11203175"/>
                  <a:gd name="connsiteY4-360" fmla="*/ 801476 h 1605893"/>
                  <a:gd name="connsiteX0-361" fmla="*/ 2400 w 11182392"/>
                  <a:gd name="connsiteY0-362" fmla="*/ 798526 h 1597190"/>
                  <a:gd name="connsiteX1-363" fmla="*/ 4918952 w 11182392"/>
                  <a:gd name="connsiteY1-364" fmla="*/ 6 h 1597190"/>
                  <a:gd name="connsiteX2-365" fmla="*/ 11182392 w 11182392"/>
                  <a:gd name="connsiteY2-366" fmla="*/ 736742 h 1597190"/>
                  <a:gd name="connsiteX3-367" fmla="*/ 5573861 w 11182392"/>
                  <a:gd name="connsiteY3-368" fmla="*/ 1597046 h 1597190"/>
                  <a:gd name="connsiteX4-369" fmla="*/ 2400 w 11182392"/>
                  <a:gd name="connsiteY4-370" fmla="*/ 798526 h 1597190"/>
                  <a:gd name="connsiteX0-371" fmla="*/ 2400 w 11182392"/>
                  <a:gd name="connsiteY0-372" fmla="*/ 894470 h 1693134"/>
                  <a:gd name="connsiteX1-373" fmla="*/ 4918952 w 11182392"/>
                  <a:gd name="connsiteY1-374" fmla="*/ 95950 h 1693134"/>
                  <a:gd name="connsiteX2-375" fmla="*/ 5588476 w 11182392"/>
                  <a:gd name="connsiteY2-376" fmla="*/ 96026 h 1693134"/>
                  <a:gd name="connsiteX3-377" fmla="*/ 11182392 w 11182392"/>
                  <a:gd name="connsiteY3-378" fmla="*/ 832686 h 1693134"/>
                  <a:gd name="connsiteX4-379" fmla="*/ 5573861 w 11182392"/>
                  <a:gd name="connsiteY4-380" fmla="*/ 1692990 h 1693134"/>
                  <a:gd name="connsiteX5" fmla="*/ 2400 w 11182392"/>
                  <a:gd name="connsiteY5" fmla="*/ 894470 h 1693134"/>
                  <a:gd name="connsiteX0-381" fmla="*/ 4 w 11179996"/>
                  <a:gd name="connsiteY0-382" fmla="*/ 894470 h 1680780"/>
                  <a:gd name="connsiteX1-383" fmla="*/ 4916556 w 11179996"/>
                  <a:gd name="connsiteY1-384" fmla="*/ 95950 h 1680780"/>
                  <a:gd name="connsiteX2-385" fmla="*/ 5586080 w 11179996"/>
                  <a:gd name="connsiteY2-386" fmla="*/ 96026 h 1680780"/>
                  <a:gd name="connsiteX3-387" fmla="*/ 11179996 w 11179996"/>
                  <a:gd name="connsiteY3-388" fmla="*/ 832686 h 1680780"/>
                  <a:gd name="connsiteX4-389" fmla="*/ 4941270 w 11179996"/>
                  <a:gd name="connsiteY4-390" fmla="*/ 1680633 h 1680780"/>
                  <a:gd name="connsiteX5-391" fmla="*/ 4 w 11179996"/>
                  <a:gd name="connsiteY5-392" fmla="*/ 894470 h 1680780"/>
                  <a:gd name="connsiteX0-393" fmla="*/ 4 w 11180021"/>
                  <a:gd name="connsiteY0-394" fmla="*/ 894470 h 1781118"/>
                  <a:gd name="connsiteX1-395" fmla="*/ 4916556 w 11180021"/>
                  <a:gd name="connsiteY1-396" fmla="*/ 95950 h 1781118"/>
                  <a:gd name="connsiteX2-397" fmla="*/ 5586080 w 11180021"/>
                  <a:gd name="connsiteY2-398" fmla="*/ 96026 h 1781118"/>
                  <a:gd name="connsiteX3-399" fmla="*/ 11179996 w 11180021"/>
                  <a:gd name="connsiteY3-400" fmla="*/ 832686 h 1781118"/>
                  <a:gd name="connsiteX4-401" fmla="*/ 5511940 w 11180021"/>
                  <a:gd name="connsiteY4-402" fmla="*/ 1677691 h 1781118"/>
                  <a:gd name="connsiteX5-403" fmla="*/ 4941270 w 11180021"/>
                  <a:gd name="connsiteY5-404" fmla="*/ 1680633 h 1781118"/>
                  <a:gd name="connsiteX6" fmla="*/ 4 w 11180021"/>
                  <a:gd name="connsiteY6" fmla="*/ 894470 h 1781118"/>
                  <a:gd name="connsiteX0-405" fmla="*/ 4 w 11180021"/>
                  <a:gd name="connsiteY0-406" fmla="*/ 894470 h 1755894"/>
                  <a:gd name="connsiteX1-407" fmla="*/ 4916556 w 11180021"/>
                  <a:gd name="connsiteY1-408" fmla="*/ 95950 h 1755894"/>
                  <a:gd name="connsiteX2-409" fmla="*/ 5586080 w 11180021"/>
                  <a:gd name="connsiteY2-410" fmla="*/ 96026 h 1755894"/>
                  <a:gd name="connsiteX3-411" fmla="*/ 11179996 w 11180021"/>
                  <a:gd name="connsiteY3-412" fmla="*/ 832686 h 1755894"/>
                  <a:gd name="connsiteX4-413" fmla="*/ 5771431 w 11180021"/>
                  <a:gd name="connsiteY4-414" fmla="*/ 1628264 h 1755894"/>
                  <a:gd name="connsiteX5-415" fmla="*/ 4941270 w 11180021"/>
                  <a:gd name="connsiteY5-416" fmla="*/ 1680633 h 1755894"/>
                  <a:gd name="connsiteX6-417" fmla="*/ 4 w 11180021"/>
                  <a:gd name="connsiteY6-418" fmla="*/ 894470 h 1755894"/>
                  <a:gd name="connsiteX0-419" fmla="*/ 5329 w 11185346"/>
                  <a:gd name="connsiteY0-420" fmla="*/ 894470 h 1755894"/>
                  <a:gd name="connsiteX1-421" fmla="*/ 4921881 w 11185346"/>
                  <a:gd name="connsiteY1-422" fmla="*/ 95950 h 1755894"/>
                  <a:gd name="connsiteX2-423" fmla="*/ 5591405 w 11185346"/>
                  <a:gd name="connsiteY2-424" fmla="*/ 96026 h 1755894"/>
                  <a:gd name="connsiteX3-425" fmla="*/ 11185321 w 11185346"/>
                  <a:gd name="connsiteY3-426" fmla="*/ 832686 h 1755894"/>
                  <a:gd name="connsiteX4-427" fmla="*/ 5776756 w 11185346"/>
                  <a:gd name="connsiteY4-428" fmla="*/ 1628264 h 1755894"/>
                  <a:gd name="connsiteX5-429" fmla="*/ 4946595 w 11185346"/>
                  <a:gd name="connsiteY5-430" fmla="*/ 1680633 h 1755894"/>
                  <a:gd name="connsiteX6-431" fmla="*/ 5329 w 11185346"/>
                  <a:gd name="connsiteY6-432" fmla="*/ 894470 h 1755894"/>
                  <a:gd name="connsiteX0-433" fmla="*/ 5329 w 11185346"/>
                  <a:gd name="connsiteY0-434" fmla="*/ 829592 h 1691016"/>
                  <a:gd name="connsiteX1-435" fmla="*/ 4921881 w 11185346"/>
                  <a:gd name="connsiteY1-436" fmla="*/ 31072 h 1691016"/>
                  <a:gd name="connsiteX2-437" fmla="*/ 5591405 w 11185346"/>
                  <a:gd name="connsiteY2-438" fmla="*/ 31148 h 1691016"/>
                  <a:gd name="connsiteX3-439" fmla="*/ 11185321 w 11185346"/>
                  <a:gd name="connsiteY3-440" fmla="*/ 767808 h 1691016"/>
                  <a:gd name="connsiteX4-441" fmla="*/ 5776756 w 11185346"/>
                  <a:gd name="connsiteY4-442" fmla="*/ 1563386 h 1691016"/>
                  <a:gd name="connsiteX5-443" fmla="*/ 4946595 w 11185346"/>
                  <a:gd name="connsiteY5-444" fmla="*/ 1615755 h 1691016"/>
                  <a:gd name="connsiteX6-445" fmla="*/ 5329 w 11185346"/>
                  <a:gd name="connsiteY6-446" fmla="*/ 829592 h 1691016"/>
                  <a:gd name="connsiteX0-447" fmla="*/ 4835 w 11184854"/>
                  <a:gd name="connsiteY0-448" fmla="*/ 847871 h 1709295"/>
                  <a:gd name="connsiteX1-449" fmla="*/ 4921387 w 11184854"/>
                  <a:gd name="connsiteY1-450" fmla="*/ 49351 h 1709295"/>
                  <a:gd name="connsiteX2-451" fmla="*/ 5924543 w 11184854"/>
                  <a:gd name="connsiteY2-452" fmla="*/ 0 h 1709295"/>
                  <a:gd name="connsiteX3-453" fmla="*/ 11184827 w 11184854"/>
                  <a:gd name="connsiteY3-454" fmla="*/ 786087 h 1709295"/>
                  <a:gd name="connsiteX4-455" fmla="*/ 5776262 w 11184854"/>
                  <a:gd name="connsiteY4-456" fmla="*/ 1581665 h 1709295"/>
                  <a:gd name="connsiteX5-457" fmla="*/ 4946101 w 11184854"/>
                  <a:gd name="connsiteY5-458" fmla="*/ 1634034 h 1709295"/>
                  <a:gd name="connsiteX6-459" fmla="*/ 4835 w 11184854"/>
                  <a:gd name="connsiteY6-460" fmla="*/ 847871 h 1709295"/>
                  <a:gd name="connsiteX0-461" fmla="*/ 4893 w 11184914"/>
                  <a:gd name="connsiteY0-462" fmla="*/ 847871 h 1709295"/>
                  <a:gd name="connsiteX1-463" fmla="*/ 4921445 w 11184914"/>
                  <a:gd name="connsiteY1-464" fmla="*/ 49351 h 1709295"/>
                  <a:gd name="connsiteX2-465" fmla="*/ 6233520 w 11184914"/>
                  <a:gd name="connsiteY2-466" fmla="*/ 0 h 1709295"/>
                  <a:gd name="connsiteX3-467" fmla="*/ 11184885 w 11184914"/>
                  <a:gd name="connsiteY3-468" fmla="*/ 786087 h 1709295"/>
                  <a:gd name="connsiteX4-469" fmla="*/ 5776320 w 11184914"/>
                  <a:gd name="connsiteY4-470" fmla="*/ 1581665 h 1709295"/>
                  <a:gd name="connsiteX5-471" fmla="*/ 4946159 w 11184914"/>
                  <a:gd name="connsiteY5-472" fmla="*/ 1634034 h 1709295"/>
                  <a:gd name="connsiteX6-473" fmla="*/ 4893 w 11184914"/>
                  <a:gd name="connsiteY6-474" fmla="*/ 847871 h 1709295"/>
                  <a:gd name="connsiteX0-475" fmla="*/ 4925 w 11184947"/>
                  <a:gd name="connsiteY0-476" fmla="*/ 872584 h 1734008"/>
                  <a:gd name="connsiteX1-477" fmla="*/ 4921477 w 11184947"/>
                  <a:gd name="connsiteY1-478" fmla="*/ 74064 h 1734008"/>
                  <a:gd name="connsiteX2-479" fmla="*/ 6394190 w 11184947"/>
                  <a:gd name="connsiteY2-480" fmla="*/ 0 h 1734008"/>
                  <a:gd name="connsiteX3-481" fmla="*/ 11184917 w 11184947"/>
                  <a:gd name="connsiteY3-482" fmla="*/ 810800 h 1734008"/>
                  <a:gd name="connsiteX4-483" fmla="*/ 5776352 w 11184947"/>
                  <a:gd name="connsiteY4-484" fmla="*/ 1606378 h 1734008"/>
                  <a:gd name="connsiteX5-485" fmla="*/ 4946191 w 11184947"/>
                  <a:gd name="connsiteY5-486" fmla="*/ 1658747 h 1734008"/>
                  <a:gd name="connsiteX6-487" fmla="*/ 4925 w 11184947"/>
                  <a:gd name="connsiteY6-488" fmla="*/ 872584 h 1734008"/>
                  <a:gd name="connsiteX0-489" fmla="*/ 4925 w 11184947"/>
                  <a:gd name="connsiteY0-490" fmla="*/ 872584 h 1734008"/>
                  <a:gd name="connsiteX1-491" fmla="*/ 4921477 w 11184947"/>
                  <a:gd name="connsiteY1-492" fmla="*/ 74064 h 1734008"/>
                  <a:gd name="connsiteX2-493" fmla="*/ 6394190 w 11184947"/>
                  <a:gd name="connsiteY2-494" fmla="*/ 0 h 1734008"/>
                  <a:gd name="connsiteX3-495" fmla="*/ 11184917 w 11184947"/>
                  <a:gd name="connsiteY3-496" fmla="*/ 810800 h 1734008"/>
                  <a:gd name="connsiteX4-497" fmla="*/ 5776352 w 11184947"/>
                  <a:gd name="connsiteY4-498" fmla="*/ 1606378 h 1734008"/>
                  <a:gd name="connsiteX5-499" fmla="*/ 4946191 w 11184947"/>
                  <a:gd name="connsiteY5-500" fmla="*/ 1658747 h 1734008"/>
                  <a:gd name="connsiteX6-501" fmla="*/ 4925 w 11184947"/>
                  <a:gd name="connsiteY6-502" fmla="*/ 872584 h 1734008"/>
                  <a:gd name="connsiteX0-503" fmla="*/ 4925 w 11184947"/>
                  <a:gd name="connsiteY0-504" fmla="*/ 872584 h 1881243"/>
                  <a:gd name="connsiteX1-505" fmla="*/ 4921477 w 11184947"/>
                  <a:gd name="connsiteY1-506" fmla="*/ 74064 h 1881243"/>
                  <a:gd name="connsiteX2-507" fmla="*/ 6394190 w 11184947"/>
                  <a:gd name="connsiteY2-508" fmla="*/ 0 h 1881243"/>
                  <a:gd name="connsiteX3-509" fmla="*/ 11184917 w 11184947"/>
                  <a:gd name="connsiteY3-510" fmla="*/ 810800 h 1881243"/>
                  <a:gd name="connsiteX4-511" fmla="*/ 5776352 w 11184947"/>
                  <a:gd name="connsiteY4-512" fmla="*/ 1606378 h 1881243"/>
                  <a:gd name="connsiteX5-513" fmla="*/ 4946191 w 11184947"/>
                  <a:gd name="connsiteY5-514" fmla="*/ 1658747 h 1881243"/>
                  <a:gd name="connsiteX6-515" fmla="*/ 4925 w 11184947"/>
                  <a:gd name="connsiteY6-516" fmla="*/ 872584 h 1881243"/>
                  <a:gd name="connsiteX0-517" fmla="*/ 4925 w 11184947"/>
                  <a:gd name="connsiteY0-518" fmla="*/ 872584 h 1881243"/>
                  <a:gd name="connsiteX1-519" fmla="*/ 4921477 w 11184947"/>
                  <a:gd name="connsiteY1-520" fmla="*/ 74064 h 1881243"/>
                  <a:gd name="connsiteX2-521" fmla="*/ 6394190 w 11184947"/>
                  <a:gd name="connsiteY2-522" fmla="*/ 0 h 1881243"/>
                  <a:gd name="connsiteX3-523" fmla="*/ 11184917 w 11184947"/>
                  <a:gd name="connsiteY3-524" fmla="*/ 810800 h 1881243"/>
                  <a:gd name="connsiteX4-525" fmla="*/ 5776352 w 11184947"/>
                  <a:gd name="connsiteY4-526" fmla="*/ 1606378 h 1881243"/>
                  <a:gd name="connsiteX5-527" fmla="*/ 4946191 w 11184947"/>
                  <a:gd name="connsiteY5-528" fmla="*/ 1658747 h 1881243"/>
                  <a:gd name="connsiteX6-529" fmla="*/ 4925 w 11184947"/>
                  <a:gd name="connsiteY6-530" fmla="*/ 872584 h 1881243"/>
                  <a:gd name="connsiteX0-531" fmla="*/ 4925 w 11184947"/>
                  <a:gd name="connsiteY0-532" fmla="*/ 872584 h 1816400"/>
                  <a:gd name="connsiteX1-533" fmla="*/ 4921477 w 11184947"/>
                  <a:gd name="connsiteY1-534" fmla="*/ 74064 h 1816400"/>
                  <a:gd name="connsiteX2-535" fmla="*/ 6394190 w 11184947"/>
                  <a:gd name="connsiteY2-536" fmla="*/ 0 h 1816400"/>
                  <a:gd name="connsiteX3-537" fmla="*/ 11184917 w 11184947"/>
                  <a:gd name="connsiteY3-538" fmla="*/ 810800 h 1816400"/>
                  <a:gd name="connsiteX4-539" fmla="*/ 6628968 w 11184947"/>
                  <a:gd name="connsiteY4-540" fmla="*/ 1507524 h 1816400"/>
                  <a:gd name="connsiteX5-541" fmla="*/ 4946191 w 11184947"/>
                  <a:gd name="connsiteY5-542" fmla="*/ 1658747 h 1816400"/>
                  <a:gd name="connsiteX6-543" fmla="*/ 4925 w 11184947"/>
                  <a:gd name="connsiteY6-544" fmla="*/ 872584 h 1816400"/>
                  <a:gd name="connsiteX0-545" fmla="*/ 4925 w 11184947"/>
                  <a:gd name="connsiteY0-546" fmla="*/ 872584 h 1692951"/>
                  <a:gd name="connsiteX1-547" fmla="*/ 4921477 w 11184947"/>
                  <a:gd name="connsiteY1-548" fmla="*/ 74064 h 1692951"/>
                  <a:gd name="connsiteX2-549" fmla="*/ 6394190 w 11184947"/>
                  <a:gd name="connsiteY2-550" fmla="*/ 0 h 1692951"/>
                  <a:gd name="connsiteX3-551" fmla="*/ 11184917 w 11184947"/>
                  <a:gd name="connsiteY3-552" fmla="*/ 810800 h 1692951"/>
                  <a:gd name="connsiteX4-553" fmla="*/ 6628968 w 11184947"/>
                  <a:gd name="connsiteY4-554" fmla="*/ 1507524 h 1692951"/>
                  <a:gd name="connsiteX5-555" fmla="*/ 4946191 w 11184947"/>
                  <a:gd name="connsiteY5-556" fmla="*/ 1658747 h 1692951"/>
                  <a:gd name="connsiteX6-557" fmla="*/ 4925 w 11184947"/>
                  <a:gd name="connsiteY6-558" fmla="*/ 872584 h 1692951"/>
                  <a:gd name="connsiteX0-559" fmla="*/ 4925 w 11184947"/>
                  <a:gd name="connsiteY0-560" fmla="*/ 872584 h 1692951"/>
                  <a:gd name="connsiteX1-561" fmla="*/ 4921477 w 11184947"/>
                  <a:gd name="connsiteY1-562" fmla="*/ 74064 h 1692951"/>
                  <a:gd name="connsiteX2-563" fmla="*/ 6394190 w 11184947"/>
                  <a:gd name="connsiteY2-564" fmla="*/ 0 h 1692951"/>
                  <a:gd name="connsiteX3-565" fmla="*/ 11184917 w 11184947"/>
                  <a:gd name="connsiteY3-566" fmla="*/ 810800 h 1692951"/>
                  <a:gd name="connsiteX4-567" fmla="*/ 6628968 w 11184947"/>
                  <a:gd name="connsiteY4-568" fmla="*/ 1507524 h 1692951"/>
                  <a:gd name="connsiteX5-569" fmla="*/ 4946191 w 11184947"/>
                  <a:gd name="connsiteY5-570" fmla="*/ 1658747 h 1692951"/>
                  <a:gd name="connsiteX6-571" fmla="*/ 4925 w 11184947"/>
                  <a:gd name="connsiteY6-572" fmla="*/ 872584 h 1692951"/>
                  <a:gd name="connsiteX0-573" fmla="*/ 4925 w 11184917"/>
                  <a:gd name="connsiteY0-574" fmla="*/ 872584 h 1692951"/>
                  <a:gd name="connsiteX1-575" fmla="*/ 4921477 w 11184917"/>
                  <a:gd name="connsiteY1-576" fmla="*/ 74064 h 1692951"/>
                  <a:gd name="connsiteX2-577" fmla="*/ 6394190 w 11184917"/>
                  <a:gd name="connsiteY2-578" fmla="*/ 0 h 1692951"/>
                  <a:gd name="connsiteX3-579" fmla="*/ 11184917 w 11184917"/>
                  <a:gd name="connsiteY3-580" fmla="*/ 810800 h 1692951"/>
                  <a:gd name="connsiteX4-581" fmla="*/ 6628968 w 11184917"/>
                  <a:gd name="connsiteY4-582" fmla="*/ 1507524 h 1692951"/>
                  <a:gd name="connsiteX5-583" fmla="*/ 4946191 w 11184917"/>
                  <a:gd name="connsiteY5-584" fmla="*/ 1658747 h 1692951"/>
                  <a:gd name="connsiteX6-585" fmla="*/ 4925 w 11184917"/>
                  <a:gd name="connsiteY6-586" fmla="*/ 872584 h 1692951"/>
                  <a:gd name="connsiteX0-587" fmla="*/ 4925 w 11184950"/>
                  <a:gd name="connsiteY0-588" fmla="*/ 872584 h 1692951"/>
                  <a:gd name="connsiteX1-589" fmla="*/ 4921477 w 11184950"/>
                  <a:gd name="connsiteY1-590" fmla="*/ 74064 h 1692951"/>
                  <a:gd name="connsiteX2-591" fmla="*/ 6394190 w 11184950"/>
                  <a:gd name="connsiteY2-592" fmla="*/ 0 h 1692951"/>
                  <a:gd name="connsiteX3-593" fmla="*/ 11184917 w 11184950"/>
                  <a:gd name="connsiteY3-594" fmla="*/ 810800 h 1692951"/>
                  <a:gd name="connsiteX4-595" fmla="*/ 6628968 w 11184950"/>
                  <a:gd name="connsiteY4-596" fmla="*/ 1507524 h 1692951"/>
                  <a:gd name="connsiteX5-597" fmla="*/ 4946191 w 11184950"/>
                  <a:gd name="connsiteY5-598" fmla="*/ 1658747 h 1692951"/>
                  <a:gd name="connsiteX6-599" fmla="*/ 4925 w 11184950"/>
                  <a:gd name="connsiteY6-600" fmla="*/ 872584 h 1692951"/>
                  <a:gd name="connsiteX0-601" fmla="*/ 1631 w 11181656"/>
                  <a:gd name="connsiteY0-602" fmla="*/ 872584 h 1828582"/>
                  <a:gd name="connsiteX1-603" fmla="*/ 4918183 w 11181656"/>
                  <a:gd name="connsiteY1-604" fmla="*/ 74064 h 1828582"/>
                  <a:gd name="connsiteX2-605" fmla="*/ 6390896 w 11181656"/>
                  <a:gd name="connsiteY2-606" fmla="*/ 0 h 1828582"/>
                  <a:gd name="connsiteX3-607" fmla="*/ 11181623 w 11181656"/>
                  <a:gd name="connsiteY3-608" fmla="*/ 810800 h 1828582"/>
                  <a:gd name="connsiteX4-609" fmla="*/ 6625674 w 11181656"/>
                  <a:gd name="connsiteY4-610" fmla="*/ 1507524 h 1828582"/>
                  <a:gd name="connsiteX5-611" fmla="*/ 4399199 w 11181656"/>
                  <a:gd name="connsiteY5-612" fmla="*/ 1807028 h 1828582"/>
                  <a:gd name="connsiteX6-613" fmla="*/ 1631 w 11181656"/>
                  <a:gd name="connsiteY6-614" fmla="*/ 872584 h 1828582"/>
                  <a:gd name="connsiteX0-615" fmla="*/ 20205 w 11200230"/>
                  <a:gd name="connsiteY0-616" fmla="*/ 872584 h 1828582"/>
                  <a:gd name="connsiteX1-617" fmla="*/ 4936757 w 11200230"/>
                  <a:gd name="connsiteY1-618" fmla="*/ 74064 h 1828582"/>
                  <a:gd name="connsiteX2-619" fmla="*/ 6409470 w 11200230"/>
                  <a:gd name="connsiteY2-620" fmla="*/ 0 h 1828582"/>
                  <a:gd name="connsiteX3-621" fmla="*/ 11200197 w 11200230"/>
                  <a:gd name="connsiteY3-622" fmla="*/ 810800 h 1828582"/>
                  <a:gd name="connsiteX4-623" fmla="*/ 6644248 w 11200230"/>
                  <a:gd name="connsiteY4-624" fmla="*/ 1507524 h 1828582"/>
                  <a:gd name="connsiteX5-625" fmla="*/ 4417773 w 11200230"/>
                  <a:gd name="connsiteY5-626" fmla="*/ 1807028 h 1828582"/>
                  <a:gd name="connsiteX6-627" fmla="*/ 20205 w 11200230"/>
                  <a:gd name="connsiteY6-628" fmla="*/ 872584 h 1828582"/>
                  <a:gd name="connsiteX0-629" fmla="*/ 3929 w 11183954"/>
                  <a:gd name="connsiteY0-630" fmla="*/ 872584 h 1828582"/>
                  <a:gd name="connsiteX1-631" fmla="*/ 4920481 w 11183954"/>
                  <a:gd name="connsiteY1-632" fmla="*/ 74064 h 1828582"/>
                  <a:gd name="connsiteX2-633" fmla="*/ 6393194 w 11183954"/>
                  <a:gd name="connsiteY2-634" fmla="*/ 0 h 1828582"/>
                  <a:gd name="connsiteX3-635" fmla="*/ 11183921 w 11183954"/>
                  <a:gd name="connsiteY3-636" fmla="*/ 810800 h 1828582"/>
                  <a:gd name="connsiteX4-637" fmla="*/ 6627972 w 11183954"/>
                  <a:gd name="connsiteY4-638" fmla="*/ 1507524 h 1828582"/>
                  <a:gd name="connsiteX5-639" fmla="*/ 4401497 w 11183954"/>
                  <a:gd name="connsiteY5-640" fmla="*/ 1807028 h 1828582"/>
                  <a:gd name="connsiteX6-641" fmla="*/ 3929 w 11183954"/>
                  <a:gd name="connsiteY6-642" fmla="*/ 872584 h 1828582"/>
                  <a:gd name="connsiteX0-643" fmla="*/ 3363 w 11183388"/>
                  <a:gd name="connsiteY0-644" fmla="*/ 872584 h 1651495"/>
                  <a:gd name="connsiteX1-645" fmla="*/ 4919915 w 11183388"/>
                  <a:gd name="connsiteY1-646" fmla="*/ 74064 h 1651495"/>
                  <a:gd name="connsiteX2-647" fmla="*/ 6392628 w 11183388"/>
                  <a:gd name="connsiteY2-648" fmla="*/ 0 h 1651495"/>
                  <a:gd name="connsiteX3-649" fmla="*/ 11183355 w 11183388"/>
                  <a:gd name="connsiteY3-650" fmla="*/ 810800 h 1651495"/>
                  <a:gd name="connsiteX4-651" fmla="*/ 6627406 w 11183388"/>
                  <a:gd name="connsiteY4-652" fmla="*/ 1507524 h 1651495"/>
                  <a:gd name="connsiteX5-653" fmla="*/ 4190866 w 11183388"/>
                  <a:gd name="connsiteY5-654" fmla="*/ 1609320 h 1651495"/>
                  <a:gd name="connsiteX6-655" fmla="*/ 3363 w 11183388"/>
                  <a:gd name="connsiteY6-656" fmla="*/ 872584 h 1651495"/>
                  <a:gd name="connsiteX0-657" fmla="*/ 3302 w 11183327"/>
                  <a:gd name="connsiteY0-658" fmla="*/ 872584 h 1689517"/>
                  <a:gd name="connsiteX1-659" fmla="*/ 4919854 w 11183327"/>
                  <a:gd name="connsiteY1-660" fmla="*/ 74064 h 1689517"/>
                  <a:gd name="connsiteX2-661" fmla="*/ 6392567 w 11183327"/>
                  <a:gd name="connsiteY2-662" fmla="*/ 0 h 1689517"/>
                  <a:gd name="connsiteX3-663" fmla="*/ 11183294 w 11183327"/>
                  <a:gd name="connsiteY3-664" fmla="*/ 810800 h 1689517"/>
                  <a:gd name="connsiteX4-665" fmla="*/ 6627345 w 11183327"/>
                  <a:gd name="connsiteY4-666" fmla="*/ 1507524 h 1689517"/>
                  <a:gd name="connsiteX5-667" fmla="*/ 4190805 w 11183327"/>
                  <a:gd name="connsiteY5-668" fmla="*/ 1609320 h 1689517"/>
                  <a:gd name="connsiteX6-669" fmla="*/ 3302 w 11183327"/>
                  <a:gd name="connsiteY6-670" fmla="*/ 872584 h 1689517"/>
                  <a:gd name="connsiteX0-671" fmla="*/ 3345 w 11183369"/>
                  <a:gd name="connsiteY0-672" fmla="*/ 872584 h 1633761"/>
                  <a:gd name="connsiteX1-673" fmla="*/ 4919897 w 11183369"/>
                  <a:gd name="connsiteY1-674" fmla="*/ 74064 h 1633761"/>
                  <a:gd name="connsiteX2-675" fmla="*/ 6392610 w 11183369"/>
                  <a:gd name="connsiteY2-676" fmla="*/ 0 h 1633761"/>
                  <a:gd name="connsiteX3-677" fmla="*/ 11183337 w 11183369"/>
                  <a:gd name="connsiteY3-678" fmla="*/ 810800 h 1633761"/>
                  <a:gd name="connsiteX4-679" fmla="*/ 6528534 w 11183369"/>
                  <a:gd name="connsiteY4-680" fmla="*/ 1421027 h 1633761"/>
                  <a:gd name="connsiteX5-681" fmla="*/ 4190848 w 11183369"/>
                  <a:gd name="connsiteY5-682" fmla="*/ 1609320 h 1633761"/>
                  <a:gd name="connsiteX6-683" fmla="*/ 3345 w 11183369"/>
                  <a:gd name="connsiteY6-684" fmla="*/ 872584 h 1633761"/>
                  <a:gd name="connsiteX0-685" fmla="*/ 3345 w 11183368"/>
                  <a:gd name="connsiteY0-686" fmla="*/ 872584 h 1633761"/>
                  <a:gd name="connsiteX1-687" fmla="*/ 4919897 w 11183368"/>
                  <a:gd name="connsiteY1-688" fmla="*/ 74064 h 1633761"/>
                  <a:gd name="connsiteX2-689" fmla="*/ 6392610 w 11183368"/>
                  <a:gd name="connsiteY2-690" fmla="*/ 0 h 1633761"/>
                  <a:gd name="connsiteX3-691" fmla="*/ 11183337 w 11183368"/>
                  <a:gd name="connsiteY3-692" fmla="*/ 810800 h 1633761"/>
                  <a:gd name="connsiteX4-693" fmla="*/ 6528534 w 11183368"/>
                  <a:gd name="connsiteY4-694" fmla="*/ 1421027 h 1633761"/>
                  <a:gd name="connsiteX5-695" fmla="*/ 4190848 w 11183368"/>
                  <a:gd name="connsiteY5-696" fmla="*/ 1609320 h 1633761"/>
                  <a:gd name="connsiteX6-697" fmla="*/ 3345 w 11183368"/>
                  <a:gd name="connsiteY6-698" fmla="*/ 872584 h 1633761"/>
                  <a:gd name="connsiteX0-699" fmla="*/ 3345 w 11183368"/>
                  <a:gd name="connsiteY0-700" fmla="*/ 872584 h 1649694"/>
                  <a:gd name="connsiteX1-701" fmla="*/ 4919897 w 11183368"/>
                  <a:gd name="connsiteY1-702" fmla="*/ 74064 h 1649694"/>
                  <a:gd name="connsiteX2-703" fmla="*/ 6392610 w 11183368"/>
                  <a:gd name="connsiteY2-704" fmla="*/ 0 h 1649694"/>
                  <a:gd name="connsiteX3-705" fmla="*/ 11183337 w 11183368"/>
                  <a:gd name="connsiteY3-706" fmla="*/ 810800 h 1649694"/>
                  <a:gd name="connsiteX4-707" fmla="*/ 6528534 w 11183368"/>
                  <a:gd name="connsiteY4-708" fmla="*/ 1421027 h 1649694"/>
                  <a:gd name="connsiteX5-709" fmla="*/ 4190848 w 11183368"/>
                  <a:gd name="connsiteY5-710" fmla="*/ 1609320 h 1649694"/>
                  <a:gd name="connsiteX6-711" fmla="*/ 3345 w 11183368"/>
                  <a:gd name="connsiteY6-712" fmla="*/ 872584 h 1649694"/>
                  <a:gd name="connsiteX0-713" fmla="*/ 3378 w 11146331"/>
                  <a:gd name="connsiteY0-714" fmla="*/ 860228 h 1650600"/>
                  <a:gd name="connsiteX1-715" fmla="*/ 4882860 w 11146331"/>
                  <a:gd name="connsiteY1-716" fmla="*/ 74064 h 1650600"/>
                  <a:gd name="connsiteX2-717" fmla="*/ 6355573 w 11146331"/>
                  <a:gd name="connsiteY2-718" fmla="*/ 0 h 1650600"/>
                  <a:gd name="connsiteX3-719" fmla="*/ 11146300 w 11146331"/>
                  <a:gd name="connsiteY3-720" fmla="*/ 810800 h 1650600"/>
                  <a:gd name="connsiteX4-721" fmla="*/ 6491497 w 11146331"/>
                  <a:gd name="connsiteY4-722" fmla="*/ 1421027 h 1650600"/>
                  <a:gd name="connsiteX5-723" fmla="*/ 4153811 w 11146331"/>
                  <a:gd name="connsiteY5-724" fmla="*/ 1609320 h 1650600"/>
                  <a:gd name="connsiteX6-725" fmla="*/ 3378 w 11146331"/>
                  <a:gd name="connsiteY6-726" fmla="*/ 860228 h 1650600"/>
                  <a:gd name="connsiteX0-727" fmla="*/ 59056 w 11202009"/>
                  <a:gd name="connsiteY0-728" fmla="*/ 860228 h 1650600"/>
                  <a:gd name="connsiteX1-729" fmla="*/ 4938538 w 11202009"/>
                  <a:gd name="connsiteY1-730" fmla="*/ 74064 h 1650600"/>
                  <a:gd name="connsiteX2-731" fmla="*/ 6411251 w 11202009"/>
                  <a:gd name="connsiteY2-732" fmla="*/ 0 h 1650600"/>
                  <a:gd name="connsiteX3-733" fmla="*/ 11201978 w 11202009"/>
                  <a:gd name="connsiteY3-734" fmla="*/ 810800 h 1650600"/>
                  <a:gd name="connsiteX4-735" fmla="*/ 6547175 w 11202009"/>
                  <a:gd name="connsiteY4-736" fmla="*/ 1421027 h 1650600"/>
                  <a:gd name="connsiteX5-737" fmla="*/ 4209489 w 11202009"/>
                  <a:gd name="connsiteY5-738" fmla="*/ 1609320 h 1650600"/>
                  <a:gd name="connsiteX6-739" fmla="*/ 59056 w 11202009"/>
                  <a:gd name="connsiteY6-740" fmla="*/ 860228 h 1650600"/>
                  <a:gd name="connsiteX0-741" fmla="*/ 32671 w 11175624"/>
                  <a:gd name="connsiteY0-742" fmla="*/ 860228 h 1650600"/>
                  <a:gd name="connsiteX1-743" fmla="*/ 4912153 w 11175624"/>
                  <a:gd name="connsiteY1-744" fmla="*/ 74064 h 1650600"/>
                  <a:gd name="connsiteX2-745" fmla="*/ 6384866 w 11175624"/>
                  <a:gd name="connsiteY2-746" fmla="*/ 0 h 1650600"/>
                  <a:gd name="connsiteX3-747" fmla="*/ 11175593 w 11175624"/>
                  <a:gd name="connsiteY3-748" fmla="*/ 810800 h 1650600"/>
                  <a:gd name="connsiteX4-749" fmla="*/ 6520790 w 11175624"/>
                  <a:gd name="connsiteY4-750" fmla="*/ 1421027 h 1650600"/>
                  <a:gd name="connsiteX5-751" fmla="*/ 4183104 w 11175624"/>
                  <a:gd name="connsiteY5-752" fmla="*/ 1609320 h 1650600"/>
                  <a:gd name="connsiteX6-753" fmla="*/ 32671 w 11175624"/>
                  <a:gd name="connsiteY6-754" fmla="*/ 860228 h 1650600"/>
                  <a:gd name="connsiteX0-755" fmla="*/ 32671 w 11175626"/>
                  <a:gd name="connsiteY0-756" fmla="*/ 860228 h 1846488"/>
                  <a:gd name="connsiteX1-757" fmla="*/ 4912153 w 11175626"/>
                  <a:gd name="connsiteY1-758" fmla="*/ 74064 h 1846488"/>
                  <a:gd name="connsiteX2-759" fmla="*/ 6384866 w 11175626"/>
                  <a:gd name="connsiteY2-760" fmla="*/ 0 h 1846488"/>
                  <a:gd name="connsiteX3-761" fmla="*/ 11175593 w 11175626"/>
                  <a:gd name="connsiteY3-762" fmla="*/ 810800 h 1846488"/>
                  <a:gd name="connsiteX4-763" fmla="*/ 6644357 w 11175626"/>
                  <a:gd name="connsiteY4-764" fmla="*/ 1754659 h 1846488"/>
                  <a:gd name="connsiteX5-765" fmla="*/ 4183104 w 11175626"/>
                  <a:gd name="connsiteY5-766" fmla="*/ 1609320 h 1846488"/>
                  <a:gd name="connsiteX6-767" fmla="*/ 32671 w 11175626"/>
                  <a:gd name="connsiteY6-768" fmla="*/ 860228 h 1846488"/>
                  <a:gd name="connsiteX0-769" fmla="*/ 5087 w 11148042"/>
                  <a:gd name="connsiteY0-770" fmla="*/ 860228 h 1905219"/>
                  <a:gd name="connsiteX1-771" fmla="*/ 4884569 w 11148042"/>
                  <a:gd name="connsiteY1-772" fmla="*/ 74064 h 1905219"/>
                  <a:gd name="connsiteX2-773" fmla="*/ 6357282 w 11148042"/>
                  <a:gd name="connsiteY2-774" fmla="*/ 0 h 1905219"/>
                  <a:gd name="connsiteX3-775" fmla="*/ 11148009 w 11148042"/>
                  <a:gd name="connsiteY3-776" fmla="*/ 810800 h 1905219"/>
                  <a:gd name="connsiteX4-777" fmla="*/ 6616773 w 11148042"/>
                  <a:gd name="connsiteY4-778" fmla="*/ 1754659 h 1905219"/>
                  <a:gd name="connsiteX5-779" fmla="*/ 4007239 w 11148042"/>
                  <a:gd name="connsiteY5-780" fmla="*/ 1782314 h 1905219"/>
                  <a:gd name="connsiteX6-781" fmla="*/ 5087 w 11148042"/>
                  <a:gd name="connsiteY6-782" fmla="*/ 860228 h 1905219"/>
                  <a:gd name="connsiteX0-783" fmla="*/ 296 w 11143251"/>
                  <a:gd name="connsiteY0-784" fmla="*/ 860228 h 1905219"/>
                  <a:gd name="connsiteX1-785" fmla="*/ 4879778 w 11143251"/>
                  <a:gd name="connsiteY1-786" fmla="*/ 74064 h 1905219"/>
                  <a:gd name="connsiteX2-787" fmla="*/ 6352491 w 11143251"/>
                  <a:gd name="connsiteY2-788" fmla="*/ 0 h 1905219"/>
                  <a:gd name="connsiteX3-789" fmla="*/ 11143218 w 11143251"/>
                  <a:gd name="connsiteY3-790" fmla="*/ 810800 h 1905219"/>
                  <a:gd name="connsiteX4-791" fmla="*/ 6611982 w 11143251"/>
                  <a:gd name="connsiteY4-792" fmla="*/ 1754659 h 1905219"/>
                  <a:gd name="connsiteX5-793" fmla="*/ 4002448 w 11143251"/>
                  <a:gd name="connsiteY5-794" fmla="*/ 1782314 h 1905219"/>
                  <a:gd name="connsiteX6-795" fmla="*/ 296 w 11143251"/>
                  <a:gd name="connsiteY6-796" fmla="*/ 860228 h 1905219"/>
                  <a:gd name="connsiteX0-797" fmla="*/ 12301 w 11155256"/>
                  <a:gd name="connsiteY0-798" fmla="*/ 860228 h 1905219"/>
                  <a:gd name="connsiteX1-799" fmla="*/ 4891783 w 11155256"/>
                  <a:gd name="connsiteY1-800" fmla="*/ 74064 h 1905219"/>
                  <a:gd name="connsiteX2-801" fmla="*/ 6364496 w 11155256"/>
                  <a:gd name="connsiteY2-802" fmla="*/ 0 h 1905219"/>
                  <a:gd name="connsiteX3-803" fmla="*/ 11155223 w 11155256"/>
                  <a:gd name="connsiteY3-804" fmla="*/ 810800 h 1905219"/>
                  <a:gd name="connsiteX4-805" fmla="*/ 6623987 w 11155256"/>
                  <a:gd name="connsiteY4-806" fmla="*/ 1754659 h 1905219"/>
                  <a:gd name="connsiteX5-807" fmla="*/ 4014453 w 11155256"/>
                  <a:gd name="connsiteY5-808" fmla="*/ 1782314 h 1905219"/>
                  <a:gd name="connsiteX6-809" fmla="*/ 12301 w 11155256"/>
                  <a:gd name="connsiteY6-810" fmla="*/ 860228 h 1905219"/>
                  <a:gd name="connsiteX0-811" fmla="*/ 40139 w 11183094"/>
                  <a:gd name="connsiteY0-812" fmla="*/ 860228 h 1905219"/>
                  <a:gd name="connsiteX1-813" fmla="*/ 4919621 w 11183094"/>
                  <a:gd name="connsiteY1-814" fmla="*/ 74064 h 1905219"/>
                  <a:gd name="connsiteX2-815" fmla="*/ 6392334 w 11183094"/>
                  <a:gd name="connsiteY2-816" fmla="*/ 0 h 1905219"/>
                  <a:gd name="connsiteX3-817" fmla="*/ 11183061 w 11183094"/>
                  <a:gd name="connsiteY3-818" fmla="*/ 810800 h 1905219"/>
                  <a:gd name="connsiteX4-819" fmla="*/ 6651825 w 11183094"/>
                  <a:gd name="connsiteY4-820" fmla="*/ 1754659 h 1905219"/>
                  <a:gd name="connsiteX5-821" fmla="*/ 4042291 w 11183094"/>
                  <a:gd name="connsiteY5-822" fmla="*/ 1782314 h 1905219"/>
                  <a:gd name="connsiteX6-823" fmla="*/ 40139 w 11183094"/>
                  <a:gd name="connsiteY6-824" fmla="*/ 860228 h 1905219"/>
                  <a:gd name="connsiteX0-825" fmla="*/ 40139 w 11183094"/>
                  <a:gd name="connsiteY0-826" fmla="*/ 860228 h 1905219"/>
                  <a:gd name="connsiteX1-827" fmla="*/ 4919621 w 11183094"/>
                  <a:gd name="connsiteY1-828" fmla="*/ 74064 h 1905219"/>
                  <a:gd name="connsiteX2-829" fmla="*/ 6392334 w 11183094"/>
                  <a:gd name="connsiteY2-830" fmla="*/ 0 h 1905219"/>
                  <a:gd name="connsiteX3-831" fmla="*/ 11183061 w 11183094"/>
                  <a:gd name="connsiteY3-832" fmla="*/ 810800 h 1905219"/>
                  <a:gd name="connsiteX4-833" fmla="*/ 6651825 w 11183094"/>
                  <a:gd name="connsiteY4-834" fmla="*/ 1754659 h 1905219"/>
                  <a:gd name="connsiteX5-835" fmla="*/ 4042291 w 11183094"/>
                  <a:gd name="connsiteY5-836" fmla="*/ 1782314 h 1905219"/>
                  <a:gd name="connsiteX6-837" fmla="*/ 40139 w 11183094"/>
                  <a:gd name="connsiteY6-838" fmla="*/ 860228 h 1905219"/>
                  <a:gd name="connsiteX0-839" fmla="*/ 40139 w 11183094"/>
                  <a:gd name="connsiteY0-840" fmla="*/ 860228 h 1905219"/>
                  <a:gd name="connsiteX1-841" fmla="*/ 4919621 w 11183094"/>
                  <a:gd name="connsiteY1-842" fmla="*/ 74064 h 1905219"/>
                  <a:gd name="connsiteX2-843" fmla="*/ 6392334 w 11183094"/>
                  <a:gd name="connsiteY2-844" fmla="*/ 0 h 1905219"/>
                  <a:gd name="connsiteX3-845" fmla="*/ 11183061 w 11183094"/>
                  <a:gd name="connsiteY3-846" fmla="*/ 810800 h 1905219"/>
                  <a:gd name="connsiteX4-847" fmla="*/ 6651825 w 11183094"/>
                  <a:gd name="connsiteY4-848" fmla="*/ 1754659 h 1905219"/>
                  <a:gd name="connsiteX5-849" fmla="*/ 4042291 w 11183094"/>
                  <a:gd name="connsiteY5-850" fmla="*/ 1782314 h 1905219"/>
                  <a:gd name="connsiteX6-851" fmla="*/ 40139 w 11183094"/>
                  <a:gd name="connsiteY6-852" fmla="*/ 860228 h 1905219"/>
                  <a:gd name="connsiteX0-853" fmla="*/ 1148 w 11144103"/>
                  <a:gd name="connsiteY0-854" fmla="*/ 860228 h 1905219"/>
                  <a:gd name="connsiteX1-855" fmla="*/ 4411073 w 11144103"/>
                  <a:gd name="connsiteY1-856" fmla="*/ 86421 h 1905219"/>
                  <a:gd name="connsiteX2-857" fmla="*/ 6353343 w 11144103"/>
                  <a:gd name="connsiteY2-858" fmla="*/ 0 h 1905219"/>
                  <a:gd name="connsiteX3-859" fmla="*/ 11144070 w 11144103"/>
                  <a:gd name="connsiteY3-860" fmla="*/ 810800 h 1905219"/>
                  <a:gd name="connsiteX4-861" fmla="*/ 6612834 w 11144103"/>
                  <a:gd name="connsiteY4-862" fmla="*/ 1754659 h 1905219"/>
                  <a:gd name="connsiteX5-863" fmla="*/ 4003300 w 11144103"/>
                  <a:gd name="connsiteY5-864" fmla="*/ 1782314 h 1905219"/>
                  <a:gd name="connsiteX6-865" fmla="*/ 1148 w 11144103"/>
                  <a:gd name="connsiteY6-866" fmla="*/ 860228 h 1905219"/>
                  <a:gd name="connsiteX0-867" fmla="*/ 35235 w 11178190"/>
                  <a:gd name="connsiteY0-868" fmla="*/ 860228 h 1905219"/>
                  <a:gd name="connsiteX1-869" fmla="*/ 4445160 w 11178190"/>
                  <a:gd name="connsiteY1-870" fmla="*/ 86421 h 1905219"/>
                  <a:gd name="connsiteX2-871" fmla="*/ 6387430 w 11178190"/>
                  <a:gd name="connsiteY2-872" fmla="*/ 0 h 1905219"/>
                  <a:gd name="connsiteX3-873" fmla="*/ 11178157 w 11178190"/>
                  <a:gd name="connsiteY3-874" fmla="*/ 810800 h 1905219"/>
                  <a:gd name="connsiteX4-875" fmla="*/ 6646921 w 11178190"/>
                  <a:gd name="connsiteY4-876" fmla="*/ 1754659 h 1905219"/>
                  <a:gd name="connsiteX5-877" fmla="*/ 4037387 w 11178190"/>
                  <a:gd name="connsiteY5-878" fmla="*/ 1782314 h 1905219"/>
                  <a:gd name="connsiteX6-879" fmla="*/ 35235 w 11178190"/>
                  <a:gd name="connsiteY6-880" fmla="*/ 860228 h 1905219"/>
                  <a:gd name="connsiteX0-881" fmla="*/ 35235 w 11178190"/>
                  <a:gd name="connsiteY0-882" fmla="*/ 860228 h 1905219"/>
                  <a:gd name="connsiteX1-883" fmla="*/ 4445160 w 11178190"/>
                  <a:gd name="connsiteY1-884" fmla="*/ 86421 h 1905219"/>
                  <a:gd name="connsiteX2-885" fmla="*/ 6387430 w 11178190"/>
                  <a:gd name="connsiteY2-886" fmla="*/ 0 h 1905219"/>
                  <a:gd name="connsiteX3-887" fmla="*/ 11178157 w 11178190"/>
                  <a:gd name="connsiteY3-888" fmla="*/ 810800 h 1905219"/>
                  <a:gd name="connsiteX4-889" fmla="*/ 6646921 w 11178190"/>
                  <a:gd name="connsiteY4-890" fmla="*/ 1754659 h 1905219"/>
                  <a:gd name="connsiteX5-891" fmla="*/ 4037387 w 11178190"/>
                  <a:gd name="connsiteY5-892" fmla="*/ 1782314 h 1905219"/>
                  <a:gd name="connsiteX6-893" fmla="*/ 35235 w 11178190"/>
                  <a:gd name="connsiteY6-894" fmla="*/ 860228 h 1905219"/>
                  <a:gd name="connsiteX0-895" fmla="*/ 35235 w 11178190"/>
                  <a:gd name="connsiteY0-896" fmla="*/ 860228 h 1874634"/>
                  <a:gd name="connsiteX1-897" fmla="*/ 4445160 w 11178190"/>
                  <a:gd name="connsiteY1-898" fmla="*/ 86421 h 1874634"/>
                  <a:gd name="connsiteX2-899" fmla="*/ 6387430 w 11178190"/>
                  <a:gd name="connsiteY2-900" fmla="*/ 0 h 1874634"/>
                  <a:gd name="connsiteX3-901" fmla="*/ 11178157 w 11178190"/>
                  <a:gd name="connsiteY3-902" fmla="*/ 810800 h 1874634"/>
                  <a:gd name="connsiteX4-903" fmla="*/ 6646921 w 11178190"/>
                  <a:gd name="connsiteY4-904" fmla="*/ 1754659 h 1874634"/>
                  <a:gd name="connsiteX5-905" fmla="*/ 4037387 w 11178190"/>
                  <a:gd name="connsiteY5-906" fmla="*/ 1782314 h 1874634"/>
                  <a:gd name="connsiteX6-907" fmla="*/ 35235 w 11178190"/>
                  <a:gd name="connsiteY6-908" fmla="*/ 860228 h 1874634"/>
                  <a:gd name="connsiteX0-909" fmla="*/ 35235 w 11178190"/>
                  <a:gd name="connsiteY0-910" fmla="*/ 860228 h 1874634"/>
                  <a:gd name="connsiteX1-911" fmla="*/ 4445160 w 11178190"/>
                  <a:gd name="connsiteY1-912" fmla="*/ 86421 h 1874634"/>
                  <a:gd name="connsiteX2-913" fmla="*/ 6387430 w 11178190"/>
                  <a:gd name="connsiteY2-914" fmla="*/ 0 h 1874634"/>
                  <a:gd name="connsiteX3-915" fmla="*/ 11178157 w 11178190"/>
                  <a:gd name="connsiteY3-916" fmla="*/ 810800 h 1874634"/>
                  <a:gd name="connsiteX4-917" fmla="*/ 6646921 w 11178190"/>
                  <a:gd name="connsiteY4-918" fmla="*/ 1754659 h 1874634"/>
                  <a:gd name="connsiteX5-919" fmla="*/ 4037387 w 11178190"/>
                  <a:gd name="connsiteY5-920" fmla="*/ 1782314 h 1874634"/>
                  <a:gd name="connsiteX6-921" fmla="*/ 35235 w 11178190"/>
                  <a:gd name="connsiteY6-922" fmla="*/ 860228 h 1874634"/>
                  <a:gd name="connsiteX0-923" fmla="*/ 35235 w 11178190"/>
                  <a:gd name="connsiteY0-924" fmla="*/ 860228 h 1874634"/>
                  <a:gd name="connsiteX1-925" fmla="*/ 4445160 w 11178190"/>
                  <a:gd name="connsiteY1-926" fmla="*/ 86421 h 1874634"/>
                  <a:gd name="connsiteX2-927" fmla="*/ 6387430 w 11178190"/>
                  <a:gd name="connsiteY2-928" fmla="*/ 0 h 1874634"/>
                  <a:gd name="connsiteX3-929" fmla="*/ 11178157 w 11178190"/>
                  <a:gd name="connsiteY3-930" fmla="*/ 810800 h 1874634"/>
                  <a:gd name="connsiteX4-931" fmla="*/ 6646921 w 11178190"/>
                  <a:gd name="connsiteY4-932" fmla="*/ 1754659 h 1874634"/>
                  <a:gd name="connsiteX5-933" fmla="*/ 4037387 w 11178190"/>
                  <a:gd name="connsiteY5-934" fmla="*/ 1782314 h 1874634"/>
                  <a:gd name="connsiteX6-935" fmla="*/ 35235 w 11178190"/>
                  <a:gd name="connsiteY6-936" fmla="*/ 860228 h 1874634"/>
                  <a:gd name="connsiteX0-937" fmla="*/ 35235 w 11450036"/>
                  <a:gd name="connsiteY0-938" fmla="*/ 860228 h 1874634"/>
                  <a:gd name="connsiteX1-939" fmla="*/ 4445160 w 11450036"/>
                  <a:gd name="connsiteY1-940" fmla="*/ 86421 h 1874634"/>
                  <a:gd name="connsiteX2-941" fmla="*/ 6387430 w 11450036"/>
                  <a:gd name="connsiteY2-942" fmla="*/ 0 h 1874634"/>
                  <a:gd name="connsiteX3-943" fmla="*/ 11450006 w 11450036"/>
                  <a:gd name="connsiteY3-944" fmla="*/ 798443 h 1874634"/>
                  <a:gd name="connsiteX4-945" fmla="*/ 6646921 w 11450036"/>
                  <a:gd name="connsiteY4-946" fmla="*/ 1754659 h 1874634"/>
                  <a:gd name="connsiteX5-947" fmla="*/ 4037387 w 11450036"/>
                  <a:gd name="connsiteY5-948" fmla="*/ 1782314 h 1874634"/>
                  <a:gd name="connsiteX6-949" fmla="*/ 35235 w 11450036"/>
                  <a:gd name="connsiteY6-950" fmla="*/ 860228 h 1874634"/>
                  <a:gd name="connsiteX0-951" fmla="*/ 34334 w 11832194"/>
                  <a:gd name="connsiteY0-952" fmla="*/ 847871 h 1875493"/>
                  <a:gd name="connsiteX1-953" fmla="*/ 4827318 w 11832194"/>
                  <a:gd name="connsiteY1-954" fmla="*/ 86421 h 1875493"/>
                  <a:gd name="connsiteX2-955" fmla="*/ 6769588 w 11832194"/>
                  <a:gd name="connsiteY2-956" fmla="*/ 0 h 1875493"/>
                  <a:gd name="connsiteX3-957" fmla="*/ 11832164 w 11832194"/>
                  <a:gd name="connsiteY3-958" fmla="*/ 798443 h 1875493"/>
                  <a:gd name="connsiteX4-959" fmla="*/ 7029079 w 11832194"/>
                  <a:gd name="connsiteY4-960" fmla="*/ 1754659 h 1875493"/>
                  <a:gd name="connsiteX5-961" fmla="*/ 4419545 w 11832194"/>
                  <a:gd name="connsiteY5-962" fmla="*/ 1782314 h 1875493"/>
                  <a:gd name="connsiteX6-963" fmla="*/ 34334 w 11832194"/>
                  <a:gd name="connsiteY6-964" fmla="*/ 847871 h 1875493"/>
                  <a:gd name="connsiteX0-965" fmla="*/ 978 w 11798838"/>
                  <a:gd name="connsiteY0-966" fmla="*/ 898965 h 1926587"/>
                  <a:gd name="connsiteX1-967" fmla="*/ 4781605 w 11798838"/>
                  <a:gd name="connsiteY1-968" fmla="*/ 38661 h 1926587"/>
                  <a:gd name="connsiteX2-969" fmla="*/ 6736232 w 11798838"/>
                  <a:gd name="connsiteY2-970" fmla="*/ 51094 h 1926587"/>
                  <a:gd name="connsiteX3-971" fmla="*/ 11798808 w 11798838"/>
                  <a:gd name="connsiteY3-972" fmla="*/ 849537 h 1926587"/>
                  <a:gd name="connsiteX4-973" fmla="*/ 6995723 w 11798838"/>
                  <a:gd name="connsiteY4-974" fmla="*/ 1805753 h 1926587"/>
                  <a:gd name="connsiteX5-975" fmla="*/ 4386189 w 11798838"/>
                  <a:gd name="connsiteY5-976" fmla="*/ 1833408 h 1926587"/>
                  <a:gd name="connsiteX6-977" fmla="*/ 978 w 11798838"/>
                  <a:gd name="connsiteY6-978" fmla="*/ 898965 h 1926587"/>
                  <a:gd name="connsiteX0-979" fmla="*/ 14216 w 11812076"/>
                  <a:gd name="connsiteY0-980" fmla="*/ 898965 h 1926587"/>
                  <a:gd name="connsiteX1-981" fmla="*/ 4794843 w 11812076"/>
                  <a:gd name="connsiteY1-982" fmla="*/ 38661 h 1926587"/>
                  <a:gd name="connsiteX2-983" fmla="*/ 6749470 w 11812076"/>
                  <a:gd name="connsiteY2-984" fmla="*/ 51094 h 1926587"/>
                  <a:gd name="connsiteX3-985" fmla="*/ 11812046 w 11812076"/>
                  <a:gd name="connsiteY3-986" fmla="*/ 849537 h 1926587"/>
                  <a:gd name="connsiteX4-987" fmla="*/ 7008961 w 11812076"/>
                  <a:gd name="connsiteY4-988" fmla="*/ 1805753 h 1926587"/>
                  <a:gd name="connsiteX5-989" fmla="*/ 4399427 w 11812076"/>
                  <a:gd name="connsiteY5-990" fmla="*/ 1833408 h 1926587"/>
                  <a:gd name="connsiteX6-991" fmla="*/ 14216 w 11812076"/>
                  <a:gd name="connsiteY6-992" fmla="*/ 898965 h 1926587"/>
                  <a:gd name="connsiteX0-993" fmla="*/ 7593 w 11805453"/>
                  <a:gd name="connsiteY0-994" fmla="*/ 898965 h 1926587"/>
                  <a:gd name="connsiteX1-995" fmla="*/ 4788220 w 11805453"/>
                  <a:gd name="connsiteY1-996" fmla="*/ 38661 h 1926587"/>
                  <a:gd name="connsiteX2-997" fmla="*/ 6742847 w 11805453"/>
                  <a:gd name="connsiteY2-998" fmla="*/ 51094 h 1926587"/>
                  <a:gd name="connsiteX3-999" fmla="*/ 11805423 w 11805453"/>
                  <a:gd name="connsiteY3-1000" fmla="*/ 849537 h 1926587"/>
                  <a:gd name="connsiteX4-1001" fmla="*/ 7002338 w 11805453"/>
                  <a:gd name="connsiteY4-1002" fmla="*/ 1805753 h 1926587"/>
                  <a:gd name="connsiteX5-1003" fmla="*/ 4392804 w 11805453"/>
                  <a:gd name="connsiteY5-1004" fmla="*/ 1833408 h 1926587"/>
                  <a:gd name="connsiteX6-1005" fmla="*/ 7593 w 11805453"/>
                  <a:gd name="connsiteY6-1006" fmla="*/ 898965 h 1926587"/>
                  <a:gd name="connsiteX0-1007" fmla="*/ 6675 w 11804535"/>
                  <a:gd name="connsiteY0-1008" fmla="*/ 898965 h 1926587"/>
                  <a:gd name="connsiteX1-1009" fmla="*/ 4787302 w 11804535"/>
                  <a:gd name="connsiteY1-1010" fmla="*/ 38661 h 1926587"/>
                  <a:gd name="connsiteX2-1011" fmla="*/ 6741929 w 11804535"/>
                  <a:gd name="connsiteY2-1012" fmla="*/ 51094 h 1926587"/>
                  <a:gd name="connsiteX3-1013" fmla="*/ 11804505 w 11804535"/>
                  <a:gd name="connsiteY3-1014" fmla="*/ 849537 h 1926587"/>
                  <a:gd name="connsiteX4-1015" fmla="*/ 7001420 w 11804535"/>
                  <a:gd name="connsiteY4-1016" fmla="*/ 1805753 h 1926587"/>
                  <a:gd name="connsiteX5-1017" fmla="*/ 4391886 w 11804535"/>
                  <a:gd name="connsiteY5-1018" fmla="*/ 1833408 h 1926587"/>
                  <a:gd name="connsiteX6-1019" fmla="*/ 6675 w 11804535"/>
                  <a:gd name="connsiteY6-1020" fmla="*/ 898965 h 1926587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391" y="connsiteY5-392"/>
                  </a:cxn>
                  <a:cxn ang="0">
                    <a:pos x="connsiteX6-417" y="connsiteY6-418"/>
                  </a:cxn>
                </a:cxnLst>
                <a:rect l="l" t="t" r="r" b="b"/>
                <a:pathLst>
                  <a:path w="11804535" h="1926587">
                    <a:moveTo>
                      <a:pt x="6675" y="898965"/>
                    </a:moveTo>
                    <a:cubicBezTo>
                      <a:pt x="183789" y="-79781"/>
                      <a:pt x="3664760" y="179973"/>
                      <a:pt x="4787302" y="38661"/>
                    </a:cubicBezTo>
                    <a:cubicBezTo>
                      <a:pt x="5909844" y="-102651"/>
                      <a:pt x="5784519" y="200154"/>
                      <a:pt x="6741929" y="51094"/>
                    </a:cubicBezTo>
                    <a:cubicBezTo>
                      <a:pt x="7822906" y="235667"/>
                      <a:pt x="11087813" y="-204906"/>
                      <a:pt x="11804505" y="849537"/>
                    </a:cubicBezTo>
                    <a:cubicBezTo>
                      <a:pt x="11816862" y="1829840"/>
                      <a:pt x="8102992" y="1503793"/>
                      <a:pt x="7001420" y="1805753"/>
                    </a:cubicBezTo>
                    <a:cubicBezTo>
                      <a:pt x="5553858" y="1934720"/>
                      <a:pt x="5557677" y="1984539"/>
                      <a:pt x="4391886" y="1833408"/>
                    </a:cubicBezTo>
                    <a:cubicBezTo>
                      <a:pt x="3226095" y="1682277"/>
                      <a:pt x="-170439" y="1877711"/>
                      <a:pt x="6675" y="898965"/>
                    </a:cubicBezTo>
                    <a:close/>
                  </a:path>
                </a:pathLst>
              </a:custGeom>
              <a:grpFill/>
              <a:ln>
                <a:solidFill>
                  <a:srgbClr val="D69F8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1" name="椭圆 8"/>
              <p:cNvSpPr/>
              <p:nvPr/>
            </p:nvSpPr>
            <p:spPr>
              <a:xfrm>
                <a:off x="1771055" y="1211338"/>
                <a:ext cx="7271847" cy="1245051"/>
              </a:xfrm>
              <a:custGeom>
                <a:avLst/>
                <a:gdLst>
                  <a:gd name="connsiteX0" fmla="*/ 0 w 11142921"/>
                  <a:gd name="connsiteY0" fmla="*/ 847947 h 1695894"/>
                  <a:gd name="connsiteX1" fmla="*/ 5571461 w 11142921"/>
                  <a:gd name="connsiteY1" fmla="*/ 0 h 1695894"/>
                  <a:gd name="connsiteX2" fmla="*/ 11142922 w 11142921"/>
                  <a:gd name="connsiteY2" fmla="*/ 847947 h 1695894"/>
                  <a:gd name="connsiteX3" fmla="*/ 5571461 w 11142921"/>
                  <a:gd name="connsiteY3" fmla="*/ 1695894 h 1695894"/>
                  <a:gd name="connsiteX4" fmla="*/ 0 w 11142921"/>
                  <a:gd name="connsiteY4" fmla="*/ 847947 h 1695894"/>
                  <a:gd name="connsiteX0-1" fmla="*/ 225 w 11143147"/>
                  <a:gd name="connsiteY0-2" fmla="*/ 736737 h 1584684"/>
                  <a:gd name="connsiteX1-3" fmla="*/ 5411048 w 11143147"/>
                  <a:gd name="connsiteY1-4" fmla="*/ 0 h 1584684"/>
                  <a:gd name="connsiteX2-5" fmla="*/ 11143147 w 11143147"/>
                  <a:gd name="connsiteY2-6" fmla="*/ 736737 h 1584684"/>
                  <a:gd name="connsiteX3-7" fmla="*/ 5571686 w 11143147"/>
                  <a:gd name="connsiteY3-8" fmla="*/ 1584684 h 1584684"/>
                  <a:gd name="connsiteX4-9" fmla="*/ 225 w 11143147"/>
                  <a:gd name="connsiteY4-10" fmla="*/ 736737 h 1584684"/>
                  <a:gd name="connsiteX0-11" fmla="*/ 321 w 11143243"/>
                  <a:gd name="connsiteY0-12" fmla="*/ 829428 h 1677375"/>
                  <a:gd name="connsiteX1-13" fmla="*/ 5411144 w 11143243"/>
                  <a:gd name="connsiteY1-14" fmla="*/ 92691 h 1677375"/>
                  <a:gd name="connsiteX2-15" fmla="*/ 11143243 w 11143243"/>
                  <a:gd name="connsiteY2-16" fmla="*/ 829428 h 1677375"/>
                  <a:gd name="connsiteX3-17" fmla="*/ 5571782 w 11143243"/>
                  <a:gd name="connsiteY3-18" fmla="*/ 1677375 h 1677375"/>
                  <a:gd name="connsiteX4-19" fmla="*/ 321 w 11143243"/>
                  <a:gd name="connsiteY4-20" fmla="*/ 829428 h 1677375"/>
                  <a:gd name="connsiteX0-21" fmla="*/ 300 w 11143222"/>
                  <a:gd name="connsiteY0-22" fmla="*/ 738187 h 1586134"/>
                  <a:gd name="connsiteX1-23" fmla="*/ 5411123 w 11143222"/>
                  <a:gd name="connsiteY1-24" fmla="*/ 1450 h 1586134"/>
                  <a:gd name="connsiteX2-25" fmla="*/ 11143222 w 11143222"/>
                  <a:gd name="connsiteY2-26" fmla="*/ 738187 h 1586134"/>
                  <a:gd name="connsiteX3-27" fmla="*/ 5571761 w 11143222"/>
                  <a:gd name="connsiteY3-28" fmla="*/ 1586134 h 1586134"/>
                  <a:gd name="connsiteX4-29" fmla="*/ 300 w 11143222"/>
                  <a:gd name="connsiteY4-30" fmla="*/ 738187 h 1586134"/>
                  <a:gd name="connsiteX0-31" fmla="*/ 300 w 11143222"/>
                  <a:gd name="connsiteY0-32" fmla="*/ 738187 h 1602072"/>
                  <a:gd name="connsiteX1-33" fmla="*/ 5411123 w 11143222"/>
                  <a:gd name="connsiteY1-34" fmla="*/ 1450 h 1602072"/>
                  <a:gd name="connsiteX2-35" fmla="*/ 11143222 w 11143222"/>
                  <a:gd name="connsiteY2-36" fmla="*/ 738187 h 1602072"/>
                  <a:gd name="connsiteX3-37" fmla="*/ 5571761 w 11143222"/>
                  <a:gd name="connsiteY3-38" fmla="*/ 1586134 h 1602072"/>
                  <a:gd name="connsiteX4-39" fmla="*/ 300 w 11143222"/>
                  <a:gd name="connsiteY4-40" fmla="*/ 738187 h 1602072"/>
                  <a:gd name="connsiteX0-41" fmla="*/ 300 w 11143222"/>
                  <a:gd name="connsiteY0-42" fmla="*/ 738187 h 1598080"/>
                  <a:gd name="connsiteX1-43" fmla="*/ 5411123 w 11143222"/>
                  <a:gd name="connsiteY1-44" fmla="*/ 1450 h 1598080"/>
                  <a:gd name="connsiteX2-45" fmla="*/ 11143222 w 11143222"/>
                  <a:gd name="connsiteY2-46" fmla="*/ 738187 h 1598080"/>
                  <a:gd name="connsiteX3-47" fmla="*/ 5571761 w 11143222"/>
                  <a:gd name="connsiteY3-48" fmla="*/ 1586134 h 1598080"/>
                  <a:gd name="connsiteX4-49" fmla="*/ 300 w 11143222"/>
                  <a:gd name="connsiteY4-50" fmla="*/ 738187 h 1598080"/>
                  <a:gd name="connsiteX0-51" fmla="*/ 138 w 11464336"/>
                  <a:gd name="connsiteY0-52" fmla="*/ 736737 h 1584684"/>
                  <a:gd name="connsiteX1-53" fmla="*/ 5732237 w 11464336"/>
                  <a:gd name="connsiteY1-54" fmla="*/ 0 h 1584684"/>
                  <a:gd name="connsiteX2-55" fmla="*/ 11464336 w 11464336"/>
                  <a:gd name="connsiteY2-56" fmla="*/ 736737 h 1584684"/>
                  <a:gd name="connsiteX3-57" fmla="*/ 5892875 w 11464336"/>
                  <a:gd name="connsiteY3-58" fmla="*/ 1584684 h 1584684"/>
                  <a:gd name="connsiteX4-59" fmla="*/ 138 w 11464336"/>
                  <a:gd name="connsiteY4-60" fmla="*/ 736737 h 1584684"/>
                  <a:gd name="connsiteX0-61" fmla="*/ 24759 w 11488957"/>
                  <a:gd name="connsiteY0-62" fmla="*/ 737708 h 1585655"/>
                  <a:gd name="connsiteX1-63" fmla="*/ 5756858 w 11488957"/>
                  <a:gd name="connsiteY1-64" fmla="*/ 971 h 1585655"/>
                  <a:gd name="connsiteX2-65" fmla="*/ 11488957 w 11488957"/>
                  <a:gd name="connsiteY2-66" fmla="*/ 737708 h 1585655"/>
                  <a:gd name="connsiteX3-67" fmla="*/ 5917496 w 11488957"/>
                  <a:gd name="connsiteY3-68" fmla="*/ 1585655 h 1585655"/>
                  <a:gd name="connsiteX4-69" fmla="*/ 24759 w 11488957"/>
                  <a:gd name="connsiteY4-70" fmla="*/ 737708 h 1585655"/>
                  <a:gd name="connsiteX0-71" fmla="*/ 26515 w 11132367"/>
                  <a:gd name="connsiteY0-72" fmla="*/ 899055 h 1602201"/>
                  <a:gd name="connsiteX1-73" fmla="*/ 5400268 w 11132367"/>
                  <a:gd name="connsiteY1-74" fmla="*/ 1680 h 1602201"/>
                  <a:gd name="connsiteX2-75" fmla="*/ 11132367 w 11132367"/>
                  <a:gd name="connsiteY2-76" fmla="*/ 738417 h 1602201"/>
                  <a:gd name="connsiteX3-77" fmla="*/ 5560906 w 11132367"/>
                  <a:gd name="connsiteY3-78" fmla="*/ 1586364 h 1602201"/>
                  <a:gd name="connsiteX4-79" fmla="*/ 26515 w 11132367"/>
                  <a:gd name="connsiteY4-80" fmla="*/ 899055 h 1602201"/>
                  <a:gd name="connsiteX0-81" fmla="*/ 19182 w 11125034"/>
                  <a:gd name="connsiteY0-82" fmla="*/ 899055 h 1603865"/>
                  <a:gd name="connsiteX1-83" fmla="*/ 5392935 w 11125034"/>
                  <a:gd name="connsiteY1-84" fmla="*/ 1680 h 1603865"/>
                  <a:gd name="connsiteX2-85" fmla="*/ 11125034 w 11125034"/>
                  <a:gd name="connsiteY2-86" fmla="*/ 738417 h 1603865"/>
                  <a:gd name="connsiteX3-87" fmla="*/ 5553573 w 11125034"/>
                  <a:gd name="connsiteY3-88" fmla="*/ 1586364 h 1603865"/>
                  <a:gd name="connsiteX4-89" fmla="*/ 19182 w 11125034"/>
                  <a:gd name="connsiteY4-90" fmla="*/ 899055 h 1603865"/>
                  <a:gd name="connsiteX0-91" fmla="*/ 20646 w 11126498"/>
                  <a:gd name="connsiteY0-92" fmla="*/ 996014 h 1700824"/>
                  <a:gd name="connsiteX1-93" fmla="*/ 5394399 w 11126498"/>
                  <a:gd name="connsiteY1-94" fmla="*/ 98639 h 1700824"/>
                  <a:gd name="connsiteX2-95" fmla="*/ 11126498 w 11126498"/>
                  <a:gd name="connsiteY2-96" fmla="*/ 835376 h 1700824"/>
                  <a:gd name="connsiteX3-97" fmla="*/ 5555037 w 11126498"/>
                  <a:gd name="connsiteY3-98" fmla="*/ 1683323 h 1700824"/>
                  <a:gd name="connsiteX4-99" fmla="*/ 20646 w 11126498"/>
                  <a:gd name="connsiteY4-100" fmla="*/ 996014 h 1700824"/>
                  <a:gd name="connsiteX0-101" fmla="*/ 20845 w 11126697"/>
                  <a:gd name="connsiteY0-102" fmla="*/ 902584 h 1607394"/>
                  <a:gd name="connsiteX1-103" fmla="*/ 5394598 w 11126697"/>
                  <a:gd name="connsiteY1-104" fmla="*/ 5209 h 1607394"/>
                  <a:gd name="connsiteX2-105" fmla="*/ 11126697 w 11126697"/>
                  <a:gd name="connsiteY2-106" fmla="*/ 741946 h 1607394"/>
                  <a:gd name="connsiteX3-107" fmla="*/ 5555236 w 11126697"/>
                  <a:gd name="connsiteY3-108" fmla="*/ 1589893 h 1607394"/>
                  <a:gd name="connsiteX4-109" fmla="*/ 20845 w 11126697"/>
                  <a:gd name="connsiteY4-110" fmla="*/ 902584 h 1607394"/>
                  <a:gd name="connsiteX0-111" fmla="*/ 20779 w 11126631"/>
                  <a:gd name="connsiteY0-112" fmla="*/ 951990 h 1656800"/>
                  <a:gd name="connsiteX1-113" fmla="*/ 5394532 w 11126631"/>
                  <a:gd name="connsiteY1-114" fmla="*/ 54615 h 1656800"/>
                  <a:gd name="connsiteX2-115" fmla="*/ 11126631 w 11126631"/>
                  <a:gd name="connsiteY2-116" fmla="*/ 791352 h 1656800"/>
                  <a:gd name="connsiteX3-117" fmla="*/ 5555170 w 11126631"/>
                  <a:gd name="connsiteY3-118" fmla="*/ 1639299 h 1656800"/>
                  <a:gd name="connsiteX4-119" fmla="*/ 20779 w 11126631"/>
                  <a:gd name="connsiteY4-120" fmla="*/ 951990 h 1656800"/>
                  <a:gd name="connsiteX0-121" fmla="*/ 98 w 11105950"/>
                  <a:gd name="connsiteY0-122" fmla="*/ 1020663 h 1709155"/>
                  <a:gd name="connsiteX1-123" fmla="*/ 5410921 w 11105950"/>
                  <a:gd name="connsiteY1-124" fmla="*/ 24434 h 1709155"/>
                  <a:gd name="connsiteX2-125" fmla="*/ 11105950 w 11105950"/>
                  <a:gd name="connsiteY2-126" fmla="*/ 860025 h 1709155"/>
                  <a:gd name="connsiteX3-127" fmla="*/ 5534489 w 11105950"/>
                  <a:gd name="connsiteY3-128" fmla="*/ 1707972 h 1709155"/>
                  <a:gd name="connsiteX4-129" fmla="*/ 98 w 11105950"/>
                  <a:gd name="connsiteY4-130" fmla="*/ 1020663 h 1709155"/>
                  <a:gd name="connsiteX0-131" fmla="*/ 27558 w 11133410"/>
                  <a:gd name="connsiteY0-132" fmla="*/ 1027360 h 1717034"/>
                  <a:gd name="connsiteX1-133" fmla="*/ 5438381 w 11133410"/>
                  <a:gd name="connsiteY1-134" fmla="*/ 31131 h 1717034"/>
                  <a:gd name="connsiteX2-135" fmla="*/ 11133410 w 11133410"/>
                  <a:gd name="connsiteY2-136" fmla="*/ 866722 h 1717034"/>
                  <a:gd name="connsiteX3-137" fmla="*/ 5561949 w 11133410"/>
                  <a:gd name="connsiteY3-138" fmla="*/ 1714669 h 1717034"/>
                  <a:gd name="connsiteX4-139" fmla="*/ 27558 w 11133410"/>
                  <a:gd name="connsiteY4-140" fmla="*/ 1027360 h 1717034"/>
                  <a:gd name="connsiteX0-141" fmla="*/ 10942 w 11116794"/>
                  <a:gd name="connsiteY0-142" fmla="*/ 1034881 h 1728673"/>
                  <a:gd name="connsiteX1-143" fmla="*/ 5421765 w 11116794"/>
                  <a:gd name="connsiteY1-144" fmla="*/ 38652 h 1728673"/>
                  <a:gd name="connsiteX2-145" fmla="*/ 11116794 w 11116794"/>
                  <a:gd name="connsiteY2-146" fmla="*/ 874243 h 1728673"/>
                  <a:gd name="connsiteX3-147" fmla="*/ 5545333 w 11116794"/>
                  <a:gd name="connsiteY3-148" fmla="*/ 1722190 h 1728673"/>
                  <a:gd name="connsiteX4-149" fmla="*/ 10942 w 11116794"/>
                  <a:gd name="connsiteY4-150" fmla="*/ 1034881 h 1728673"/>
                  <a:gd name="connsiteX0-151" fmla="*/ 1601 w 11107453"/>
                  <a:gd name="connsiteY0-152" fmla="*/ 875692 h 1564124"/>
                  <a:gd name="connsiteX1-153" fmla="*/ 5054078 w 11107453"/>
                  <a:gd name="connsiteY1-154" fmla="*/ 27744 h 1564124"/>
                  <a:gd name="connsiteX2-155" fmla="*/ 11107453 w 11107453"/>
                  <a:gd name="connsiteY2-156" fmla="*/ 715054 h 1564124"/>
                  <a:gd name="connsiteX3-157" fmla="*/ 5535992 w 11107453"/>
                  <a:gd name="connsiteY3-158" fmla="*/ 1563001 h 1564124"/>
                  <a:gd name="connsiteX4-159" fmla="*/ 1601 w 11107453"/>
                  <a:gd name="connsiteY4-160" fmla="*/ 875692 h 1564124"/>
                  <a:gd name="connsiteX0-161" fmla="*/ 1601 w 11107453"/>
                  <a:gd name="connsiteY0-162" fmla="*/ 875692 h 1564124"/>
                  <a:gd name="connsiteX1-163" fmla="*/ 5054078 w 11107453"/>
                  <a:gd name="connsiteY1-164" fmla="*/ 27744 h 1564124"/>
                  <a:gd name="connsiteX2-165" fmla="*/ 11107453 w 11107453"/>
                  <a:gd name="connsiteY2-166" fmla="*/ 715054 h 1564124"/>
                  <a:gd name="connsiteX3-167" fmla="*/ 5535992 w 11107453"/>
                  <a:gd name="connsiteY3-168" fmla="*/ 1563001 h 1564124"/>
                  <a:gd name="connsiteX4-169" fmla="*/ 1601 w 11107453"/>
                  <a:gd name="connsiteY4-170" fmla="*/ 875692 h 1564124"/>
                  <a:gd name="connsiteX0-171" fmla="*/ 193 w 11106045"/>
                  <a:gd name="connsiteY0-172" fmla="*/ 935993 h 1624449"/>
                  <a:gd name="connsiteX1-173" fmla="*/ 5361589 w 11106045"/>
                  <a:gd name="connsiteY1-174" fmla="*/ 26262 h 1624449"/>
                  <a:gd name="connsiteX2-175" fmla="*/ 11106045 w 11106045"/>
                  <a:gd name="connsiteY2-176" fmla="*/ 775355 h 1624449"/>
                  <a:gd name="connsiteX3-177" fmla="*/ 5534584 w 11106045"/>
                  <a:gd name="connsiteY3-178" fmla="*/ 1623302 h 1624449"/>
                  <a:gd name="connsiteX4-179" fmla="*/ 193 w 11106045"/>
                  <a:gd name="connsiteY4-180" fmla="*/ 935993 h 1624449"/>
                  <a:gd name="connsiteX0-181" fmla="*/ 70072 w 11175924"/>
                  <a:gd name="connsiteY0-182" fmla="*/ 965625 h 1674478"/>
                  <a:gd name="connsiteX1-183" fmla="*/ 5431468 w 11175924"/>
                  <a:gd name="connsiteY1-184" fmla="*/ 55894 h 1674478"/>
                  <a:gd name="connsiteX2-185" fmla="*/ 11175924 w 11175924"/>
                  <a:gd name="connsiteY2-186" fmla="*/ 804987 h 1674478"/>
                  <a:gd name="connsiteX3-187" fmla="*/ 5604463 w 11175924"/>
                  <a:gd name="connsiteY3-188" fmla="*/ 1652934 h 1674478"/>
                  <a:gd name="connsiteX4-189" fmla="*/ 70072 w 11175924"/>
                  <a:gd name="connsiteY4-190" fmla="*/ 965625 h 1674478"/>
                  <a:gd name="connsiteX0-191" fmla="*/ 65465 w 11208387"/>
                  <a:gd name="connsiteY0-192" fmla="*/ 921187 h 1630931"/>
                  <a:gd name="connsiteX1-193" fmla="*/ 5426861 w 11208387"/>
                  <a:gd name="connsiteY1-194" fmla="*/ 11456 h 1630931"/>
                  <a:gd name="connsiteX2-195" fmla="*/ 11208387 w 11208387"/>
                  <a:gd name="connsiteY2-196" fmla="*/ 748192 h 1630931"/>
                  <a:gd name="connsiteX3-197" fmla="*/ 5599856 w 11208387"/>
                  <a:gd name="connsiteY3-198" fmla="*/ 1608496 h 1630931"/>
                  <a:gd name="connsiteX4-199" fmla="*/ 65465 w 11208387"/>
                  <a:gd name="connsiteY4-200" fmla="*/ 921187 h 1630931"/>
                  <a:gd name="connsiteX0-201" fmla="*/ 91838 w 11234760"/>
                  <a:gd name="connsiteY0-202" fmla="*/ 921187 h 1616978"/>
                  <a:gd name="connsiteX1-203" fmla="*/ 5453234 w 11234760"/>
                  <a:gd name="connsiteY1-204" fmla="*/ 11456 h 1616978"/>
                  <a:gd name="connsiteX2-205" fmla="*/ 11234760 w 11234760"/>
                  <a:gd name="connsiteY2-206" fmla="*/ 748192 h 1616978"/>
                  <a:gd name="connsiteX3-207" fmla="*/ 5626229 w 11234760"/>
                  <a:gd name="connsiteY3-208" fmla="*/ 1608496 h 1616978"/>
                  <a:gd name="connsiteX4-209" fmla="*/ 91838 w 11234760"/>
                  <a:gd name="connsiteY4-210" fmla="*/ 921187 h 1616978"/>
                  <a:gd name="connsiteX0-211" fmla="*/ 18141 w 11161063"/>
                  <a:gd name="connsiteY0-212" fmla="*/ 921187 h 1627157"/>
                  <a:gd name="connsiteX1-213" fmla="*/ 5379537 w 11161063"/>
                  <a:gd name="connsiteY1-214" fmla="*/ 11456 h 1627157"/>
                  <a:gd name="connsiteX2-215" fmla="*/ 11161063 w 11161063"/>
                  <a:gd name="connsiteY2-216" fmla="*/ 748192 h 1627157"/>
                  <a:gd name="connsiteX3-217" fmla="*/ 5552532 w 11161063"/>
                  <a:gd name="connsiteY3-218" fmla="*/ 1608496 h 1627157"/>
                  <a:gd name="connsiteX4-219" fmla="*/ 18141 w 11161063"/>
                  <a:gd name="connsiteY4-220" fmla="*/ 921187 h 1627157"/>
                  <a:gd name="connsiteX0-221" fmla="*/ 18279 w 11124130"/>
                  <a:gd name="connsiteY0-222" fmla="*/ 881804 h 1617320"/>
                  <a:gd name="connsiteX1-223" fmla="*/ 5342604 w 11124130"/>
                  <a:gd name="connsiteY1-224" fmla="*/ 9144 h 1617320"/>
                  <a:gd name="connsiteX2-225" fmla="*/ 11124130 w 11124130"/>
                  <a:gd name="connsiteY2-226" fmla="*/ 745880 h 1617320"/>
                  <a:gd name="connsiteX3-227" fmla="*/ 5515599 w 11124130"/>
                  <a:gd name="connsiteY3-228" fmla="*/ 1606184 h 1617320"/>
                  <a:gd name="connsiteX4-229" fmla="*/ 18279 w 11124130"/>
                  <a:gd name="connsiteY4-230" fmla="*/ 881804 h 1617320"/>
                  <a:gd name="connsiteX0-231" fmla="*/ 177 w 11106028"/>
                  <a:gd name="connsiteY0-232" fmla="*/ 885630 h 1687136"/>
                  <a:gd name="connsiteX1-233" fmla="*/ 5324502 w 11106028"/>
                  <a:gd name="connsiteY1-234" fmla="*/ 12970 h 1687136"/>
                  <a:gd name="connsiteX2-235" fmla="*/ 11106028 w 11106028"/>
                  <a:gd name="connsiteY2-236" fmla="*/ 749706 h 1687136"/>
                  <a:gd name="connsiteX3-237" fmla="*/ 5497497 w 11106028"/>
                  <a:gd name="connsiteY3-238" fmla="*/ 1610010 h 1687136"/>
                  <a:gd name="connsiteX4-239" fmla="*/ 177 w 11106028"/>
                  <a:gd name="connsiteY4-240" fmla="*/ 885630 h 1687136"/>
                  <a:gd name="connsiteX0-241" fmla="*/ 172 w 11204878"/>
                  <a:gd name="connsiteY0-242" fmla="*/ 821300 h 1682598"/>
                  <a:gd name="connsiteX1-243" fmla="*/ 5423352 w 11204878"/>
                  <a:gd name="connsiteY1-244" fmla="*/ 47494 h 1682598"/>
                  <a:gd name="connsiteX2-245" fmla="*/ 11204878 w 11204878"/>
                  <a:gd name="connsiteY2-246" fmla="*/ 784230 h 1682598"/>
                  <a:gd name="connsiteX3-247" fmla="*/ 5596347 w 11204878"/>
                  <a:gd name="connsiteY3-248" fmla="*/ 1644534 h 1682598"/>
                  <a:gd name="connsiteX4-249" fmla="*/ 172 w 11204878"/>
                  <a:gd name="connsiteY4-250" fmla="*/ 821300 h 1682598"/>
                  <a:gd name="connsiteX0-251" fmla="*/ 1728 w 11206434"/>
                  <a:gd name="connsiteY0-252" fmla="*/ 777088 h 1601641"/>
                  <a:gd name="connsiteX1-253" fmla="*/ 5424908 w 11206434"/>
                  <a:gd name="connsiteY1-254" fmla="*/ 3282 h 1601641"/>
                  <a:gd name="connsiteX2-255" fmla="*/ 11206434 w 11206434"/>
                  <a:gd name="connsiteY2-256" fmla="*/ 740018 h 1601641"/>
                  <a:gd name="connsiteX3-257" fmla="*/ 5597903 w 11206434"/>
                  <a:gd name="connsiteY3-258" fmla="*/ 1600322 h 1601641"/>
                  <a:gd name="connsiteX4-259" fmla="*/ 1728 w 11206434"/>
                  <a:gd name="connsiteY4-260" fmla="*/ 777088 h 1601641"/>
                  <a:gd name="connsiteX0-261" fmla="*/ 1752 w 11144674"/>
                  <a:gd name="connsiteY0-262" fmla="*/ 741435 h 1601739"/>
                  <a:gd name="connsiteX1-263" fmla="*/ 5363148 w 11144674"/>
                  <a:gd name="connsiteY1-264" fmla="*/ 4699 h 1601739"/>
                  <a:gd name="connsiteX2-265" fmla="*/ 11144674 w 11144674"/>
                  <a:gd name="connsiteY2-266" fmla="*/ 741435 h 1601739"/>
                  <a:gd name="connsiteX3-267" fmla="*/ 5536143 w 11144674"/>
                  <a:gd name="connsiteY3-268" fmla="*/ 1601739 h 1601739"/>
                  <a:gd name="connsiteX4-269" fmla="*/ 1752 w 11144674"/>
                  <a:gd name="connsiteY4-270" fmla="*/ 741435 h 1601739"/>
                  <a:gd name="connsiteX0-271" fmla="*/ 1262 w 11144184"/>
                  <a:gd name="connsiteY0-272" fmla="*/ 741435 h 1601739"/>
                  <a:gd name="connsiteX1-273" fmla="*/ 5362658 w 11144184"/>
                  <a:gd name="connsiteY1-274" fmla="*/ 4699 h 1601739"/>
                  <a:gd name="connsiteX2-275" fmla="*/ 11144184 w 11144184"/>
                  <a:gd name="connsiteY2-276" fmla="*/ 741435 h 1601739"/>
                  <a:gd name="connsiteX3-277" fmla="*/ 5535653 w 11144184"/>
                  <a:gd name="connsiteY3-278" fmla="*/ 1601739 h 1601739"/>
                  <a:gd name="connsiteX4-279" fmla="*/ 1262 w 11144184"/>
                  <a:gd name="connsiteY4-280" fmla="*/ 741435 h 1601739"/>
                  <a:gd name="connsiteX0-281" fmla="*/ 1250 w 11181242"/>
                  <a:gd name="connsiteY0-282" fmla="*/ 803213 h 1605189"/>
                  <a:gd name="connsiteX1-283" fmla="*/ 5399716 w 11181242"/>
                  <a:gd name="connsiteY1-284" fmla="*/ 4693 h 1605189"/>
                  <a:gd name="connsiteX2-285" fmla="*/ 11181242 w 11181242"/>
                  <a:gd name="connsiteY2-286" fmla="*/ 741429 h 1605189"/>
                  <a:gd name="connsiteX3-287" fmla="*/ 5572711 w 11181242"/>
                  <a:gd name="connsiteY3-288" fmla="*/ 1601733 h 1605189"/>
                  <a:gd name="connsiteX4-289" fmla="*/ 1250 w 11181242"/>
                  <a:gd name="connsiteY4-290" fmla="*/ 803213 h 1605189"/>
                  <a:gd name="connsiteX0-291" fmla="*/ 1737 w 11181729"/>
                  <a:gd name="connsiteY0-292" fmla="*/ 811978 h 1633006"/>
                  <a:gd name="connsiteX1-293" fmla="*/ 5400203 w 11181729"/>
                  <a:gd name="connsiteY1-294" fmla="*/ 13458 h 1633006"/>
                  <a:gd name="connsiteX2-295" fmla="*/ 11181729 w 11181729"/>
                  <a:gd name="connsiteY2-296" fmla="*/ 750194 h 1633006"/>
                  <a:gd name="connsiteX3-297" fmla="*/ 5573198 w 11181729"/>
                  <a:gd name="connsiteY3-298" fmla="*/ 1610498 h 1633006"/>
                  <a:gd name="connsiteX4-299" fmla="*/ 1737 w 11181729"/>
                  <a:gd name="connsiteY4-300" fmla="*/ 811978 h 1633006"/>
                  <a:gd name="connsiteX0-301" fmla="*/ 1737 w 11181729"/>
                  <a:gd name="connsiteY0-302" fmla="*/ 811978 h 1633006"/>
                  <a:gd name="connsiteX1-303" fmla="*/ 5400203 w 11181729"/>
                  <a:gd name="connsiteY1-304" fmla="*/ 13458 h 1633006"/>
                  <a:gd name="connsiteX2-305" fmla="*/ 11181729 w 11181729"/>
                  <a:gd name="connsiteY2-306" fmla="*/ 750194 h 1633006"/>
                  <a:gd name="connsiteX3-307" fmla="*/ 5573198 w 11181729"/>
                  <a:gd name="connsiteY3-308" fmla="*/ 1610498 h 1633006"/>
                  <a:gd name="connsiteX4-309" fmla="*/ 1737 w 11181729"/>
                  <a:gd name="connsiteY4-310" fmla="*/ 811978 h 1633006"/>
                  <a:gd name="connsiteX0-311" fmla="*/ 23183 w 11203175"/>
                  <a:gd name="connsiteY0-312" fmla="*/ 799117 h 1603534"/>
                  <a:gd name="connsiteX1-313" fmla="*/ 5421649 w 11203175"/>
                  <a:gd name="connsiteY1-314" fmla="*/ 597 h 1603534"/>
                  <a:gd name="connsiteX2-315" fmla="*/ 11203175 w 11203175"/>
                  <a:gd name="connsiteY2-316" fmla="*/ 737333 h 1603534"/>
                  <a:gd name="connsiteX3-317" fmla="*/ 5594644 w 11203175"/>
                  <a:gd name="connsiteY3-318" fmla="*/ 1597637 h 1603534"/>
                  <a:gd name="connsiteX4-319" fmla="*/ 23183 w 11203175"/>
                  <a:gd name="connsiteY4-320" fmla="*/ 799117 h 1603534"/>
                  <a:gd name="connsiteX0-321" fmla="*/ 23183 w 11203175"/>
                  <a:gd name="connsiteY0-322" fmla="*/ 800089 h 1604506"/>
                  <a:gd name="connsiteX1-323" fmla="*/ 5421649 w 11203175"/>
                  <a:gd name="connsiteY1-324" fmla="*/ 1569 h 1604506"/>
                  <a:gd name="connsiteX2-325" fmla="*/ 11203175 w 11203175"/>
                  <a:gd name="connsiteY2-326" fmla="*/ 738305 h 1604506"/>
                  <a:gd name="connsiteX3-327" fmla="*/ 5594644 w 11203175"/>
                  <a:gd name="connsiteY3-328" fmla="*/ 1598609 h 1604506"/>
                  <a:gd name="connsiteX4-329" fmla="*/ 23183 w 11203175"/>
                  <a:gd name="connsiteY4-330" fmla="*/ 800089 h 1604506"/>
                  <a:gd name="connsiteX0-331" fmla="*/ 23183 w 11203175"/>
                  <a:gd name="connsiteY0-332" fmla="*/ 800089 h 1604506"/>
                  <a:gd name="connsiteX1-333" fmla="*/ 5421649 w 11203175"/>
                  <a:gd name="connsiteY1-334" fmla="*/ 1569 h 1604506"/>
                  <a:gd name="connsiteX2-335" fmla="*/ 11203175 w 11203175"/>
                  <a:gd name="connsiteY2-336" fmla="*/ 738305 h 1604506"/>
                  <a:gd name="connsiteX3-337" fmla="*/ 5594644 w 11203175"/>
                  <a:gd name="connsiteY3-338" fmla="*/ 1598609 h 1604506"/>
                  <a:gd name="connsiteX4-339" fmla="*/ 23183 w 11203175"/>
                  <a:gd name="connsiteY4-340" fmla="*/ 800089 h 1604506"/>
                  <a:gd name="connsiteX0-341" fmla="*/ 23183 w 11203175"/>
                  <a:gd name="connsiteY0-342" fmla="*/ 803223 h 1607640"/>
                  <a:gd name="connsiteX1-343" fmla="*/ 5421649 w 11203175"/>
                  <a:gd name="connsiteY1-344" fmla="*/ 4703 h 1607640"/>
                  <a:gd name="connsiteX2-345" fmla="*/ 11203175 w 11203175"/>
                  <a:gd name="connsiteY2-346" fmla="*/ 741439 h 1607640"/>
                  <a:gd name="connsiteX3-347" fmla="*/ 5594644 w 11203175"/>
                  <a:gd name="connsiteY3-348" fmla="*/ 1601743 h 1607640"/>
                  <a:gd name="connsiteX4-349" fmla="*/ 23183 w 11203175"/>
                  <a:gd name="connsiteY4-350" fmla="*/ 803223 h 1607640"/>
                  <a:gd name="connsiteX0-351" fmla="*/ 23183 w 11203175"/>
                  <a:gd name="connsiteY0-352" fmla="*/ 801476 h 1605893"/>
                  <a:gd name="connsiteX1-353" fmla="*/ 5421649 w 11203175"/>
                  <a:gd name="connsiteY1-354" fmla="*/ 2956 h 1605893"/>
                  <a:gd name="connsiteX2-355" fmla="*/ 11203175 w 11203175"/>
                  <a:gd name="connsiteY2-356" fmla="*/ 739692 h 1605893"/>
                  <a:gd name="connsiteX3-357" fmla="*/ 5594644 w 11203175"/>
                  <a:gd name="connsiteY3-358" fmla="*/ 1599996 h 1605893"/>
                  <a:gd name="connsiteX4-359" fmla="*/ 23183 w 11203175"/>
                  <a:gd name="connsiteY4-360" fmla="*/ 801476 h 1605893"/>
                  <a:gd name="connsiteX0-361" fmla="*/ 2400 w 11182392"/>
                  <a:gd name="connsiteY0-362" fmla="*/ 798526 h 1597190"/>
                  <a:gd name="connsiteX1-363" fmla="*/ 4918952 w 11182392"/>
                  <a:gd name="connsiteY1-364" fmla="*/ 6 h 1597190"/>
                  <a:gd name="connsiteX2-365" fmla="*/ 11182392 w 11182392"/>
                  <a:gd name="connsiteY2-366" fmla="*/ 736742 h 1597190"/>
                  <a:gd name="connsiteX3-367" fmla="*/ 5573861 w 11182392"/>
                  <a:gd name="connsiteY3-368" fmla="*/ 1597046 h 1597190"/>
                  <a:gd name="connsiteX4-369" fmla="*/ 2400 w 11182392"/>
                  <a:gd name="connsiteY4-370" fmla="*/ 798526 h 1597190"/>
                  <a:gd name="connsiteX0-371" fmla="*/ 2400 w 11182392"/>
                  <a:gd name="connsiteY0-372" fmla="*/ 894470 h 1693134"/>
                  <a:gd name="connsiteX1-373" fmla="*/ 4918952 w 11182392"/>
                  <a:gd name="connsiteY1-374" fmla="*/ 95950 h 1693134"/>
                  <a:gd name="connsiteX2-375" fmla="*/ 5588476 w 11182392"/>
                  <a:gd name="connsiteY2-376" fmla="*/ 96026 h 1693134"/>
                  <a:gd name="connsiteX3-377" fmla="*/ 11182392 w 11182392"/>
                  <a:gd name="connsiteY3-378" fmla="*/ 832686 h 1693134"/>
                  <a:gd name="connsiteX4-379" fmla="*/ 5573861 w 11182392"/>
                  <a:gd name="connsiteY4-380" fmla="*/ 1692990 h 1693134"/>
                  <a:gd name="connsiteX5" fmla="*/ 2400 w 11182392"/>
                  <a:gd name="connsiteY5" fmla="*/ 894470 h 1693134"/>
                  <a:gd name="connsiteX0-381" fmla="*/ 4 w 11179996"/>
                  <a:gd name="connsiteY0-382" fmla="*/ 894470 h 1680780"/>
                  <a:gd name="connsiteX1-383" fmla="*/ 4916556 w 11179996"/>
                  <a:gd name="connsiteY1-384" fmla="*/ 95950 h 1680780"/>
                  <a:gd name="connsiteX2-385" fmla="*/ 5586080 w 11179996"/>
                  <a:gd name="connsiteY2-386" fmla="*/ 96026 h 1680780"/>
                  <a:gd name="connsiteX3-387" fmla="*/ 11179996 w 11179996"/>
                  <a:gd name="connsiteY3-388" fmla="*/ 832686 h 1680780"/>
                  <a:gd name="connsiteX4-389" fmla="*/ 4941270 w 11179996"/>
                  <a:gd name="connsiteY4-390" fmla="*/ 1680633 h 1680780"/>
                  <a:gd name="connsiteX5-391" fmla="*/ 4 w 11179996"/>
                  <a:gd name="connsiteY5-392" fmla="*/ 894470 h 1680780"/>
                  <a:gd name="connsiteX0-393" fmla="*/ 4 w 11180021"/>
                  <a:gd name="connsiteY0-394" fmla="*/ 894470 h 1781118"/>
                  <a:gd name="connsiteX1-395" fmla="*/ 4916556 w 11180021"/>
                  <a:gd name="connsiteY1-396" fmla="*/ 95950 h 1781118"/>
                  <a:gd name="connsiteX2-397" fmla="*/ 5586080 w 11180021"/>
                  <a:gd name="connsiteY2-398" fmla="*/ 96026 h 1781118"/>
                  <a:gd name="connsiteX3-399" fmla="*/ 11179996 w 11180021"/>
                  <a:gd name="connsiteY3-400" fmla="*/ 832686 h 1781118"/>
                  <a:gd name="connsiteX4-401" fmla="*/ 5511940 w 11180021"/>
                  <a:gd name="connsiteY4-402" fmla="*/ 1677691 h 1781118"/>
                  <a:gd name="connsiteX5-403" fmla="*/ 4941270 w 11180021"/>
                  <a:gd name="connsiteY5-404" fmla="*/ 1680633 h 1781118"/>
                  <a:gd name="connsiteX6" fmla="*/ 4 w 11180021"/>
                  <a:gd name="connsiteY6" fmla="*/ 894470 h 1781118"/>
                  <a:gd name="connsiteX0-405" fmla="*/ 4 w 11180021"/>
                  <a:gd name="connsiteY0-406" fmla="*/ 894470 h 1755894"/>
                  <a:gd name="connsiteX1-407" fmla="*/ 4916556 w 11180021"/>
                  <a:gd name="connsiteY1-408" fmla="*/ 95950 h 1755894"/>
                  <a:gd name="connsiteX2-409" fmla="*/ 5586080 w 11180021"/>
                  <a:gd name="connsiteY2-410" fmla="*/ 96026 h 1755894"/>
                  <a:gd name="connsiteX3-411" fmla="*/ 11179996 w 11180021"/>
                  <a:gd name="connsiteY3-412" fmla="*/ 832686 h 1755894"/>
                  <a:gd name="connsiteX4-413" fmla="*/ 5771431 w 11180021"/>
                  <a:gd name="connsiteY4-414" fmla="*/ 1628264 h 1755894"/>
                  <a:gd name="connsiteX5-415" fmla="*/ 4941270 w 11180021"/>
                  <a:gd name="connsiteY5-416" fmla="*/ 1680633 h 1755894"/>
                  <a:gd name="connsiteX6-417" fmla="*/ 4 w 11180021"/>
                  <a:gd name="connsiteY6-418" fmla="*/ 894470 h 1755894"/>
                  <a:gd name="connsiteX0-419" fmla="*/ 5329 w 11185346"/>
                  <a:gd name="connsiteY0-420" fmla="*/ 894470 h 1755894"/>
                  <a:gd name="connsiteX1-421" fmla="*/ 4921881 w 11185346"/>
                  <a:gd name="connsiteY1-422" fmla="*/ 95950 h 1755894"/>
                  <a:gd name="connsiteX2-423" fmla="*/ 5591405 w 11185346"/>
                  <a:gd name="connsiteY2-424" fmla="*/ 96026 h 1755894"/>
                  <a:gd name="connsiteX3-425" fmla="*/ 11185321 w 11185346"/>
                  <a:gd name="connsiteY3-426" fmla="*/ 832686 h 1755894"/>
                  <a:gd name="connsiteX4-427" fmla="*/ 5776756 w 11185346"/>
                  <a:gd name="connsiteY4-428" fmla="*/ 1628264 h 1755894"/>
                  <a:gd name="connsiteX5-429" fmla="*/ 4946595 w 11185346"/>
                  <a:gd name="connsiteY5-430" fmla="*/ 1680633 h 1755894"/>
                  <a:gd name="connsiteX6-431" fmla="*/ 5329 w 11185346"/>
                  <a:gd name="connsiteY6-432" fmla="*/ 894470 h 1755894"/>
                  <a:gd name="connsiteX0-433" fmla="*/ 5329 w 11185346"/>
                  <a:gd name="connsiteY0-434" fmla="*/ 829592 h 1691016"/>
                  <a:gd name="connsiteX1-435" fmla="*/ 4921881 w 11185346"/>
                  <a:gd name="connsiteY1-436" fmla="*/ 31072 h 1691016"/>
                  <a:gd name="connsiteX2-437" fmla="*/ 5591405 w 11185346"/>
                  <a:gd name="connsiteY2-438" fmla="*/ 31148 h 1691016"/>
                  <a:gd name="connsiteX3-439" fmla="*/ 11185321 w 11185346"/>
                  <a:gd name="connsiteY3-440" fmla="*/ 767808 h 1691016"/>
                  <a:gd name="connsiteX4-441" fmla="*/ 5776756 w 11185346"/>
                  <a:gd name="connsiteY4-442" fmla="*/ 1563386 h 1691016"/>
                  <a:gd name="connsiteX5-443" fmla="*/ 4946595 w 11185346"/>
                  <a:gd name="connsiteY5-444" fmla="*/ 1615755 h 1691016"/>
                  <a:gd name="connsiteX6-445" fmla="*/ 5329 w 11185346"/>
                  <a:gd name="connsiteY6-446" fmla="*/ 829592 h 1691016"/>
                  <a:gd name="connsiteX0-447" fmla="*/ 4835 w 11184854"/>
                  <a:gd name="connsiteY0-448" fmla="*/ 847871 h 1709295"/>
                  <a:gd name="connsiteX1-449" fmla="*/ 4921387 w 11184854"/>
                  <a:gd name="connsiteY1-450" fmla="*/ 49351 h 1709295"/>
                  <a:gd name="connsiteX2-451" fmla="*/ 5924543 w 11184854"/>
                  <a:gd name="connsiteY2-452" fmla="*/ 0 h 1709295"/>
                  <a:gd name="connsiteX3-453" fmla="*/ 11184827 w 11184854"/>
                  <a:gd name="connsiteY3-454" fmla="*/ 786087 h 1709295"/>
                  <a:gd name="connsiteX4-455" fmla="*/ 5776262 w 11184854"/>
                  <a:gd name="connsiteY4-456" fmla="*/ 1581665 h 1709295"/>
                  <a:gd name="connsiteX5-457" fmla="*/ 4946101 w 11184854"/>
                  <a:gd name="connsiteY5-458" fmla="*/ 1634034 h 1709295"/>
                  <a:gd name="connsiteX6-459" fmla="*/ 4835 w 11184854"/>
                  <a:gd name="connsiteY6-460" fmla="*/ 847871 h 1709295"/>
                  <a:gd name="connsiteX0-461" fmla="*/ 4893 w 11184914"/>
                  <a:gd name="connsiteY0-462" fmla="*/ 847871 h 1709295"/>
                  <a:gd name="connsiteX1-463" fmla="*/ 4921445 w 11184914"/>
                  <a:gd name="connsiteY1-464" fmla="*/ 49351 h 1709295"/>
                  <a:gd name="connsiteX2-465" fmla="*/ 6233520 w 11184914"/>
                  <a:gd name="connsiteY2-466" fmla="*/ 0 h 1709295"/>
                  <a:gd name="connsiteX3-467" fmla="*/ 11184885 w 11184914"/>
                  <a:gd name="connsiteY3-468" fmla="*/ 786087 h 1709295"/>
                  <a:gd name="connsiteX4-469" fmla="*/ 5776320 w 11184914"/>
                  <a:gd name="connsiteY4-470" fmla="*/ 1581665 h 1709295"/>
                  <a:gd name="connsiteX5-471" fmla="*/ 4946159 w 11184914"/>
                  <a:gd name="connsiteY5-472" fmla="*/ 1634034 h 1709295"/>
                  <a:gd name="connsiteX6-473" fmla="*/ 4893 w 11184914"/>
                  <a:gd name="connsiteY6-474" fmla="*/ 847871 h 1709295"/>
                  <a:gd name="connsiteX0-475" fmla="*/ 4925 w 11184947"/>
                  <a:gd name="connsiteY0-476" fmla="*/ 872584 h 1734008"/>
                  <a:gd name="connsiteX1-477" fmla="*/ 4921477 w 11184947"/>
                  <a:gd name="connsiteY1-478" fmla="*/ 74064 h 1734008"/>
                  <a:gd name="connsiteX2-479" fmla="*/ 6394190 w 11184947"/>
                  <a:gd name="connsiteY2-480" fmla="*/ 0 h 1734008"/>
                  <a:gd name="connsiteX3-481" fmla="*/ 11184917 w 11184947"/>
                  <a:gd name="connsiteY3-482" fmla="*/ 810800 h 1734008"/>
                  <a:gd name="connsiteX4-483" fmla="*/ 5776352 w 11184947"/>
                  <a:gd name="connsiteY4-484" fmla="*/ 1606378 h 1734008"/>
                  <a:gd name="connsiteX5-485" fmla="*/ 4946191 w 11184947"/>
                  <a:gd name="connsiteY5-486" fmla="*/ 1658747 h 1734008"/>
                  <a:gd name="connsiteX6-487" fmla="*/ 4925 w 11184947"/>
                  <a:gd name="connsiteY6-488" fmla="*/ 872584 h 1734008"/>
                  <a:gd name="connsiteX0-489" fmla="*/ 4925 w 11184947"/>
                  <a:gd name="connsiteY0-490" fmla="*/ 872584 h 1734008"/>
                  <a:gd name="connsiteX1-491" fmla="*/ 4921477 w 11184947"/>
                  <a:gd name="connsiteY1-492" fmla="*/ 74064 h 1734008"/>
                  <a:gd name="connsiteX2-493" fmla="*/ 6394190 w 11184947"/>
                  <a:gd name="connsiteY2-494" fmla="*/ 0 h 1734008"/>
                  <a:gd name="connsiteX3-495" fmla="*/ 11184917 w 11184947"/>
                  <a:gd name="connsiteY3-496" fmla="*/ 810800 h 1734008"/>
                  <a:gd name="connsiteX4-497" fmla="*/ 5776352 w 11184947"/>
                  <a:gd name="connsiteY4-498" fmla="*/ 1606378 h 1734008"/>
                  <a:gd name="connsiteX5-499" fmla="*/ 4946191 w 11184947"/>
                  <a:gd name="connsiteY5-500" fmla="*/ 1658747 h 1734008"/>
                  <a:gd name="connsiteX6-501" fmla="*/ 4925 w 11184947"/>
                  <a:gd name="connsiteY6-502" fmla="*/ 872584 h 1734008"/>
                  <a:gd name="connsiteX0-503" fmla="*/ 4925 w 11184947"/>
                  <a:gd name="connsiteY0-504" fmla="*/ 872584 h 1881243"/>
                  <a:gd name="connsiteX1-505" fmla="*/ 4921477 w 11184947"/>
                  <a:gd name="connsiteY1-506" fmla="*/ 74064 h 1881243"/>
                  <a:gd name="connsiteX2-507" fmla="*/ 6394190 w 11184947"/>
                  <a:gd name="connsiteY2-508" fmla="*/ 0 h 1881243"/>
                  <a:gd name="connsiteX3-509" fmla="*/ 11184917 w 11184947"/>
                  <a:gd name="connsiteY3-510" fmla="*/ 810800 h 1881243"/>
                  <a:gd name="connsiteX4-511" fmla="*/ 5776352 w 11184947"/>
                  <a:gd name="connsiteY4-512" fmla="*/ 1606378 h 1881243"/>
                  <a:gd name="connsiteX5-513" fmla="*/ 4946191 w 11184947"/>
                  <a:gd name="connsiteY5-514" fmla="*/ 1658747 h 1881243"/>
                  <a:gd name="connsiteX6-515" fmla="*/ 4925 w 11184947"/>
                  <a:gd name="connsiteY6-516" fmla="*/ 872584 h 1881243"/>
                  <a:gd name="connsiteX0-517" fmla="*/ 4925 w 11184947"/>
                  <a:gd name="connsiteY0-518" fmla="*/ 872584 h 1881243"/>
                  <a:gd name="connsiteX1-519" fmla="*/ 4921477 w 11184947"/>
                  <a:gd name="connsiteY1-520" fmla="*/ 74064 h 1881243"/>
                  <a:gd name="connsiteX2-521" fmla="*/ 6394190 w 11184947"/>
                  <a:gd name="connsiteY2-522" fmla="*/ 0 h 1881243"/>
                  <a:gd name="connsiteX3-523" fmla="*/ 11184917 w 11184947"/>
                  <a:gd name="connsiteY3-524" fmla="*/ 810800 h 1881243"/>
                  <a:gd name="connsiteX4-525" fmla="*/ 5776352 w 11184947"/>
                  <a:gd name="connsiteY4-526" fmla="*/ 1606378 h 1881243"/>
                  <a:gd name="connsiteX5-527" fmla="*/ 4946191 w 11184947"/>
                  <a:gd name="connsiteY5-528" fmla="*/ 1658747 h 1881243"/>
                  <a:gd name="connsiteX6-529" fmla="*/ 4925 w 11184947"/>
                  <a:gd name="connsiteY6-530" fmla="*/ 872584 h 1881243"/>
                  <a:gd name="connsiteX0-531" fmla="*/ 4925 w 11184947"/>
                  <a:gd name="connsiteY0-532" fmla="*/ 872584 h 1816400"/>
                  <a:gd name="connsiteX1-533" fmla="*/ 4921477 w 11184947"/>
                  <a:gd name="connsiteY1-534" fmla="*/ 74064 h 1816400"/>
                  <a:gd name="connsiteX2-535" fmla="*/ 6394190 w 11184947"/>
                  <a:gd name="connsiteY2-536" fmla="*/ 0 h 1816400"/>
                  <a:gd name="connsiteX3-537" fmla="*/ 11184917 w 11184947"/>
                  <a:gd name="connsiteY3-538" fmla="*/ 810800 h 1816400"/>
                  <a:gd name="connsiteX4-539" fmla="*/ 6628968 w 11184947"/>
                  <a:gd name="connsiteY4-540" fmla="*/ 1507524 h 1816400"/>
                  <a:gd name="connsiteX5-541" fmla="*/ 4946191 w 11184947"/>
                  <a:gd name="connsiteY5-542" fmla="*/ 1658747 h 1816400"/>
                  <a:gd name="connsiteX6-543" fmla="*/ 4925 w 11184947"/>
                  <a:gd name="connsiteY6-544" fmla="*/ 872584 h 1816400"/>
                  <a:gd name="connsiteX0-545" fmla="*/ 4925 w 11184947"/>
                  <a:gd name="connsiteY0-546" fmla="*/ 872584 h 1692951"/>
                  <a:gd name="connsiteX1-547" fmla="*/ 4921477 w 11184947"/>
                  <a:gd name="connsiteY1-548" fmla="*/ 74064 h 1692951"/>
                  <a:gd name="connsiteX2-549" fmla="*/ 6394190 w 11184947"/>
                  <a:gd name="connsiteY2-550" fmla="*/ 0 h 1692951"/>
                  <a:gd name="connsiteX3-551" fmla="*/ 11184917 w 11184947"/>
                  <a:gd name="connsiteY3-552" fmla="*/ 810800 h 1692951"/>
                  <a:gd name="connsiteX4-553" fmla="*/ 6628968 w 11184947"/>
                  <a:gd name="connsiteY4-554" fmla="*/ 1507524 h 1692951"/>
                  <a:gd name="connsiteX5-555" fmla="*/ 4946191 w 11184947"/>
                  <a:gd name="connsiteY5-556" fmla="*/ 1658747 h 1692951"/>
                  <a:gd name="connsiteX6-557" fmla="*/ 4925 w 11184947"/>
                  <a:gd name="connsiteY6-558" fmla="*/ 872584 h 1692951"/>
                  <a:gd name="connsiteX0-559" fmla="*/ 4925 w 11184947"/>
                  <a:gd name="connsiteY0-560" fmla="*/ 872584 h 1692951"/>
                  <a:gd name="connsiteX1-561" fmla="*/ 4921477 w 11184947"/>
                  <a:gd name="connsiteY1-562" fmla="*/ 74064 h 1692951"/>
                  <a:gd name="connsiteX2-563" fmla="*/ 6394190 w 11184947"/>
                  <a:gd name="connsiteY2-564" fmla="*/ 0 h 1692951"/>
                  <a:gd name="connsiteX3-565" fmla="*/ 11184917 w 11184947"/>
                  <a:gd name="connsiteY3-566" fmla="*/ 810800 h 1692951"/>
                  <a:gd name="connsiteX4-567" fmla="*/ 6628968 w 11184947"/>
                  <a:gd name="connsiteY4-568" fmla="*/ 1507524 h 1692951"/>
                  <a:gd name="connsiteX5-569" fmla="*/ 4946191 w 11184947"/>
                  <a:gd name="connsiteY5-570" fmla="*/ 1658747 h 1692951"/>
                  <a:gd name="connsiteX6-571" fmla="*/ 4925 w 11184947"/>
                  <a:gd name="connsiteY6-572" fmla="*/ 872584 h 1692951"/>
                  <a:gd name="connsiteX0-573" fmla="*/ 4925 w 11184917"/>
                  <a:gd name="connsiteY0-574" fmla="*/ 872584 h 1692951"/>
                  <a:gd name="connsiteX1-575" fmla="*/ 4921477 w 11184917"/>
                  <a:gd name="connsiteY1-576" fmla="*/ 74064 h 1692951"/>
                  <a:gd name="connsiteX2-577" fmla="*/ 6394190 w 11184917"/>
                  <a:gd name="connsiteY2-578" fmla="*/ 0 h 1692951"/>
                  <a:gd name="connsiteX3-579" fmla="*/ 11184917 w 11184917"/>
                  <a:gd name="connsiteY3-580" fmla="*/ 810800 h 1692951"/>
                  <a:gd name="connsiteX4-581" fmla="*/ 6628968 w 11184917"/>
                  <a:gd name="connsiteY4-582" fmla="*/ 1507524 h 1692951"/>
                  <a:gd name="connsiteX5-583" fmla="*/ 4946191 w 11184917"/>
                  <a:gd name="connsiteY5-584" fmla="*/ 1658747 h 1692951"/>
                  <a:gd name="connsiteX6-585" fmla="*/ 4925 w 11184917"/>
                  <a:gd name="connsiteY6-586" fmla="*/ 872584 h 1692951"/>
                  <a:gd name="connsiteX0-587" fmla="*/ 4925 w 11184950"/>
                  <a:gd name="connsiteY0-588" fmla="*/ 872584 h 1692951"/>
                  <a:gd name="connsiteX1-589" fmla="*/ 4921477 w 11184950"/>
                  <a:gd name="connsiteY1-590" fmla="*/ 74064 h 1692951"/>
                  <a:gd name="connsiteX2-591" fmla="*/ 6394190 w 11184950"/>
                  <a:gd name="connsiteY2-592" fmla="*/ 0 h 1692951"/>
                  <a:gd name="connsiteX3-593" fmla="*/ 11184917 w 11184950"/>
                  <a:gd name="connsiteY3-594" fmla="*/ 810800 h 1692951"/>
                  <a:gd name="connsiteX4-595" fmla="*/ 6628968 w 11184950"/>
                  <a:gd name="connsiteY4-596" fmla="*/ 1507524 h 1692951"/>
                  <a:gd name="connsiteX5-597" fmla="*/ 4946191 w 11184950"/>
                  <a:gd name="connsiteY5-598" fmla="*/ 1658747 h 1692951"/>
                  <a:gd name="connsiteX6-599" fmla="*/ 4925 w 11184950"/>
                  <a:gd name="connsiteY6-600" fmla="*/ 872584 h 1692951"/>
                  <a:gd name="connsiteX0-601" fmla="*/ 1631 w 11181656"/>
                  <a:gd name="connsiteY0-602" fmla="*/ 872584 h 1828582"/>
                  <a:gd name="connsiteX1-603" fmla="*/ 4918183 w 11181656"/>
                  <a:gd name="connsiteY1-604" fmla="*/ 74064 h 1828582"/>
                  <a:gd name="connsiteX2-605" fmla="*/ 6390896 w 11181656"/>
                  <a:gd name="connsiteY2-606" fmla="*/ 0 h 1828582"/>
                  <a:gd name="connsiteX3-607" fmla="*/ 11181623 w 11181656"/>
                  <a:gd name="connsiteY3-608" fmla="*/ 810800 h 1828582"/>
                  <a:gd name="connsiteX4-609" fmla="*/ 6625674 w 11181656"/>
                  <a:gd name="connsiteY4-610" fmla="*/ 1507524 h 1828582"/>
                  <a:gd name="connsiteX5-611" fmla="*/ 4399199 w 11181656"/>
                  <a:gd name="connsiteY5-612" fmla="*/ 1807028 h 1828582"/>
                  <a:gd name="connsiteX6-613" fmla="*/ 1631 w 11181656"/>
                  <a:gd name="connsiteY6-614" fmla="*/ 872584 h 1828582"/>
                  <a:gd name="connsiteX0-615" fmla="*/ 20205 w 11200230"/>
                  <a:gd name="connsiteY0-616" fmla="*/ 872584 h 1828582"/>
                  <a:gd name="connsiteX1-617" fmla="*/ 4936757 w 11200230"/>
                  <a:gd name="connsiteY1-618" fmla="*/ 74064 h 1828582"/>
                  <a:gd name="connsiteX2-619" fmla="*/ 6409470 w 11200230"/>
                  <a:gd name="connsiteY2-620" fmla="*/ 0 h 1828582"/>
                  <a:gd name="connsiteX3-621" fmla="*/ 11200197 w 11200230"/>
                  <a:gd name="connsiteY3-622" fmla="*/ 810800 h 1828582"/>
                  <a:gd name="connsiteX4-623" fmla="*/ 6644248 w 11200230"/>
                  <a:gd name="connsiteY4-624" fmla="*/ 1507524 h 1828582"/>
                  <a:gd name="connsiteX5-625" fmla="*/ 4417773 w 11200230"/>
                  <a:gd name="connsiteY5-626" fmla="*/ 1807028 h 1828582"/>
                  <a:gd name="connsiteX6-627" fmla="*/ 20205 w 11200230"/>
                  <a:gd name="connsiteY6-628" fmla="*/ 872584 h 1828582"/>
                  <a:gd name="connsiteX0-629" fmla="*/ 3929 w 11183954"/>
                  <a:gd name="connsiteY0-630" fmla="*/ 872584 h 1828582"/>
                  <a:gd name="connsiteX1-631" fmla="*/ 4920481 w 11183954"/>
                  <a:gd name="connsiteY1-632" fmla="*/ 74064 h 1828582"/>
                  <a:gd name="connsiteX2-633" fmla="*/ 6393194 w 11183954"/>
                  <a:gd name="connsiteY2-634" fmla="*/ 0 h 1828582"/>
                  <a:gd name="connsiteX3-635" fmla="*/ 11183921 w 11183954"/>
                  <a:gd name="connsiteY3-636" fmla="*/ 810800 h 1828582"/>
                  <a:gd name="connsiteX4-637" fmla="*/ 6627972 w 11183954"/>
                  <a:gd name="connsiteY4-638" fmla="*/ 1507524 h 1828582"/>
                  <a:gd name="connsiteX5-639" fmla="*/ 4401497 w 11183954"/>
                  <a:gd name="connsiteY5-640" fmla="*/ 1807028 h 1828582"/>
                  <a:gd name="connsiteX6-641" fmla="*/ 3929 w 11183954"/>
                  <a:gd name="connsiteY6-642" fmla="*/ 872584 h 1828582"/>
                  <a:gd name="connsiteX0-643" fmla="*/ 3363 w 11183388"/>
                  <a:gd name="connsiteY0-644" fmla="*/ 872584 h 1651495"/>
                  <a:gd name="connsiteX1-645" fmla="*/ 4919915 w 11183388"/>
                  <a:gd name="connsiteY1-646" fmla="*/ 74064 h 1651495"/>
                  <a:gd name="connsiteX2-647" fmla="*/ 6392628 w 11183388"/>
                  <a:gd name="connsiteY2-648" fmla="*/ 0 h 1651495"/>
                  <a:gd name="connsiteX3-649" fmla="*/ 11183355 w 11183388"/>
                  <a:gd name="connsiteY3-650" fmla="*/ 810800 h 1651495"/>
                  <a:gd name="connsiteX4-651" fmla="*/ 6627406 w 11183388"/>
                  <a:gd name="connsiteY4-652" fmla="*/ 1507524 h 1651495"/>
                  <a:gd name="connsiteX5-653" fmla="*/ 4190866 w 11183388"/>
                  <a:gd name="connsiteY5-654" fmla="*/ 1609320 h 1651495"/>
                  <a:gd name="connsiteX6-655" fmla="*/ 3363 w 11183388"/>
                  <a:gd name="connsiteY6-656" fmla="*/ 872584 h 1651495"/>
                  <a:gd name="connsiteX0-657" fmla="*/ 3302 w 11183327"/>
                  <a:gd name="connsiteY0-658" fmla="*/ 872584 h 1689517"/>
                  <a:gd name="connsiteX1-659" fmla="*/ 4919854 w 11183327"/>
                  <a:gd name="connsiteY1-660" fmla="*/ 74064 h 1689517"/>
                  <a:gd name="connsiteX2-661" fmla="*/ 6392567 w 11183327"/>
                  <a:gd name="connsiteY2-662" fmla="*/ 0 h 1689517"/>
                  <a:gd name="connsiteX3-663" fmla="*/ 11183294 w 11183327"/>
                  <a:gd name="connsiteY3-664" fmla="*/ 810800 h 1689517"/>
                  <a:gd name="connsiteX4-665" fmla="*/ 6627345 w 11183327"/>
                  <a:gd name="connsiteY4-666" fmla="*/ 1507524 h 1689517"/>
                  <a:gd name="connsiteX5-667" fmla="*/ 4190805 w 11183327"/>
                  <a:gd name="connsiteY5-668" fmla="*/ 1609320 h 1689517"/>
                  <a:gd name="connsiteX6-669" fmla="*/ 3302 w 11183327"/>
                  <a:gd name="connsiteY6-670" fmla="*/ 872584 h 1689517"/>
                  <a:gd name="connsiteX0-671" fmla="*/ 3345 w 11183369"/>
                  <a:gd name="connsiteY0-672" fmla="*/ 872584 h 1633761"/>
                  <a:gd name="connsiteX1-673" fmla="*/ 4919897 w 11183369"/>
                  <a:gd name="connsiteY1-674" fmla="*/ 74064 h 1633761"/>
                  <a:gd name="connsiteX2-675" fmla="*/ 6392610 w 11183369"/>
                  <a:gd name="connsiteY2-676" fmla="*/ 0 h 1633761"/>
                  <a:gd name="connsiteX3-677" fmla="*/ 11183337 w 11183369"/>
                  <a:gd name="connsiteY3-678" fmla="*/ 810800 h 1633761"/>
                  <a:gd name="connsiteX4-679" fmla="*/ 6528534 w 11183369"/>
                  <a:gd name="connsiteY4-680" fmla="*/ 1421027 h 1633761"/>
                  <a:gd name="connsiteX5-681" fmla="*/ 4190848 w 11183369"/>
                  <a:gd name="connsiteY5-682" fmla="*/ 1609320 h 1633761"/>
                  <a:gd name="connsiteX6-683" fmla="*/ 3345 w 11183369"/>
                  <a:gd name="connsiteY6-684" fmla="*/ 872584 h 1633761"/>
                  <a:gd name="connsiteX0-685" fmla="*/ 3345 w 11183368"/>
                  <a:gd name="connsiteY0-686" fmla="*/ 872584 h 1633761"/>
                  <a:gd name="connsiteX1-687" fmla="*/ 4919897 w 11183368"/>
                  <a:gd name="connsiteY1-688" fmla="*/ 74064 h 1633761"/>
                  <a:gd name="connsiteX2-689" fmla="*/ 6392610 w 11183368"/>
                  <a:gd name="connsiteY2-690" fmla="*/ 0 h 1633761"/>
                  <a:gd name="connsiteX3-691" fmla="*/ 11183337 w 11183368"/>
                  <a:gd name="connsiteY3-692" fmla="*/ 810800 h 1633761"/>
                  <a:gd name="connsiteX4-693" fmla="*/ 6528534 w 11183368"/>
                  <a:gd name="connsiteY4-694" fmla="*/ 1421027 h 1633761"/>
                  <a:gd name="connsiteX5-695" fmla="*/ 4190848 w 11183368"/>
                  <a:gd name="connsiteY5-696" fmla="*/ 1609320 h 1633761"/>
                  <a:gd name="connsiteX6-697" fmla="*/ 3345 w 11183368"/>
                  <a:gd name="connsiteY6-698" fmla="*/ 872584 h 1633761"/>
                  <a:gd name="connsiteX0-699" fmla="*/ 3345 w 11183368"/>
                  <a:gd name="connsiteY0-700" fmla="*/ 872584 h 1649694"/>
                  <a:gd name="connsiteX1-701" fmla="*/ 4919897 w 11183368"/>
                  <a:gd name="connsiteY1-702" fmla="*/ 74064 h 1649694"/>
                  <a:gd name="connsiteX2-703" fmla="*/ 6392610 w 11183368"/>
                  <a:gd name="connsiteY2-704" fmla="*/ 0 h 1649694"/>
                  <a:gd name="connsiteX3-705" fmla="*/ 11183337 w 11183368"/>
                  <a:gd name="connsiteY3-706" fmla="*/ 810800 h 1649694"/>
                  <a:gd name="connsiteX4-707" fmla="*/ 6528534 w 11183368"/>
                  <a:gd name="connsiteY4-708" fmla="*/ 1421027 h 1649694"/>
                  <a:gd name="connsiteX5-709" fmla="*/ 4190848 w 11183368"/>
                  <a:gd name="connsiteY5-710" fmla="*/ 1609320 h 1649694"/>
                  <a:gd name="connsiteX6-711" fmla="*/ 3345 w 11183368"/>
                  <a:gd name="connsiteY6-712" fmla="*/ 872584 h 1649694"/>
                  <a:gd name="connsiteX0-713" fmla="*/ 3378 w 11146331"/>
                  <a:gd name="connsiteY0-714" fmla="*/ 860228 h 1650600"/>
                  <a:gd name="connsiteX1-715" fmla="*/ 4882860 w 11146331"/>
                  <a:gd name="connsiteY1-716" fmla="*/ 74064 h 1650600"/>
                  <a:gd name="connsiteX2-717" fmla="*/ 6355573 w 11146331"/>
                  <a:gd name="connsiteY2-718" fmla="*/ 0 h 1650600"/>
                  <a:gd name="connsiteX3-719" fmla="*/ 11146300 w 11146331"/>
                  <a:gd name="connsiteY3-720" fmla="*/ 810800 h 1650600"/>
                  <a:gd name="connsiteX4-721" fmla="*/ 6491497 w 11146331"/>
                  <a:gd name="connsiteY4-722" fmla="*/ 1421027 h 1650600"/>
                  <a:gd name="connsiteX5-723" fmla="*/ 4153811 w 11146331"/>
                  <a:gd name="connsiteY5-724" fmla="*/ 1609320 h 1650600"/>
                  <a:gd name="connsiteX6-725" fmla="*/ 3378 w 11146331"/>
                  <a:gd name="connsiteY6-726" fmla="*/ 860228 h 1650600"/>
                  <a:gd name="connsiteX0-727" fmla="*/ 59056 w 11202009"/>
                  <a:gd name="connsiteY0-728" fmla="*/ 860228 h 1650600"/>
                  <a:gd name="connsiteX1-729" fmla="*/ 4938538 w 11202009"/>
                  <a:gd name="connsiteY1-730" fmla="*/ 74064 h 1650600"/>
                  <a:gd name="connsiteX2-731" fmla="*/ 6411251 w 11202009"/>
                  <a:gd name="connsiteY2-732" fmla="*/ 0 h 1650600"/>
                  <a:gd name="connsiteX3-733" fmla="*/ 11201978 w 11202009"/>
                  <a:gd name="connsiteY3-734" fmla="*/ 810800 h 1650600"/>
                  <a:gd name="connsiteX4-735" fmla="*/ 6547175 w 11202009"/>
                  <a:gd name="connsiteY4-736" fmla="*/ 1421027 h 1650600"/>
                  <a:gd name="connsiteX5-737" fmla="*/ 4209489 w 11202009"/>
                  <a:gd name="connsiteY5-738" fmla="*/ 1609320 h 1650600"/>
                  <a:gd name="connsiteX6-739" fmla="*/ 59056 w 11202009"/>
                  <a:gd name="connsiteY6-740" fmla="*/ 860228 h 1650600"/>
                  <a:gd name="connsiteX0-741" fmla="*/ 32671 w 11175624"/>
                  <a:gd name="connsiteY0-742" fmla="*/ 860228 h 1650600"/>
                  <a:gd name="connsiteX1-743" fmla="*/ 4912153 w 11175624"/>
                  <a:gd name="connsiteY1-744" fmla="*/ 74064 h 1650600"/>
                  <a:gd name="connsiteX2-745" fmla="*/ 6384866 w 11175624"/>
                  <a:gd name="connsiteY2-746" fmla="*/ 0 h 1650600"/>
                  <a:gd name="connsiteX3-747" fmla="*/ 11175593 w 11175624"/>
                  <a:gd name="connsiteY3-748" fmla="*/ 810800 h 1650600"/>
                  <a:gd name="connsiteX4-749" fmla="*/ 6520790 w 11175624"/>
                  <a:gd name="connsiteY4-750" fmla="*/ 1421027 h 1650600"/>
                  <a:gd name="connsiteX5-751" fmla="*/ 4183104 w 11175624"/>
                  <a:gd name="connsiteY5-752" fmla="*/ 1609320 h 1650600"/>
                  <a:gd name="connsiteX6-753" fmla="*/ 32671 w 11175624"/>
                  <a:gd name="connsiteY6-754" fmla="*/ 860228 h 1650600"/>
                  <a:gd name="connsiteX0-755" fmla="*/ 32671 w 11175626"/>
                  <a:gd name="connsiteY0-756" fmla="*/ 860228 h 1846488"/>
                  <a:gd name="connsiteX1-757" fmla="*/ 4912153 w 11175626"/>
                  <a:gd name="connsiteY1-758" fmla="*/ 74064 h 1846488"/>
                  <a:gd name="connsiteX2-759" fmla="*/ 6384866 w 11175626"/>
                  <a:gd name="connsiteY2-760" fmla="*/ 0 h 1846488"/>
                  <a:gd name="connsiteX3-761" fmla="*/ 11175593 w 11175626"/>
                  <a:gd name="connsiteY3-762" fmla="*/ 810800 h 1846488"/>
                  <a:gd name="connsiteX4-763" fmla="*/ 6644357 w 11175626"/>
                  <a:gd name="connsiteY4-764" fmla="*/ 1754659 h 1846488"/>
                  <a:gd name="connsiteX5-765" fmla="*/ 4183104 w 11175626"/>
                  <a:gd name="connsiteY5-766" fmla="*/ 1609320 h 1846488"/>
                  <a:gd name="connsiteX6-767" fmla="*/ 32671 w 11175626"/>
                  <a:gd name="connsiteY6-768" fmla="*/ 860228 h 1846488"/>
                  <a:gd name="connsiteX0-769" fmla="*/ 5087 w 11148042"/>
                  <a:gd name="connsiteY0-770" fmla="*/ 860228 h 1905219"/>
                  <a:gd name="connsiteX1-771" fmla="*/ 4884569 w 11148042"/>
                  <a:gd name="connsiteY1-772" fmla="*/ 74064 h 1905219"/>
                  <a:gd name="connsiteX2-773" fmla="*/ 6357282 w 11148042"/>
                  <a:gd name="connsiteY2-774" fmla="*/ 0 h 1905219"/>
                  <a:gd name="connsiteX3-775" fmla="*/ 11148009 w 11148042"/>
                  <a:gd name="connsiteY3-776" fmla="*/ 810800 h 1905219"/>
                  <a:gd name="connsiteX4-777" fmla="*/ 6616773 w 11148042"/>
                  <a:gd name="connsiteY4-778" fmla="*/ 1754659 h 1905219"/>
                  <a:gd name="connsiteX5-779" fmla="*/ 4007239 w 11148042"/>
                  <a:gd name="connsiteY5-780" fmla="*/ 1782314 h 1905219"/>
                  <a:gd name="connsiteX6-781" fmla="*/ 5087 w 11148042"/>
                  <a:gd name="connsiteY6-782" fmla="*/ 860228 h 1905219"/>
                  <a:gd name="connsiteX0-783" fmla="*/ 296 w 11143251"/>
                  <a:gd name="connsiteY0-784" fmla="*/ 860228 h 1905219"/>
                  <a:gd name="connsiteX1-785" fmla="*/ 4879778 w 11143251"/>
                  <a:gd name="connsiteY1-786" fmla="*/ 74064 h 1905219"/>
                  <a:gd name="connsiteX2-787" fmla="*/ 6352491 w 11143251"/>
                  <a:gd name="connsiteY2-788" fmla="*/ 0 h 1905219"/>
                  <a:gd name="connsiteX3-789" fmla="*/ 11143218 w 11143251"/>
                  <a:gd name="connsiteY3-790" fmla="*/ 810800 h 1905219"/>
                  <a:gd name="connsiteX4-791" fmla="*/ 6611982 w 11143251"/>
                  <a:gd name="connsiteY4-792" fmla="*/ 1754659 h 1905219"/>
                  <a:gd name="connsiteX5-793" fmla="*/ 4002448 w 11143251"/>
                  <a:gd name="connsiteY5-794" fmla="*/ 1782314 h 1905219"/>
                  <a:gd name="connsiteX6-795" fmla="*/ 296 w 11143251"/>
                  <a:gd name="connsiteY6-796" fmla="*/ 860228 h 1905219"/>
                  <a:gd name="connsiteX0-797" fmla="*/ 12301 w 11155256"/>
                  <a:gd name="connsiteY0-798" fmla="*/ 860228 h 1905219"/>
                  <a:gd name="connsiteX1-799" fmla="*/ 4891783 w 11155256"/>
                  <a:gd name="connsiteY1-800" fmla="*/ 74064 h 1905219"/>
                  <a:gd name="connsiteX2-801" fmla="*/ 6364496 w 11155256"/>
                  <a:gd name="connsiteY2-802" fmla="*/ 0 h 1905219"/>
                  <a:gd name="connsiteX3-803" fmla="*/ 11155223 w 11155256"/>
                  <a:gd name="connsiteY3-804" fmla="*/ 810800 h 1905219"/>
                  <a:gd name="connsiteX4-805" fmla="*/ 6623987 w 11155256"/>
                  <a:gd name="connsiteY4-806" fmla="*/ 1754659 h 1905219"/>
                  <a:gd name="connsiteX5-807" fmla="*/ 4014453 w 11155256"/>
                  <a:gd name="connsiteY5-808" fmla="*/ 1782314 h 1905219"/>
                  <a:gd name="connsiteX6-809" fmla="*/ 12301 w 11155256"/>
                  <a:gd name="connsiteY6-810" fmla="*/ 860228 h 1905219"/>
                  <a:gd name="connsiteX0-811" fmla="*/ 40139 w 11183094"/>
                  <a:gd name="connsiteY0-812" fmla="*/ 860228 h 1905219"/>
                  <a:gd name="connsiteX1-813" fmla="*/ 4919621 w 11183094"/>
                  <a:gd name="connsiteY1-814" fmla="*/ 74064 h 1905219"/>
                  <a:gd name="connsiteX2-815" fmla="*/ 6392334 w 11183094"/>
                  <a:gd name="connsiteY2-816" fmla="*/ 0 h 1905219"/>
                  <a:gd name="connsiteX3-817" fmla="*/ 11183061 w 11183094"/>
                  <a:gd name="connsiteY3-818" fmla="*/ 810800 h 1905219"/>
                  <a:gd name="connsiteX4-819" fmla="*/ 6651825 w 11183094"/>
                  <a:gd name="connsiteY4-820" fmla="*/ 1754659 h 1905219"/>
                  <a:gd name="connsiteX5-821" fmla="*/ 4042291 w 11183094"/>
                  <a:gd name="connsiteY5-822" fmla="*/ 1782314 h 1905219"/>
                  <a:gd name="connsiteX6-823" fmla="*/ 40139 w 11183094"/>
                  <a:gd name="connsiteY6-824" fmla="*/ 860228 h 1905219"/>
                  <a:gd name="connsiteX0-825" fmla="*/ 40139 w 11183094"/>
                  <a:gd name="connsiteY0-826" fmla="*/ 860228 h 1905219"/>
                  <a:gd name="connsiteX1-827" fmla="*/ 4919621 w 11183094"/>
                  <a:gd name="connsiteY1-828" fmla="*/ 74064 h 1905219"/>
                  <a:gd name="connsiteX2-829" fmla="*/ 6392334 w 11183094"/>
                  <a:gd name="connsiteY2-830" fmla="*/ 0 h 1905219"/>
                  <a:gd name="connsiteX3-831" fmla="*/ 11183061 w 11183094"/>
                  <a:gd name="connsiteY3-832" fmla="*/ 810800 h 1905219"/>
                  <a:gd name="connsiteX4-833" fmla="*/ 6651825 w 11183094"/>
                  <a:gd name="connsiteY4-834" fmla="*/ 1754659 h 1905219"/>
                  <a:gd name="connsiteX5-835" fmla="*/ 4042291 w 11183094"/>
                  <a:gd name="connsiteY5-836" fmla="*/ 1782314 h 1905219"/>
                  <a:gd name="connsiteX6-837" fmla="*/ 40139 w 11183094"/>
                  <a:gd name="connsiteY6-838" fmla="*/ 860228 h 1905219"/>
                  <a:gd name="connsiteX0-839" fmla="*/ 40139 w 11183094"/>
                  <a:gd name="connsiteY0-840" fmla="*/ 860228 h 1905219"/>
                  <a:gd name="connsiteX1-841" fmla="*/ 4919621 w 11183094"/>
                  <a:gd name="connsiteY1-842" fmla="*/ 74064 h 1905219"/>
                  <a:gd name="connsiteX2-843" fmla="*/ 6392334 w 11183094"/>
                  <a:gd name="connsiteY2-844" fmla="*/ 0 h 1905219"/>
                  <a:gd name="connsiteX3-845" fmla="*/ 11183061 w 11183094"/>
                  <a:gd name="connsiteY3-846" fmla="*/ 810800 h 1905219"/>
                  <a:gd name="connsiteX4-847" fmla="*/ 6651825 w 11183094"/>
                  <a:gd name="connsiteY4-848" fmla="*/ 1754659 h 1905219"/>
                  <a:gd name="connsiteX5-849" fmla="*/ 4042291 w 11183094"/>
                  <a:gd name="connsiteY5-850" fmla="*/ 1782314 h 1905219"/>
                  <a:gd name="connsiteX6-851" fmla="*/ 40139 w 11183094"/>
                  <a:gd name="connsiteY6-852" fmla="*/ 860228 h 1905219"/>
                  <a:gd name="connsiteX0-853" fmla="*/ 1148 w 11144103"/>
                  <a:gd name="connsiteY0-854" fmla="*/ 860228 h 1905219"/>
                  <a:gd name="connsiteX1-855" fmla="*/ 4411073 w 11144103"/>
                  <a:gd name="connsiteY1-856" fmla="*/ 86421 h 1905219"/>
                  <a:gd name="connsiteX2-857" fmla="*/ 6353343 w 11144103"/>
                  <a:gd name="connsiteY2-858" fmla="*/ 0 h 1905219"/>
                  <a:gd name="connsiteX3-859" fmla="*/ 11144070 w 11144103"/>
                  <a:gd name="connsiteY3-860" fmla="*/ 810800 h 1905219"/>
                  <a:gd name="connsiteX4-861" fmla="*/ 6612834 w 11144103"/>
                  <a:gd name="connsiteY4-862" fmla="*/ 1754659 h 1905219"/>
                  <a:gd name="connsiteX5-863" fmla="*/ 4003300 w 11144103"/>
                  <a:gd name="connsiteY5-864" fmla="*/ 1782314 h 1905219"/>
                  <a:gd name="connsiteX6-865" fmla="*/ 1148 w 11144103"/>
                  <a:gd name="connsiteY6-866" fmla="*/ 860228 h 1905219"/>
                  <a:gd name="connsiteX0-867" fmla="*/ 35235 w 11178190"/>
                  <a:gd name="connsiteY0-868" fmla="*/ 860228 h 1905219"/>
                  <a:gd name="connsiteX1-869" fmla="*/ 4445160 w 11178190"/>
                  <a:gd name="connsiteY1-870" fmla="*/ 86421 h 1905219"/>
                  <a:gd name="connsiteX2-871" fmla="*/ 6387430 w 11178190"/>
                  <a:gd name="connsiteY2-872" fmla="*/ 0 h 1905219"/>
                  <a:gd name="connsiteX3-873" fmla="*/ 11178157 w 11178190"/>
                  <a:gd name="connsiteY3-874" fmla="*/ 810800 h 1905219"/>
                  <a:gd name="connsiteX4-875" fmla="*/ 6646921 w 11178190"/>
                  <a:gd name="connsiteY4-876" fmla="*/ 1754659 h 1905219"/>
                  <a:gd name="connsiteX5-877" fmla="*/ 4037387 w 11178190"/>
                  <a:gd name="connsiteY5-878" fmla="*/ 1782314 h 1905219"/>
                  <a:gd name="connsiteX6-879" fmla="*/ 35235 w 11178190"/>
                  <a:gd name="connsiteY6-880" fmla="*/ 860228 h 1905219"/>
                  <a:gd name="connsiteX0-881" fmla="*/ 35235 w 11178190"/>
                  <a:gd name="connsiteY0-882" fmla="*/ 860228 h 1905219"/>
                  <a:gd name="connsiteX1-883" fmla="*/ 4445160 w 11178190"/>
                  <a:gd name="connsiteY1-884" fmla="*/ 86421 h 1905219"/>
                  <a:gd name="connsiteX2-885" fmla="*/ 6387430 w 11178190"/>
                  <a:gd name="connsiteY2-886" fmla="*/ 0 h 1905219"/>
                  <a:gd name="connsiteX3-887" fmla="*/ 11178157 w 11178190"/>
                  <a:gd name="connsiteY3-888" fmla="*/ 810800 h 1905219"/>
                  <a:gd name="connsiteX4-889" fmla="*/ 6646921 w 11178190"/>
                  <a:gd name="connsiteY4-890" fmla="*/ 1754659 h 1905219"/>
                  <a:gd name="connsiteX5-891" fmla="*/ 4037387 w 11178190"/>
                  <a:gd name="connsiteY5-892" fmla="*/ 1782314 h 1905219"/>
                  <a:gd name="connsiteX6-893" fmla="*/ 35235 w 11178190"/>
                  <a:gd name="connsiteY6-894" fmla="*/ 860228 h 1905219"/>
                  <a:gd name="connsiteX0-895" fmla="*/ 35235 w 11178190"/>
                  <a:gd name="connsiteY0-896" fmla="*/ 860228 h 1874634"/>
                  <a:gd name="connsiteX1-897" fmla="*/ 4445160 w 11178190"/>
                  <a:gd name="connsiteY1-898" fmla="*/ 86421 h 1874634"/>
                  <a:gd name="connsiteX2-899" fmla="*/ 6387430 w 11178190"/>
                  <a:gd name="connsiteY2-900" fmla="*/ 0 h 1874634"/>
                  <a:gd name="connsiteX3-901" fmla="*/ 11178157 w 11178190"/>
                  <a:gd name="connsiteY3-902" fmla="*/ 810800 h 1874634"/>
                  <a:gd name="connsiteX4-903" fmla="*/ 6646921 w 11178190"/>
                  <a:gd name="connsiteY4-904" fmla="*/ 1754659 h 1874634"/>
                  <a:gd name="connsiteX5-905" fmla="*/ 4037387 w 11178190"/>
                  <a:gd name="connsiteY5-906" fmla="*/ 1782314 h 1874634"/>
                  <a:gd name="connsiteX6-907" fmla="*/ 35235 w 11178190"/>
                  <a:gd name="connsiteY6-908" fmla="*/ 860228 h 1874634"/>
                  <a:gd name="connsiteX0-909" fmla="*/ 35235 w 11178190"/>
                  <a:gd name="connsiteY0-910" fmla="*/ 860228 h 1874634"/>
                  <a:gd name="connsiteX1-911" fmla="*/ 4445160 w 11178190"/>
                  <a:gd name="connsiteY1-912" fmla="*/ 86421 h 1874634"/>
                  <a:gd name="connsiteX2-913" fmla="*/ 6387430 w 11178190"/>
                  <a:gd name="connsiteY2-914" fmla="*/ 0 h 1874634"/>
                  <a:gd name="connsiteX3-915" fmla="*/ 11178157 w 11178190"/>
                  <a:gd name="connsiteY3-916" fmla="*/ 810800 h 1874634"/>
                  <a:gd name="connsiteX4-917" fmla="*/ 6646921 w 11178190"/>
                  <a:gd name="connsiteY4-918" fmla="*/ 1754659 h 1874634"/>
                  <a:gd name="connsiteX5-919" fmla="*/ 4037387 w 11178190"/>
                  <a:gd name="connsiteY5-920" fmla="*/ 1782314 h 1874634"/>
                  <a:gd name="connsiteX6-921" fmla="*/ 35235 w 11178190"/>
                  <a:gd name="connsiteY6-922" fmla="*/ 860228 h 1874634"/>
                  <a:gd name="connsiteX0-923" fmla="*/ 35235 w 11178190"/>
                  <a:gd name="connsiteY0-924" fmla="*/ 860228 h 1874634"/>
                  <a:gd name="connsiteX1-925" fmla="*/ 4445160 w 11178190"/>
                  <a:gd name="connsiteY1-926" fmla="*/ 86421 h 1874634"/>
                  <a:gd name="connsiteX2-927" fmla="*/ 6387430 w 11178190"/>
                  <a:gd name="connsiteY2-928" fmla="*/ 0 h 1874634"/>
                  <a:gd name="connsiteX3-929" fmla="*/ 11178157 w 11178190"/>
                  <a:gd name="connsiteY3-930" fmla="*/ 810800 h 1874634"/>
                  <a:gd name="connsiteX4-931" fmla="*/ 6646921 w 11178190"/>
                  <a:gd name="connsiteY4-932" fmla="*/ 1754659 h 1874634"/>
                  <a:gd name="connsiteX5-933" fmla="*/ 4037387 w 11178190"/>
                  <a:gd name="connsiteY5-934" fmla="*/ 1782314 h 1874634"/>
                  <a:gd name="connsiteX6-935" fmla="*/ 35235 w 11178190"/>
                  <a:gd name="connsiteY6-936" fmla="*/ 860228 h 1874634"/>
                  <a:gd name="connsiteX0-937" fmla="*/ 1957 w 11144912"/>
                  <a:gd name="connsiteY0-938" fmla="*/ 860228 h 1874634"/>
                  <a:gd name="connsiteX1-939" fmla="*/ 4411882 w 11144912"/>
                  <a:gd name="connsiteY1-940" fmla="*/ 86421 h 1874634"/>
                  <a:gd name="connsiteX2-941" fmla="*/ 6354152 w 11144912"/>
                  <a:gd name="connsiteY2-942" fmla="*/ 0 h 1874634"/>
                  <a:gd name="connsiteX3-943" fmla="*/ 11144879 w 11144912"/>
                  <a:gd name="connsiteY3-944" fmla="*/ 810800 h 1874634"/>
                  <a:gd name="connsiteX4-945" fmla="*/ 6613643 w 11144912"/>
                  <a:gd name="connsiteY4-946" fmla="*/ 1754659 h 1874634"/>
                  <a:gd name="connsiteX5-947" fmla="*/ 4004109 w 11144912"/>
                  <a:gd name="connsiteY5-948" fmla="*/ 1782314 h 1874634"/>
                  <a:gd name="connsiteX6-949" fmla="*/ 1957 w 11144912"/>
                  <a:gd name="connsiteY6-950" fmla="*/ 860228 h 1874634"/>
                  <a:gd name="connsiteX0-951" fmla="*/ 6981 w 11149936"/>
                  <a:gd name="connsiteY0-952" fmla="*/ 860228 h 1874634"/>
                  <a:gd name="connsiteX1-953" fmla="*/ 4416906 w 11149936"/>
                  <a:gd name="connsiteY1-954" fmla="*/ 86421 h 1874634"/>
                  <a:gd name="connsiteX2-955" fmla="*/ 6359176 w 11149936"/>
                  <a:gd name="connsiteY2-956" fmla="*/ 0 h 1874634"/>
                  <a:gd name="connsiteX3-957" fmla="*/ 11149903 w 11149936"/>
                  <a:gd name="connsiteY3-958" fmla="*/ 810800 h 1874634"/>
                  <a:gd name="connsiteX4-959" fmla="*/ 6618667 w 11149936"/>
                  <a:gd name="connsiteY4-960" fmla="*/ 1754659 h 1874634"/>
                  <a:gd name="connsiteX5-961" fmla="*/ 4009133 w 11149936"/>
                  <a:gd name="connsiteY5-962" fmla="*/ 1782314 h 1874634"/>
                  <a:gd name="connsiteX6-963" fmla="*/ 6981 w 11149936"/>
                  <a:gd name="connsiteY6-964" fmla="*/ 860228 h 1874634"/>
                  <a:gd name="connsiteX0-965" fmla="*/ 7764 w 11150719"/>
                  <a:gd name="connsiteY0-966" fmla="*/ 860228 h 1874634"/>
                  <a:gd name="connsiteX1-967" fmla="*/ 4417689 w 11150719"/>
                  <a:gd name="connsiteY1-968" fmla="*/ 86421 h 1874634"/>
                  <a:gd name="connsiteX2-969" fmla="*/ 6359959 w 11150719"/>
                  <a:gd name="connsiteY2-970" fmla="*/ 0 h 1874634"/>
                  <a:gd name="connsiteX3-971" fmla="*/ 11150686 w 11150719"/>
                  <a:gd name="connsiteY3-972" fmla="*/ 810800 h 1874634"/>
                  <a:gd name="connsiteX4-973" fmla="*/ 6619450 w 11150719"/>
                  <a:gd name="connsiteY4-974" fmla="*/ 1754659 h 1874634"/>
                  <a:gd name="connsiteX5-975" fmla="*/ 4009916 w 11150719"/>
                  <a:gd name="connsiteY5-976" fmla="*/ 1782314 h 1874634"/>
                  <a:gd name="connsiteX6-977" fmla="*/ 7764 w 11150719"/>
                  <a:gd name="connsiteY6-978" fmla="*/ 860228 h 1874634"/>
                  <a:gd name="connsiteX0-979" fmla="*/ 8199 w 10946215"/>
                  <a:gd name="connsiteY0-980" fmla="*/ 767073 h 1881143"/>
                  <a:gd name="connsiteX1-981" fmla="*/ 4213185 w 10946215"/>
                  <a:gd name="connsiteY1-982" fmla="*/ 86421 h 1881143"/>
                  <a:gd name="connsiteX2-983" fmla="*/ 6155455 w 10946215"/>
                  <a:gd name="connsiteY2-984" fmla="*/ 0 h 1881143"/>
                  <a:gd name="connsiteX3-985" fmla="*/ 10946182 w 10946215"/>
                  <a:gd name="connsiteY3-986" fmla="*/ 810800 h 1881143"/>
                  <a:gd name="connsiteX4-987" fmla="*/ 6414946 w 10946215"/>
                  <a:gd name="connsiteY4-988" fmla="*/ 1754659 h 1881143"/>
                  <a:gd name="connsiteX5-989" fmla="*/ 3805412 w 10946215"/>
                  <a:gd name="connsiteY5-990" fmla="*/ 1782314 h 1881143"/>
                  <a:gd name="connsiteX6-991" fmla="*/ 8199 w 10946215"/>
                  <a:gd name="connsiteY6-992" fmla="*/ 767073 h 1881143"/>
                  <a:gd name="connsiteX0-993" fmla="*/ 8197 w 10629490"/>
                  <a:gd name="connsiteY0-994" fmla="*/ 767073 h 1881143"/>
                  <a:gd name="connsiteX1-995" fmla="*/ 4213183 w 10629490"/>
                  <a:gd name="connsiteY1-996" fmla="*/ 86421 h 1881143"/>
                  <a:gd name="connsiteX2-997" fmla="*/ 6155453 w 10629490"/>
                  <a:gd name="connsiteY2-998" fmla="*/ 0 h 1881143"/>
                  <a:gd name="connsiteX3-999" fmla="*/ 10629453 w 10629490"/>
                  <a:gd name="connsiteY3-1000" fmla="*/ 661753 h 1881143"/>
                  <a:gd name="connsiteX4-1001" fmla="*/ 6414944 w 10629490"/>
                  <a:gd name="connsiteY4-1002" fmla="*/ 1754659 h 1881143"/>
                  <a:gd name="connsiteX5-1003" fmla="*/ 3805410 w 10629490"/>
                  <a:gd name="connsiteY5-1004" fmla="*/ 1782314 h 1881143"/>
                  <a:gd name="connsiteX6-1005" fmla="*/ 8197 w 10629490"/>
                  <a:gd name="connsiteY6-1006" fmla="*/ 767073 h 1881143"/>
                  <a:gd name="connsiteX0-1007" fmla="*/ 8683 w 10425034"/>
                  <a:gd name="connsiteY0-1008" fmla="*/ 785703 h 1879836"/>
                  <a:gd name="connsiteX1-1009" fmla="*/ 4008728 w 10425034"/>
                  <a:gd name="connsiteY1-1010" fmla="*/ 86421 h 1879836"/>
                  <a:gd name="connsiteX2-1011" fmla="*/ 5950998 w 10425034"/>
                  <a:gd name="connsiteY2-1012" fmla="*/ 0 h 1879836"/>
                  <a:gd name="connsiteX3-1013" fmla="*/ 10424998 w 10425034"/>
                  <a:gd name="connsiteY3-1014" fmla="*/ 661753 h 1879836"/>
                  <a:gd name="connsiteX4-1015" fmla="*/ 6210489 w 10425034"/>
                  <a:gd name="connsiteY4-1016" fmla="*/ 1754659 h 1879836"/>
                  <a:gd name="connsiteX5-1017" fmla="*/ 3600955 w 10425034"/>
                  <a:gd name="connsiteY5-1018" fmla="*/ 1782314 h 1879836"/>
                  <a:gd name="connsiteX6-1019" fmla="*/ 8683 w 10425034"/>
                  <a:gd name="connsiteY6-1020" fmla="*/ 785703 h 1879836"/>
                  <a:gd name="connsiteX0-1021" fmla="*/ 8683 w 10425034"/>
                  <a:gd name="connsiteY0-1022" fmla="*/ 785703 h 1879836"/>
                  <a:gd name="connsiteX1-1023" fmla="*/ 4008728 w 10425034"/>
                  <a:gd name="connsiteY1-1024" fmla="*/ 86421 h 1879836"/>
                  <a:gd name="connsiteX2-1025" fmla="*/ 5950998 w 10425034"/>
                  <a:gd name="connsiteY2-1026" fmla="*/ 0 h 1879836"/>
                  <a:gd name="connsiteX3-1027" fmla="*/ 10424998 w 10425034"/>
                  <a:gd name="connsiteY3-1028" fmla="*/ 661753 h 1879836"/>
                  <a:gd name="connsiteX4-1029" fmla="*/ 6210489 w 10425034"/>
                  <a:gd name="connsiteY4-1030" fmla="*/ 1754659 h 1879836"/>
                  <a:gd name="connsiteX5-1031" fmla="*/ 3600955 w 10425034"/>
                  <a:gd name="connsiteY5-1032" fmla="*/ 1782314 h 1879836"/>
                  <a:gd name="connsiteX6-1033" fmla="*/ 8683 w 10425034"/>
                  <a:gd name="connsiteY6-1034" fmla="*/ 785703 h 1879836"/>
                  <a:gd name="connsiteX0-1035" fmla="*/ 7510 w 10964159"/>
                  <a:gd name="connsiteY0-1036" fmla="*/ 822965 h 1877231"/>
                  <a:gd name="connsiteX1-1037" fmla="*/ 4547853 w 10964159"/>
                  <a:gd name="connsiteY1-1038" fmla="*/ 86421 h 1877231"/>
                  <a:gd name="connsiteX2-1039" fmla="*/ 6490123 w 10964159"/>
                  <a:gd name="connsiteY2-1040" fmla="*/ 0 h 1877231"/>
                  <a:gd name="connsiteX3-1041" fmla="*/ 10964123 w 10964159"/>
                  <a:gd name="connsiteY3-1042" fmla="*/ 661753 h 1877231"/>
                  <a:gd name="connsiteX4-1043" fmla="*/ 6749614 w 10964159"/>
                  <a:gd name="connsiteY4-1044" fmla="*/ 1754659 h 1877231"/>
                  <a:gd name="connsiteX5-1045" fmla="*/ 4140080 w 10964159"/>
                  <a:gd name="connsiteY5-1046" fmla="*/ 1782314 h 1877231"/>
                  <a:gd name="connsiteX6-1047" fmla="*/ 7510 w 10964159"/>
                  <a:gd name="connsiteY6-1048" fmla="*/ 822965 h 1877231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391" y="connsiteY5-392"/>
                  </a:cxn>
                  <a:cxn ang="0">
                    <a:pos x="connsiteX6-417" y="connsiteY6-418"/>
                  </a:cxn>
                </a:cxnLst>
                <a:rect l="l" t="t" r="r" b="b"/>
                <a:pathLst>
                  <a:path w="10964159" h="1877231">
                    <a:moveTo>
                      <a:pt x="7510" y="822965"/>
                    </a:moveTo>
                    <a:cubicBezTo>
                      <a:pt x="189939" y="46238"/>
                      <a:pt x="3467418" y="223582"/>
                      <a:pt x="4547853" y="86421"/>
                    </a:cubicBezTo>
                    <a:cubicBezTo>
                      <a:pt x="5628288" y="-50740"/>
                      <a:pt x="5532713" y="149060"/>
                      <a:pt x="6490123" y="0"/>
                    </a:cubicBezTo>
                    <a:cubicBezTo>
                      <a:pt x="7571100" y="184573"/>
                      <a:pt x="10247431" y="-392690"/>
                      <a:pt x="10964123" y="661753"/>
                    </a:cubicBezTo>
                    <a:cubicBezTo>
                      <a:pt x="10976480" y="1642056"/>
                      <a:pt x="7851186" y="1452699"/>
                      <a:pt x="6749614" y="1754659"/>
                    </a:cubicBezTo>
                    <a:cubicBezTo>
                      <a:pt x="5302052" y="1883626"/>
                      <a:pt x="5263764" y="1937596"/>
                      <a:pt x="4140080" y="1782314"/>
                    </a:cubicBezTo>
                    <a:cubicBezTo>
                      <a:pt x="3016396" y="1627032"/>
                      <a:pt x="-174919" y="1599692"/>
                      <a:pt x="7510" y="822965"/>
                    </a:cubicBezTo>
                    <a:close/>
                  </a:path>
                </a:pathLst>
              </a:custGeom>
              <a:grpFill/>
              <a:ln w="12700">
                <a:solidFill>
                  <a:srgbClr val="D69F8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2" name="椭圆 8"/>
              <p:cNvSpPr/>
              <p:nvPr/>
            </p:nvSpPr>
            <p:spPr>
              <a:xfrm>
                <a:off x="3736172" y="1584333"/>
                <a:ext cx="2925758" cy="560907"/>
              </a:xfrm>
              <a:custGeom>
                <a:avLst/>
                <a:gdLst>
                  <a:gd name="connsiteX0" fmla="*/ 0 w 11142921"/>
                  <a:gd name="connsiteY0" fmla="*/ 847947 h 1695894"/>
                  <a:gd name="connsiteX1" fmla="*/ 5571461 w 11142921"/>
                  <a:gd name="connsiteY1" fmla="*/ 0 h 1695894"/>
                  <a:gd name="connsiteX2" fmla="*/ 11142922 w 11142921"/>
                  <a:gd name="connsiteY2" fmla="*/ 847947 h 1695894"/>
                  <a:gd name="connsiteX3" fmla="*/ 5571461 w 11142921"/>
                  <a:gd name="connsiteY3" fmla="*/ 1695894 h 1695894"/>
                  <a:gd name="connsiteX4" fmla="*/ 0 w 11142921"/>
                  <a:gd name="connsiteY4" fmla="*/ 847947 h 1695894"/>
                  <a:gd name="connsiteX0-1" fmla="*/ 225 w 11143147"/>
                  <a:gd name="connsiteY0-2" fmla="*/ 736737 h 1584684"/>
                  <a:gd name="connsiteX1-3" fmla="*/ 5411048 w 11143147"/>
                  <a:gd name="connsiteY1-4" fmla="*/ 0 h 1584684"/>
                  <a:gd name="connsiteX2-5" fmla="*/ 11143147 w 11143147"/>
                  <a:gd name="connsiteY2-6" fmla="*/ 736737 h 1584684"/>
                  <a:gd name="connsiteX3-7" fmla="*/ 5571686 w 11143147"/>
                  <a:gd name="connsiteY3-8" fmla="*/ 1584684 h 1584684"/>
                  <a:gd name="connsiteX4-9" fmla="*/ 225 w 11143147"/>
                  <a:gd name="connsiteY4-10" fmla="*/ 736737 h 1584684"/>
                  <a:gd name="connsiteX0-11" fmla="*/ 321 w 11143243"/>
                  <a:gd name="connsiteY0-12" fmla="*/ 829428 h 1677375"/>
                  <a:gd name="connsiteX1-13" fmla="*/ 5411144 w 11143243"/>
                  <a:gd name="connsiteY1-14" fmla="*/ 92691 h 1677375"/>
                  <a:gd name="connsiteX2-15" fmla="*/ 11143243 w 11143243"/>
                  <a:gd name="connsiteY2-16" fmla="*/ 829428 h 1677375"/>
                  <a:gd name="connsiteX3-17" fmla="*/ 5571782 w 11143243"/>
                  <a:gd name="connsiteY3-18" fmla="*/ 1677375 h 1677375"/>
                  <a:gd name="connsiteX4-19" fmla="*/ 321 w 11143243"/>
                  <a:gd name="connsiteY4-20" fmla="*/ 829428 h 1677375"/>
                  <a:gd name="connsiteX0-21" fmla="*/ 300 w 11143222"/>
                  <a:gd name="connsiteY0-22" fmla="*/ 738187 h 1586134"/>
                  <a:gd name="connsiteX1-23" fmla="*/ 5411123 w 11143222"/>
                  <a:gd name="connsiteY1-24" fmla="*/ 1450 h 1586134"/>
                  <a:gd name="connsiteX2-25" fmla="*/ 11143222 w 11143222"/>
                  <a:gd name="connsiteY2-26" fmla="*/ 738187 h 1586134"/>
                  <a:gd name="connsiteX3-27" fmla="*/ 5571761 w 11143222"/>
                  <a:gd name="connsiteY3-28" fmla="*/ 1586134 h 1586134"/>
                  <a:gd name="connsiteX4-29" fmla="*/ 300 w 11143222"/>
                  <a:gd name="connsiteY4-30" fmla="*/ 738187 h 1586134"/>
                  <a:gd name="connsiteX0-31" fmla="*/ 300 w 11143222"/>
                  <a:gd name="connsiteY0-32" fmla="*/ 738187 h 1602072"/>
                  <a:gd name="connsiteX1-33" fmla="*/ 5411123 w 11143222"/>
                  <a:gd name="connsiteY1-34" fmla="*/ 1450 h 1602072"/>
                  <a:gd name="connsiteX2-35" fmla="*/ 11143222 w 11143222"/>
                  <a:gd name="connsiteY2-36" fmla="*/ 738187 h 1602072"/>
                  <a:gd name="connsiteX3-37" fmla="*/ 5571761 w 11143222"/>
                  <a:gd name="connsiteY3-38" fmla="*/ 1586134 h 1602072"/>
                  <a:gd name="connsiteX4-39" fmla="*/ 300 w 11143222"/>
                  <a:gd name="connsiteY4-40" fmla="*/ 738187 h 1602072"/>
                  <a:gd name="connsiteX0-41" fmla="*/ 300 w 11143222"/>
                  <a:gd name="connsiteY0-42" fmla="*/ 738187 h 1598080"/>
                  <a:gd name="connsiteX1-43" fmla="*/ 5411123 w 11143222"/>
                  <a:gd name="connsiteY1-44" fmla="*/ 1450 h 1598080"/>
                  <a:gd name="connsiteX2-45" fmla="*/ 11143222 w 11143222"/>
                  <a:gd name="connsiteY2-46" fmla="*/ 738187 h 1598080"/>
                  <a:gd name="connsiteX3-47" fmla="*/ 5571761 w 11143222"/>
                  <a:gd name="connsiteY3-48" fmla="*/ 1586134 h 1598080"/>
                  <a:gd name="connsiteX4-49" fmla="*/ 300 w 11143222"/>
                  <a:gd name="connsiteY4-50" fmla="*/ 738187 h 1598080"/>
                  <a:gd name="connsiteX0-51" fmla="*/ 138 w 11464336"/>
                  <a:gd name="connsiteY0-52" fmla="*/ 736737 h 1584684"/>
                  <a:gd name="connsiteX1-53" fmla="*/ 5732237 w 11464336"/>
                  <a:gd name="connsiteY1-54" fmla="*/ 0 h 1584684"/>
                  <a:gd name="connsiteX2-55" fmla="*/ 11464336 w 11464336"/>
                  <a:gd name="connsiteY2-56" fmla="*/ 736737 h 1584684"/>
                  <a:gd name="connsiteX3-57" fmla="*/ 5892875 w 11464336"/>
                  <a:gd name="connsiteY3-58" fmla="*/ 1584684 h 1584684"/>
                  <a:gd name="connsiteX4-59" fmla="*/ 138 w 11464336"/>
                  <a:gd name="connsiteY4-60" fmla="*/ 736737 h 1584684"/>
                  <a:gd name="connsiteX0-61" fmla="*/ 24759 w 11488957"/>
                  <a:gd name="connsiteY0-62" fmla="*/ 737708 h 1585655"/>
                  <a:gd name="connsiteX1-63" fmla="*/ 5756858 w 11488957"/>
                  <a:gd name="connsiteY1-64" fmla="*/ 971 h 1585655"/>
                  <a:gd name="connsiteX2-65" fmla="*/ 11488957 w 11488957"/>
                  <a:gd name="connsiteY2-66" fmla="*/ 737708 h 1585655"/>
                  <a:gd name="connsiteX3-67" fmla="*/ 5917496 w 11488957"/>
                  <a:gd name="connsiteY3-68" fmla="*/ 1585655 h 1585655"/>
                  <a:gd name="connsiteX4-69" fmla="*/ 24759 w 11488957"/>
                  <a:gd name="connsiteY4-70" fmla="*/ 737708 h 1585655"/>
                  <a:gd name="connsiteX0-71" fmla="*/ 26515 w 11132367"/>
                  <a:gd name="connsiteY0-72" fmla="*/ 899055 h 1602201"/>
                  <a:gd name="connsiteX1-73" fmla="*/ 5400268 w 11132367"/>
                  <a:gd name="connsiteY1-74" fmla="*/ 1680 h 1602201"/>
                  <a:gd name="connsiteX2-75" fmla="*/ 11132367 w 11132367"/>
                  <a:gd name="connsiteY2-76" fmla="*/ 738417 h 1602201"/>
                  <a:gd name="connsiteX3-77" fmla="*/ 5560906 w 11132367"/>
                  <a:gd name="connsiteY3-78" fmla="*/ 1586364 h 1602201"/>
                  <a:gd name="connsiteX4-79" fmla="*/ 26515 w 11132367"/>
                  <a:gd name="connsiteY4-80" fmla="*/ 899055 h 1602201"/>
                  <a:gd name="connsiteX0-81" fmla="*/ 19182 w 11125034"/>
                  <a:gd name="connsiteY0-82" fmla="*/ 899055 h 1603865"/>
                  <a:gd name="connsiteX1-83" fmla="*/ 5392935 w 11125034"/>
                  <a:gd name="connsiteY1-84" fmla="*/ 1680 h 1603865"/>
                  <a:gd name="connsiteX2-85" fmla="*/ 11125034 w 11125034"/>
                  <a:gd name="connsiteY2-86" fmla="*/ 738417 h 1603865"/>
                  <a:gd name="connsiteX3-87" fmla="*/ 5553573 w 11125034"/>
                  <a:gd name="connsiteY3-88" fmla="*/ 1586364 h 1603865"/>
                  <a:gd name="connsiteX4-89" fmla="*/ 19182 w 11125034"/>
                  <a:gd name="connsiteY4-90" fmla="*/ 899055 h 1603865"/>
                  <a:gd name="connsiteX0-91" fmla="*/ 20646 w 11126498"/>
                  <a:gd name="connsiteY0-92" fmla="*/ 996014 h 1700824"/>
                  <a:gd name="connsiteX1-93" fmla="*/ 5394399 w 11126498"/>
                  <a:gd name="connsiteY1-94" fmla="*/ 98639 h 1700824"/>
                  <a:gd name="connsiteX2-95" fmla="*/ 11126498 w 11126498"/>
                  <a:gd name="connsiteY2-96" fmla="*/ 835376 h 1700824"/>
                  <a:gd name="connsiteX3-97" fmla="*/ 5555037 w 11126498"/>
                  <a:gd name="connsiteY3-98" fmla="*/ 1683323 h 1700824"/>
                  <a:gd name="connsiteX4-99" fmla="*/ 20646 w 11126498"/>
                  <a:gd name="connsiteY4-100" fmla="*/ 996014 h 1700824"/>
                  <a:gd name="connsiteX0-101" fmla="*/ 20845 w 11126697"/>
                  <a:gd name="connsiteY0-102" fmla="*/ 902584 h 1607394"/>
                  <a:gd name="connsiteX1-103" fmla="*/ 5394598 w 11126697"/>
                  <a:gd name="connsiteY1-104" fmla="*/ 5209 h 1607394"/>
                  <a:gd name="connsiteX2-105" fmla="*/ 11126697 w 11126697"/>
                  <a:gd name="connsiteY2-106" fmla="*/ 741946 h 1607394"/>
                  <a:gd name="connsiteX3-107" fmla="*/ 5555236 w 11126697"/>
                  <a:gd name="connsiteY3-108" fmla="*/ 1589893 h 1607394"/>
                  <a:gd name="connsiteX4-109" fmla="*/ 20845 w 11126697"/>
                  <a:gd name="connsiteY4-110" fmla="*/ 902584 h 1607394"/>
                  <a:gd name="connsiteX0-111" fmla="*/ 20779 w 11126631"/>
                  <a:gd name="connsiteY0-112" fmla="*/ 951990 h 1656800"/>
                  <a:gd name="connsiteX1-113" fmla="*/ 5394532 w 11126631"/>
                  <a:gd name="connsiteY1-114" fmla="*/ 54615 h 1656800"/>
                  <a:gd name="connsiteX2-115" fmla="*/ 11126631 w 11126631"/>
                  <a:gd name="connsiteY2-116" fmla="*/ 791352 h 1656800"/>
                  <a:gd name="connsiteX3-117" fmla="*/ 5555170 w 11126631"/>
                  <a:gd name="connsiteY3-118" fmla="*/ 1639299 h 1656800"/>
                  <a:gd name="connsiteX4-119" fmla="*/ 20779 w 11126631"/>
                  <a:gd name="connsiteY4-120" fmla="*/ 951990 h 1656800"/>
                  <a:gd name="connsiteX0-121" fmla="*/ 98 w 11105950"/>
                  <a:gd name="connsiteY0-122" fmla="*/ 1020663 h 1709155"/>
                  <a:gd name="connsiteX1-123" fmla="*/ 5410921 w 11105950"/>
                  <a:gd name="connsiteY1-124" fmla="*/ 24434 h 1709155"/>
                  <a:gd name="connsiteX2-125" fmla="*/ 11105950 w 11105950"/>
                  <a:gd name="connsiteY2-126" fmla="*/ 860025 h 1709155"/>
                  <a:gd name="connsiteX3-127" fmla="*/ 5534489 w 11105950"/>
                  <a:gd name="connsiteY3-128" fmla="*/ 1707972 h 1709155"/>
                  <a:gd name="connsiteX4-129" fmla="*/ 98 w 11105950"/>
                  <a:gd name="connsiteY4-130" fmla="*/ 1020663 h 1709155"/>
                  <a:gd name="connsiteX0-131" fmla="*/ 27558 w 11133410"/>
                  <a:gd name="connsiteY0-132" fmla="*/ 1027360 h 1717034"/>
                  <a:gd name="connsiteX1-133" fmla="*/ 5438381 w 11133410"/>
                  <a:gd name="connsiteY1-134" fmla="*/ 31131 h 1717034"/>
                  <a:gd name="connsiteX2-135" fmla="*/ 11133410 w 11133410"/>
                  <a:gd name="connsiteY2-136" fmla="*/ 866722 h 1717034"/>
                  <a:gd name="connsiteX3-137" fmla="*/ 5561949 w 11133410"/>
                  <a:gd name="connsiteY3-138" fmla="*/ 1714669 h 1717034"/>
                  <a:gd name="connsiteX4-139" fmla="*/ 27558 w 11133410"/>
                  <a:gd name="connsiteY4-140" fmla="*/ 1027360 h 1717034"/>
                  <a:gd name="connsiteX0-141" fmla="*/ 10942 w 11116794"/>
                  <a:gd name="connsiteY0-142" fmla="*/ 1034881 h 1728673"/>
                  <a:gd name="connsiteX1-143" fmla="*/ 5421765 w 11116794"/>
                  <a:gd name="connsiteY1-144" fmla="*/ 38652 h 1728673"/>
                  <a:gd name="connsiteX2-145" fmla="*/ 11116794 w 11116794"/>
                  <a:gd name="connsiteY2-146" fmla="*/ 874243 h 1728673"/>
                  <a:gd name="connsiteX3-147" fmla="*/ 5545333 w 11116794"/>
                  <a:gd name="connsiteY3-148" fmla="*/ 1722190 h 1728673"/>
                  <a:gd name="connsiteX4-149" fmla="*/ 10942 w 11116794"/>
                  <a:gd name="connsiteY4-150" fmla="*/ 1034881 h 1728673"/>
                  <a:gd name="connsiteX0-151" fmla="*/ 1601 w 11107453"/>
                  <a:gd name="connsiteY0-152" fmla="*/ 875692 h 1564124"/>
                  <a:gd name="connsiteX1-153" fmla="*/ 5054078 w 11107453"/>
                  <a:gd name="connsiteY1-154" fmla="*/ 27744 h 1564124"/>
                  <a:gd name="connsiteX2-155" fmla="*/ 11107453 w 11107453"/>
                  <a:gd name="connsiteY2-156" fmla="*/ 715054 h 1564124"/>
                  <a:gd name="connsiteX3-157" fmla="*/ 5535992 w 11107453"/>
                  <a:gd name="connsiteY3-158" fmla="*/ 1563001 h 1564124"/>
                  <a:gd name="connsiteX4-159" fmla="*/ 1601 w 11107453"/>
                  <a:gd name="connsiteY4-160" fmla="*/ 875692 h 1564124"/>
                  <a:gd name="connsiteX0-161" fmla="*/ 1601 w 11107453"/>
                  <a:gd name="connsiteY0-162" fmla="*/ 875692 h 1564124"/>
                  <a:gd name="connsiteX1-163" fmla="*/ 5054078 w 11107453"/>
                  <a:gd name="connsiteY1-164" fmla="*/ 27744 h 1564124"/>
                  <a:gd name="connsiteX2-165" fmla="*/ 11107453 w 11107453"/>
                  <a:gd name="connsiteY2-166" fmla="*/ 715054 h 1564124"/>
                  <a:gd name="connsiteX3-167" fmla="*/ 5535992 w 11107453"/>
                  <a:gd name="connsiteY3-168" fmla="*/ 1563001 h 1564124"/>
                  <a:gd name="connsiteX4-169" fmla="*/ 1601 w 11107453"/>
                  <a:gd name="connsiteY4-170" fmla="*/ 875692 h 1564124"/>
                  <a:gd name="connsiteX0-171" fmla="*/ 193 w 11106045"/>
                  <a:gd name="connsiteY0-172" fmla="*/ 935993 h 1624449"/>
                  <a:gd name="connsiteX1-173" fmla="*/ 5361589 w 11106045"/>
                  <a:gd name="connsiteY1-174" fmla="*/ 26262 h 1624449"/>
                  <a:gd name="connsiteX2-175" fmla="*/ 11106045 w 11106045"/>
                  <a:gd name="connsiteY2-176" fmla="*/ 775355 h 1624449"/>
                  <a:gd name="connsiteX3-177" fmla="*/ 5534584 w 11106045"/>
                  <a:gd name="connsiteY3-178" fmla="*/ 1623302 h 1624449"/>
                  <a:gd name="connsiteX4-179" fmla="*/ 193 w 11106045"/>
                  <a:gd name="connsiteY4-180" fmla="*/ 935993 h 1624449"/>
                  <a:gd name="connsiteX0-181" fmla="*/ 70072 w 11175924"/>
                  <a:gd name="connsiteY0-182" fmla="*/ 965625 h 1674478"/>
                  <a:gd name="connsiteX1-183" fmla="*/ 5431468 w 11175924"/>
                  <a:gd name="connsiteY1-184" fmla="*/ 55894 h 1674478"/>
                  <a:gd name="connsiteX2-185" fmla="*/ 11175924 w 11175924"/>
                  <a:gd name="connsiteY2-186" fmla="*/ 804987 h 1674478"/>
                  <a:gd name="connsiteX3-187" fmla="*/ 5604463 w 11175924"/>
                  <a:gd name="connsiteY3-188" fmla="*/ 1652934 h 1674478"/>
                  <a:gd name="connsiteX4-189" fmla="*/ 70072 w 11175924"/>
                  <a:gd name="connsiteY4-190" fmla="*/ 965625 h 1674478"/>
                  <a:gd name="connsiteX0-191" fmla="*/ 65465 w 11208387"/>
                  <a:gd name="connsiteY0-192" fmla="*/ 921187 h 1630931"/>
                  <a:gd name="connsiteX1-193" fmla="*/ 5426861 w 11208387"/>
                  <a:gd name="connsiteY1-194" fmla="*/ 11456 h 1630931"/>
                  <a:gd name="connsiteX2-195" fmla="*/ 11208387 w 11208387"/>
                  <a:gd name="connsiteY2-196" fmla="*/ 748192 h 1630931"/>
                  <a:gd name="connsiteX3-197" fmla="*/ 5599856 w 11208387"/>
                  <a:gd name="connsiteY3-198" fmla="*/ 1608496 h 1630931"/>
                  <a:gd name="connsiteX4-199" fmla="*/ 65465 w 11208387"/>
                  <a:gd name="connsiteY4-200" fmla="*/ 921187 h 1630931"/>
                  <a:gd name="connsiteX0-201" fmla="*/ 91838 w 11234760"/>
                  <a:gd name="connsiteY0-202" fmla="*/ 921187 h 1616978"/>
                  <a:gd name="connsiteX1-203" fmla="*/ 5453234 w 11234760"/>
                  <a:gd name="connsiteY1-204" fmla="*/ 11456 h 1616978"/>
                  <a:gd name="connsiteX2-205" fmla="*/ 11234760 w 11234760"/>
                  <a:gd name="connsiteY2-206" fmla="*/ 748192 h 1616978"/>
                  <a:gd name="connsiteX3-207" fmla="*/ 5626229 w 11234760"/>
                  <a:gd name="connsiteY3-208" fmla="*/ 1608496 h 1616978"/>
                  <a:gd name="connsiteX4-209" fmla="*/ 91838 w 11234760"/>
                  <a:gd name="connsiteY4-210" fmla="*/ 921187 h 1616978"/>
                  <a:gd name="connsiteX0-211" fmla="*/ 18141 w 11161063"/>
                  <a:gd name="connsiteY0-212" fmla="*/ 921187 h 1627157"/>
                  <a:gd name="connsiteX1-213" fmla="*/ 5379537 w 11161063"/>
                  <a:gd name="connsiteY1-214" fmla="*/ 11456 h 1627157"/>
                  <a:gd name="connsiteX2-215" fmla="*/ 11161063 w 11161063"/>
                  <a:gd name="connsiteY2-216" fmla="*/ 748192 h 1627157"/>
                  <a:gd name="connsiteX3-217" fmla="*/ 5552532 w 11161063"/>
                  <a:gd name="connsiteY3-218" fmla="*/ 1608496 h 1627157"/>
                  <a:gd name="connsiteX4-219" fmla="*/ 18141 w 11161063"/>
                  <a:gd name="connsiteY4-220" fmla="*/ 921187 h 1627157"/>
                  <a:gd name="connsiteX0-221" fmla="*/ 18279 w 11124130"/>
                  <a:gd name="connsiteY0-222" fmla="*/ 881804 h 1617320"/>
                  <a:gd name="connsiteX1-223" fmla="*/ 5342604 w 11124130"/>
                  <a:gd name="connsiteY1-224" fmla="*/ 9144 h 1617320"/>
                  <a:gd name="connsiteX2-225" fmla="*/ 11124130 w 11124130"/>
                  <a:gd name="connsiteY2-226" fmla="*/ 745880 h 1617320"/>
                  <a:gd name="connsiteX3-227" fmla="*/ 5515599 w 11124130"/>
                  <a:gd name="connsiteY3-228" fmla="*/ 1606184 h 1617320"/>
                  <a:gd name="connsiteX4-229" fmla="*/ 18279 w 11124130"/>
                  <a:gd name="connsiteY4-230" fmla="*/ 881804 h 1617320"/>
                  <a:gd name="connsiteX0-231" fmla="*/ 177 w 11106028"/>
                  <a:gd name="connsiteY0-232" fmla="*/ 885630 h 1687136"/>
                  <a:gd name="connsiteX1-233" fmla="*/ 5324502 w 11106028"/>
                  <a:gd name="connsiteY1-234" fmla="*/ 12970 h 1687136"/>
                  <a:gd name="connsiteX2-235" fmla="*/ 11106028 w 11106028"/>
                  <a:gd name="connsiteY2-236" fmla="*/ 749706 h 1687136"/>
                  <a:gd name="connsiteX3-237" fmla="*/ 5497497 w 11106028"/>
                  <a:gd name="connsiteY3-238" fmla="*/ 1610010 h 1687136"/>
                  <a:gd name="connsiteX4-239" fmla="*/ 177 w 11106028"/>
                  <a:gd name="connsiteY4-240" fmla="*/ 885630 h 1687136"/>
                  <a:gd name="connsiteX0-241" fmla="*/ 172 w 11204878"/>
                  <a:gd name="connsiteY0-242" fmla="*/ 821300 h 1682598"/>
                  <a:gd name="connsiteX1-243" fmla="*/ 5423352 w 11204878"/>
                  <a:gd name="connsiteY1-244" fmla="*/ 47494 h 1682598"/>
                  <a:gd name="connsiteX2-245" fmla="*/ 11204878 w 11204878"/>
                  <a:gd name="connsiteY2-246" fmla="*/ 784230 h 1682598"/>
                  <a:gd name="connsiteX3-247" fmla="*/ 5596347 w 11204878"/>
                  <a:gd name="connsiteY3-248" fmla="*/ 1644534 h 1682598"/>
                  <a:gd name="connsiteX4-249" fmla="*/ 172 w 11204878"/>
                  <a:gd name="connsiteY4-250" fmla="*/ 821300 h 1682598"/>
                  <a:gd name="connsiteX0-251" fmla="*/ 1728 w 11206434"/>
                  <a:gd name="connsiteY0-252" fmla="*/ 777088 h 1601641"/>
                  <a:gd name="connsiteX1-253" fmla="*/ 5424908 w 11206434"/>
                  <a:gd name="connsiteY1-254" fmla="*/ 3282 h 1601641"/>
                  <a:gd name="connsiteX2-255" fmla="*/ 11206434 w 11206434"/>
                  <a:gd name="connsiteY2-256" fmla="*/ 740018 h 1601641"/>
                  <a:gd name="connsiteX3-257" fmla="*/ 5597903 w 11206434"/>
                  <a:gd name="connsiteY3-258" fmla="*/ 1600322 h 1601641"/>
                  <a:gd name="connsiteX4-259" fmla="*/ 1728 w 11206434"/>
                  <a:gd name="connsiteY4-260" fmla="*/ 777088 h 1601641"/>
                  <a:gd name="connsiteX0-261" fmla="*/ 1752 w 11144674"/>
                  <a:gd name="connsiteY0-262" fmla="*/ 741435 h 1601739"/>
                  <a:gd name="connsiteX1-263" fmla="*/ 5363148 w 11144674"/>
                  <a:gd name="connsiteY1-264" fmla="*/ 4699 h 1601739"/>
                  <a:gd name="connsiteX2-265" fmla="*/ 11144674 w 11144674"/>
                  <a:gd name="connsiteY2-266" fmla="*/ 741435 h 1601739"/>
                  <a:gd name="connsiteX3-267" fmla="*/ 5536143 w 11144674"/>
                  <a:gd name="connsiteY3-268" fmla="*/ 1601739 h 1601739"/>
                  <a:gd name="connsiteX4-269" fmla="*/ 1752 w 11144674"/>
                  <a:gd name="connsiteY4-270" fmla="*/ 741435 h 1601739"/>
                  <a:gd name="connsiteX0-271" fmla="*/ 1262 w 11144184"/>
                  <a:gd name="connsiteY0-272" fmla="*/ 741435 h 1601739"/>
                  <a:gd name="connsiteX1-273" fmla="*/ 5362658 w 11144184"/>
                  <a:gd name="connsiteY1-274" fmla="*/ 4699 h 1601739"/>
                  <a:gd name="connsiteX2-275" fmla="*/ 11144184 w 11144184"/>
                  <a:gd name="connsiteY2-276" fmla="*/ 741435 h 1601739"/>
                  <a:gd name="connsiteX3-277" fmla="*/ 5535653 w 11144184"/>
                  <a:gd name="connsiteY3-278" fmla="*/ 1601739 h 1601739"/>
                  <a:gd name="connsiteX4-279" fmla="*/ 1262 w 11144184"/>
                  <a:gd name="connsiteY4-280" fmla="*/ 741435 h 1601739"/>
                  <a:gd name="connsiteX0-281" fmla="*/ 1250 w 11181242"/>
                  <a:gd name="connsiteY0-282" fmla="*/ 803213 h 1605189"/>
                  <a:gd name="connsiteX1-283" fmla="*/ 5399716 w 11181242"/>
                  <a:gd name="connsiteY1-284" fmla="*/ 4693 h 1605189"/>
                  <a:gd name="connsiteX2-285" fmla="*/ 11181242 w 11181242"/>
                  <a:gd name="connsiteY2-286" fmla="*/ 741429 h 1605189"/>
                  <a:gd name="connsiteX3-287" fmla="*/ 5572711 w 11181242"/>
                  <a:gd name="connsiteY3-288" fmla="*/ 1601733 h 1605189"/>
                  <a:gd name="connsiteX4-289" fmla="*/ 1250 w 11181242"/>
                  <a:gd name="connsiteY4-290" fmla="*/ 803213 h 1605189"/>
                  <a:gd name="connsiteX0-291" fmla="*/ 1737 w 11181729"/>
                  <a:gd name="connsiteY0-292" fmla="*/ 811978 h 1633006"/>
                  <a:gd name="connsiteX1-293" fmla="*/ 5400203 w 11181729"/>
                  <a:gd name="connsiteY1-294" fmla="*/ 13458 h 1633006"/>
                  <a:gd name="connsiteX2-295" fmla="*/ 11181729 w 11181729"/>
                  <a:gd name="connsiteY2-296" fmla="*/ 750194 h 1633006"/>
                  <a:gd name="connsiteX3-297" fmla="*/ 5573198 w 11181729"/>
                  <a:gd name="connsiteY3-298" fmla="*/ 1610498 h 1633006"/>
                  <a:gd name="connsiteX4-299" fmla="*/ 1737 w 11181729"/>
                  <a:gd name="connsiteY4-300" fmla="*/ 811978 h 1633006"/>
                  <a:gd name="connsiteX0-301" fmla="*/ 1737 w 11181729"/>
                  <a:gd name="connsiteY0-302" fmla="*/ 811978 h 1633006"/>
                  <a:gd name="connsiteX1-303" fmla="*/ 5400203 w 11181729"/>
                  <a:gd name="connsiteY1-304" fmla="*/ 13458 h 1633006"/>
                  <a:gd name="connsiteX2-305" fmla="*/ 11181729 w 11181729"/>
                  <a:gd name="connsiteY2-306" fmla="*/ 750194 h 1633006"/>
                  <a:gd name="connsiteX3-307" fmla="*/ 5573198 w 11181729"/>
                  <a:gd name="connsiteY3-308" fmla="*/ 1610498 h 1633006"/>
                  <a:gd name="connsiteX4-309" fmla="*/ 1737 w 11181729"/>
                  <a:gd name="connsiteY4-310" fmla="*/ 811978 h 1633006"/>
                  <a:gd name="connsiteX0-311" fmla="*/ 23183 w 11203175"/>
                  <a:gd name="connsiteY0-312" fmla="*/ 799117 h 1603534"/>
                  <a:gd name="connsiteX1-313" fmla="*/ 5421649 w 11203175"/>
                  <a:gd name="connsiteY1-314" fmla="*/ 597 h 1603534"/>
                  <a:gd name="connsiteX2-315" fmla="*/ 11203175 w 11203175"/>
                  <a:gd name="connsiteY2-316" fmla="*/ 737333 h 1603534"/>
                  <a:gd name="connsiteX3-317" fmla="*/ 5594644 w 11203175"/>
                  <a:gd name="connsiteY3-318" fmla="*/ 1597637 h 1603534"/>
                  <a:gd name="connsiteX4-319" fmla="*/ 23183 w 11203175"/>
                  <a:gd name="connsiteY4-320" fmla="*/ 799117 h 1603534"/>
                  <a:gd name="connsiteX0-321" fmla="*/ 23183 w 11203175"/>
                  <a:gd name="connsiteY0-322" fmla="*/ 800089 h 1604506"/>
                  <a:gd name="connsiteX1-323" fmla="*/ 5421649 w 11203175"/>
                  <a:gd name="connsiteY1-324" fmla="*/ 1569 h 1604506"/>
                  <a:gd name="connsiteX2-325" fmla="*/ 11203175 w 11203175"/>
                  <a:gd name="connsiteY2-326" fmla="*/ 738305 h 1604506"/>
                  <a:gd name="connsiteX3-327" fmla="*/ 5594644 w 11203175"/>
                  <a:gd name="connsiteY3-328" fmla="*/ 1598609 h 1604506"/>
                  <a:gd name="connsiteX4-329" fmla="*/ 23183 w 11203175"/>
                  <a:gd name="connsiteY4-330" fmla="*/ 800089 h 1604506"/>
                  <a:gd name="connsiteX0-331" fmla="*/ 23183 w 11203175"/>
                  <a:gd name="connsiteY0-332" fmla="*/ 800089 h 1604506"/>
                  <a:gd name="connsiteX1-333" fmla="*/ 5421649 w 11203175"/>
                  <a:gd name="connsiteY1-334" fmla="*/ 1569 h 1604506"/>
                  <a:gd name="connsiteX2-335" fmla="*/ 11203175 w 11203175"/>
                  <a:gd name="connsiteY2-336" fmla="*/ 738305 h 1604506"/>
                  <a:gd name="connsiteX3-337" fmla="*/ 5594644 w 11203175"/>
                  <a:gd name="connsiteY3-338" fmla="*/ 1598609 h 1604506"/>
                  <a:gd name="connsiteX4-339" fmla="*/ 23183 w 11203175"/>
                  <a:gd name="connsiteY4-340" fmla="*/ 800089 h 1604506"/>
                  <a:gd name="connsiteX0-341" fmla="*/ 23183 w 11203175"/>
                  <a:gd name="connsiteY0-342" fmla="*/ 803223 h 1607640"/>
                  <a:gd name="connsiteX1-343" fmla="*/ 5421649 w 11203175"/>
                  <a:gd name="connsiteY1-344" fmla="*/ 4703 h 1607640"/>
                  <a:gd name="connsiteX2-345" fmla="*/ 11203175 w 11203175"/>
                  <a:gd name="connsiteY2-346" fmla="*/ 741439 h 1607640"/>
                  <a:gd name="connsiteX3-347" fmla="*/ 5594644 w 11203175"/>
                  <a:gd name="connsiteY3-348" fmla="*/ 1601743 h 1607640"/>
                  <a:gd name="connsiteX4-349" fmla="*/ 23183 w 11203175"/>
                  <a:gd name="connsiteY4-350" fmla="*/ 803223 h 1607640"/>
                  <a:gd name="connsiteX0-351" fmla="*/ 23183 w 11203175"/>
                  <a:gd name="connsiteY0-352" fmla="*/ 801476 h 1605893"/>
                  <a:gd name="connsiteX1-353" fmla="*/ 5421649 w 11203175"/>
                  <a:gd name="connsiteY1-354" fmla="*/ 2956 h 1605893"/>
                  <a:gd name="connsiteX2-355" fmla="*/ 11203175 w 11203175"/>
                  <a:gd name="connsiteY2-356" fmla="*/ 739692 h 1605893"/>
                  <a:gd name="connsiteX3-357" fmla="*/ 5594644 w 11203175"/>
                  <a:gd name="connsiteY3-358" fmla="*/ 1599996 h 1605893"/>
                  <a:gd name="connsiteX4-359" fmla="*/ 23183 w 11203175"/>
                  <a:gd name="connsiteY4-360" fmla="*/ 801476 h 1605893"/>
                  <a:gd name="connsiteX0-361" fmla="*/ 2400 w 11182392"/>
                  <a:gd name="connsiteY0-362" fmla="*/ 798526 h 1597190"/>
                  <a:gd name="connsiteX1-363" fmla="*/ 4918952 w 11182392"/>
                  <a:gd name="connsiteY1-364" fmla="*/ 6 h 1597190"/>
                  <a:gd name="connsiteX2-365" fmla="*/ 11182392 w 11182392"/>
                  <a:gd name="connsiteY2-366" fmla="*/ 736742 h 1597190"/>
                  <a:gd name="connsiteX3-367" fmla="*/ 5573861 w 11182392"/>
                  <a:gd name="connsiteY3-368" fmla="*/ 1597046 h 1597190"/>
                  <a:gd name="connsiteX4-369" fmla="*/ 2400 w 11182392"/>
                  <a:gd name="connsiteY4-370" fmla="*/ 798526 h 1597190"/>
                  <a:gd name="connsiteX0-371" fmla="*/ 2400 w 11182392"/>
                  <a:gd name="connsiteY0-372" fmla="*/ 894470 h 1693134"/>
                  <a:gd name="connsiteX1-373" fmla="*/ 4918952 w 11182392"/>
                  <a:gd name="connsiteY1-374" fmla="*/ 95950 h 1693134"/>
                  <a:gd name="connsiteX2-375" fmla="*/ 5588476 w 11182392"/>
                  <a:gd name="connsiteY2-376" fmla="*/ 96026 h 1693134"/>
                  <a:gd name="connsiteX3-377" fmla="*/ 11182392 w 11182392"/>
                  <a:gd name="connsiteY3-378" fmla="*/ 832686 h 1693134"/>
                  <a:gd name="connsiteX4-379" fmla="*/ 5573861 w 11182392"/>
                  <a:gd name="connsiteY4-380" fmla="*/ 1692990 h 1693134"/>
                  <a:gd name="connsiteX5" fmla="*/ 2400 w 11182392"/>
                  <a:gd name="connsiteY5" fmla="*/ 894470 h 1693134"/>
                  <a:gd name="connsiteX0-381" fmla="*/ 4 w 11179996"/>
                  <a:gd name="connsiteY0-382" fmla="*/ 894470 h 1680780"/>
                  <a:gd name="connsiteX1-383" fmla="*/ 4916556 w 11179996"/>
                  <a:gd name="connsiteY1-384" fmla="*/ 95950 h 1680780"/>
                  <a:gd name="connsiteX2-385" fmla="*/ 5586080 w 11179996"/>
                  <a:gd name="connsiteY2-386" fmla="*/ 96026 h 1680780"/>
                  <a:gd name="connsiteX3-387" fmla="*/ 11179996 w 11179996"/>
                  <a:gd name="connsiteY3-388" fmla="*/ 832686 h 1680780"/>
                  <a:gd name="connsiteX4-389" fmla="*/ 4941270 w 11179996"/>
                  <a:gd name="connsiteY4-390" fmla="*/ 1680633 h 1680780"/>
                  <a:gd name="connsiteX5-391" fmla="*/ 4 w 11179996"/>
                  <a:gd name="connsiteY5-392" fmla="*/ 894470 h 1680780"/>
                  <a:gd name="connsiteX0-393" fmla="*/ 4 w 11180021"/>
                  <a:gd name="connsiteY0-394" fmla="*/ 894470 h 1781118"/>
                  <a:gd name="connsiteX1-395" fmla="*/ 4916556 w 11180021"/>
                  <a:gd name="connsiteY1-396" fmla="*/ 95950 h 1781118"/>
                  <a:gd name="connsiteX2-397" fmla="*/ 5586080 w 11180021"/>
                  <a:gd name="connsiteY2-398" fmla="*/ 96026 h 1781118"/>
                  <a:gd name="connsiteX3-399" fmla="*/ 11179996 w 11180021"/>
                  <a:gd name="connsiteY3-400" fmla="*/ 832686 h 1781118"/>
                  <a:gd name="connsiteX4-401" fmla="*/ 5511940 w 11180021"/>
                  <a:gd name="connsiteY4-402" fmla="*/ 1677691 h 1781118"/>
                  <a:gd name="connsiteX5-403" fmla="*/ 4941270 w 11180021"/>
                  <a:gd name="connsiteY5-404" fmla="*/ 1680633 h 1781118"/>
                  <a:gd name="connsiteX6" fmla="*/ 4 w 11180021"/>
                  <a:gd name="connsiteY6" fmla="*/ 894470 h 1781118"/>
                  <a:gd name="connsiteX0-405" fmla="*/ 4 w 11180021"/>
                  <a:gd name="connsiteY0-406" fmla="*/ 894470 h 1755894"/>
                  <a:gd name="connsiteX1-407" fmla="*/ 4916556 w 11180021"/>
                  <a:gd name="connsiteY1-408" fmla="*/ 95950 h 1755894"/>
                  <a:gd name="connsiteX2-409" fmla="*/ 5586080 w 11180021"/>
                  <a:gd name="connsiteY2-410" fmla="*/ 96026 h 1755894"/>
                  <a:gd name="connsiteX3-411" fmla="*/ 11179996 w 11180021"/>
                  <a:gd name="connsiteY3-412" fmla="*/ 832686 h 1755894"/>
                  <a:gd name="connsiteX4-413" fmla="*/ 5771431 w 11180021"/>
                  <a:gd name="connsiteY4-414" fmla="*/ 1628264 h 1755894"/>
                  <a:gd name="connsiteX5-415" fmla="*/ 4941270 w 11180021"/>
                  <a:gd name="connsiteY5-416" fmla="*/ 1680633 h 1755894"/>
                  <a:gd name="connsiteX6-417" fmla="*/ 4 w 11180021"/>
                  <a:gd name="connsiteY6-418" fmla="*/ 894470 h 1755894"/>
                  <a:gd name="connsiteX0-419" fmla="*/ 5329 w 11185346"/>
                  <a:gd name="connsiteY0-420" fmla="*/ 894470 h 1755894"/>
                  <a:gd name="connsiteX1-421" fmla="*/ 4921881 w 11185346"/>
                  <a:gd name="connsiteY1-422" fmla="*/ 95950 h 1755894"/>
                  <a:gd name="connsiteX2-423" fmla="*/ 5591405 w 11185346"/>
                  <a:gd name="connsiteY2-424" fmla="*/ 96026 h 1755894"/>
                  <a:gd name="connsiteX3-425" fmla="*/ 11185321 w 11185346"/>
                  <a:gd name="connsiteY3-426" fmla="*/ 832686 h 1755894"/>
                  <a:gd name="connsiteX4-427" fmla="*/ 5776756 w 11185346"/>
                  <a:gd name="connsiteY4-428" fmla="*/ 1628264 h 1755894"/>
                  <a:gd name="connsiteX5-429" fmla="*/ 4946595 w 11185346"/>
                  <a:gd name="connsiteY5-430" fmla="*/ 1680633 h 1755894"/>
                  <a:gd name="connsiteX6-431" fmla="*/ 5329 w 11185346"/>
                  <a:gd name="connsiteY6-432" fmla="*/ 894470 h 1755894"/>
                  <a:gd name="connsiteX0-433" fmla="*/ 5329 w 11185346"/>
                  <a:gd name="connsiteY0-434" fmla="*/ 829592 h 1691016"/>
                  <a:gd name="connsiteX1-435" fmla="*/ 4921881 w 11185346"/>
                  <a:gd name="connsiteY1-436" fmla="*/ 31072 h 1691016"/>
                  <a:gd name="connsiteX2-437" fmla="*/ 5591405 w 11185346"/>
                  <a:gd name="connsiteY2-438" fmla="*/ 31148 h 1691016"/>
                  <a:gd name="connsiteX3-439" fmla="*/ 11185321 w 11185346"/>
                  <a:gd name="connsiteY3-440" fmla="*/ 767808 h 1691016"/>
                  <a:gd name="connsiteX4-441" fmla="*/ 5776756 w 11185346"/>
                  <a:gd name="connsiteY4-442" fmla="*/ 1563386 h 1691016"/>
                  <a:gd name="connsiteX5-443" fmla="*/ 4946595 w 11185346"/>
                  <a:gd name="connsiteY5-444" fmla="*/ 1615755 h 1691016"/>
                  <a:gd name="connsiteX6-445" fmla="*/ 5329 w 11185346"/>
                  <a:gd name="connsiteY6-446" fmla="*/ 829592 h 1691016"/>
                  <a:gd name="connsiteX0-447" fmla="*/ 4835 w 11184854"/>
                  <a:gd name="connsiteY0-448" fmla="*/ 847871 h 1709295"/>
                  <a:gd name="connsiteX1-449" fmla="*/ 4921387 w 11184854"/>
                  <a:gd name="connsiteY1-450" fmla="*/ 49351 h 1709295"/>
                  <a:gd name="connsiteX2-451" fmla="*/ 5924543 w 11184854"/>
                  <a:gd name="connsiteY2-452" fmla="*/ 0 h 1709295"/>
                  <a:gd name="connsiteX3-453" fmla="*/ 11184827 w 11184854"/>
                  <a:gd name="connsiteY3-454" fmla="*/ 786087 h 1709295"/>
                  <a:gd name="connsiteX4-455" fmla="*/ 5776262 w 11184854"/>
                  <a:gd name="connsiteY4-456" fmla="*/ 1581665 h 1709295"/>
                  <a:gd name="connsiteX5-457" fmla="*/ 4946101 w 11184854"/>
                  <a:gd name="connsiteY5-458" fmla="*/ 1634034 h 1709295"/>
                  <a:gd name="connsiteX6-459" fmla="*/ 4835 w 11184854"/>
                  <a:gd name="connsiteY6-460" fmla="*/ 847871 h 1709295"/>
                  <a:gd name="connsiteX0-461" fmla="*/ 4893 w 11184914"/>
                  <a:gd name="connsiteY0-462" fmla="*/ 847871 h 1709295"/>
                  <a:gd name="connsiteX1-463" fmla="*/ 4921445 w 11184914"/>
                  <a:gd name="connsiteY1-464" fmla="*/ 49351 h 1709295"/>
                  <a:gd name="connsiteX2-465" fmla="*/ 6233520 w 11184914"/>
                  <a:gd name="connsiteY2-466" fmla="*/ 0 h 1709295"/>
                  <a:gd name="connsiteX3-467" fmla="*/ 11184885 w 11184914"/>
                  <a:gd name="connsiteY3-468" fmla="*/ 786087 h 1709295"/>
                  <a:gd name="connsiteX4-469" fmla="*/ 5776320 w 11184914"/>
                  <a:gd name="connsiteY4-470" fmla="*/ 1581665 h 1709295"/>
                  <a:gd name="connsiteX5-471" fmla="*/ 4946159 w 11184914"/>
                  <a:gd name="connsiteY5-472" fmla="*/ 1634034 h 1709295"/>
                  <a:gd name="connsiteX6-473" fmla="*/ 4893 w 11184914"/>
                  <a:gd name="connsiteY6-474" fmla="*/ 847871 h 1709295"/>
                  <a:gd name="connsiteX0-475" fmla="*/ 4925 w 11184947"/>
                  <a:gd name="connsiteY0-476" fmla="*/ 872584 h 1734008"/>
                  <a:gd name="connsiteX1-477" fmla="*/ 4921477 w 11184947"/>
                  <a:gd name="connsiteY1-478" fmla="*/ 74064 h 1734008"/>
                  <a:gd name="connsiteX2-479" fmla="*/ 6394190 w 11184947"/>
                  <a:gd name="connsiteY2-480" fmla="*/ 0 h 1734008"/>
                  <a:gd name="connsiteX3-481" fmla="*/ 11184917 w 11184947"/>
                  <a:gd name="connsiteY3-482" fmla="*/ 810800 h 1734008"/>
                  <a:gd name="connsiteX4-483" fmla="*/ 5776352 w 11184947"/>
                  <a:gd name="connsiteY4-484" fmla="*/ 1606378 h 1734008"/>
                  <a:gd name="connsiteX5-485" fmla="*/ 4946191 w 11184947"/>
                  <a:gd name="connsiteY5-486" fmla="*/ 1658747 h 1734008"/>
                  <a:gd name="connsiteX6-487" fmla="*/ 4925 w 11184947"/>
                  <a:gd name="connsiteY6-488" fmla="*/ 872584 h 1734008"/>
                  <a:gd name="connsiteX0-489" fmla="*/ 4925 w 11184947"/>
                  <a:gd name="connsiteY0-490" fmla="*/ 872584 h 1734008"/>
                  <a:gd name="connsiteX1-491" fmla="*/ 4921477 w 11184947"/>
                  <a:gd name="connsiteY1-492" fmla="*/ 74064 h 1734008"/>
                  <a:gd name="connsiteX2-493" fmla="*/ 6394190 w 11184947"/>
                  <a:gd name="connsiteY2-494" fmla="*/ 0 h 1734008"/>
                  <a:gd name="connsiteX3-495" fmla="*/ 11184917 w 11184947"/>
                  <a:gd name="connsiteY3-496" fmla="*/ 810800 h 1734008"/>
                  <a:gd name="connsiteX4-497" fmla="*/ 5776352 w 11184947"/>
                  <a:gd name="connsiteY4-498" fmla="*/ 1606378 h 1734008"/>
                  <a:gd name="connsiteX5-499" fmla="*/ 4946191 w 11184947"/>
                  <a:gd name="connsiteY5-500" fmla="*/ 1658747 h 1734008"/>
                  <a:gd name="connsiteX6-501" fmla="*/ 4925 w 11184947"/>
                  <a:gd name="connsiteY6-502" fmla="*/ 872584 h 1734008"/>
                  <a:gd name="connsiteX0-503" fmla="*/ 4925 w 11184947"/>
                  <a:gd name="connsiteY0-504" fmla="*/ 872584 h 1881243"/>
                  <a:gd name="connsiteX1-505" fmla="*/ 4921477 w 11184947"/>
                  <a:gd name="connsiteY1-506" fmla="*/ 74064 h 1881243"/>
                  <a:gd name="connsiteX2-507" fmla="*/ 6394190 w 11184947"/>
                  <a:gd name="connsiteY2-508" fmla="*/ 0 h 1881243"/>
                  <a:gd name="connsiteX3-509" fmla="*/ 11184917 w 11184947"/>
                  <a:gd name="connsiteY3-510" fmla="*/ 810800 h 1881243"/>
                  <a:gd name="connsiteX4-511" fmla="*/ 5776352 w 11184947"/>
                  <a:gd name="connsiteY4-512" fmla="*/ 1606378 h 1881243"/>
                  <a:gd name="connsiteX5-513" fmla="*/ 4946191 w 11184947"/>
                  <a:gd name="connsiteY5-514" fmla="*/ 1658747 h 1881243"/>
                  <a:gd name="connsiteX6-515" fmla="*/ 4925 w 11184947"/>
                  <a:gd name="connsiteY6-516" fmla="*/ 872584 h 1881243"/>
                  <a:gd name="connsiteX0-517" fmla="*/ 4925 w 11184947"/>
                  <a:gd name="connsiteY0-518" fmla="*/ 872584 h 1881243"/>
                  <a:gd name="connsiteX1-519" fmla="*/ 4921477 w 11184947"/>
                  <a:gd name="connsiteY1-520" fmla="*/ 74064 h 1881243"/>
                  <a:gd name="connsiteX2-521" fmla="*/ 6394190 w 11184947"/>
                  <a:gd name="connsiteY2-522" fmla="*/ 0 h 1881243"/>
                  <a:gd name="connsiteX3-523" fmla="*/ 11184917 w 11184947"/>
                  <a:gd name="connsiteY3-524" fmla="*/ 810800 h 1881243"/>
                  <a:gd name="connsiteX4-525" fmla="*/ 5776352 w 11184947"/>
                  <a:gd name="connsiteY4-526" fmla="*/ 1606378 h 1881243"/>
                  <a:gd name="connsiteX5-527" fmla="*/ 4946191 w 11184947"/>
                  <a:gd name="connsiteY5-528" fmla="*/ 1658747 h 1881243"/>
                  <a:gd name="connsiteX6-529" fmla="*/ 4925 w 11184947"/>
                  <a:gd name="connsiteY6-530" fmla="*/ 872584 h 1881243"/>
                  <a:gd name="connsiteX0-531" fmla="*/ 4925 w 11184947"/>
                  <a:gd name="connsiteY0-532" fmla="*/ 872584 h 1816400"/>
                  <a:gd name="connsiteX1-533" fmla="*/ 4921477 w 11184947"/>
                  <a:gd name="connsiteY1-534" fmla="*/ 74064 h 1816400"/>
                  <a:gd name="connsiteX2-535" fmla="*/ 6394190 w 11184947"/>
                  <a:gd name="connsiteY2-536" fmla="*/ 0 h 1816400"/>
                  <a:gd name="connsiteX3-537" fmla="*/ 11184917 w 11184947"/>
                  <a:gd name="connsiteY3-538" fmla="*/ 810800 h 1816400"/>
                  <a:gd name="connsiteX4-539" fmla="*/ 6628968 w 11184947"/>
                  <a:gd name="connsiteY4-540" fmla="*/ 1507524 h 1816400"/>
                  <a:gd name="connsiteX5-541" fmla="*/ 4946191 w 11184947"/>
                  <a:gd name="connsiteY5-542" fmla="*/ 1658747 h 1816400"/>
                  <a:gd name="connsiteX6-543" fmla="*/ 4925 w 11184947"/>
                  <a:gd name="connsiteY6-544" fmla="*/ 872584 h 1816400"/>
                  <a:gd name="connsiteX0-545" fmla="*/ 4925 w 11184947"/>
                  <a:gd name="connsiteY0-546" fmla="*/ 872584 h 1692951"/>
                  <a:gd name="connsiteX1-547" fmla="*/ 4921477 w 11184947"/>
                  <a:gd name="connsiteY1-548" fmla="*/ 74064 h 1692951"/>
                  <a:gd name="connsiteX2-549" fmla="*/ 6394190 w 11184947"/>
                  <a:gd name="connsiteY2-550" fmla="*/ 0 h 1692951"/>
                  <a:gd name="connsiteX3-551" fmla="*/ 11184917 w 11184947"/>
                  <a:gd name="connsiteY3-552" fmla="*/ 810800 h 1692951"/>
                  <a:gd name="connsiteX4-553" fmla="*/ 6628968 w 11184947"/>
                  <a:gd name="connsiteY4-554" fmla="*/ 1507524 h 1692951"/>
                  <a:gd name="connsiteX5-555" fmla="*/ 4946191 w 11184947"/>
                  <a:gd name="connsiteY5-556" fmla="*/ 1658747 h 1692951"/>
                  <a:gd name="connsiteX6-557" fmla="*/ 4925 w 11184947"/>
                  <a:gd name="connsiteY6-558" fmla="*/ 872584 h 1692951"/>
                  <a:gd name="connsiteX0-559" fmla="*/ 4925 w 11184947"/>
                  <a:gd name="connsiteY0-560" fmla="*/ 872584 h 1692951"/>
                  <a:gd name="connsiteX1-561" fmla="*/ 4921477 w 11184947"/>
                  <a:gd name="connsiteY1-562" fmla="*/ 74064 h 1692951"/>
                  <a:gd name="connsiteX2-563" fmla="*/ 6394190 w 11184947"/>
                  <a:gd name="connsiteY2-564" fmla="*/ 0 h 1692951"/>
                  <a:gd name="connsiteX3-565" fmla="*/ 11184917 w 11184947"/>
                  <a:gd name="connsiteY3-566" fmla="*/ 810800 h 1692951"/>
                  <a:gd name="connsiteX4-567" fmla="*/ 6628968 w 11184947"/>
                  <a:gd name="connsiteY4-568" fmla="*/ 1507524 h 1692951"/>
                  <a:gd name="connsiteX5-569" fmla="*/ 4946191 w 11184947"/>
                  <a:gd name="connsiteY5-570" fmla="*/ 1658747 h 1692951"/>
                  <a:gd name="connsiteX6-571" fmla="*/ 4925 w 11184947"/>
                  <a:gd name="connsiteY6-572" fmla="*/ 872584 h 1692951"/>
                  <a:gd name="connsiteX0-573" fmla="*/ 4925 w 11184917"/>
                  <a:gd name="connsiteY0-574" fmla="*/ 872584 h 1692951"/>
                  <a:gd name="connsiteX1-575" fmla="*/ 4921477 w 11184917"/>
                  <a:gd name="connsiteY1-576" fmla="*/ 74064 h 1692951"/>
                  <a:gd name="connsiteX2-577" fmla="*/ 6394190 w 11184917"/>
                  <a:gd name="connsiteY2-578" fmla="*/ 0 h 1692951"/>
                  <a:gd name="connsiteX3-579" fmla="*/ 11184917 w 11184917"/>
                  <a:gd name="connsiteY3-580" fmla="*/ 810800 h 1692951"/>
                  <a:gd name="connsiteX4-581" fmla="*/ 6628968 w 11184917"/>
                  <a:gd name="connsiteY4-582" fmla="*/ 1507524 h 1692951"/>
                  <a:gd name="connsiteX5-583" fmla="*/ 4946191 w 11184917"/>
                  <a:gd name="connsiteY5-584" fmla="*/ 1658747 h 1692951"/>
                  <a:gd name="connsiteX6-585" fmla="*/ 4925 w 11184917"/>
                  <a:gd name="connsiteY6-586" fmla="*/ 872584 h 1692951"/>
                  <a:gd name="connsiteX0-587" fmla="*/ 4925 w 11184950"/>
                  <a:gd name="connsiteY0-588" fmla="*/ 872584 h 1692951"/>
                  <a:gd name="connsiteX1-589" fmla="*/ 4921477 w 11184950"/>
                  <a:gd name="connsiteY1-590" fmla="*/ 74064 h 1692951"/>
                  <a:gd name="connsiteX2-591" fmla="*/ 6394190 w 11184950"/>
                  <a:gd name="connsiteY2-592" fmla="*/ 0 h 1692951"/>
                  <a:gd name="connsiteX3-593" fmla="*/ 11184917 w 11184950"/>
                  <a:gd name="connsiteY3-594" fmla="*/ 810800 h 1692951"/>
                  <a:gd name="connsiteX4-595" fmla="*/ 6628968 w 11184950"/>
                  <a:gd name="connsiteY4-596" fmla="*/ 1507524 h 1692951"/>
                  <a:gd name="connsiteX5-597" fmla="*/ 4946191 w 11184950"/>
                  <a:gd name="connsiteY5-598" fmla="*/ 1658747 h 1692951"/>
                  <a:gd name="connsiteX6-599" fmla="*/ 4925 w 11184950"/>
                  <a:gd name="connsiteY6-600" fmla="*/ 872584 h 1692951"/>
                  <a:gd name="connsiteX0-601" fmla="*/ 1631 w 11181656"/>
                  <a:gd name="connsiteY0-602" fmla="*/ 872584 h 1828582"/>
                  <a:gd name="connsiteX1-603" fmla="*/ 4918183 w 11181656"/>
                  <a:gd name="connsiteY1-604" fmla="*/ 74064 h 1828582"/>
                  <a:gd name="connsiteX2-605" fmla="*/ 6390896 w 11181656"/>
                  <a:gd name="connsiteY2-606" fmla="*/ 0 h 1828582"/>
                  <a:gd name="connsiteX3-607" fmla="*/ 11181623 w 11181656"/>
                  <a:gd name="connsiteY3-608" fmla="*/ 810800 h 1828582"/>
                  <a:gd name="connsiteX4-609" fmla="*/ 6625674 w 11181656"/>
                  <a:gd name="connsiteY4-610" fmla="*/ 1507524 h 1828582"/>
                  <a:gd name="connsiteX5-611" fmla="*/ 4399199 w 11181656"/>
                  <a:gd name="connsiteY5-612" fmla="*/ 1807028 h 1828582"/>
                  <a:gd name="connsiteX6-613" fmla="*/ 1631 w 11181656"/>
                  <a:gd name="connsiteY6-614" fmla="*/ 872584 h 1828582"/>
                  <a:gd name="connsiteX0-615" fmla="*/ 20205 w 11200230"/>
                  <a:gd name="connsiteY0-616" fmla="*/ 872584 h 1828582"/>
                  <a:gd name="connsiteX1-617" fmla="*/ 4936757 w 11200230"/>
                  <a:gd name="connsiteY1-618" fmla="*/ 74064 h 1828582"/>
                  <a:gd name="connsiteX2-619" fmla="*/ 6409470 w 11200230"/>
                  <a:gd name="connsiteY2-620" fmla="*/ 0 h 1828582"/>
                  <a:gd name="connsiteX3-621" fmla="*/ 11200197 w 11200230"/>
                  <a:gd name="connsiteY3-622" fmla="*/ 810800 h 1828582"/>
                  <a:gd name="connsiteX4-623" fmla="*/ 6644248 w 11200230"/>
                  <a:gd name="connsiteY4-624" fmla="*/ 1507524 h 1828582"/>
                  <a:gd name="connsiteX5-625" fmla="*/ 4417773 w 11200230"/>
                  <a:gd name="connsiteY5-626" fmla="*/ 1807028 h 1828582"/>
                  <a:gd name="connsiteX6-627" fmla="*/ 20205 w 11200230"/>
                  <a:gd name="connsiteY6-628" fmla="*/ 872584 h 1828582"/>
                  <a:gd name="connsiteX0-629" fmla="*/ 3929 w 11183954"/>
                  <a:gd name="connsiteY0-630" fmla="*/ 872584 h 1828582"/>
                  <a:gd name="connsiteX1-631" fmla="*/ 4920481 w 11183954"/>
                  <a:gd name="connsiteY1-632" fmla="*/ 74064 h 1828582"/>
                  <a:gd name="connsiteX2-633" fmla="*/ 6393194 w 11183954"/>
                  <a:gd name="connsiteY2-634" fmla="*/ 0 h 1828582"/>
                  <a:gd name="connsiteX3-635" fmla="*/ 11183921 w 11183954"/>
                  <a:gd name="connsiteY3-636" fmla="*/ 810800 h 1828582"/>
                  <a:gd name="connsiteX4-637" fmla="*/ 6627972 w 11183954"/>
                  <a:gd name="connsiteY4-638" fmla="*/ 1507524 h 1828582"/>
                  <a:gd name="connsiteX5-639" fmla="*/ 4401497 w 11183954"/>
                  <a:gd name="connsiteY5-640" fmla="*/ 1807028 h 1828582"/>
                  <a:gd name="connsiteX6-641" fmla="*/ 3929 w 11183954"/>
                  <a:gd name="connsiteY6-642" fmla="*/ 872584 h 1828582"/>
                  <a:gd name="connsiteX0-643" fmla="*/ 3363 w 11183388"/>
                  <a:gd name="connsiteY0-644" fmla="*/ 872584 h 1651495"/>
                  <a:gd name="connsiteX1-645" fmla="*/ 4919915 w 11183388"/>
                  <a:gd name="connsiteY1-646" fmla="*/ 74064 h 1651495"/>
                  <a:gd name="connsiteX2-647" fmla="*/ 6392628 w 11183388"/>
                  <a:gd name="connsiteY2-648" fmla="*/ 0 h 1651495"/>
                  <a:gd name="connsiteX3-649" fmla="*/ 11183355 w 11183388"/>
                  <a:gd name="connsiteY3-650" fmla="*/ 810800 h 1651495"/>
                  <a:gd name="connsiteX4-651" fmla="*/ 6627406 w 11183388"/>
                  <a:gd name="connsiteY4-652" fmla="*/ 1507524 h 1651495"/>
                  <a:gd name="connsiteX5-653" fmla="*/ 4190866 w 11183388"/>
                  <a:gd name="connsiteY5-654" fmla="*/ 1609320 h 1651495"/>
                  <a:gd name="connsiteX6-655" fmla="*/ 3363 w 11183388"/>
                  <a:gd name="connsiteY6-656" fmla="*/ 872584 h 1651495"/>
                  <a:gd name="connsiteX0-657" fmla="*/ 3302 w 11183327"/>
                  <a:gd name="connsiteY0-658" fmla="*/ 872584 h 1689517"/>
                  <a:gd name="connsiteX1-659" fmla="*/ 4919854 w 11183327"/>
                  <a:gd name="connsiteY1-660" fmla="*/ 74064 h 1689517"/>
                  <a:gd name="connsiteX2-661" fmla="*/ 6392567 w 11183327"/>
                  <a:gd name="connsiteY2-662" fmla="*/ 0 h 1689517"/>
                  <a:gd name="connsiteX3-663" fmla="*/ 11183294 w 11183327"/>
                  <a:gd name="connsiteY3-664" fmla="*/ 810800 h 1689517"/>
                  <a:gd name="connsiteX4-665" fmla="*/ 6627345 w 11183327"/>
                  <a:gd name="connsiteY4-666" fmla="*/ 1507524 h 1689517"/>
                  <a:gd name="connsiteX5-667" fmla="*/ 4190805 w 11183327"/>
                  <a:gd name="connsiteY5-668" fmla="*/ 1609320 h 1689517"/>
                  <a:gd name="connsiteX6-669" fmla="*/ 3302 w 11183327"/>
                  <a:gd name="connsiteY6-670" fmla="*/ 872584 h 1689517"/>
                  <a:gd name="connsiteX0-671" fmla="*/ 3345 w 11183369"/>
                  <a:gd name="connsiteY0-672" fmla="*/ 872584 h 1633761"/>
                  <a:gd name="connsiteX1-673" fmla="*/ 4919897 w 11183369"/>
                  <a:gd name="connsiteY1-674" fmla="*/ 74064 h 1633761"/>
                  <a:gd name="connsiteX2-675" fmla="*/ 6392610 w 11183369"/>
                  <a:gd name="connsiteY2-676" fmla="*/ 0 h 1633761"/>
                  <a:gd name="connsiteX3-677" fmla="*/ 11183337 w 11183369"/>
                  <a:gd name="connsiteY3-678" fmla="*/ 810800 h 1633761"/>
                  <a:gd name="connsiteX4-679" fmla="*/ 6528534 w 11183369"/>
                  <a:gd name="connsiteY4-680" fmla="*/ 1421027 h 1633761"/>
                  <a:gd name="connsiteX5-681" fmla="*/ 4190848 w 11183369"/>
                  <a:gd name="connsiteY5-682" fmla="*/ 1609320 h 1633761"/>
                  <a:gd name="connsiteX6-683" fmla="*/ 3345 w 11183369"/>
                  <a:gd name="connsiteY6-684" fmla="*/ 872584 h 1633761"/>
                  <a:gd name="connsiteX0-685" fmla="*/ 3345 w 11183368"/>
                  <a:gd name="connsiteY0-686" fmla="*/ 872584 h 1633761"/>
                  <a:gd name="connsiteX1-687" fmla="*/ 4919897 w 11183368"/>
                  <a:gd name="connsiteY1-688" fmla="*/ 74064 h 1633761"/>
                  <a:gd name="connsiteX2-689" fmla="*/ 6392610 w 11183368"/>
                  <a:gd name="connsiteY2-690" fmla="*/ 0 h 1633761"/>
                  <a:gd name="connsiteX3-691" fmla="*/ 11183337 w 11183368"/>
                  <a:gd name="connsiteY3-692" fmla="*/ 810800 h 1633761"/>
                  <a:gd name="connsiteX4-693" fmla="*/ 6528534 w 11183368"/>
                  <a:gd name="connsiteY4-694" fmla="*/ 1421027 h 1633761"/>
                  <a:gd name="connsiteX5-695" fmla="*/ 4190848 w 11183368"/>
                  <a:gd name="connsiteY5-696" fmla="*/ 1609320 h 1633761"/>
                  <a:gd name="connsiteX6-697" fmla="*/ 3345 w 11183368"/>
                  <a:gd name="connsiteY6-698" fmla="*/ 872584 h 1633761"/>
                  <a:gd name="connsiteX0-699" fmla="*/ 3345 w 11183368"/>
                  <a:gd name="connsiteY0-700" fmla="*/ 872584 h 1649694"/>
                  <a:gd name="connsiteX1-701" fmla="*/ 4919897 w 11183368"/>
                  <a:gd name="connsiteY1-702" fmla="*/ 74064 h 1649694"/>
                  <a:gd name="connsiteX2-703" fmla="*/ 6392610 w 11183368"/>
                  <a:gd name="connsiteY2-704" fmla="*/ 0 h 1649694"/>
                  <a:gd name="connsiteX3-705" fmla="*/ 11183337 w 11183368"/>
                  <a:gd name="connsiteY3-706" fmla="*/ 810800 h 1649694"/>
                  <a:gd name="connsiteX4-707" fmla="*/ 6528534 w 11183368"/>
                  <a:gd name="connsiteY4-708" fmla="*/ 1421027 h 1649694"/>
                  <a:gd name="connsiteX5-709" fmla="*/ 4190848 w 11183368"/>
                  <a:gd name="connsiteY5-710" fmla="*/ 1609320 h 1649694"/>
                  <a:gd name="connsiteX6-711" fmla="*/ 3345 w 11183368"/>
                  <a:gd name="connsiteY6-712" fmla="*/ 872584 h 1649694"/>
                  <a:gd name="connsiteX0-713" fmla="*/ 3378 w 11146331"/>
                  <a:gd name="connsiteY0-714" fmla="*/ 860228 h 1650600"/>
                  <a:gd name="connsiteX1-715" fmla="*/ 4882860 w 11146331"/>
                  <a:gd name="connsiteY1-716" fmla="*/ 74064 h 1650600"/>
                  <a:gd name="connsiteX2-717" fmla="*/ 6355573 w 11146331"/>
                  <a:gd name="connsiteY2-718" fmla="*/ 0 h 1650600"/>
                  <a:gd name="connsiteX3-719" fmla="*/ 11146300 w 11146331"/>
                  <a:gd name="connsiteY3-720" fmla="*/ 810800 h 1650600"/>
                  <a:gd name="connsiteX4-721" fmla="*/ 6491497 w 11146331"/>
                  <a:gd name="connsiteY4-722" fmla="*/ 1421027 h 1650600"/>
                  <a:gd name="connsiteX5-723" fmla="*/ 4153811 w 11146331"/>
                  <a:gd name="connsiteY5-724" fmla="*/ 1609320 h 1650600"/>
                  <a:gd name="connsiteX6-725" fmla="*/ 3378 w 11146331"/>
                  <a:gd name="connsiteY6-726" fmla="*/ 860228 h 1650600"/>
                  <a:gd name="connsiteX0-727" fmla="*/ 59056 w 11202009"/>
                  <a:gd name="connsiteY0-728" fmla="*/ 860228 h 1650600"/>
                  <a:gd name="connsiteX1-729" fmla="*/ 4938538 w 11202009"/>
                  <a:gd name="connsiteY1-730" fmla="*/ 74064 h 1650600"/>
                  <a:gd name="connsiteX2-731" fmla="*/ 6411251 w 11202009"/>
                  <a:gd name="connsiteY2-732" fmla="*/ 0 h 1650600"/>
                  <a:gd name="connsiteX3-733" fmla="*/ 11201978 w 11202009"/>
                  <a:gd name="connsiteY3-734" fmla="*/ 810800 h 1650600"/>
                  <a:gd name="connsiteX4-735" fmla="*/ 6547175 w 11202009"/>
                  <a:gd name="connsiteY4-736" fmla="*/ 1421027 h 1650600"/>
                  <a:gd name="connsiteX5-737" fmla="*/ 4209489 w 11202009"/>
                  <a:gd name="connsiteY5-738" fmla="*/ 1609320 h 1650600"/>
                  <a:gd name="connsiteX6-739" fmla="*/ 59056 w 11202009"/>
                  <a:gd name="connsiteY6-740" fmla="*/ 860228 h 1650600"/>
                  <a:gd name="connsiteX0-741" fmla="*/ 32671 w 11175624"/>
                  <a:gd name="connsiteY0-742" fmla="*/ 860228 h 1650600"/>
                  <a:gd name="connsiteX1-743" fmla="*/ 4912153 w 11175624"/>
                  <a:gd name="connsiteY1-744" fmla="*/ 74064 h 1650600"/>
                  <a:gd name="connsiteX2-745" fmla="*/ 6384866 w 11175624"/>
                  <a:gd name="connsiteY2-746" fmla="*/ 0 h 1650600"/>
                  <a:gd name="connsiteX3-747" fmla="*/ 11175593 w 11175624"/>
                  <a:gd name="connsiteY3-748" fmla="*/ 810800 h 1650600"/>
                  <a:gd name="connsiteX4-749" fmla="*/ 6520790 w 11175624"/>
                  <a:gd name="connsiteY4-750" fmla="*/ 1421027 h 1650600"/>
                  <a:gd name="connsiteX5-751" fmla="*/ 4183104 w 11175624"/>
                  <a:gd name="connsiteY5-752" fmla="*/ 1609320 h 1650600"/>
                  <a:gd name="connsiteX6-753" fmla="*/ 32671 w 11175624"/>
                  <a:gd name="connsiteY6-754" fmla="*/ 860228 h 1650600"/>
                  <a:gd name="connsiteX0-755" fmla="*/ 32671 w 11175626"/>
                  <a:gd name="connsiteY0-756" fmla="*/ 860228 h 1846488"/>
                  <a:gd name="connsiteX1-757" fmla="*/ 4912153 w 11175626"/>
                  <a:gd name="connsiteY1-758" fmla="*/ 74064 h 1846488"/>
                  <a:gd name="connsiteX2-759" fmla="*/ 6384866 w 11175626"/>
                  <a:gd name="connsiteY2-760" fmla="*/ 0 h 1846488"/>
                  <a:gd name="connsiteX3-761" fmla="*/ 11175593 w 11175626"/>
                  <a:gd name="connsiteY3-762" fmla="*/ 810800 h 1846488"/>
                  <a:gd name="connsiteX4-763" fmla="*/ 6644357 w 11175626"/>
                  <a:gd name="connsiteY4-764" fmla="*/ 1754659 h 1846488"/>
                  <a:gd name="connsiteX5-765" fmla="*/ 4183104 w 11175626"/>
                  <a:gd name="connsiteY5-766" fmla="*/ 1609320 h 1846488"/>
                  <a:gd name="connsiteX6-767" fmla="*/ 32671 w 11175626"/>
                  <a:gd name="connsiteY6-768" fmla="*/ 860228 h 1846488"/>
                  <a:gd name="connsiteX0-769" fmla="*/ 5087 w 11148042"/>
                  <a:gd name="connsiteY0-770" fmla="*/ 860228 h 1905219"/>
                  <a:gd name="connsiteX1-771" fmla="*/ 4884569 w 11148042"/>
                  <a:gd name="connsiteY1-772" fmla="*/ 74064 h 1905219"/>
                  <a:gd name="connsiteX2-773" fmla="*/ 6357282 w 11148042"/>
                  <a:gd name="connsiteY2-774" fmla="*/ 0 h 1905219"/>
                  <a:gd name="connsiteX3-775" fmla="*/ 11148009 w 11148042"/>
                  <a:gd name="connsiteY3-776" fmla="*/ 810800 h 1905219"/>
                  <a:gd name="connsiteX4-777" fmla="*/ 6616773 w 11148042"/>
                  <a:gd name="connsiteY4-778" fmla="*/ 1754659 h 1905219"/>
                  <a:gd name="connsiteX5-779" fmla="*/ 4007239 w 11148042"/>
                  <a:gd name="connsiteY5-780" fmla="*/ 1782314 h 1905219"/>
                  <a:gd name="connsiteX6-781" fmla="*/ 5087 w 11148042"/>
                  <a:gd name="connsiteY6-782" fmla="*/ 860228 h 1905219"/>
                  <a:gd name="connsiteX0-783" fmla="*/ 296 w 11143251"/>
                  <a:gd name="connsiteY0-784" fmla="*/ 860228 h 1905219"/>
                  <a:gd name="connsiteX1-785" fmla="*/ 4879778 w 11143251"/>
                  <a:gd name="connsiteY1-786" fmla="*/ 74064 h 1905219"/>
                  <a:gd name="connsiteX2-787" fmla="*/ 6352491 w 11143251"/>
                  <a:gd name="connsiteY2-788" fmla="*/ 0 h 1905219"/>
                  <a:gd name="connsiteX3-789" fmla="*/ 11143218 w 11143251"/>
                  <a:gd name="connsiteY3-790" fmla="*/ 810800 h 1905219"/>
                  <a:gd name="connsiteX4-791" fmla="*/ 6611982 w 11143251"/>
                  <a:gd name="connsiteY4-792" fmla="*/ 1754659 h 1905219"/>
                  <a:gd name="connsiteX5-793" fmla="*/ 4002448 w 11143251"/>
                  <a:gd name="connsiteY5-794" fmla="*/ 1782314 h 1905219"/>
                  <a:gd name="connsiteX6-795" fmla="*/ 296 w 11143251"/>
                  <a:gd name="connsiteY6-796" fmla="*/ 860228 h 1905219"/>
                  <a:gd name="connsiteX0-797" fmla="*/ 12301 w 11155256"/>
                  <a:gd name="connsiteY0-798" fmla="*/ 860228 h 1905219"/>
                  <a:gd name="connsiteX1-799" fmla="*/ 4891783 w 11155256"/>
                  <a:gd name="connsiteY1-800" fmla="*/ 74064 h 1905219"/>
                  <a:gd name="connsiteX2-801" fmla="*/ 6364496 w 11155256"/>
                  <a:gd name="connsiteY2-802" fmla="*/ 0 h 1905219"/>
                  <a:gd name="connsiteX3-803" fmla="*/ 11155223 w 11155256"/>
                  <a:gd name="connsiteY3-804" fmla="*/ 810800 h 1905219"/>
                  <a:gd name="connsiteX4-805" fmla="*/ 6623987 w 11155256"/>
                  <a:gd name="connsiteY4-806" fmla="*/ 1754659 h 1905219"/>
                  <a:gd name="connsiteX5-807" fmla="*/ 4014453 w 11155256"/>
                  <a:gd name="connsiteY5-808" fmla="*/ 1782314 h 1905219"/>
                  <a:gd name="connsiteX6-809" fmla="*/ 12301 w 11155256"/>
                  <a:gd name="connsiteY6-810" fmla="*/ 860228 h 1905219"/>
                  <a:gd name="connsiteX0-811" fmla="*/ 40139 w 11183094"/>
                  <a:gd name="connsiteY0-812" fmla="*/ 860228 h 1905219"/>
                  <a:gd name="connsiteX1-813" fmla="*/ 4919621 w 11183094"/>
                  <a:gd name="connsiteY1-814" fmla="*/ 74064 h 1905219"/>
                  <a:gd name="connsiteX2-815" fmla="*/ 6392334 w 11183094"/>
                  <a:gd name="connsiteY2-816" fmla="*/ 0 h 1905219"/>
                  <a:gd name="connsiteX3-817" fmla="*/ 11183061 w 11183094"/>
                  <a:gd name="connsiteY3-818" fmla="*/ 810800 h 1905219"/>
                  <a:gd name="connsiteX4-819" fmla="*/ 6651825 w 11183094"/>
                  <a:gd name="connsiteY4-820" fmla="*/ 1754659 h 1905219"/>
                  <a:gd name="connsiteX5-821" fmla="*/ 4042291 w 11183094"/>
                  <a:gd name="connsiteY5-822" fmla="*/ 1782314 h 1905219"/>
                  <a:gd name="connsiteX6-823" fmla="*/ 40139 w 11183094"/>
                  <a:gd name="connsiteY6-824" fmla="*/ 860228 h 1905219"/>
                  <a:gd name="connsiteX0-825" fmla="*/ 40139 w 11183094"/>
                  <a:gd name="connsiteY0-826" fmla="*/ 860228 h 1905219"/>
                  <a:gd name="connsiteX1-827" fmla="*/ 4919621 w 11183094"/>
                  <a:gd name="connsiteY1-828" fmla="*/ 74064 h 1905219"/>
                  <a:gd name="connsiteX2-829" fmla="*/ 6392334 w 11183094"/>
                  <a:gd name="connsiteY2-830" fmla="*/ 0 h 1905219"/>
                  <a:gd name="connsiteX3-831" fmla="*/ 11183061 w 11183094"/>
                  <a:gd name="connsiteY3-832" fmla="*/ 810800 h 1905219"/>
                  <a:gd name="connsiteX4-833" fmla="*/ 6651825 w 11183094"/>
                  <a:gd name="connsiteY4-834" fmla="*/ 1754659 h 1905219"/>
                  <a:gd name="connsiteX5-835" fmla="*/ 4042291 w 11183094"/>
                  <a:gd name="connsiteY5-836" fmla="*/ 1782314 h 1905219"/>
                  <a:gd name="connsiteX6-837" fmla="*/ 40139 w 11183094"/>
                  <a:gd name="connsiteY6-838" fmla="*/ 860228 h 1905219"/>
                  <a:gd name="connsiteX0-839" fmla="*/ 40139 w 11183094"/>
                  <a:gd name="connsiteY0-840" fmla="*/ 860228 h 1905219"/>
                  <a:gd name="connsiteX1-841" fmla="*/ 4919621 w 11183094"/>
                  <a:gd name="connsiteY1-842" fmla="*/ 74064 h 1905219"/>
                  <a:gd name="connsiteX2-843" fmla="*/ 6392334 w 11183094"/>
                  <a:gd name="connsiteY2-844" fmla="*/ 0 h 1905219"/>
                  <a:gd name="connsiteX3-845" fmla="*/ 11183061 w 11183094"/>
                  <a:gd name="connsiteY3-846" fmla="*/ 810800 h 1905219"/>
                  <a:gd name="connsiteX4-847" fmla="*/ 6651825 w 11183094"/>
                  <a:gd name="connsiteY4-848" fmla="*/ 1754659 h 1905219"/>
                  <a:gd name="connsiteX5-849" fmla="*/ 4042291 w 11183094"/>
                  <a:gd name="connsiteY5-850" fmla="*/ 1782314 h 1905219"/>
                  <a:gd name="connsiteX6-851" fmla="*/ 40139 w 11183094"/>
                  <a:gd name="connsiteY6-852" fmla="*/ 860228 h 1905219"/>
                  <a:gd name="connsiteX0-853" fmla="*/ 1148 w 11144103"/>
                  <a:gd name="connsiteY0-854" fmla="*/ 860228 h 1905219"/>
                  <a:gd name="connsiteX1-855" fmla="*/ 4411073 w 11144103"/>
                  <a:gd name="connsiteY1-856" fmla="*/ 86421 h 1905219"/>
                  <a:gd name="connsiteX2-857" fmla="*/ 6353343 w 11144103"/>
                  <a:gd name="connsiteY2-858" fmla="*/ 0 h 1905219"/>
                  <a:gd name="connsiteX3-859" fmla="*/ 11144070 w 11144103"/>
                  <a:gd name="connsiteY3-860" fmla="*/ 810800 h 1905219"/>
                  <a:gd name="connsiteX4-861" fmla="*/ 6612834 w 11144103"/>
                  <a:gd name="connsiteY4-862" fmla="*/ 1754659 h 1905219"/>
                  <a:gd name="connsiteX5-863" fmla="*/ 4003300 w 11144103"/>
                  <a:gd name="connsiteY5-864" fmla="*/ 1782314 h 1905219"/>
                  <a:gd name="connsiteX6-865" fmla="*/ 1148 w 11144103"/>
                  <a:gd name="connsiteY6-866" fmla="*/ 860228 h 1905219"/>
                  <a:gd name="connsiteX0-867" fmla="*/ 35235 w 11178190"/>
                  <a:gd name="connsiteY0-868" fmla="*/ 860228 h 1905219"/>
                  <a:gd name="connsiteX1-869" fmla="*/ 4445160 w 11178190"/>
                  <a:gd name="connsiteY1-870" fmla="*/ 86421 h 1905219"/>
                  <a:gd name="connsiteX2-871" fmla="*/ 6387430 w 11178190"/>
                  <a:gd name="connsiteY2-872" fmla="*/ 0 h 1905219"/>
                  <a:gd name="connsiteX3-873" fmla="*/ 11178157 w 11178190"/>
                  <a:gd name="connsiteY3-874" fmla="*/ 810800 h 1905219"/>
                  <a:gd name="connsiteX4-875" fmla="*/ 6646921 w 11178190"/>
                  <a:gd name="connsiteY4-876" fmla="*/ 1754659 h 1905219"/>
                  <a:gd name="connsiteX5-877" fmla="*/ 4037387 w 11178190"/>
                  <a:gd name="connsiteY5-878" fmla="*/ 1782314 h 1905219"/>
                  <a:gd name="connsiteX6-879" fmla="*/ 35235 w 11178190"/>
                  <a:gd name="connsiteY6-880" fmla="*/ 860228 h 1905219"/>
                  <a:gd name="connsiteX0-881" fmla="*/ 35235 w 11178190"/>
                  <a:gd name="connsiteY0-882" fmla="*/ 860228 h 1905219"/>
                  <a:gd name="connsiteX1-883" fmla="*/ 4445160 w 11178190"/>
                  <a:gd name="connsiteY1-884" fmla="*/ 86421 h 1905219"/>
                  <a:gd name="connsiteX2-885" fmla="*/ 6387430 w 11178190"/>
                  <a:gd name="connsiteY2-886" fmla="*/ 0 h 1905219"/>
                  <a:gd name="connsiteX3-887" fmla="*/ 11178157 w 11178190"/>
                  <a:gd name="connsiteY3-888" fmla="*/ 810800 h 1905219"/>
                  <a:gd name="connsiteX4-889" fmla="*/ 6646921 w 11178190"/>
                  <a:gd name="connsiteY4-890" fmla="*/ 1754659 h 1905219"/>
                  <a:gd name="connsiteX5-891" fmla="*/ 4037387 w 11178190"/>
                  <a:gd name="connsiteY5-892" fmla="*/ 1782314 h 1905219"/>
                  <a:gd name="connsiteX6-893" fmla="*/ 35235 w 11178190"/>
                  <a:gd name="connsiteY6-894" fmla="*/ 860228 h 1905219"/>
                  <a:gd name="connsiteX0-895" fmla="*/ 35235 w 11178190"/>
                  <a:gd name="connsiteY0-896" fmla="*/ 860228 h 1874634"/>
                  <a:gd name="connsiteX1-897" fmla="*/ 4445160 w 11178190"/>
                  <a:gd name="connsiteY1-898" fmla="*/ 86421 h 1874634"/>
                  <a:gd name="connsiteX2-899" fmla="*/ 6387430 w 11178190"/>
                  <a:gd name="connsiteY2-900" fmla="*/ 0 h 1874634"/>
                  <a:gd name="connsiteX3-901" fmla="*/ 11178157 w 11178190"/>
                  <a:gd name="connsiteY3-902" fmla="*/ 810800 h 1874634"/>
                  <a:gd name="connsiteX4-903" fmla="*/ 6646921 w 11178190"/>
                  <a:gd name="connsiteY4-904" fmla="*/ 1754659 h 1874634"/>
                  <a:gd name="connsiteX5-905" fmla="*/ 4037387 w 11178190"/>
                  <a:gd name="connsiteY5-906" fmla="*/ 1782314 h 1874634"/>
                  <a:gd name="connsiteX6-907" fmla="*/ 35235 w 11178190"/>
                  <a:gd name="connsiteY6-908" fmla="*/ 860228 h 1874634"/>
                  <a:gd name="connsiteX0-909" fmla="*/ 35235 w 11178190"/>
                  <a:gd name="connsiteY0-910" fmla="*/ 860228 h 1874634"/>
                  <a:gd name="connsiteX1-911" fmla="*/ 4445160 w 11178190"/>
                  <a:gd name="connsiteY1-912" fmla="*/ 86421 h 1874634"/>
                  <a:gd name="connsiteX2-913" fmla="*/ 6387430 w 11178190"/>
                  <a:gd name="connsiteY2-914" fmla="*/ 0 h 1874634"/>
                  <a:gd name="connsiteX3-915" fmla="*/ 11178157 w 11178190"/>
                  <a:gd name="connsiteY3-916" fmla="*/ 810800 h 1874634"/>
                  <a:gd name="connsiteX4-917" fmla="*/ 6646921 w 11178190"/>
                  <a:gd name="connsiteY4-918" fmla="*/ 1754659 h 1874634"/>
                  <a:gd name="connsiteX5-919" fmla="*/ 4037387 w 11178190"/>
                  <a:gd name="connsiteY5-920" fmla="*/ 1782314 h 1874634"/>
                  <a:gd name="connsiteX6-921" fmla="*/ 35235 w 11178190"/>
                  <a:gd name="connsiteY6-922" fmla="*/ 860228 h 1874634"/>
                  <a:gd name="connsiteX0-923" fmla="*/ 35235 w 11178190"/>
                  <a:gd name="connsiteY0-924" fmla="*/ 860228 h 1874634"/>
                  <a:gd name="connsiteX1-925" fmla="*/ 4445160 w 11178190"/>
                  <a:gd name="connsiteY1-926" fmla="*/ 86421 h 1874634"/>
                  <a:gd name="connsiteX2-927" fmla="*/ 6387430 w 11178190"/>
                  <a:gd name="connsiteY2-928" fmla="*/ 0 h 1874634"/>
                  <a:gd name="connsiteX3-929" fmla="*/ 11178157 w 11178190"/>
                  <a:gd name="connsiteY3-930" fmla="*/ 810800 h 1874634"/>
                  <a:gd name="connsiteX4-931" fmla="*/ 6646921 w 11178190"/>
                  <a:gd name="connsiteY4-932" fmla="*/ 1754659 h 1874634"/>
                  <a:gd name="connsiteX5-933" fmla="*/ 4037387 w 11178190"/>
                  <a:gd name="connsiteY5-934" fmla="*/ 1782314 h 1874634"/>
                  <a:gd name="connsiteX6-935" fmla="*/ 35235 w 11178190"/>
                  <a:gd name="connsiteY6-936" fmla="*/ 860228 h 1874634"/>
                  <a:gd name="connsiteX0-937" fmla="*/ 1957 w 11144912"/>
                  <a:gd name="connsiteY0-938" fmla="*/ 860228 h 1874634"/>
                  <a:gd name="connsiteX1-939" fmla="*/ 4411882 w 11144912"/>
                  <a:gd name="connsiteY1-940" fmla="*/ 86421 h 1874634"/>
                  <a:gd name="connsiteX2-941" fmla="*/ 6354152 w 11144912"/>
                  <a:gd name="connsiteY2-942" fmla="*/ 0 h 1874634"/>
                  <a:gd name="connsiteX3-943" fmla="*/ 11144879 w 11144912"/>
                  <a:gd name="connsiteY3-944" fmla="*/ 810800 h 1874634"/>
                  <a:gd name="connsiteX4-945" fmla="*/ 6613643 w 11144912"/>
                  <a:gd name="connsiteY4-946" fmla="*/ 1754659 h 1874634"/>
                  <a:gd name="connsiteX5-947" fmla="*/ 4004109 w 11144912"/>
                  <a:gd name="connsiteY5-948" fmla="*/ 1782314 h 1874634"/>
                  <a:gd name="connsiteX6-949" fmla="*/ 1957 w 11144912"/>
                  <a:gd name="connsiteY6-950" fmla="*/ 860228 h 1874634"/>
                  <a:gd name="connsiteX0-951" fmla="*/ 6981 w 11149936"/>
                  <a:gd name="connsiteY0-952" fmla="*/ 860228 h 1874634"/>
                  <a:gd name="connsiteX1-953" fmla="*/ 4416906 w 11149936"/>
                  <a:gd name="connsiteY1-954" fmla="*/ 86421 h 1874634"/>
                  <a:gd name="connsiteX2-955" fmla="*/ 6359176 w 11149936"/>
                  <a:gd name="connsiteY2-956" fmla="*/ 0 h 1874634"/>
                  <a:gd name="connsiteX3-957" fmla="*/ 11149903 w 11149936"/>
                  <a:gd name="connsiteY3-958" fmla="*/ 810800 h 1874634"/>
                  <a:gd name="connsiteX4-959" fmla="*/ 6618667 w 11149936"/>
                  <a:gd name="connsiteY4-960" fmla="*/ 1754659 h 1874634"/>
                  <a:gd name="connsiteX5-961" fmla="*/ 4009133 w 11149936"/>
                  <a:gd name="connsiteY5-962" fmla="*/ 1782314 h 1874634"/>
                  <a:gd name="connsiteX6-963" fmla="*/ 6981 w 11149936"/>
                  <a:gd name="connsiteY6-964" fmla="*/ 860228 h 1874634"/>
                  <a:gd name="connsiteX0-965" fmla="*/ 7764 w 11150719"/>
                  <a:gd name="connsiteY0-966" fmla="*/ 860228 h 1874634"/>
                  <a:gd name="connsiteX1-967" fmla="*/ 4417689 w 11150719"/>
                  <a:gd name="connsiteY1-968" fmla="*/ 86421 h 1874634"/>
                  <a:gd name="connsiteX2-969" fmla="*/ 6359959 w 11150719"/>
                  <a:gd name="connsiteY2-970" fmla="*/ 0 h 1874634"/>
                  <a:gd name="connsiteX3-971" fmla="*/ 11150686 w 11150719"/>
                  <a:gd name="connsiteY3-972" fmla="*/ 810800 h 1874634"/>
                  <a:gd name="connsiteX4-973" fmla="*/ 6619450 w 11150719"/>
                  <a:gd name="connsiteY4-974" fmla="*/ 1754659 h 1874634"/>
                  <a:gd name="connsiteX5-975" fmla="*/ 4009916 w 11150719"/>
                  <a:gd name="connsiteY5-976" fmla="*/ 1782314 h 1874634"/>
                  <a:gd name="connsiteX6-977" fmla="*/ 7764 w 11150719"/>
                  <a:gd name="connsiteY6-978" fmla="*/ 860228 h 1874634"/>
                  <a:gd name="connsiteX0-979" fmla="*/ 8199 w 10946215"/>
                  <a:gd name="connsiteY0-980" fmla="*/ 767073 h 1881143"/>
                  <a:gd name="connsiteX1-981" fmla="*/ 4213185 w 10946215"/>
                  <a:gd name="connsiteY1-982" fmla="*/ 86421 h 1881143"/>
                  <a:gd name="connsiteX2-983" fmla="*/ 6155455 w 10946215"/>
                  <a:gd name="connsiteY2-984" fmla="*/ 0 h 1881143"/>
                  <a:gd name="connsiteX3-985" fmla="*/ 10946182 w 10946215"/>
                  <a:gd name="connsiteY3-986" fmla="*/ 810800 h 1881143"/>
                  <a:gd name="connsiteX4-987" fmla="*/ 6414946 w 10946215"/>
                  <a:gd name="connsiteY4-988" fmla="*/ 1754659 h 1881143"/>
                  <a:gd name="connsiteX5-989" fmla="*/ 3805412 w 10946215"/>
                  <a:gd name="connsiteY5-990" fmla="*/ 1782314 h 1881143"/>
                  <a:gd name="connsiteX6-991" fmla="*/ 8199 w 10946215"/>
                  <a:gd name="connsiteY6-992" fmla="*/ 767073 h 1881143"/>
                  <a:gd name="connsiteX0-993" fmla="*/ 8197 w 10629490"/>
                  <a:gd name="connsiteY0-994" fmla="*/ 767073 h 1881143"/>
                  <a:gd name="connsiteX1-995" fmla="*/ 4213183 w 10629490"/>
                  <a:gd name="connsiteY1-996" fmla="*/ 86421 h 1881143"/>
                  <a:gd name="connsiteX2-997" fmla="*/ 6155453 w 10629490"/>
                  <a:gd name="connsiteY2-998" fmla="*/ 0 h 1881143"/>
                  <a:gd name="connsiteX3-999" fmla="*/ 10629453 w 10629490"/>
                  <a:gd name="connsiteY3-1000" fmla="*/ 661753 h 1881143"/>
                  <a:gd name="connsiteX4-1001" fmla="*/ 6414944 w 10629490"/>
                  <a:gd name="connsiteY4-1002" fmla="*/ 1754659 h 1881143"/>
                  <a:gd name="connsiteX5-1003" fmla="*/ 3805410 w 10629490"/>
                  <a:gd name="connsiteY5-1004" fmla="*/ 1782314 h 1881143"/>
                  <a:gd name="connsiteX6-1005" fmla="*/ 8197 w 10629490"/>
                  <a:gd name="connsiteY6-1006" fmla="*/ 767073 h 1881143"/>
                  <a:gd name="connsiteX0-1007" fmla="*/ 10067 w 9951611"/>
                  <a:gd name="connsiteY0-1008" fmla="*/ 666369 h 1888245"/>
                  <a:gd name="connsiteX1-1009" fmla="*/ 3535304 w 9951611"/>
                  <a:gd name="connsiteY1-1010" fmla="*/ 86421 h 1888245"/>
                  <a:gd name="connsiteX2-1011" fmla="*/ 5477574 w 9951611"/>
                  <a:gd name="connsiteY2-1012" fmla="*/ 0 h 1888245"/>
                  <a:gd name="connsiteX3-1013" fmla="*/ 9951574 w 9951611"/>
                  <a:gd name="connsiteY3-1014" fmla="*/ 661753 h 1888245"/>
                  <a:gd name="connsiteX4-1015" fmla="*/ 5737065 w 9951611"/>
                  <a:gd name="connsiteY4-1016" fmla="*/ 1754659 h 1888245"/>
                  <a:gd name="connsiteX5-1017" fmla="*/ 3127531 w 9951611"/>
                  <a:gd name="connsiteY5-1018" fmla="*/ 1782314 h 1888245"/>
                  <a:gd name="connsiteX6-1019" fmla="*/ 10067 w 9951611"/>
                  <a:gd name="connsiteY6-1020" fmla="*/ 666369 h 1888245"/>
                  <a:gd name="connsiteX0-1021" fmla="*/ 10067 w 9372572"/>
                  <a:gd name="connsiteY0-1022" fmla="*/ 686896 h 1908772"/>
                  <a:gd name="connsiteX1-1023" fmla="*/ 3535304 w 9372572"/>
                  <a:gd name="connsiteY1-1024" fmla="*/ 106948 h 1908772"/>
                  <a:gd name="connsiteX2-1025" fmla="*/ 5477574 w 9372572"/>
                  <a:gd name="connsiteY2-1026" fmla="*/ 20527 h 1908772"/>
                  <a:gd name="connsiteX3-1027" fmla="*/ 9372527 w 9372572"/>
                  <a:gd name="connsiteY3-1028" fmla="*/ 631928 h 1908772"/>
                  <a:gd name="connsiteX4-1029" fmla="*/ 5737065 w 9372572"/>
                  <a:gd name="connsiteY4-1030" fmla="*/ 1775186 h 1908772"/>
                  <a:gd name="connsiteX5-1031" fmla="*/ 3127531 w 9372572"/>
                  <a:gd name="connsiteY5-1032" fmla="*/ 1802841 h 1908772"/>
                  <a:gd name="connsiteX6-1033" fmla="*/ 10067 w 9372572"/>
                  <a:gd name="connsiteY6-1034" fmla="*/ 686896 h 1908772"/>
                  <a:gd name="connsiteX0-1035" fmla="*/ 9505 w 9548241"/>
                  <a:gd name="connsiteY0-1036" fmla="*/ 712072 h 1906991"/>
                  <a:gd name="connsiteX1-1037" fmla="*/ 3710973 w 9548241"/>
                  <a:gd name="connsiteY1-1038" fmla="*/ 106948 h 1906991"/>
                  <a:gd name="connsiteX2-1039" fmla="*/ 5653243 w 9548241"/>
                  <a:gd name="connsiteY2-1040" fmla="*/ 20527 h 1906991"/>
                  <a:gd name="connsiteX3-1041" fmla="*/ 9548196 w 9548241"/>
                  <a:gd name="connsiteY3-1042" fmla="*/ 631928 h 1906991"/>
                  <a:gd name="connsiteX4-1043" fmla="*/ 5912734 w 9548241"/>
                  <a:gd name="connsiteY4-1044" fmla="*/ 1775186 h 1906991"/>
                  <a:gd name="connsiteX5-1045" fmla="*/ 3303200 w 9548241"/>
                  <a:gd name="connsiteY5-1046" fmla="*/ 1802841 h 1906991"/>
                  <a:gd name="connsiteX6-1047" fmla="*/ 9505 w 9548241"/>
                  <a:gd name="connsiteY6-1048" fmla="*/ 712072 h 1906991"/>
                  <a:gd name="connsiteX0-1049" fmla="*/ 8490 w 9924867"/>
                  <a:gd name="connsiteY0-1050" fmla="*/ 812776 h 1899905"/>
                  <a:gd name="connsiteX1-1051" fmla="*/ 4087599 w 9924867"/>
                  <a:gd name="connsiteY1-1052" fmla="*/ 106948 h 1899905"/>
                  <a:gd name="connsiteX2-1053" fmla="*/ 6029869 w 9924867"/>
                  <a:gd name="connsiteY2-1054" fmla="*/ 20527 h 1899905"/>
                  <a:gd name="connsiteX3-1055" fmla="*/ 9924822 w 9924867"/>
                  <a:gd name="connsiteY3-1056" fmla="*/ 631928 h 1899905"/>
                  <a:gd name="connsiteX4-1057" fmla="*/ 6289360 w 9924867"/>
                  <a:gd name="connsiteY4-1058" fmla="*/ 1775186 h 1899905"/>
                  <a:gd name="connsiteX5-1059" fmla="*/ 3679826 w 9924867"/>
                  <a:gd name="connsiteY5-1060" fmla="*/ 1802841 h 1899905"/>
                  <a:gd name="connsiteX6-1061" fmla="*/ 8490 w 9924867"/>
                  <a:gd name="connsiteY6-1062" fmla="*/ 812776 h 1899905"/>
                  <a:gd name="connsiteX0-1063" fmla="*/ 10833 w 9927210"/>
                  <a:gd name="connsiteY0-1064" fmla="*/ 812776 h 1899905"/>
                  <a:gd name="connsiteX1-1065" fmla="*/ 4089942 w 9927210"/>
                  <a:gd name="connsiteY1-1066" fmla="*/ 106948 h 1899905"/>
                  <a:gd name="connsiteX2-1067" fmla="*/ 6032212 w 9927210"/>
                  <a:gd name="connsiteY2-1068" fmla="*/ 20527 h 1899905"/>
                  <a:gd name="connsiteX3-1069" fmla="*/ 9927165 w 9927210"/>
                  <a:gd name="connsiteY3-1070" fmla="*/ 631928 h 1899905"/>
                  <a:gd name="connsiteX4-1071" fmla="*/ 6291703 w 9927210"/>
                  <a:gd name="connsiteY4-1072" fmla="*/ 1775186 h 1899905"/>
                  <a:gd name="connsiteX5-1073" fmla="*/ 3682169 w 9927210"/>
                  <a:gd name="connsiteY5-1074" fmla="*/ 1802841 h 1899905"/>
                  <a:gd name="connsiteX6-1075" fmla="*/ 10833 w 9927210"/>
                  <a:gd name="connsiteY6-1076" fmla="*/ 812776 h 1899905"/>
                  <a:gd name="connsiteX0-1077" fmla="*/ 10833 w 9927210"/>
                  <a:gd name="connsiteY0-1078" fmla="*/ 902319 h 1989448"/>
                  <a:gd name="connsiteX1-1079" fmla="*/ 4089942 w 9927210"/>
                  <a:gd name="connsiteY1-1080" fmla="*/ 196491 h 1989448"/>
                  <a:gd name="connsiteX2-1081" fmla="*/ 6032212 w 9927210"/>
                  <a:gd name="connsiteY2-1082" fmla="*/ 110070 h 1989448"/>
                  <a:gd name="connsiteX3-1083" fmla="*/ 9927165 w 9927210"/>
                  <a:gd name="connsiteY3-1084" fmla="*/ 721471 h 1989448"/>
                  <a:gd name="connsiteX4-1085" fmla="*/ 6291703 w 9927210"/>
                  <a:gd name="connsiteY4-1086" fmla="*/ 1864729 h 1989448"/>
                  <a:gd name="connsiteX5-1087" fmla="*/ 3682169 w 9927210"/>
                  <a:gd name="connsiteY5-1088" fmla="*/ 1892384 h 1989448"/>
                  <a:gd name="connsiteX6-1089" fmla="*/ 10833 w 9927210"/>
                  <a:gd name="connsiteY6-1090" fmla="*/ 902319 h 1989448"/>
                  <a:gd name="connsiteX0-1091" fmla="*/ 10833 w 9927210"/>
                  <a:gd name="connsiteY0-1092" fmla="*/ 881440 h 1968569"/>
                  <a:gd name="connsiteX1-1093" fmla="*/ 4089942 w 9927210"/>
                  <a:gd name="connsiteY1-1094" fmla="*/ 175612 h 1968569"/>
                  <a:gd name="connsiteX2-1095" fmla="*/ 5906335 w 9927210"/>
                  <a:gd name="connsiteY2-1096" fmla="*/ 139543 h 1968569"/>
                  <a:gd name="connsiteX3-1097" fmla="*/ 9927165 w 9927210"/>
                  <a:gd name="connsiteY3-1098" fmla="*/ 700592 h 1968569"/>
                  <a:gd name="connsiteX4-1099" fmla="*/ 6291703 w 9927210"/>
                  <a:gd name="connsiteY4-1100" fmla="*/ 1843850 h 1968569"/>
                  <a:gd name="connsiteX5-1101" fmla="*/ 3682169 w 9927210"/>
                  <a:gd name="connsiteY5-1102" fmla="*/ 1871505 h 1968569"/>
                  <a:gd name="connsiteX6-1103" fmla="*/ 10833 w 9927210"/>
                  <a:gd name="connsiteY6-1104" fmla="*/ 881440 h 1968569"/>
                  <a:gd name="connsiteX0-1105" fmla="*/ 725 w 9917102"/>
                  <a:gd name="connsiteY0-1106" fmla="*/ 881440 h 1968569"/>
                  <a:gd name="connsiteX1-1107" fmla="*/ 3979130 w 9917102"/>
                  <a:gd name="connsiteY1-1108" fmla="*/ 276317 h 1968569"/>
                  <a:gd name="connsiteX2-1109" fmla="*/ 5896227 w 9917102"/>
                  <a:gd name="connsiteY2-1110" fmla="*/ 139543 h 1968569"/>
                  <a:gd name="connsiteX3-1111" fmla="*/ 9917057 w 9917102"/>
                  <a:gd name="connsiteY3-1112" fmla="*/ 700592 h 1968569"/>
                  <a:gd name="connsiteX4-1113" fmla="*/ 6281595 w 9917102"/>
                  <a:gd name="connsiteY4-1114" fmla="*/ 1843850 h 1968569"/>
                  <a:gd name="connsiteX5-1115" fmla="*/ 3672061 w 9917102"/>
                  <a:gd name="connsiteY5-1116" fmla="*/ 1871505 h 1968569"/>
                  <a:gd name="connsiteX6-1117" fmla="*/ 725 w 9917102"/>
                  <a:gd name="connsiteY6-1118" fmla="*/ 881440 h 1968569"/>
                  <a:gd name="connsiteX0-1119" fmla="*/ 59446 w 9975823"/>
                  <a:gd name="connsiteY0-1120" fmla="*/ 881440 h 1968569"/>
                  <a:gd name="connsiteX1-1121" fmla="*/ 4037851 w 9975823"/>
                  <a:gd name="connsiteY1-1122" fmla="*/ 276317 h 1968569"/>
                  <a:gd name="connsiteX2-1123" fmla="*/ 5954948 w 9975823"/>
                  <a:gd name="connsiteY2-1124" fmla="*/ 139543 h 1968569"/>
                  <a:gd name="connsiteX3-1125" fmla="*/ 9975778 w 9975823"/>
                  <a:gd name="connsiteY3-1126" fmla="*/ 700592 h 1968569"/>
                  <a:gd name="connsiteX4-1127" fmla="*/ 6340316 w 9975823"/>
                  <a:gd name="connsiteY4-1128" fmla="*/ 1843850 h 1968569"/>
                  <a:gd name="connsiteX5-1129" fmla="*/ 3730782 w 9975823"/>
                  <a:gd name="connsiteY5-1130" fmla="*/ 1871505 h 1968569"/>
                  <a:gd name="connsiteX6-1131" fmla="*/ 59446 w 9975823"/>
                  <a:gd name="connsiteY6-1132" fmla="*/ 881440 h 1968569"/>
                  <a:gd name="connsiteX0-1133" fmla="*/ 74869 w 9991246"/>
                  <a:gd name="connsiteY0-1134" fmla="*/ 881440 h 1968569"/>
                  <a:gd name="connsiteX1-1135" fmla="*/ 4053274 w 9991246"/>
                  <a:gd name="connsiteY1-1136" fmla="*/ 276317 h 1968569"/>
                  <a:gd name="connsiteX2-1137" fmla="*/ 5970371 w 9991246"/>
                  <a:gd name="connsiteY2-1138" fmla="*/ 139543 h 1968569"/>
                  <a:gd name="connsiteX3-1139" fmla="*/ 9991201 w 9991246"/>
                  <a:gd name="connsiteY3-1140" fmla="*/ 700592 h 1968569"/>
                  <a:gd name="connsiteX4-1141" fmla="*/ 6355739 w 9991246"/>
                  <a:gd name="connsiteY4-1142" fmla="*/ 1843850 h 1968569"/>
                  <a:gd name="connsiteX5-1143" fmla="*/ 3746205 w 9991246"/>
                  <a:gd name="connsiteY5-1144" fmla="*/ 1871505 h 1968569"/>
                  <a:gd name="connsiteX6-1145" fmla="*/ 74869 w 9991246"/>
                  <a:gd name="connsiteY6-1146" fmla="*/ 881440 h 1968569"/>
                  <a:gd name="connsiteX0-1147" fmla="*/ 74869 w 11104892"/>
                  <a:gd name="connsiteY0-1148" fmla="*/ 741898 h 1829027"/>
                  <a:gd name="connsiteX1-1149" fmla="*/ 4053274 w 11104892"/>
                  <a:gd name="connsiteY1-1150" fmla="*/ 136775 h 1829027"/>
                  <a:gd name="connsiteX2-1151" fmla="*/ 5970371 w 11104892"/>
                  <a:gd name="connsiteY2-1152" fmla="*/ 1 h 1829027"/>
                  <a:gd name="connsiteX3-1153" fmla="*/ 11104860 w 11104892"/>
                  <a:gd name="connsiteY3-1154" fmla="*/ 948410 h 1829027"/>
                  <a:gd name="connsiteX4-1155" fmla="*/ 6355739 w 11104892"/>
                  <a:gd name="connsiteY4-1156" fmla="*/ 1704308 h 1829027"/>
                  <a:gd name="connsiteX5-1157" fmla="*/ 3746205 w 11104892"/>
                  <a:gd name="connsiteY5-1158" fmla="*/ 1731963 h 1829027"/>
                  <a:gd name="connsiteX6-1159" fmla="*/ 74869 w 11104892"/>
                  <a:gd name="connsiteY6-1160" fmla="*/ 741898 h 1829027"/>
                  <a:gd name="connsiteX0-1161" fmla="*/ 74712 w 11104731"/>
                  <a:gd name="connsiteY0-1162" fmla="*/ 741898 h 1883655"/>
                  <a:gd name="connsiteX1-1163" fmla="*/ 4053117 w 11104731"/>
                  <a:gd name="connsiteY1-1164" fmla="*/ 136775 h 1883655"/>
                  <a:gd name="connsiteX2-1165" fmla="*/ 5970214 w 11104731"/>
                  <a:gd name="connsiteY2-1166" fmla="*/ 1 h 1883655"/>
                  <a:gd name="connsiteX3-1167" fmla="*/ 11104703 w 11104731"/>
                  <a:gd name="connsiteY3-1168" fmla="*/ 948410 h 1883655"/>
                  <a:gd name="connsiteX4-1169" fmla="*/ 6307163 w 11104731"/>
                  <a:gd name="connsiteY4-1170" fmla="*/ 1801151 h 1883655"/>
                  <a:gd name="connsiteX5-1171" fmla="*/ 3746048 w 11104731"/>
                  <a:gd name="connsiteY5-1172" fmla="*/ 1731963 h 1883655"/>
                  <a:gd name="connsiteX6-1173" fmla="*/ 74712 w 11104731"/>
                  <a:gd name="connsiteY6-1174" fmla="*/ 741898 h 1883655"/>
                  <a:gd name="connsiteX0-1175" fmla="*/ 67344 w 11581565"/>
                  <a:gd name="connsiteY0-1176" fmla="*/ 741898 h 1883655"/>
                  <a:gd name="connsiteX1-1177" fmla="*/ 4529948 w 11581565"/>
                  <a:gd name="connsiteY1-1178" fmla="*/ 136775 h 1883655"/>
                  <a:gd name="connsiteX2-1179" fmla="*/ 6447045 w 11581565"/>
                  <a:gd name="connsiteY2-1180" fmla="*/ 1 h 1883655"/>
                  <a:gd name="connsiteX3-1181" fmla="*/ 11581534 w 11581565"/>
                  <a:gd name="connsiteY3-1182" fmla="*/ 948410 h 1883655"/>
                  <a:gd name="connsiteX4-1183" fmla="*/ 6783994 w 11581565"/>
                  <a:gd name="connsiteY4-1184" fmla="*/ 1801151 h 1883655"/>
                  <a:gd name="connsiteX5-1185" fmla="*/ 4222879 w 11581565"/>
                  <a:gd name="connsiteY5-1186" fmla="*/ 1731963 h 1883655"/>
                  <a:gd name="connsiteX6-1187" fmla="*/ 67344 w 11581565"/>
                  <a:gd name="connsiteY6-1188" fmla="*/ 741898 h 1883655"/>
                  <a:gd name="connsiteX0-1189" fmla="*/ 541 w 11514762"/>
                  <a:gd name="connsiteY0-1190" fmla="*/ 741898 h 1883655"/>
                  <a:gd name="connsiteX1-1191" fmla="*/ 3882104 w 11514762"/>
                  <a:gd name="connsiteY1-1192" fmla="*/ 185196 h 1883655"/>
                  <a:gd name="connsiteX2-1193" fmla="*/ 6380242 w 11514762"/>
                  <a:gd name="connsiteY2-1194" fmla="*/ 1 h 1883655"/>
                  <a:gd name="connsiteX3-1195" fmla="*/ 11514731 w 11514762"/>
                  <a:gd name="connsiteY3-1196" fmla="*/ 948410 h 1883655"/>
                  <a:gd name="connsiteX4-1197" fmla="*/ 6717191 w 11514762"/>
                  <a:gd name="connsiteY4-1198" fmla="*/ 1801151 h 1883655"/>
                  <a:gd name="connsiteX5-1199" fmla="*/ 4156076 w 11514762"/>
                  <a:gd name="connsiteY5-1200" fmla="*/ 1731963 h 1883655"/>
                  <a:gd name="connsiteX6-1201" fmla="*/ 541 w 11514762"/>
                  <a:gd name="connsiteY6-1202" fmla="*/ 741898 h 1883655"/>
                  <a:gd name="connsiteX0-1203" fmla="*/ 525 w 11611584"/>
                  <a:gd name="connsiteY0-1204" fmla="*/ 983998 h 1871868"/>
                  <a:gd name="connsiteX1-1205" fmla="*/ 3978926 w 11611584"/>
                  <a:gd name="connsiteY1-1206" fmla="*/ 185196 h 1871868"/>
                  <a:gd name="connsiteX2-1207" fmla="*/ 6477064 w 11611584"/>
                  <a:gd name="connsiteY2-1208" fmla="*/ 1 h 1871868"/>
                  <a:gd name="connsiteX3-1209" fmla="*/ 11611553 w 11611584"/>
                  <a:gd name="connsiteY3-1210" fmla="*/ 948410 h 1871868"/>
                  <a:gd name="connsiteX4-1211" fmla="*/ 6814013 w 11611584"/>
                  <a:gd name="connsiteY4-1212" fmla="*/ 1801151 h 1871868"/>
                  <a:gd name="connsiteX5-1213" fmla="*/ 4252898 w 11611584"/>
                  <a:gd name="connsiteY5-1214" fmla="*/ 1731963 h 1871868"/>
                  <a:gd name="connsiteX6-1215" fmla="*/ 525 w 11611584"/>
                  <a:gd name="connsiteY6-1216" fmla="*/ 983998 h 1871868"/>
                  <a:gd name="connsiteX0-1217" fmla="*/ 565 w 11369523"/>
                  <a:gd name="connsiteY0-1218" fmla="*/ 548218 h 1894188"/>
                  <a:gd name="connsiteX1-1219" fmla="*/ 3736865 w 11369523"/>
                  <a:gd name="connsiteY1-1220" fmla="*/ 185196 h 1894188"/>
                  <a:gd name="connsiteX2-1221" fmla="*/ 6235003 w 11369523"/>
                  <a:gd name="connsiteY2-1222" fmla="*/ 1 h 1894188"/>
                  <a:gd name="connsiteX3-1223" fmla="*/ 11369492 w 11369523"/>
                  <a:gd name="connsiteY3-1224" fmla="*/ 948410 h 1894188"/>
                  <a:gd name="connsiteX4-1225" fmla="*/ 6571952 w 11369523"/>
                  <a:gd name="connsiteY4-1226" fmla="*/ 1801151 h 1894188"/>
                  <a:gd name="connsiteX5-1227" fmla="*/ 4010837 w 11369523"/>
                  <a:gd name="connsiteY5-1228" fmla="*/ 1731963 h 1894188"/>
                  <a:gd name="connsiteX6-1229" fmla="*/ 565 w 11369523"/>
                  <a:gd name="connsiteY6-1230" fmla="*/ 548218 h 1894188"/>
                  <a:gd name="connsiteX0-1231" fmla="*/ 95624 w 11464582"/>
                  <a:gd name="connsiteY0-1232" fmla="*/ 548218 h 1894184"/>
                  <a:gd name="connsiteX1-1233" fmla="*/ 3831924 w 11464582"/>
                  <a:gd name="connsiteY1-1234" fmla="*/ 185196 h 1894184"/>
                  <a:gd name="connsiteX2-1235" fmla="*/ 6330062 w 11464582"/>
                  <a:gd name="connsiteY2-1236" fmla="*/ 1 h 1894184"/>
                  <a:gd name="connsiteX3-1237" fmla="*/ 11464551 w 11464582"/>
                  <a:gd name="connsiteY3-1238" fmla="*/ 948410 h 1894184"/>
                  <a:gd name="connsiteX4-1239" fmla="*/ 6667011 w 11464582"/>
                  <a:gd name="connsiteY4-1240" fmla="*/ 1801151 h 1894184"/>
                  <a:gd name="connsiteX5-1241" fmla="*/ 4105896 w 11464582"/>
                  <a:gd name="connsiteY5-1242" fmla="*/ 1731963 h 1894184"/>
                  <a:gd name="connsiteX6-1243" fmla="*/ 95624 w 11464582"/>
                  <a:gd name="connsiteY6-1244" fmla="*/ 548218 h 1894184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391" y="connsiteY5-392"/>
                  </a:cxn>
                  <a:cxn ang="0">
                    <a:pos x="connsiteX6-417" y="connsiteY6-418"/>
                  </a:cxn>
                </a:cxnLst>
                <a:rect l="l" t="t" r="r" b="b"/>
                <a:pathLst>
                  <a:path w="11464582" h="1894184">
                    <a:moveTo>
                      <a:pt x="95624" y="548218"/>
                    </a:moveTo>
                    <a:cubicBezTo>
                      <a:pt x="824680" y="-484295"/>
                      <a:pt x="2792851" y="276565"/>
                      <a:pt x="3831924" y="185196"/>
                    </a:cubicBezTo>
                    <a:cubicBezTo>
                      <a:pt x="4870997" y="93827"/>
                      <a:pt x="5372652" y="149061"/>
                      <a:pt x="6330062" y="1"/>
                    </a:cubicBezTo>
                    <a:cubicBezTo>
                      <a:pt x="7411039" y="184574"/>
                      <a:pt x="11024796" y="-332614"/>
                      <a:pt x="11464551" y="948410"/>
                    </a:cubicBezTo>
                    <a:cubicBezTo>
                      <a:pt x="11476908" y="1928713"/>
                      <a:pt x="7768583" y="1499191"/>
                      <a:pt x="6667011" y="1801151"/>
                    </a:cubicBezTo>
                    <a:cubicBezTo>
                      <a:pt x="5219449" y="1930118"/>
                      <a:pt x="5201127" y="1940785"/>
                      <a:pt x="4105896" y="1731963"/>
                    </a:cubicBezTo>
                    <a:cubicBezTo>
                      <a:pt x="3010665" y="1523141"/>
                      <a:pt x="-633432" y="1580731"/>
                      <a:pt x="95624" y="548218"/>
                    </a:cubicBezTo>
                    <a:close/>
                  </a:path>
                </a:pathLst>
              </a:custGeom>
              <a:grpFill/>
              <a:ln w="15875">
                <a:solidFill>
                  <a:srgbClr val="D69F8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77" name="任意多边形 76"/>
            <p:cNvSpPr/>
            <p:nvPr/>
          </p:nvSpPr>
          <p:spPr>
            <a:xfrm>
              <a:off x="2311974" y="5027935"/>
              <a:ext cx="272948" cy="280465"/>
            </a:xfrm>
            <a:custGeom>
              <a:avLst/>
              <a:gdLst>
                <a:gd name="connsiteX0" fmla="*/ 569341 w 1266962"/>
                <a:gd name="connsiteY0" fmla="*/ 3 h 1301856"/>
                <a:gd name="connsiteX1" fmla="*/ 1265774 w 1266962"/>
                <a:gd name="connsiteY1" fmla="*/ 1259961 h 1301856"/>
                <a:gd name="connsiteX2" fmla="*/ 1266962 w 1266962"/>
                <a:gd name="connsiteY2" fmla="*/ 1301856 h 1301856"/>
                <a:gd name="connsiteX3" fmla="*/ 417 w 1266962"/>
                <a:gd name="connsiteY3" fmla="*/ 1301856 h 1301856"/>
                <a:gd name="connsiteX4" fmla="*/ 14 w 1266962"/>
                <a:gd name="connsiteY4" fmla="*/ 1246085 h 1301856"/>
                <a:gd name="connsiteX5" fmla="*/ 569341 w 1266962"/>
                <a:gd name="connsiteY5" fmla="*/ 3 h 1301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66962" h="1301856">
                  <a:moveTo>
                    <a:pt x="569341" y="3"/>
                  </a:moveTo>
                  <a:cubicBezTo>
                    <a:pt x="1141725" y="1774"/>
                    <a:pt x="1159448" y="632521"/>
                    <a:pt x="1265774" y="1259961"/>
                  </a:cubicBezTo>
                  <a:lnTo>
                    <a:pt x="1266962" y="1301856"/>
                  </a:lnTo>
                  <a:lnTo>
                    <a:pt x="417" y="1301856"/>
                  </a:lnTo>
                  <a:lnTo>
                    <a:pt x="14" y="1246085"/>
                  </a:lnTo>
                  <a:cubicBezTo>
                    <a:pt x="-810" y="875113"/>
                    <a:pt x="32731" y="-1658"/>
                    <a:pt x="569341" y="3"/>
                  </a:cubicBezTo>
                  <a:close/>
                </a:path>
              </a:pathLst>
            </a:custGeom>
            <a:solidFill>
              <a:srgbClr val="D69F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78" name="图片 7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923827" y="4086214"/>
              <a:ext cx="749668" cy="1018745"/>
            </a:xfrm>
            <a:prstGeom prst="rect">
              <a:avLst/>
            </a:prstGeom>
          </p:spPr>
        </p:pic>
        <p:sp>
          <p:nvSpPr>
            <p:cNvPr id="79" name="泪滴形 78"/>
            <p:cNvSpPr/>
            <p:nvPr/>
          </p:nvSpPr>
          <p:spPr>
            <a:xfrm rot="2613136" flipH="1">
              <a:off x="2378841" y="4580439"/>
              <a:ext cx="131125" cy="133218"/>
            </a:xfrm>
            <a:prstGeom prst="teardrop">
              <a:avLst/>
            </a:prstGeom>
            <a:solidFill>
              <a:srgbClr val="D69F8F"/>
            </a:solidFill>
            <a:ln>
              <a:solidFill>
                <a:srgbClr val="D69F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u="sng"/>
            </a:p>
          </p:txBody>
        </p:sp>
      </p:grpSp>
      <p:sp>
        <p:nvSpPr>
          <p:cNvPr id="83" name="文本框 82"/>
          <p:cNvSpPr txBox="1"/>
          <p:nvPr/>
        </p:nvSpPr>
        <p:spPr>
          <a:xfrm>
            <a:off x="9111742" y="5510993"/>
            <a:ext cx="1515158" cy="338554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zh-CN" altLang="en-US" sz="1600" dirty="0">
                <a:solidFill>
                  <a:srgbClr val="7E96A7"/>
                </a:solidFill>
                <a:latin typeface="方正行楷简体" panose="03000509000000000000" pitchFamily="65" charset="-122"/>
                <a:ea typeface="方正行楷简体" panose="03000509000000000000" pitchFamily="65" charset="-122"/>
              </a:rPr>
              <a:t>一 茶 一 世  界</a:t>
            </a:r>
          </a:p>
        </p:txBody>
      </p:sp>
      <p:pic>
        <p:nvPicPr>
          <p:cNvPr id="41" name="图片 4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65099" y="1798450"/>
            <a:ext cx="175320" cy="450181"/>
          </a:xfrm>
          <a:prstGeom prst="rect">
            <a:avLst/>
          </a:prstGeom>
        </p:spPr>
      </p:pic>
      <p:pic>
        <p:nvPicPr>
          <p:cNvPr id="42" name="图片 4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94689" y="1034777"/>
            <a:ext cx="291460" cy="763673"/>
          </a:xfrm>
          <a:prstGeom prst="rect">
            <a:avLst/>
          </a:prstGeom>
        </p:spPr>
      </p:pic>
      <p:pic>
        <p:nvPicPr>
          <p:cNvPr id="54" name="图片 5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28358" y="4523089"/>
            <a:ext cx="175320" cy="450181"/>
          </a:xfrm>
          <a:prstGeom prst="rect">
            <a:avLst/>
          </a:prstGeom>
        </p:spPr>
      </p:pic>
      <p:pic>
        <p:nvPicPr>
          <p:cNvPr id="55" name="图片 5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6652237" y="4107161"/>
            <a:ext cx="291460" cy="76367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10000">
        <p14:flash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400"/>
                            </p:stCondLst>
                            <p:childTnLst>
                              <p:par>
                                <p:cTn id="3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400"/>
                            </p:stCondLst>
                            <p:childTnLst>
                              <p:par>
                                <p:cTn id="3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912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412"/>
                            </p:stCondLst>
                            <p:childTnLst>
                              <p:par>
                                <p:cTn id="4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412"/>
                            </p:stCondLst>
                            <p:childTnLst>
                              <p:par>
                                <p:cTn id="5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7912"/>
                            </p:stCondLst>
                            <p:childTnLst>
                              <p:par>
                                <p:cTn id="5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8412"/>
                            </p:stCondLst>
                            <p:childTnLst>
                              <p:par>
                                <p:cTn id="60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2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3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4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5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9062"/>
                            </p:stCondLst>
                            <p:childTnLst>
                              <p:par>
                                <p:cTn id="6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62"/>
                            </p:stCondLst>
                            <p:childTnLst>
                              <p:par>
                                <p:cTn id="7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7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7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75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1824"/>
                            </p:stCondLst>
                            <p:childTnLst>
                              <p:par>
                                <p:cTn id="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2324"/>
                            </p:stCondLst>
                            <p:childTnLst>
                              <p:par>
                                <p:cTn id="8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3324"/>
                            </p:stCondLst>
                            <p:childTnLst>
                              <p:par>
                                <p:cTn id="89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91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92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3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94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3974"/>
                            </p:stCondLst>
                            <p:childTnLst>
                              <p:par>
                                <p:cTn id="9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75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7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7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4974"/>
                            </p:stCondLst>
                            <p:childTnLst>
                              <p:par>
                                <p:cTn id="10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75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75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75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6487"/>
                            </p:stCondLst>
                            <p:childTnLst>
                              <p:par>
                                <p:cTn id="10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34" grpId="0" build="allAtOnce"/>
      <p:bldP spid="37" grpId="0" build="allAtOnce"/>
      <p:bldP spid="38" grpId="0" build="allAtOnce"/>
      <p:bldP spid="65" grpId="0"/>
      <p:bldP spid="74" grpId="0"/>
      <p:bldP spid="8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A3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82842" y="2674686"/>
            <a:ext cx="2431200" cy="4004330"/>
          </a:xfrm>
          <a:custGeom>
            <a:avLst/>
            <a:gdLst>
              <a:gd name="connsiteX0" fmla="*/ 0 w 2431200"/>
              <a:gd name="connsiteY0" fmla="*/ 0 h 4004330"/>
              <a:gd name="connsiteX1" fmla="*/ 479258 w 2431200"/>
              <a:gd name="connsiteY1" fmla="*/ 0 h 4004330"/>
              <a:gd name="connsiteX2" fmla="*/ 479258 w 2431200"/>
              <a:gd name="connsiteY2" fmla="*/ 2151314 h 4004330"/>
              <a:gd name="connsiteX3" fmla="*/ 1634958 w 2431200"/>
              <a:gd name="connsiteY3" fmla="*/ 2151314 h 4004330"/>
              <a:gd name="connsiteX4" fmla="*/ 1634958 w 2431200"/>
              <a:gd name="connsiteY4" fmla="*/ 0 h 4004330"/>
              <a:gd name="connsiteX5" fmla="*/ 2431200 w 2431200"/>
              <a:gd name="connsiteY5" fmla="*/ 0 h 4004330"/>
              <a:gd name="connsiteX6" fmla="*/ 2431200 w 2431200"/>
              <a:gd name="connsiteY6" fmla="*/ 4004330 h 4004330"/>
              <a:gd name="connsiteX7" fmla="*/ 0 w 2431200"/>
              <a:gd name="connsiteY7" fmla="*/ 4004330 h 4004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1200" h="4004330">
                <a:moveTo>
                  <a:pt x="0" y="0"/>
                </a:moveTo>
                <a:lnTo>
                  <a:pt x="479258" y="0"/>
                </a:lnTo>
                <a:lnTo>
                  <a:pt x="479258" y="2151314"/>
                </a:lnTo>
                <a:lnTo>
                  <a:pt x="1634958" y="2151314"/>
                </a:lnTo>
                <a:lnTo>
                  <a:pt x="1634958" y="0"/>
                </a:lnTo>
                <a:lnTo>
                  <a:pt x="2431200" y="0"/>
                </a:lnTo>
                <a:lnTo>
                  <a:pt x="2431200" y="4004330"/>
                </a:lnTo>
                <a:lnTo>
                  <a:pt x="0" y="4004330"/>
                </a:lnTo>
                <a:close/>
              </a:path>
            </a:pathLst>
          </a:cu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6153" y="1019643"/>
            <a:ext cx="827146" cy="3551588"/>
          </a:xfrm>
          <a:prstGeom prst="rect">
            <a:avLst/>
          </a:prstGeom>
        </p:spPr>
      </p:pic>
      <p:sp>
        <p:nvSpPr>
          <p:cNvPr id="16" name="椭圆 15"/>
          <p:cNvSpPr/>
          <p:nvPr/>
        </p:nvSpPr>
        <p:spPr>
          <a:xfrm flipH="1">
            <a:off x="9362304" y="2228807"/>
            <a:ext cx="2656701" cy="1200193"/>
          </a:xfrm>
          <a:prstGeom prst="ellipse">
            <a:avLst/>
          </a:prstGeom>
          <a:noFill/>
          <a:ln w="15875">
            <a:solidFill>
              <a:schemeClr val="bg1"/>
            </a:solidFill>
          </a:ln>
          <a:scene3d>
            <a:camera prst="orthographicFront">
              <a:rot lat="180000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u="sng"/>
          </a:p>
        </p:txBody>
      </p:sp>
      <p:sp>
        <p:nvSpPr>
          <p:cNvPr id="17" name="椭圆 16"/>
          <p:cNvSpPr/>
          <p:nvPr/>
        </p:nvSpPr>
        <p:spPr>
          <a:xfrm flipH="1">
            <a:off x="9731416" y="2395557"/>
            <a:ext cx="1918472" cy="866691"/>
          </a:xfrm>
          <a:prstGeom prst="ellipse">
            <a:avLst/>
          </a:prstGeom>
          <a:noFill/>
          <a:ln w="15875">
            <a:solidFill>
              <a:schemeClr val="bg1"/>
            </a:solidFill>
          </a:ln>
          <a:scene3d>
            <a:camera prst="orthographicFront">
              <a:rot lat="180000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u="sng"/>
          </a:p>
        </p:txBody>
      </p:sp>
      <p:sp>
        <p:nvSpPr>
          <p:cNvPr id="18" name="椭圆 17"/>
          <p:cNvSpPr/>
          <p:nvPr/>
        </p:nvSpPr>
        <p:spPr>
          <a:xfrm flipH="1">
            <a:off x="10123095" y="2617327"/>
            <a:ext cx="1135116" cy="423150"/>
          </a:xfrm>
          <a:prstGeom prst="ellipse">
            <a:avLst/>
          </a:prstGeom>
          <a:noFill/>
          <a:ln w="38100">
            <a:solidFill>
              <a:schemeClr val="bg1"/>
            </a:solidFill>
          </a:ln>
          <a:scene3d>
            <a:camera prst="orthographicFront">
              <a:rot lat="180000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u="sng"/>
          </a:p>
        </p:txBody>
      </p:sp>
      <p:sp>
        <p:nvSpPr>
          <p:cNvPr id="19" name="任意多边形 18"/>
          <p:cNvSpPr/>
          <p:nvPr/>
        </p:nvSpPr>
        <p:spPr>
          <a:xfrm flipH="1">
            <a:off x="10437168" y="2450577"/>
            <a:ext cx="506978" cy="459575"/>
          </a:xfrm>
          <a:custGeom>
            <a:avLst/>
            <a:gdLst>
              <a:gd name="connsiteX0" fmla="*/ 569341 w 1266962"/>
              <a:gd name="connsiteY0" fmla="*/ 3 h 1301856"/>
              <a:gd name="connsiteX1" fmla="*/ 1265774 w 1266962"/>
              <a:gd name="connsiteY1" fmla="*/ 1259961 h 1301856"/>
              <a:gd name="connsiteX2" fmla="*/ 1266962 w 1266962"/>
              <a:gd name="connsiteY2" fmla="*/ 1301856 h 1301856"/>
              <a:gd name="connsiteX3" fmla="*/ 417 w 1266962"/>
              <a:gd name="connsiteY3" fmla="*/ 1301856 h 1301856"/>
              <a:gd name="connsiteX4" fmla="*/ 14 w 1266962"/>
              <a:gd name="connsiteY4" fmla="*/ 1246085 h 1301856"/>
              <a:gd name="connsiteX5" fmla="*/ 569341 w 1266962"/>
              <a:gd name="connsiteY5" fmla="*/ 3 h 1301856"/>
              <a:gd name="connsiteX0-1" fmla="*/ 599632 w 1266957"/>
              <a:gd name="connsiteY0-2" fmla="*/ 5 h 1059500"/>
              <a:gd name="connsiteX1-3" fmla="*/ 1265769 w 1266957"/>
              <a:gd name="connsiteY1-4" fmla="*/ 1017605 h 1059500"/>
              <a:gd name="connsiteX2-5" fmla="*/ 1266957 w 1266957"/>
              <a:gd name="connsiteY2-6" fmla="*/ 1059500 h 1059500"/>
              <a:gd name="connsiteX3-7" fmla="*/ 412 w 1266957"/>
              <a:gd name="connsiteY3-8" fmla="*/ 1059500 h 1059500"/>
              <a:gd name="connsiteX4-9" fmla="*/ 9 w 1266957"/>
              <a:gd name="connsiteY4-10" fmla="*/ 1003729 h 1059500"/>
              <a:gd name="connsiteX5-11" fmla="*/ 599632 w 1266957"/>
              <a:gd name="connsiteY5-12" fmla="*/ 5 h 1059500"/>
              <a:gd name="connsiteX0-13" fmla="*/ 599631 w 1266956"/>
              <a:gd name="connsiteY0-14" fmla="*/ 4 h 1068306"/>
              <a:gd name="connsiteX1-15" fmla="*/ 1265768 w 1266956"/>
              <a:gd name="connsiteY1-16" fmla="*/ 1017604 h 1068306"/>
              <a:gd name="connsiteX2-17" fmla="*/ 1266956 w 1266956"/>
              <a:gd name="connsiteY2-18" fmla="*/ 1059499 h 1068306"/>
              <a:gd name="connsiteX3-19" fmla="*/ 411 w 1266956"/>
              <a:gd name="connsiteY3-20" fmla="*/ 1059499 h 1068306"/>
              <a:gd name="connsiteX4-21" fmla="*/ 8 w 1266956"/>
              <a:gd name="connsiteY4-22" fmla="*/ 1003728 h 1068306"/>
              <a:gd name="connsiteX5-23" fmla="*/ 599631 w 1266956"/>
              <a:gd name="connsiteY5-24" fmla="*/ 4 h 1068306"/>
              <a:gd name="connsiteX0-25" fmla="*/ 599631 w 1266956"/>
              <a:gd name="connsiteY0-26" fmla="*/ 4 h 1179688"/>
              <a:gd name="connsiteX1-27" fmla="*/ 1265768 w 1266956"/>
              <a:gd name="connsiteY1-28" fmla="*/ 1017604 h 1179688"/>
              <a:gd name="connsiteX2-29" fmla="*/ 1266956 w 1266956"/>
              <a:gd name="connsiteY2-30" fmla="*/ 1059499 h 1179688"/>
              <a:gd name="connsiteX3-31" fmla="*/ 411 w 1266956"/>
              <a:gd name="connsiteY3-32" fmla="*/ 1059499 h 1179688"/>
              <a:gd name="connsiteX4-33" fmla="*/ 8 w 1266956"/>
              <a:gd name="connsiteY4-34" fmla="*/ 1003728 h 1179688"/>
              <a:gd name="connsiteX5-35" fmla="*/ 599631 w 1266956"/>
              <a:gd name="connsiteY5-36" fmla="*/ 4 h 117968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1266956" h="1179688">
                <a:moveTo>
                  <a:pt x="599631" y="4"/>
                </a:moveTo>
                <a:cubicBezTo>
                  <a:pt x="1172015" y="1775"/>
                  <a:pt x="1159442" y="390164"/>
                  <a:pt x="1265768" y="1017604"/>
                </a:cubicBezTo>
                <a:lnTo>
                  <a:pt x="1266956" y="1059499"/>
                </a:lnTo>
                <a:cubicBezTo>
                  <a:pt x="1267352" y="1073464"/>
                  <a:pt x="211569" y="1068794"/>
                  <a:pt x="411" y="1059499"/>
                </a:cubicBezTo>
                <a:cubicBezTo>
                  <a:pt x="277" y="1040909"/>
                  <a:pt x="832" y="1374700"/>
                  <a:pt x="8" y="1003728"/>
                </a:cubicBezTo>
                <a:cubicBezTo>
                  <a:pt x="-816" y="632756"/>
                  <a:pt x="63021" y="-1657"/>
                  <a:pt x="599631" y="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u="sng"/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4">
            <a:biLevel thresh="25000"/>
          </a:blip>
          <a:stretch>
            <a:fillRect/>
          </a:stretch>
        </p:blipFill>
        <p:spPr>
          <a:xfrm flipH="1">
            <a:off x="10437893" y="1019643"/>
            <a:ext cx="1012499" cy="1375914"/>
          </a:xfrm>
          <a:prstGeom prst="rect">
            <a:avLst/>
          </a:prstGeom>
        </p:spPr>
      </p:pic>
      <p:sp>
        <p:nvSpPr>
          <p:cNvPr id="21" name="泪滴形 20"/>
          <p:cNvSpPr/>
          <p:nvPr/>
        </p:nvSpPr>
        <p:spPr>
          <a:xfrm rot="2613136" flipH="1">
            <a:off x="10499386" y="1191873"/>
            <a:ext cx="183185" cy="186107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u="sng"/>
          </a:p>
        </p:txBody>
      </p:sp>
      <p:sp>
        <p:nvSpPr>
          <p:cNvPr id="22" name="文本框 21"/>
          <p:cNvSpPr txBox="1"/>
          <p:nvPr/>
        </p:nvSpPr>
        <p:spPr>
          <a:xfrm>
            <a:off x="9421505" y="602141"/>
            <a:ext cx="1015663" cy="176907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5400" dirty="0">
                <a:solidFill>
                  <a:schemeClr val="bg1"/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rPr>
              <a:t>茶</a:t>
            </a:r>
            <a:r>
              <a:rPr lang="en-US" altLang="zh-CN" sz="5400" dirty="0">
                <a:solidFill>
                  <a:schemeClr val="bg1"/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rPr>
              <a:t>  </a:t>
            </a:r>
            <a:r>
              <a:rPr lang="zh-CN" altLang="en-US" sz="5400" dirty="0">
                <a:solidFill>
                  <a:schemeClr val="bg1"/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rPr>
              <a:t>世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6576762" y="1620753"/>
            <a:ext cx="800219" cy="163121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4000" dirty="0">
                <a:solidFill>
                  <a:schemeClr val="bg1"/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rPr>
              <a:t>禅</a:t>
            </a:r>
            <a:r>
              <a:rPr lang="en-US" altLang="zh-CN" sz="4000" dirty="0">
                <a:solidFill>
                  <a:schemeClr val="bg1"/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rPr>
              <a:t>·</a:t>
            </a:r>
            <a:r>
              <a:rPr lang="zh-CN" altLang="en-US" sz="4000" dirty="0">
                <a:solidFill>
                  <a:schemeClr val="bg1"/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rPr>
              <a:t>道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4879845" y="1620753"/>
            <a:ext cx="1661993" cy="437555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茶字的字型是“草木之中有一人”，</a:t>
            </a:r>
            <a:endParaRPr lang="en-US" altLang="zh-CN" sz="1600" dirty="0">
              <a:solidFill>
                <a:schemeClr val="bg1"/>
              </a:solidFill>
              <a:latin typeface="华文仿宋" panose="02010600040101010101" pitchFamily="2" charset="-122"/>
              <a:ea typeface="华文仿宋" panose="02010600040101010101" pitchFamily="2" charset="-122"/>
            </a:endParaRPr>
          </a:p>
          <a:p>
            <a:r>
              <a:rPr lang="zh-CN" altLang="en-US" sz="1600" dirty="0">
                <a:solidFill>
                  <a:schemeClr val="bg1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即人在自然之中。</a:t>
            </a:r>
            <a:endParaRPr lang="en-US" altLang="zh-CN" sz="1600" dirty="0">
              <a:solidFill>
                <a:schemeClr val="bg1"/>
              </a:solidFill>
              <a:latin typeface="华文仿宋" panose="02010600040101010101" pitchFamily="2" charset="-122"/>
              <a:ea typeface="华文仿宋" panose="02010600040101010101" pitchFamily="2" charset="-122"/>
            </a:endParaRPr>
          </a:p>
          <a:p>
            <a:r>
              <a:rPr lang="zh-CN" altLang="en-US" sz="1600" dirty="0">
                <a:solidFill>
                  <a:schemeClr val="bg1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人非有品不能闲。</a:t>
            </a:r>
            <a:endParaRPr lang="en-US" altLang="zh-CN" sz="1600" dirty="0">
              <a:solidFill>
                <a:schemeClr val="bg1"/>
              </a:solidFill>
              <a:latin typeface="华文仿宋" panose="02010600040101010101" pitchFamily="2" charset="-122"/>
              <a:ea typeface="华文仿宋" panose="02010600040101010101" pitchFamily="2" charset="-122"/>
            </a:endParaRPr>
          </a:p>
          <a:p>
            <a:r>
              <a:rPr lang="zh-CN" altLang="en-US" sz="1600" dirty="0">
                <a:solidFill>
                  <a:schemeClr val="bg1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只有有品之人，</a:t>
            </a:r>
            <a:endParaRPr lang="en-US" altLang="zh-CN" sz="1600" dirty="0">
              <a:solidFill>
                <a:schemeClr val="bg1"/>
              </a:solidFill>
              <a:latin typeface="华文仿宋" panose="02010600040101010101" pitchFamily="2" charset="-122"/>
              <a:ea typeface="华文仿宋" panose="02010600040101010101" pitchFamily="2" charset="-122"/>
            </a:endParaRPr>
          </a:p>
          <a:p>
            <a:r>
              <a:rPr lang="zh-CN" altLang="en-US" sz="1600" dirty="0">
                <a:solidFill>
                  <a:schemeClr val="bg1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才能放下身心，</a:t>
            </a:r>
            <a:endParaRPr lang="en-US" altLang="zh-CN" sz="1600" dirty="0">
              <a:solidFill>
                <a:schemeClr val="bg1"/>
              </a:solidFill>
              <a:latin typeface="华文仿宋" panose="02010600040101010101" pitchFamily="2" charset="-122"/>
              <a:ea typeface="华文仿宋" panose="02010600040101010101" pitchFamily="2" charset="-122"/>
            </a:endParaRPr>
          </a:p>
          <a:p>
            <a:r>
              <a:rPr lang="zh-CN" altLang="en-US" sz="1600" dirty="0">
                <a:solidFill>
                  <a:schemeClr val="bg1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融入自然。</a:t>
            </a:r>
          </a:p>
        </p:txBody>
      </p:sp>
      <p:pic>
        <p:nvPicPr>
          <p:cNvPr id="26" name="图片 25"/>
          <p:cNvPicPr>
            <a:picLocks noChangeAspect="1"/>
          </p:cNvPicPr>
          <p:nvPr/>
        </p:nvPicPr>
        <p:blipFill>
          <a:blip r:embed="rId5">
            <a:lum bright="70000" contrast="-70000"/>
          </a:blip>
          <a:stretch>
            <a:fillRect/>
          </a:stretch>
        </p:blipFill>
        <p:spPr>
          <a:xfrm>
            <a:off x="1749636" y="3040477"/>
            <a:ext cx="421853" cy="1435231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6">
            <a:lum bright="70000" contrast="-70000"/>
          </a:blip>
          <a:stretch>
            <a:fillRect/>
          </a:stretch>
        </p:blipFill>
        <p:spPr>
          <a:xfrm flipH="1">
            <a:off x="1456202" y="1623877"/>
            <a:ext cx="541845" cy="141972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10000">
        <p:circle/>
      </p:transition>
    </mc:Choice>
    <mc:Fallback xmlns="">
      <p:transition spd="slow" advClick="0" advTm="10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15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65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1.48148E-6 L 0.00378 0.10509 L 0.00378 0.10532 " pathEditMode="relative" rAng="0" ptsTypes="AAA">
                                      <p:cBhvr>
                                        <p:cTn id="2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" y="5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65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15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650"/>
                            </p:stCondLst>
                            <p:childTnLst>
                              <p:par>
                                <p:cTn id="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15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6" presetClass="entr" presetSubtype="0" fill="hold" grpId="0" nodeType="withEffect">
                                  <p:stCondLst>
                                    <p:cond delay="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799"/>
                            </p:stCondLst>
                            <p:childTnLst>
                              <p:par>
                                <p:cTn id="53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500"/>
                            </p:stCondLst>
                            <p:childTnLst>
                              <p:par>
                                <p:cTn id="6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8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1" grpId="0" animBg="1"/>
      <p:bldP spid="21" grpId="1" animBg="1"/>
      <p:bldP spid="22" grpId="0" build="p"/>
      <p:bldP spid="12" grpId="0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4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8495316" y="494389"/>
            <a:ext cx="615553" cy="88582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繁体" panose="03000509000000000000" pitchFamily="65" charset="-122"/>
                <a:ea typeface="方正古隶繁体" panose="03000509000000000000" pitchFamily="65" charset="-122"/>
                <a:cs typeface="JulesLove" panose="020B0603050302020204" pitchFamily="34" charset="-122"/>
              </a:rPr>
              <a:t>人 生</a:t>
            </a:r>
            <a:endParaRPr lang="zh-CN" altLang="en-US" sz="2000" dirty="0">
              <a:solidFill>
                <a:schemeClr val="tx1">
                  <a:lumMod val="65000"/>
                  <a:lumOff val="35000"/>
                </a:schemeClr>
              </a:solidFill>
              <a:latin typeface="方正古隶繁体" panose="03000509000000000000" pitchFamily="65" charset="-122"/>
              <a:ea typeface="方正古隶繁体" panose="03000509000000000000" pitchFamily="65" charset="-122"/>
              <a:cs typeface="JulesLove" panose="020B0603050302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757446" y="494389"/>
            <a:ext cx="615553" cy="88582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繁体" panose="03000509000000000000" pitchFamily="65" charset="-122"/>
                <a:ea typeface="方正古隶繁体" panose="03000509000000000000" pitchFamily="65" charset="-122"/>
                <a:cs typeface="JulesLove" panose="020B0603050302020204" pitchFamily="34" charset="-122"/>
              </a:rPr>
              <a:t>咏 茶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2400416" y="494389"/>
            <a:ext cx="615553" cy="88582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繁体" panose="03000509000000000000" pitchFamily="65" charset="-122"/>
                <a:ea typeface="方正古隶繁体" panose="03000509000000000000" pitchFamily="65" charset="-122"/>
                <a:cs typeface="JulesLove" panose="020B0603050302020204" pitchFamily="34" charset="-122"/>
              </a:rPr>
              <a:t>感 悟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8610039" y="2693165"/>
            <a:ext cx="553998" cy="163121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2400" dirty="0">
                <a:solidFill>
                  <a:srgbClr val="405D74"/>
                </a:solidFill>
                <a:latin typeface="方正古隶繁体" panose="03000509000000000000" pitchFamily="65" charset="-122"/>
                <a:ea typeface="方正古隶繁体" panose="03000509000000000000" pitchFamily="65" charset="-122"/>
                <a:cs typeface="Ebrima" panose="02000000000000000000" pitchFamily="2" charset="0"/>
              </a:rPr>
              <a:t>就像一壶茶</a:t>
            </a:r>
            <a:endParaRPr lang="en-US" altLang="zh-CN" sz="2400" dirty="0">
              <a:solidFill>
                <a:srgbClr val="405D74"/>
              </a:solidFill>
              <a:latin typeface="方正古隶繁体" panose="03000509000000000000" pitchFamily="65" charset="-122"/>
              <a:ea typeface="方正古隶繁体" panose="03000509000000000000" pitchFamily="65" charset="-122"/>
              <a:cs typeface="Ebrima" panose="02000000000000000000" pitchFamily="2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5089848" y="2693165"/>
            <a:ext cx="1908215" cy="300979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lvl="0"/>
            <a:r>
              <a:rPr lang="zh-CN" altLang="zh-CN" sz="1400" dirty="0">
                <a:solidFill>
                  <a:srgbClr val="DBA392"/>
                </a:solidFill>
                <a:latin typeface="方正隶变简体" panose="03000509000000000000" pitchFamily="65" charset="-122"/>
                <a:ea typeface="方正隶变简体" panose="03000509000000000000" pitchFamily="65" charset="-122"/>
              </a:rPr>
              <a:t>武夷溪边粟粒芽，前丁后蔡相宠加。</a:t>
            </a:r>
            <a:br>
              <a:rPr lang="zh-CN" altLang="zh-CN" sz="1400" dirty="0">
                <a:solidFill>
                  <a:srgbClr val="DBA392"/>
                </a:solidFill>
                <a:latin typeface="方正隶变简体" panose="03000509000000000000" pitchFamily="65" charset="-122"/>
                <a:ea typeface="方正隶变简体" panose="03000509000000000000" pitchFamily="65" charset="-122"/>
              </a:rPr>
            </a:br>
            <a:br>
              <a:rPr lang="zh-CN" altLang="zh-CN" sz="1400" dirty="0">
                <a:solidFill>
                  <a:srgbClr val="DBA392"/>
                </a:solidFill>
                <a:latin typeface="方正隶变简体" panose="03000509000000000000" pitchFamily="65" charset="-122"/>
                <a:ea typeface="方正隶变简体" panose="03000509000000000000" pitchFamily="65" charset="-122"/>
              </a:rPr>
            </a:br>
            <a:r>
              <a:rPr lang="zh-CN" altLang="zh-CN" sz="1400" dirty="0">
                <a:solidFill>
                  <a:srgbClr val="DBA392"/>
                </a:solidFill>
                <a:latin typeface="方正隶变简体" panose="03000509000000000000" pitchFamily="65" charset="-122"/>
                <a:ea typeface="方正隶变简体" panose="03000509000000000000" pitchFamily="65" charset="-122"/>
              </a:rPr>
              <a:t>争新买宠各出意，今年斗品充贡茶。</a:t>
            </a:r>
            <a:br>
              <a:rPr lang="zh-CN" altLang="zh-CN" sz="1400" dirty="0">
                <a:solidFill>
                  <a:srgbClr val="DBA392"/>
                </a:solidFill>
                <a:latin typeface="方正隶变简体" panose="03000509000000000000" pitchFamily="65" charset="-122"/>
                <a:ea typeface="方正隶变简体" panose="03000509000000000000" pitchFamily="65" charset="-122"/>
              </a:rPr>
            </a:br>
            <a:br>
              <a:rPr lang="zh-CN" altLang="zh-CN" sz="1400" dirty="0">
                <a:solidFill>
                  <a:srgbClr val="DBA392"/>
                </a:solidFill>
                <a:latin typeface="方正隶变简体" panose="03000509000000000000" pitchFamily="65" charset="-122"/>
                <a:ea typeface="方正隶变简体" panose="03000509000000000000" pitchFamily="65" charset="-122"/>
              </a:rPr>
            </a:br>
            <a:r>
              <a:rPr lang="zh-CN" altLang="zh-CN" sz="1400" dirty="0">
                <a:solidFill>
                  <a:srgbClr val="DBA392"/>
                </a:solidFill>
                <a:latin typeface="方正隶变简体" panose="03000509000000000000" pitchFamily="65" charset="-122"/>
                <a:ea typeface="方正隶变简体" panose="03000509000000000000" pitchFamily="65" charset="-122"/>
              </a:rPr>
              <a:t>吾君所乏岂此物，致养口体何陋耶？</a:t>
            </a:r>
            <a:br>
              <a:rPr lang="zh-CN" altLang="zh-CN" sz="1400" dirty="0">
                <a:solidFill>
                  <a:srgbClr val="DBA392"/>
                </a:solidFill>
                <a:latin typeface="方正隶变简体" panose="03000509000000000000" pitchFamily="65" charset="-122"/>
                <a:ea typeface="方正隶变简体" panose="03000509000000000000" pitchFamily="65" charset="-122"/>
              </a:rPr>
            </a:br>
            <a:br>
              <a:rPr lang="zh-CN" altLang="zh-CN" sz="1400" dirty="0">
                <a:solidFill>
                  <a:srgbClr val="DBA392"/>
                </a:solidFill>
                <a:latin typeface="方正隶变简体" panose="03000509000000000000" pitchFamily="65" charset="-122"/>
                <a:ea typeface="方正隶变简体" panose="03000509000000000000" pitchFamily="65" charset="-122"/>
              </a:rPr>
            </a:br>
            <a:r>
              <a:rPr lang="zh-CN" altLang="zh-CN" sz="1400" dirty="0">
                <a:solidFill>
                  <a:srgbClr val="DBA392"/>
                </a:solidFill>
                <a:latin typeface="方正隶变简体" panose="03000509000000000000" pitchFamily="65" charset="-122"/>
                <a:ea typeface="方正隶变简体" panose="03000509000000000000" pitchFamily="65" charset="-122"/>
              </a:rPr>
              <a:t>洛阳相君忠孝家，可怜亦进姚黄花。 </a:t>
            </a:r>
          </a:p>
          <a:p>
            <a:endParaRPr lang="zh-CN" altLang="en-US" sz="1400" dirty="0">
              <a:solidFill>
                <a:srgbClr val="DBA392"/>
              </a:solidFill>
              <a:latin typeface="方正隶变简体" panose="03000509000000000000" pitchFamily="65" charset="-122"/>
              <a:ea typeface="方正隶变简体" panose="03000509000000000000" pitchFamily="65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2798586" y="2693165"/>
            <a:ext cx="492443" cy="132343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2000" dirty="0">
                <a:solidFill>
                  <a:srgbClr val="032D49"/>
                </a:solidFill>
                <a:latin typeface="方正瘦金书简体" panose="03000509000000000000" pitchFamily="65" charset="-122"/>
                <a:ea typeface="方正瘦金书简体" panose="03000509000000000000" pitchFamily="65" charset="-122"/>
                <a:cs typeface="Ebrima" panose="02000000000000000000" pitchFamily="2" charset="0"/>
              </a:rPr>
              <a:t>饮酒 </a:t>
            </a:r>
            <a:r>
              <a:rPr lang="en-US" altLang="zh-CN" sz="2000" dirty="0">
                <a:solidFill>
                  <a:srgbClr val="032D49"/>
                </a:solidFill>
                <a:latin typeface="方正瘦金书简体" panose="03000509000000000000" pitchFamily="65" charset="-122"/>
                <a:ea typeface="方正瘦金书简体" panose="03000509000000000000" pitchFamily="65" charset="-122"/>
                <a:cs typeface="Ebrima" panose="02000000000000000000" pitchFamily="2" charset="0"/>
              </a:rPr>
              <a:t>/</a:t>
            </a:r>
            <a:r>
              <a:rPr lang="zh-CN" altLang="en-US" sz="2000" dirty="0">
                <a:solidFill>
                  <a:srgbClr val="032D49"/>
                </a:solidFill>
                <a:latin typeface="方正瘦金书简体" panose="03000509000000000000" pitchFamily="65" charset="-122"/>
                <a:ea typeface="方正瘦金书简体" panose="03000509000000000000" pitchFamily="65" charset="-122"/>
                <a:cs typeface="Ebrima" panose="02000000000000000000" pitchFamily="2" charset="0"/>
              </a:rPr>
              <a:t> 品茶</a:t>
            </a:r>
            <a:endParaRPr lang="en-US" altLang="zh-CN" sz="2000" b="1" dirty="0">
              <a:solidFill>
                <a:srgbClr val="032D49"/>
              </a:solidFill>
              <a:latin typeface="方正瘦金书简体" panose="03000509000000000000" pitchFamily="65" charset="-122"/>
              <a:ea typeface="方正瘦金书简体" panose="03000509000000000000" pitchFamily="65" charset="-122"/>
              <a:cs typeface="Ebrima" panose="02000000000000000000" pitchFamily="2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2306142" y="2693165"/>
            <a:ext cx="492443" cy="132343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2000" dirty="0">
                <a:solidFill>
                  <a:srgbClr val="032D49"/>
                </a:solidFill>
                <a:latin typeface="方正瘦金书简体" panose="03000509000000000000" pitchFamily="65" charset="-122"/>
                <a:ea typeface="方正瘦金书简体" panose="03000509000000000000" pitchFamily="65" charset="-122"/>
                <a:cs typeface="Ebrima" panose="02000000000000000000" pitchFamily="2" charset="0"/>
              </a:rPr>
              <a:t>醉乡</a:t>
            </a:r>
            <a:r>
              <a:rPr lang="en-US" altLang="zh-CN" sz="2000" dirty="0">
                <a:solidFill>
                  <a:srgbClr val="032D49"/>
                </a:solidFill>
                <a:latin typeface="方正瘦金书简体" panose="03000509000000000000" pitchFamily="65" charset="-122"/>
                <a:ea typeface="方正瘦金书简体" panose="03000509000000000000" pitchFamily="65" charset="-122"/>
                <a:cs typeface="Ebrima" panose="02000000000000000000" pitchFamily="2" charset="0"/>
              </a:rPr>
              <a:t> / </a:t>
            </a:r>
            <a:r>
              <a:rPr lang="zh-CN" altLang="en-US" sz="2000" dirty="0">
                <a:solidFill>
                  <a:srgbClr val="032D49"/>
                </a:solidFill>
                <a:latin typeface="方正瘦金书简体" panose="03000509000000000000" pitchFamily="65" charset="-122"/>
                <a:ea typeface="方正瘦金书简体" panose="03000509000000000000" pitchFamily="65" charset="-122"/>
                <a:cs typeface="Ebrima" panose="02000000000000000000" pitchFamily="2" charset="0"/>
              </a:rPr>
              <a:t>醒乡</a:t>
            </a:r>
            <a:endParaRPr lang="en-US" altLang="zh-CN" sz="2000" b="1" dirty="0">
              <a:solidFill>
                <a:srgbClr val="032D49"/>
              </a:solidFill>
              <a:latin typeface="方正瘦金书简体" panose="03000509000000000000" pitchFamily="65" charset="-122"/>
              <a:ea typeface="方正瘦金书简体" panose="03000509000000000000" pitchFamily="65" charset="-122"/>
              <a:cs typeface="Ebrima" panose="02000000000000000000" pitchFamily="2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0223729" y="2718813"/>
            <a:ext cx="800219" cy="163121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4000" dirty="0">
                <a:solidFill>
                  <a:srgbClr val="D69F8F"/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rPr>
              <a:t>禅</a:t>
            </a:r>
            <a:r>
              <a:rPr lang="en-US" altLang="zh-CN" sz="4000" dirty="0">
                <a:solidFill>
                  <a:srgbClr val="D69F8F"/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rPr>
              <a:t>·</a:t>
            </a:r>
            <a:r>
              <a:rPr lang="zh-CN" altLang="en-US" sz="4000" dirty="0">
                <a:solidFill>
                  <a:srgbClr val="D69F8F"/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rPr>
              <a:t>道</a:t>
            </a:r>
          </a:p>
        </p:txBody>
      </p:sp>
      <p:grpSp>
        <p:nvGrpSpPr>
          <p:cNvPr id="23" name="组合 22"/>
          <p:cNvGrpSpPr/>
          <p:nvPr/>
        </p:nvGrpSpPr>
        <p:grpSpPr>
          <a:xfrm>
            <a:off x="8512905" y="1412186"/>
            <a:ext cx="1015663" cy="1139727"/>
            <a:chOff x="3034168" y="1789127"/>
            <a:chExt cx="1015663" cy="1139727"/>
          </a:xfrm>
        </p:grpSpPr>
        <p:sp>
          <p:nvSpPr>
            <p:cNvPr id="24" name="文本框 23"/>
            <p:cNvSpPr txBox="1"/>
            <p:nvPr/>
          </p:nvSpPr>
          <p:spPr>
            <a:xfrm>
              <a:off x="3180030" y="1789127"/>
              <a:ext cx="461665" cy="1001236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en-US" altLang="zh-CN" dirty="0">
                  <a:solidFill>
                    <a:srgbClr val="595959"/>
                  </a:solidFill>
                </a:rPr>
                <a:t>….………….</a:t>
              </a:r>
              <a:endParaRPr lang="zh-CN" altLang="en-US" dirty="0">
                <a:solidFill>
                  <a:srgbClr val="595959"/>
                </a:solidFill>
              </a:endParaRP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3034168" y="2661793"/>
              <a:ext cx="1015663" cy="267061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en-US" altLang="zh-CN" sz="5400" dirty="0">
                  <a:solidFill>
                    <a:srgbClr val="595959"/>
                  </a:solidFill>
                </a:rPr>
                <a:t>.</a:t>
              </a:r>
              <a:endParaRPr lang="zh-CN" altLang="en-US" sz="5400" dirty="0">
                <a:solidFill>
                  <a:srgbClr val="595959"/>
                </a:solidFill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5807886" y="1423473"/>
            <a:ext cx="1015663" cy="1134964"/>
            <a:chOff x="3035755" y="1789127"/>
            <a:chExt cx="1015663" cy="1134964"/>
          </a:xfrm>
        </p:grpSpPr>
        <p:sp>
          <p:nvSpPr>
            <p:cNvPr id="30" name="文本框 29"/>
            <p:cNvSpPr txBox="1"/>
            <p:nvPr/>
          </p:nvSpPr>
          <p:spPr>
            <a:xfrm>
              <a:off x="3180030" y="1789127"/>
              <a:ext cx="461665" cy="1001236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en-US" altLang="zh-CN" dirty="0">
                  <a:solidFill>
                    <a:srgbClr val="595959"/>
                  </a:solidFill>
                </a:rPr>
                <a:t>….………….</a:t>
              </a:r>
              <a:endParaRPr lang="zh-CN" altLang="en-US" dirty="0">
                <a:solidFill>
                  <a:srgbClr val="595959"/>
                </a:solidFill>
              </a:endParaRPr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3035755" y="2657030"/>
              <a:ext cx="1015663" cy="267061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en-US" altLang="zh-CN" sz="5400" dirty="0">
                  <a:solidFill>
                    <a:srgbClr val="595959"/>
                  </a:solidFill>
                </a:rPr>
                <a:t>.</a:t>
              </a:r>
              <a:endParaRPr lang="zh-CN" altLang="en-US" sz="5400" dirty="0">
                <a:solidFill>
                  <a:srgbClr val="595959"/>
                </a:solidFill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2443588" y="1423473"/>
            <a:ext cx="1015663" cy="1134964"/>
            <a:chOff x="3032580" y="1789127"/>
            <a:chExt cx="1015663" cy="1134964"/>
          </a:xfrm>
        </p:grpSpPr>
        <p:sp>
          <p:nvSpPr>
            <p:cNvPr id="36" name="文本框 35"/>
            <p:cNvSpPr txBox="1"/>
            <p:nvPr/>
          </p:nvSpPr>
          <p:spPr>
            <a:xfrm>
              <a:off x="3180030" y="1789127"/>
              <a:ext cx="461665" cy="1001236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en-US" altLang="zh-CN" dirty="0">
                  <a:solidFill>
                    <a:srgbClr val="595959"/>
                  </a:solidFill>
                </a:rPr>
                <a:t>….………….</a:t>
              </a:r>
              <a:endParaRPr lang="zh-CN" altLang="en-US" dirty="0">
                <a:solidFill>
                  <a:srgbClr val="595959"/>
                </a:solidFill>
              </a:endParaRPr>
            </a:p>
          </p:txBody>
        </p:sp>
        <p:sp>
          <p:nvSpPr>
            <p:cNvPr id="37" name="文本框 36"/>
            <p:cNvSpPr txBox="1"/>
            <p:nvPr/>
          </p:nvSpPr>
          <p:spPr>
            <a:xfrm>
              <a:off x="3032580" y="2657030"/>
              <a:ext cx="1015663" cy="267061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en-US" altLang="zh-CN" sz="5400" dirty="0">
                  <a:solidFill>
                    <a:srgbClr val="595959"/>
                  </a:solidFill>
                </a:rPr>
                <a:t>.</a:t>
              </a:r>
              <a:endParaRPr lang="zh-CN" altLang="en-US" sz="5400" dirty="0">
                <a:solidFill>
                  <a:srgbClr val="595959"/>
                </a:solidFill>
              </a:endParaRPr>
            </a:p>
          </p:txBody>
        </p:sp>
      </p:grpSp>
    </p:spTree>
  </p:cSld>
  <p:clrMapOvr>
    <a:masterClrMapping/>
  </p:clrMapOvr>
  <p:transition spd="slow" advClick="0" advTm="10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899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899"/>
                            </p:stCondLst>
                            <p:childTnLst>
                              <p:par>
                                <p:cTn id="2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2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840"/>
                            </p:stCondLst>
                            <p:childTnLst>
                              <p:par>
                                <p:cTn id="26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39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39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6984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774"/>
                            </p:stCondLst>
                            <p:childTnLst>
                              <p:par>
                                <p:cTn id="41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9974"/>
                            </p:stCondLst>
                            <p:childTnLst>
                              <p:par>
                                <p:cTn id="4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974"/>
                            </p:stCondLst>
                            <p:childTnLst>
                              <p:par>
                                <p:cTn id="52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4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5" grpId="0" build="p"/>
      <p:bldP spid="6" grpId="0"/>
      <p:bldP spid="11" grpId="0"/>
      <p:bldP spid="12" grpId="0"/>
      <p:bldP spid="1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4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椭圆 2"/>
          <p:cNvSpPr/>
          <p:nvPr/>
        </p:nvSpPr>
        <p:spPr>
          <a:xfrm>
            <a:off x="4948541" y="2179238"/>
            <a:ext cx="2294917" cy="2289979"/>
          </a:xfrm>
          <a:custGeom>
            <a:avLst/>
            <a:gdLst>
              <a:gd name="connsiteX0" fmla="*/ 0 w 1606378"/>
              <a:gd name="connsiteY0" fmla="*/ 759941 h 1519881"/>
              <a:gd name="connsiteX1" fmla="*/ 803189 w 1606378"/>
              <a:gd name="connsiteY1" fmla="*/ 0 h 1519881"/>
              <a:gd name="connsiteX2" fmla="*/ 1606378 w 1606378"/>
              <a:gd name="connsiteY2" fmla="*/ 759941 h 1519881"/>
              <a:gd name="connsiteX3" fmla="*/ 803189 w 1606378"/>
              <a:gd name="connsiteY3" fmla="*/ 1519882 h 1519881"/>
              <a:gd name="connsiteX4" fmla="*/ 0 w 1606378"/>
              <a:gd name="connsiteY4" fmla="*/ 759941 h 1519881"/>
              <a:gd name="connsiteX0-1" fmla="*/ 85 w 1606463"/>
              <a:gd name="connsiteY0-2" fmla="*/ 759941 h 1519882"/>
              <a:gd name="connsiteX1-3" fmla="*/ 766203 w 1606463"/>
              <a:gd name="connsiteY1-4" fmla="*/ 0 h 1519882"/>
              <a:gd name="connsiteX2-5" fmla="*/ 1606463 w 1606463"/>
              <a:gd name="connsiteY2-6" fmla="*/ 759941 h 1519882"/>
              <a:gd name="connsiteX3-7" fmla="*/ 803274 w 1606463"/>
              <a:gd name="connsiteY3-8" fmla="*/ 1519882 h 1519882"/>
              <a:gd name="connsiteX4-9" fmla="*/ 85 w 1606463"/>
              <a:gd name="connsiteY4-10" fmla="*/ 759941 h 1519882"/>
              <a:gd name="connsiteX0-11" fmla="*/ 62 w 1557013"/>
              <a:gd name="connsiteY0-12" fmla="*/ 759941 h 1519882"/>
              <a:gd name="connsiteX1-13" fmla="*/ 716753 w 1557013"/>
              <a:gd name="connsiteY1-14" fmla="*/ 0 h 1519882"/>
              <a:gd name="connsiteX2-15" fmla="*/ 1557013 w 1557013"/>
              <a:gd name="connsiteY2-16" fmla="*/ 759941 h 1519882"/>
              <a:gd name="connsiteX3-17" fmla="*/ 753824 w 1557013"/>
              <a:gd name="connsiteY3-18" fmla="*/ 1519882 h 1519882"/>
              <a:gd name="connsiteX4-19" fmla="*/ 62 w 1557013"/>
              <a:gd name="connsiteY4-20" fmla="*/ 759941 h 1519882"/>
              <a:gd name="connsiteX0-21" fmla="*/ 56 w 1606434"/>
              <a:gd name="connsiteY0-22" fmla="*/ 759941 h 1519882"/>
              <a:gd name="connsiteX1-23" fmla="*/ 766174 w 1606434"/>
              <a:gd name="connsiteY1-24" fmla="*/ 0 h 1519882"/>
              <a:gd name="connsiteX2-25" fmla="*/ 1606434 w 1606434"/>
              <a:gd name="connsiteY2-26" fmla="*/ 759941 h 1519882"/>
              <a:gd name="connsiteX3-27" fmla="*/ 803245 w 1606434"/>
              <a:gd name="connsiteY3-28" fmla="*/ 1519882 h 1519882"/>
              <a:gd name="connsiteX4-29" fmla="*/ 56 w 1606434"/>
              <a:gd name="connsiteY4-30" fmla="*/ 759941 h 1519882"/>
              <a:gd name="connsiteX0-31" fmla="*/ 237 w 1606615"/>
              <a:gd name="connsiteY0-32" fmla="*/ 784654 h 1544595"/>
              <a:gd name="connsiteX1-33" fmla="*/ 729285 w 1606615"/>
              <a:gd name="connsiteY1-34" fmla="*/ 0 h 1544595"/>
              <a:gd name="connsiteX2-35" fmla="*/ 1606615 w 1606615"/>
              <a:gd name="connsiteY2-36" fmla="*/ 784654 h 1544595"/>
              <a:gd name="connsiteX3-37" fmla="*/ 803426 w 1606615"/>
              <a:gd name="connsiteY3-38" fmla="*/ 1544595 h 1544595"/>
              <a:gd name="connsiteX4-39" fmla="*/ 237 w 1606615"/>
              <a:gd name="connsiteY4-40" fmla="*/ 784654 h 1544595"/>
              <a:gd name="connsiteX0-41" fmla="*/ 434 w 1606812"/>
              <a:gd name="connsiteY0-42" fmla="*/ 790646 h 1550587"/>
              <a:gd name="connsiteX1-43" fmla="*/ 729482 w 1606812"/>
              <a:gd name="connsiteY1-44" fmla="*/ 5992 h 1550587"/>
              <a:gd name="connsiteX2-45" fmla="*/ 1606812 w 1606812"/>
              <a:gd name="connsiteY2-46" fmla="*/ 790646 h 1550587"/>
              <a:gd name="connsiteX3-47" fmla="*/ 803623 w 1606812"/>
              <a:gd name="connsiteY3-48" fmla="*/ 1550587 h 1550587"/>
              <a:gd name="connsiteX4-49" fmla="*/ 434 w 1606812"/>
              <a:gd name="connsiteY4-50" fmla="*/ 790646 h 1550587"/>
              <a:gd name="connsiteX0-51" fmla="*/ 434 w 1606812"/>
              <a:gd name="connsiteY0-52" fmla="*/ 790646 h 1553699"/>
              <a:gd name="connsiteX1-53" fmla="*/ 729482 w 1606812"/>
              <a:gd name="connsiteY1-54" fmla="*/ 5992 h 1553699"/>
              <a:gd name="connsiteX2-55" fmla="*/ 1606812 w 1606812"/>
              <a:gd name="connsiteY2-56" fmla="*/ 790646 h 1553699"/>
              <a:gd name="connsiteX3-57" fmla="*/ 803623 w 1606812"/>
              <a:gd name="connsiteY3-58" fmla="*/ 1550587 h 1553699"/>
              <a:gd name="connsiteX4-59" fmla="*/ 434 w 1606812"/>
              <a:gd name="connsiteY4-60" fmla="*/ 790646 h 1553699"/>
              <a:gd name="connsiteX0-61" fmla="*/ 434 w 1606812"/>
              <a:gd name="connsiteY0-62" fmla="*/ 791124 h 1554177"/>
              <a:gd name="connsiteX1-63" fmla="*/ 729482 w 1606812"/>
              <a:gd name="connsiteY1-64" fmla="*/ 6470 h 1554177"/>
              <a:gd name="connsiteX2-65" fmla="*/ 1606812 w 1606812"/>
              <a:gd name="connsiteY2-66" fmla="*/ 791124 h 1554177"/>
              <a:gd name="connsiteX3-67" fmla="*/ 803623 w 1606812"/>
              <a:gd name="connsiteY3-68" fmla="*/ 1551065 h 1554177"/>
              <a:gd name="connsiteX4-69" fmla="*/ 434 w 1606812"/>
              <a:gd name="connsiteY4-70" fmla="*/ 791124 h 1554177"/>
              <a:gd name="connsiteX0-71" fmla="*/ 434 w 1606812"/>
              <a:gd name="connsiteY0-72" fmla="*/ 791124 h 1572769"/>
              <a:gd name="connsiteX1-73" fmla="*/ 729482 w 1606812"/>
              <a:gd name="connsiteY1-74" fmla="*/ 6470 h 1572769"/>
              <a:gd name="connsiteX2-75" fmla="*/ 1606812 w 1606812"/>
              <a:gd name="connsiteY2-76" fmla="*/ 791124 h 1572769"/>
              <a:gd name="connsiteX3-77" fmla="*/ 803623 w 1606812"/>
              <a:gd name="connsiteY3-78" fmla="*/ 1551065 h 1572769"/>
              <a:gd name="connsiteX4-79" fmla="*/ 434 w 1606812"/>
              <a:gd name="connsiteY4-80" fmla="*/ 791124 h 1572769"/>
              <a:gd name="connsiteX0-81" fmla="*/ 434 w 1606812"/>
              <a:gd name="connsiteY0-82" fmla="*/ 791124 h 1572769"/>
              <a:gd name="connsiteX1-83" fmla="*/ 729482 w 1606812"/>
              <a:gd name="connsiteY1-84" fmla="*/ 6470 h 1572769"/>
              <a:gd name="connsiteX2-85" fmla="*/ 1606812 w 1606812"/>
              <a:gd name="connsiteY2-86" fmla="*/ 791124 h 1572769"/>
              <a:gd name="connsiteX3-87" fmla="*/ 803623 w 1606812"/>
              <a:gd name="connsiteY3-88" fmla="*/ 1551065 h 1572769"/>
              <a:gd name="connsiteX4-89" fmla="*/ 434 w 1606812"/>
              <a:gd name="connsiteY4-90" fmla="*/ 791124 h 1572769"/>
              <a:gd name="connsiteX0-91" fmla="*/ 434 w 1606812"/>
              <a:gd name="connsiteY0-92" fmla="*/ 742484 h 1523908"/>
              <a:gd name="connsiteX1-93" fmla="*/ 729482 w 1606812"/>
              <a:gd name="connsiteY1-94" fmla="*/ 7257 h 1523908"/>
              <a:gd name="connsiteX2-95" fmla="*/ 1606812 w 1606812"/>
              <a:gd name="connsiteY2-96" fmla="*/ 742484 h 1523908"/>
              <a:gd name="connsiteX3-97" fmla="*/ 803623 w 1606812"/>
              <a:gd name="connsiteY3-98" fmla="*/ 1502425 h 1523908"/>
              <a:gd name="connsiteX4-99" fmla="*/ 434 w 1606812"/>
              <a:gd name="connsiteY4-100" fmla="*/ 742484 h 1523908"/>
              <a:gd name="connsiteX0-101" fmla="*/ 368 w 1606746"/>
              <a:gd name="connsiteY0-102" fmla="*/ 761456 h 1542880"/>
              <a:gd name="connsiteX1-103" fmla="*/ 729416 w 1606746"/>
              <a:gd name="connsiteY1-104" fmla="*/ 26229 h 1542880"/>
              <a:gd name="connsiteX2-105" fmla="*/ 1606746 w 1606746"/>
              <a:gd name="connsiteY2-106" fmla="*/ 761456 h 1542880"/>
              <a:gd name="connsiteX3-107" fmla="*/ 803557 w 1606746"/>
              <a:gd name="connsiteY3-108" fmla="*/ 1521397 h 1542880"/>
              <a:gd name="connsiteX4-109" fmla="*/ 368 w 1606746"/>
              <a:gd name="connsiteY4-110" fmla="*/ 761456 h 1542880"/>
              <a:gd name="connsiteX0-111" fmla="*/ 503 w 1606881"/>
              <a:gd name="connsiteY0-112" fmla="*/ 740156 h 1521580"/>
              <a:gd name="connsiteX1-113" fmla="*/ 729551 w 1606881"/>
              <a:gd name="connsiteY1-114" fmla="*/ 4929 h 1521580"/>
              <a:gd name="connsiteX2-115" fmla="*/ 1606881 w 1606881"/>
              <a:gd name="connsiteY2-116" fmla="*/ 740156 h 1521580"/>
              <a:gd name="connsiteX3-117" fmla="*/ 803692 w 1606881"/>
              <a:gd name="connsiteY3-118" fmla="*/ 1500097 h 1521580"/>
              <a:gd name="connsiteX4-119" fmla="*/ 503 w 1606881"/>
              <a:gd name="connsiteY4-120" fmla="*/ 740156 h 1521580"/>
              <a:gd name="connsiteX0-121" fmla="*/ 383 w 1606761"/>
              <a:gd name="connsiteY0-122" fmla="*/ 742483 h 1523907"/>
              <a:gd name="connsiteX1-123" fmla="*/ 729431 w 1606761"/>
              <a:gd name="connsiteY1-124" fmla="*/ 7256 h 1523907"/>
              <a:gd name="connsiteX2-125" fmla="*/ 1606761 w 1606761"/>
              <a:gd name="connsiteY2-126" fmla="*/ 742483 h 1523907"/>
              <a:gd name="connsiteX3-127" fmla="*/ 803572 w 1606761"/>
              <a:gd name="connsiteY3-128" fmla="*/ 1502424 h 1523907"/>
              <a:gd name="connsiteX4-129" fmla="*/ 383 w 1606761"/>
              <a:gd name="connsiteY4-130" fmla="*/ 742483 h 1523907"/>
              <a:gd name="connsiteX0-131" fmla="*/ 28469 w 1634847"/>
              <a:gd name="connsiteY0-132" fmla="*/ 752273 h 1533697"/>
              <a:gd name="connsiteX1-133" fmla="*/ 234418 w 1634847"/>
              <a:gd name="connsiteY1-134" fmla="*/ 276539 h 1533697"/>
              <a:gd name="connsiteX2-135" fmla="*/ 757517 w 1634847"/>
              <a:gd name="connsiteY2-136" fmla="*/ 17046 h 1533697"/>
              <a:gd name="connsiteX3-137" fmla="*/ 1634847 w 1634847"/>
              <a:gd name="connsiteY3-138" fmla="*/ 752273 h 1533697"/>
              <a:gd name="connsiteX4-139" fmla="*/ 831658 w 1634847"/>
              <a:gd name="connsiteY4-140" fmla="*/ 1512214 h 1533697"/>
              <a:gd name="connsiteX5" fmla="*/ 28469 w 1634847"/>
              <a:gd name="connsiteY5" fmla="*/ 752273 h 1533697"/>
              <a:gd name="connsiteX0-141" fmla="*/ 28469 w 1634847"/>
              <a:gd name="connsiteY0-142" fmla="*/ 761389 h 1542813"/>
              <a:gd name="connsiteX1-143" fmla="*/ 234418 w 1634847"/>
              <a:gd name="connsiteY1-144" fmla="*/ 285655 h 1542813"/>
              <a:gd name="connsiteX2-145" fmla="*/ 757517 w 1634847"/>
              <a:gd name="connsiteY2-146" fmla="*/ 26162 h 1542813"/>
              <a:gd name="connsiteX3-147" fmla="*/ 1634847 w 1634847"/>
              <a:gd name="connsiteY3-148" fmla="*/ 761389 h 1542813"/>
              <a:gd name="connsiteX4-149" fmla="*/ 831658 w 1634847"/>
              <a:gd name="connsiteY4-150" fmla="*/ 1521330 h 1542813"/>
              <a:gd name="connsiteX5-151" fmla="*/ 28469 w 1634847"/>
              <a:gd name="connsiteY5-152" fmla="*/ 761389 h 1542813"/>
              <a:gd name="connsiteX0-153" fmla="*/ 28469 w 1634847"/>
              <a:gd name="connsiteY0-154" fmla="*/ 794404 h 1575828"/>
              <a:gd name="connsiteX1-155" fmla="*/ 234418 w 1634847"/>
              <a:gd name="connsiteY1-156" fmla="*/ 318670 h 1575828"/>
              <a:gd name="connsiteX2-157" fmla="*/ 992296 w 1634847"/>
              <a:gd name="connsiteY2-158" fmla="*/ 22107 h 1575828"/>
              <a:gd name="connsiteX3-159" fmla="*/ 1634847 w 1634847"/>
              <a:gd name="connsiteY3-160" fmla="*/ 794404 h 1575828"/>
              <a:gd name="connsiteX4-161" fmla="*/ 831658 w 1634847"/>
              <a:gd name="connsiteY4-162" fmla="*/ 1554345 h 1575828"/>
              <a:gd name="connsiteX5-163" fmla="*/ 28469 w 1634847"/>
              <a:gd name="connsiteY5-164" fmla="*/ 794404 h 1575828"/>
              <a:gd name="connsiteX0-165" fmla="*/ 28469 w 1634847"/>
              <a:gd name="connsiteY0-166" fmla="*/ 823791 h 1605215"/>
              <a:gd name="connsiteX1-167" fmla="*/ 234418 w 1634847"/>
              <a:gd name="connsiteY1-168" fmla="*/ 348057 h 1605215"/>
              <a:gd name="connsiteX2-169" fmla="*/ 992296 w 1634847"/>
              <a:gd name="connsiteY2-170" fmla="*/ 51494 h 1605215"/>
              <a:gd name="connsiteX3-171" fmla="*/ 1634847 w 1634847"/>
              <a:gd name="connsiteY3-172" fmla="*/ 823791 h 1605215"/>
              <a:gd name="connsiteX4-173" fmla="*/ 831658 w 1634847"/>
              <a:gd name="connsiteY4-174" fmla="*/ 1583732 h 1605215"/>
              <a:gd name="connsiteX5-175" fmla="*/ 28469 w 1634847"/>
              <a:gd name="connsiteY5-176" fmla="*/ 823791 h 1605215"/>
              <a:gd name="connsiteX0-177" fmla="*/ 28469 w 1634847"/>
              <a:gd name="connsiteY0-178" fmla="*/ 789868 h 1571292"/>
              <a:gd name="connsiteX1-179" fmla="*/ 234418 w 1634847"/>
              <a:gd name="connsiteY1-180" fmla="*/ 314134 h 1571292"/>
              <a:gd name="connsiteX2-181" fmla="*/ 992296 w 1634847"/>
              <a:gd name="connsiteY2-182" fmla="*/ 17571 h 1571292"/>
              <a:gd name="connsiteX3-183" fmla="*/ 1634847 w 1634847"/>
              <a:gd name="connsiteY3-184" fmla="*/ 789868 h 1571292"/>
              <a:gd name="connsiteX4-185" fmla="*/ 831658 w 1634847"/>
              <a:gd name="connsiteY4-186" fmla="*/ 1549809 h 1571292"/>
              <a:gd name="connsiteX5-187" fmla="*/ 28469 w 1634847"/>
              <a:gd name="connsiteY5-188" fmla="*/ 789868 h 1571292"/>
              <a:gd name="connsiteX0-189" fmla="*/ 28469 w 1634847"/>
              <a:gd name="connsiteY0-190" fmla="*/ 803879 h 1585303"/>
              <a:gd name="connsiteX1-191" fmla="*/ 234418 w 1634847"/>
              <a:gd name="connsiteY1-192" fmla="*/ 328145 h 1585303"/>
              <a:gd name="connsiteX2-193" fmla="*/ 992296 w 1634847"/>
              <a:gd name="connsiteY2-194" fmla="*/ 31582 h 1585303"/>
              <a:gd name="connsiteX3-195" fmla="*/ 1634847 w 1634847"/>
              <a:gd name="connsiteY3-196" fmla="*/ 803879 h 1585303"/>
              <a:gd name="connsiteX4-197" fmla="*/ 831658 w 1634847"/>
              <a:gd name="connsiteY4-198" fmla="*/ 1563820 h 1585303"/>
              <a:gd name="connsiteX5-199" fmla="*/ 28469 w 1634847"/>
              <a:gd name="connsiteY5-200" fmla="*/ 803879 h 1585303"/>
              <a:gd name="connsiteX0-201" fmla="*/ 28469 w 1640691"/>
              <a:gd name="connsiteY0-202" fmla="*/ 803879 h 1585303"/>
              <a:gd name="connsiteX1-203" fmla="*/ 234418 w 1640691"/>
              <a:gd name="connsiteY1-204" fmla="*/ 328145 h 1585303"/>
              <a:gd name="connsiteX2-205" fmla="*/ 992296 w 1640691"/>
              <a:gd name="connsiteY2-206" fmla="*/ 31582 h 1585303"/>
              <a:gd name="connsiteX3-207" fmla="*/ 1634847 w 1640691"/>
              <a:gd name="connsiteY3-208" fmla="*/ 803879 h 1585303"/>
              <a:gd name="connsiteX4-209" fmla="*/ 1283569 w 1640691"/>
              <a:gd name="connsiteY4-210" fmla="*/ 1274644 h 1585303"/>
              <a:gd name="connsiteX5-211" fmla="*/ 831658 w 1640691"/>
              <a:gd name="connsiteY5-212" fmla="*/ 1563820 h 1585303"/>
              <a:gd name="connsiteX6" fmla="*/ 28469 w 1640691"/>
              <a:gd name="connsiteY6" fmla="*/ 803879 h 1585303"/>
              <a:gd name="connsiteX0-213" fmla="*/ 28469 w 1650938"/>
              <a:gd name="connsiteY0-214" fmla="*/ 803879 h 1585303"/>
              <a:gd name="connsiteX1-215" fmla="*/ 234418 w 1650938"/>
              <a:gd name="connsiteY1-216" fmla="*/ 328145 h 1585303"/>
              <a:gd name="connsiteX2-217" fmla="*/ 992296 w 1650938"/>
              <a:gd name="connsiteY2-218" fmla="*/ 31582 h 1585303"/>
              <a:gd name="connsiteX3-219" fmla="*/ 1634847 w 1650938"/>
              <a:gd name="connsiteY3-220" fmla="*/ 803879 h 1585303"/>
              <a:gd name="connsiteX4-221" fmla="*/ 1283569 w 1650938"/>
              <a:gd name="connsiteY4-222" fmla="*/ 1274644 h 1585303"/>
              <a:gd name="connsiteX5-223" fmla="*/ 831658 w 1650938"/>
              <a:gd name="connsiteY5-224" fmla="*/ 1563820 h 1585303"/>
              <a:gd name="connsiteX6-225" fmla="*/ 28469 w 1650938"/>
              <a:gd name="connsiteY6-226" fmla="*/ 803879 h 1585303"/>
              <a:gd name="connsiteX0-227" fmla="*/ 28469 w 1650938"/>
              <a:gd name="connsiteY0-228" fmla="*/ 803879 h 1596525"/>
              <a:gd name="connsiteX1-229" fmla="*/ 234418 w 1650938"/>
              <a:gd name="connsiteY1-230" fmla="*/ 328145 h 1596525"/>
              <a:gd name="connsiteX2-231" fmla="*/ 992296 w 1650938"/>
              <a:gd name="connsiteY2-232" fmla="*/ 31582 h 1596525"/>
              <a:gd name="connsiteX3-233" fmla="*/ 1634847 w 1650938"/>
              <a:gd name="connsiteY3-234" fmla="*/ 803879 h 1596525"/>
              <a:gd name="connsiteX4-235" fmla="*/ 1283569 w 1650938"/>
              <a:gd name="connsiteY4-236" fmla="*/ 1393029 h 1596525"/>
              <a:gd name="connsiteX5-237" fmla="*/ 831658 w 1650938"/>
              <a:gd name="connsiteY5-238" fmla="*/ 1563820 h 1596525"/>
              <a:gd name="connsiteX6-239" fmla="*/ 28469 w 1650938"/>
              <a:gd name="connsiteY6-240" fmla="*/ 803879 h 1596525"/>
              <a:gd name="connsiteX0-241" fmla="*/ 16002 w 1638471"/>
              <a:gd name="connsiteY0-242" fmla="*/ 803879 h 1596524"/>
              <a:gd name="connsiteX1-243" fmla="*/ 221951 w 1638471"/>
              <a:gd name="connsiteY1-244" fmla="*/ 328145 h 1596524"/>
              <a:gd name="connsiteX2-245" fmla="*/ 979829 w 1638471"/>
              <a:gd name="connsiteY2-246" fmla="*/ 31582 h 1596524"/>
              <a:gd name="connsiteX3-247" fmla="*/ 1622380 w 1638471"/>
              <a:gd name="connsiteY3-248" fmla="*/ 803879 h 1596524"/>
              <a:gd name="connsiteX4-249" fmla="*/ 1271102 w 1638471"/>
              <a:gd name="connsiteY4-250" fmla="*/ 1393029 h 1596524"/>
              <a:gd name="connsiteX5-251" fmla="*/ 616247 w 1638471"/>
              <a:gd name="connsiteY5-252" fmla="*/ 1563820 h 1596524"/>
              <a:gd name="connsiteX6-253" fmla="*/ 16002 w 1638471"/>
              <a:gd name="connsiteY6-254" fmla="*/ 803879 h 1596524"/>
              <a:gd name="connsiteX0-255" fmla="*/ 16002 w 1638471"/>
              <a:gd name="connsiteY0-256" fmla="*/ 803879 h 1596524"/>
              <a:gd name="connsiteX1-257" fmla="*/ 221951 w 1638471"/>
              <a:gd name="connsiteY1-258" fmla="*/ 328145 h 1596524"/>
              <a:gd name="connsiteX2-259" fmla="*/ 979829 w 1638471"/>
              <a:gd name="connsiteY2-260" fmla="*/ 31582 h 1596524"/>
              <a:gd name="connsiteX3-261" fmla="*/ 1622380 w 1638471"/>
              <a:gd name="connsiteY3-262" fmla="*/ 803879 h 1596524"/>
              <a:gd name="connsiteX4-263" fmla="*/ 1271102 w 1638471"/>
              <a:gd name="connsiteY4-264" fmla="*/ 1393029 h 1596524"/>
              <a:gd name="connsiteX5-265" fmla="*/ 616247 w 1638471"/>
              <a:gd name="connsiteY5-266" fmla="*/ 1563820 h 1596524"/>
              <a:gd name="connsiteX6-267" fmla="*/ 16002 w 1638471"/>
              <a:gd name="connsiteY6-268" fmla="*/ 803879 h 1596524"/>
              <a:gd name="connsiteX0-269" fmla="*/ 11245 w 1633714"/>
              <a:gd name="connsiteY0-270" fmla="*/ 803879 h 1626236"/>
              <a:gd name="connsiteX1-271" fmla="*/ 217194 w 1633714"/>
              <a:gd name="connsiteY1-272" fmla="*/ 328145 h 1626236"/>
              <a:gd name="connsiteX2-273" fmla="*/ 975072 w 1633714"/>
              <a:gd name="connsiteY2-274" fmla="*/ 31582 h 1626236"/>
              <a:gd name="connsiteX3-275" fmla="*/ 1617623 w 1633714"/>
              <a:gd name="connsiteY3-276" fmla="*/ 803879 h 1626236"/>
              <a:gd name="connsiteX4-277" fmla="*/ 1266345 w 1633714"/>
              <a:gd name="connsiteY4-278" fmla="*/ 1393029 h 1626236"/>
              <a:gd name="connsiteX5-279" fmla="*/ 526931 w 1633714"/>
              <a:gd name="connsiteY5-280" fmla="*/ 1597645 h 1626236"/>
              <a:gd name="connsiteX6-281" fmla="*/ 11245 w 1633714"/>
              <a:gd name="connsiteY6-282" fmla="*/ 803879 h 1626236"/>
              <a:gd name="connsiteX0-283" fmla="*/ 11245 w 1633714"/>
              <a:gd name="connsiteY0-284" fmla="*/ 803879 h 1597657"/>
              <a:gd name="connsiteX1-285" fmla="*/ 217194 w 1633714"/>
              <a:gd name="connsiteY1-286" fmla="*/ 328145 h 1597657"/>
              <a:gd name="connsiteX2-287" fmla="*/ 975072 w 1633714"/>
              <a:gd name="connsiteY2-288" fmla="*/ 31582 h 1597657"/>
              <a:gd name="connsiteX3-289" fmla="*/ 1617623 w 1633714"/>
              <a:gd name="connsiteY3-290" fmla="*/ 803879 h 1597657"/>
              <a:gd name="connsiteX4-291" fmla="*/ 1266345 w 1633714"/>
              <a:gd name="connsiteY4-292" fmla="*/ 1393029 h 1597657"/>
              <a:gd name="connsiteX5-293" fmla="*/ 526931 w 1633714"/>
              <a:gd name="connsiteY5-294" fmla="*/ 1597645 h 1597657"/>
              <a:gd name="connsiteX6-295" fmla="*/ 11245 w 1633714"/>
              <a:gd name="connsiteY6-296" fmla="*/ 803879 h 1597657"/>
              <a:gd name="connsiteX0-297" fmla="*/ 11245 w 1633714"/>
              <a:gd name="connsiteY0-298" fmla="*/ 803879 h 1626236"/>
              <a:gd name="connsiteX1-299" fmla="*/ 217194 w 1633714"/>
              <a:gd name="connsiteY1-300" fmla="*/ 328145 h 1626236"/>
              <a:gd name="connsiteX2-301" fmla="*/ 975072 w 1633714"/>
              <a:gd name="connsiteY2-302" fmla="*/ 31582 h 1626236"/>
              <a:gd name="connsiteX3-303" fmla="*/ 1617623 w 1633714"/>
              <a:gd name="connsiteY3-304" fmla="*/ 803879 h 1626236"/>
              <a:gd name="connsiteX4-305" fmla="*/ 1266345 w 1633714"/>
              <a:gd name="connsiteY4-306" fmla="*/ 1393029 h 1626236"/>
              <a:gd name="connsiteX5-307" fmla="*/ 526931 w 1633714"/>
              <a:gd name="connsiteY5-308" fmla="*/ 1597645 h 1626236"/>
              <a:gd name="connsiteX6-309" fmla="*/ 11245 w 1633714"/>
              <a:gd name="connsiteY6-310" fmla="*/ 803879 h 1626236"/>
              <a:gd name="connsiteX0-311" fmla="*/ 11245 w 1620174"/>
              <a:gd name="connsiteY0-312" fmla="*/ 803879 h 1626236"/>
              <a:gd name="connsiteX1-313" fmla="*/ 217194 w 1620174"/>
              <a:gd name="connsiteY1-314" fmla="*/ 328145 h 1626236"/>
              <a:gd name="connsiteX2-315" fmla="*/ 975072 w 1620174"/>
              <a:gd name="connsiteY2-316" fmla="*/ 31582 h 1626236"/>
              <a:gd name="connsiteX3-317" fmla="*/ 1401640 w 1620174"/>
              <a:gd name="connsiteY3-318" fmla="*/ 445955 h 1626236"/>
              <a:gd name="connsiteX4-319" fmla="*/ 1617623 w 1620174"/>
              <a:gd name="connsiteY4-320" fmla="*/ 803879 h 1626236"/>
              <a:gd name="connsiteX5-321" fmla="*/ 1266345 w 1620174"/>
              <a:gd name="connsiteY5-322" fmla="*/ 1393029 h 1626236"/>
              <a:gd name="connsiteX6-323" fmla="*/ 526931 w 1620174"/>
              <a:gd name="connsiteY6-324" fmla="*/ 1597645 h 1626236"/>
              <a:gd name="connsiteX7" fmla="*/ 11245 w 1620174"/>
              <a:gd name="connsiteY7" fmla="*/ 803879 h 1626236"/>
              <a:gd name="connsiteX0-325" fmla="*/ 11245 w 1630036"/>
              <a:gd name="connsiteY0-326" fmla="*/ 803879 h 1626236"/>
              <a:gd name="connsiteX1-327" fmla="*/ 217194 w 1630036"/>
              <a:gd name="connsiteY1-328" fmla="*/ 328145 h 1626236"/>
              <a:gd name="connsiteX2-329" fmla="*/ 975072 w 1630036"/>
              <a:gd name="connsiteY2-330" fmla="*/ 31582 h 1626236"/>
              <a:gd name="connsiteX3-331" fmla="*/ 1401640 w 1630036"/>
              <a:gd name="connsiteY3-332" fmla="*/ 445955 h 1626236"/>
              <a:gd name="connsiteX4-333" fmla="*/ 1617623 w 1630036"/>
              <a:gd name="connsiteY4-334" fmla="*/ 803879 h 1626236"/>
              <a:gd name="connsiteX5-335" fmla="*/ 1266345 w 1630036"/>
              <a:gd name="connsiteY5-336" fmla="*/ 1393029 h 1626236"/>
              <a:gd name="connsiteX6-337" fmla="*/ 526931 w 1630036"/>
              <a:gd name="connsiteY6-338" fmla="*/ 1597645 h 1626236"/>
              <a:gd name="connsiteX7-339" fmla="*/ 11245 w 1630036"/>
              <a:gd name="connsiteY7-340" fmla="*/ 803879 h 1626236"/>
              <a:gd name="connsiteX0-341" fmla="*/ 11245 w 1630036"/>
              <a:gd name="connsiteY0-342" fmla="*/ 803879 h 1626236"/>
              <a:gd name="connsiteX1-343" fmla="*/ 217194 w 1630036"/>
              <a:gd name="connsiteY1-344" fmla="*/ 328145 h 1626236"/>
              <a:gd name="connsiteX2-345" fmla="*/ 975072 w 1630036"/>
              <a:gd name="connsiteY2-346" fmla="*/ 31582 h 1626236"/>
              <a:gd name="connsiteX3-347" fmla="*/ 1401640 w 1630036"/>
              <a:gd name="connsiteY3-348" fmla="*/ 445955 h 1626236"/>
              <a:gd name="connsiteX4-349" fmla="*/ 1617623 w 1630036"/>
              <a:gd name="connsiteY4-350" fmla="*/ 803879 h 1626236"/>
              <a:gd name="connsiteX5-351" fmla="*/ 1266345 w 1630036"/>
              <a:gd name="connsiteY5-352" fmla="*/ 1393029 h 1626236"/>
              <a:gd name="connsiteX6-353" fmla="*/ 526931 w 1630036"/>
              <a:gd name="connsiteY6-354" fmla="*/ 1597645 h 1626236"/>
              <a:gd name="connsiteX7-355" fmla="*/ 11245 w 1630036"/>
              <a:gd name="connsiteY7-356" fmla="*/ 803879 h 1626236"/>
              <a:gd name="connsiteX0-357" fmla="*/ 11245 w 1675067"/>
              <a:gd name="connsiteY0-358" fmla="*/ 773377 h 1595734"/>
              <a:gd name="connsiteX1-359" fmla="*/ 217194 w 1675067"/>
              <a:gd name="connsiteY1-360" fmla="*/ 297643 h 1595734"/>
              <a:gd name="connsiteX2-361" fmla="*/ 975072 w 1675067"/>
              <a:gd name="connsiteY2-362" fmla="*/ 1080 h 1595734"/>
              <a:gd name="connsiteX3-363" fmla="*/ 1520024 w 1675067"/>
              <a:gd name="connsiteY3-364" fmla="*/ 364716 h 1595734"/>
              <a:gd name="connsiteX4-365" fmla="*/ 1617623 w 1675067"/>
              <a:gd name="connsiteY4-366" fmla="*/ 773377 h 1595734"/>
              <a:gd name="connsiteX5-367" fmla="*/ 1266345 w 1675067"/>
              <a:gd name="connsiteY5-368" fmla="*/ 1362527 h 1595734"/>
              <a:gd name="connsiteX6-369" fmla="*/ 526931 w 1675067"/>
              <a:gd name="connsiteY6-370" fmla="*/ 1567143 h 1595734"/>
              <a:gd name="connsiteX7-371" fmla="*/ 11245 w 1675067"/>
              <a:gd name="connsiteY7-372" fmla="*/ 773377 h 1595734"/>
              <a:gd name="connsiteX0-373" fmla="*/ 11245 w 1643733"/>
              <a:gd name="connsiteY0-374" fmla="*/ 773377 h 1595734"/>
              <a:gd name="connsiteX1-375" fmla="*/ 217194 w 1643733"/>
              <a:gd name="connsiteY1-376" fmla="*/ 297643 h 1595734"/>
              <a:gd name="connsiteX2-377" fmla="*/ 975072 w 1643733"/>
              <a:gd name="connsiteY2-378" fmla="*/ 1080 h 1595734"/>
              <a:gd name="connsiteX3-379" fmla="*/ 1520024 w 1643733"/>
              <a:gd name="connsiteY3-380" fmla="*/ 364716 h 1595734"/>
              <a:gd name="connsiteX4-381" fmla="*/ 1617623 w 1643733"/>
              <a:gd name="connsiteY4-382" fmla="*/ 773377 h 1595734"/>
              <a:gd name="connsiteX5-383" fmla="*/ 1266345 w 1643733"/>
              <a:gd name="connsiteY5-384" fmla="*/ 1362527 h 1595734"/>
              <a:gd name="connsiteX6-385" fmla="*/ 526931 w 1643733"/>
              <a:gd name="connsiteY6-386" fmla="*/ 1567143 h 1595734"/>
              <a:gd name="connsiteX7-387" fmla="*/ 11245 w 1643733"/>
              <a:gd name="connsiteY7-388" fmla="*/ 773377 h 1595734"/>
              <a:gd name="connsiteX0-389" fmla="*/ 11245 w 1679394"/>
              <a:gd name="connsiteY0-390" fmla="*/ 773377 h 1595734"/>
              <a:gd name="connsiteX1-391" fmla="*/ 217194 w 1679394"/>
              <a:gd name="connsiteY1-392" fmla="*/ 297643 h 1595734"/>
              <a:gd name="connsiteX2-393" fmla="*/ 975072 w 1679394"/>
              <a:gd name="connsiteY2-394" fmla="*/ 1080 h 1595734"/>
              <a:gd name="connsiteX3-395" fmla="*/ 1520024 w 1679394"/>
              <a:gd name="connsiteY3-396" fmla="*/ 364716 h 1595734"/>
              <a:gd name="connsiteX4-397" fmla="*/ 1668359 w 1679394"/>
              <a:gd name="connsiteY4-398" fmla="*/ 824113 h 1595734"/>
              <a:gd name="connsiteX5-399" fmla="*/ 1266345 w 1679394"/>
              <a:gd name="connsiteY5-400" fmla="*/ 1362527 h 1595734"/>
              <a:gd name="connsiteX6-401" fmla="*/ 526931 w 1679394"/>
              <a:gd name="connsiteY6-402" fmla="*/ 1567143 h 1595734"/>
              <a:gd name="connsiteX7-403" fmla="*/ 11245 w 1679394"/>
              <a:gd name="connsiteY7-404" fmla="*/ 773377 h 1595734"/>
              <a:gd name="connsiteX0-405" fmla="*/ 3660 w 1671810"/>
              <a:gd name="connsiteY0-406" fmla="*/ 775429 h 1597786"/>
              <a:gd name="connsiteX1-407" fmla="*/ 311082 w 1671810"/>
              <a:gd name="connsiteY1-408" fmla="*/ 265872 h 1597786"/>
              <a:gd name="connsiteX2-409" fmla="*/ 967487 w 1671810"/>
              <a:gd name="connsiteY2-410" fmla="*/ 3132 h 1597786"/>
              <a:gd name="connsiteX3-411" fmla="*/ 1512439 w 1671810"/>
              <a:gd name="connsiteY3-412" fmla="*/ 366768 h 1597786"/>
              <a:gd name="connsiteX4-413" fmla="*/ 1660774 w 1671810"/>
              <a:gd name="connsiteY4-414" fmla="*/ 826165 h 1597786"/>
              <a:gd name="connsiteX5-415" fmla="*/ 1258760 w 1671810"/>
              <a:gd name="connsiteY5-416" fmla="*/ 1364579 h 1597786"/>
              <a:gd name="connsiteX6-417" fmla="*/ 519346 w 1671810"/>
              <a:gd name="connsiteY6-418" fmla="*/ 1569195 h 1597786"/>
              <a:gd name="connsiteX7-419" fmla="*/ 3660 w 1671810"/>
              <a:gd name="connsiteY7-420" fmla="*/ 775429 h 1597786"/>
              <a:gd name="connsiteX0-421" fmla="*/ 3660 w 1671810"/>
              <a:gd name="connsiteY0-422" fmla="*/ 775429 h 1597786"/>
              <a:gd name="connsiteX1-423" fmla="*/ 311082 w 1671810"/>
              <a:gd name="connsiteY1-424" fmla="*/ 265872 h 1597786"/>
              <a:gd name="connsiteX2-425" fmla="*/ 967487 w 1671810"/>
              <a:gd name="connsiteY2-426" fmla="*/ 3132 h 1597786"/>
              <a:gd name="connsiteX3-427" fmla="*/ 1512439 w 1671810"/>
              <a:gd name="connsiteY3-428" fmla="*/ 366768 h 1597786"/>
              <a:gd name="connsiteX4-429" fmla="*/ 1660774 w 1671810"/>
              <a:gd name="connsiteY4-430" fmla="*/ 826165 h 1597786"/>
              <a:gd name="connsiteX5-431" fmla="*/ 1258760 w 1671810"/>
              <a:gd name="connsiteY5-432" fmla="*/ 1364579 h 1597786"/>
              <a:gd name="connsiteX6-433" fmla="*/ 519346 w 1671810"/>
              <a:gd name="connsiteY6-434" fmla="*/ 1569195 h 1597786"/>
              <a:gd name="connsiteX7-435" fmla="*/ 3660 w 1671810"/>
              <a:gd name="connsiteY7-436" fmla="*/ 775429 h 1597786"/>
              <a:gd name="connsiteX0-437" fmla="*/ 5402 w 1673552"/>
              <a:gd name="connsiteY0-438" fmla="*/ 775429 h 1597786"/>
              <a:gd name="connsiteX1-439" fmla="*/ 312824 w 1673552"/>
              <a:gd name="connsiteY1-440" fmla="*/ 265872 h 1597786"/>
              <a:gd name="connsiteX2-441" fmla="*/ 969229 w 1673552"/>
              <a:gd name="connsiteY2-442" fmla="*/ 3132 h 1597786"/>
              <a:gd name="connsiteX3-443" fmla="*/ 1514181 w 1673552"/>
              <a:gd name="connsiteY3-444" fmla="*/ 366768 h 1597786"/>
              <a:gd name="connsiteX4-445" fmla="*/ 1662516 w 1673552"/>
              <a:gd name="connsiteY4-446" fmla="*/ 826165 h 1597786"/>
              <a:gd name="connsiteX5-447" fmla="*/ 1260502 w 1673552"/>
              <a:gd name="connsiteY5-448" fmla="*/ 1364579 h 1597786"/>
              <a:gd name="connsiteX6-449" fmla="*/ 521088 w 1673552"/>
              <a:gd name="connsiteY6-450" fmla="*/ 1569195 h 1597786"/>
              <a:gd name="connsiteX7-451" fmla="*/ 5402 w 1673552"/>
              <a:gd name="connsiteY7-452" fmla="*/ 775429 h 1597786"/>
              <a:gd name="connsiteX0-453" fmla="*/ 5402 w 1673552"/>
              <a:gd name="connsiteY0-454" fmla="*/ 776191 h 1598548"/>
              <a:gd name="connsiteX1-455" fmla="*/ 312824 w 1673552"/>
              <a:gd name="connsiteY1-456" fmla="*/ 266634 h 1598548"/>
              <a:gd name="connsiteX2-457" fmla="*/ 969229 w 1673552"/>
              <a:gd name="connsiteY2-458" fmla="*/ 3894 h 1598548"/>
              <a:gd name="connsiteX3-459" fmla="*/ 1514181 w 1673552"/>
              <a:gd name="connsiteY3-460" fmla="*/ 367530 h 1598548"/>
              <a:gd name="connsiteX4-461" fmla="*/ 1662516 w 1673552"/>
              <a:gd name="connsiteY4-462" fmla="*/ 826927 h 1598548"/>
              <a:gd name="connsiteX5-463" fmla="*/ 1260502 w 1673552"/>
              <a:gd name="connsiteY5-464" fmla="*/ 1365341 h 1598548"/>
              <a:gd name="connsiteX6-465" fmla="*/ 521088 w 1673552"/>
              <a:gd name="connsiteY6-466" fmla="*/ 1569957 h 1598548"/>
              <a:gd name="connsiteX7-467" fmla="*/ 5402 w 1673552"/>
              <a:gd name="connsiteY7-468" fmla="*/ 776191 h 1598548"/>
              <a:gd name="connsiteX0-469" fmla="*/ 5402 w 1673552"/>
              <a:gd name="connsiteY0-470" fmla="*/ 776192 h 1598549"/>
              <a:gd name="connsiteX1-471" fmla="*/ 312824 w 1673552"/>
              <a:gd name="connsiteY1-472" fmla="*/ 266635 h 1598549"/>
              <a:gd name="connsiteX2-473" fmla="*/ 969229 w 1673552"/>
              <a:gd name="connsiteY2-474" fmla="*/ 3895 h 1598549"/>
              <a:gd name="connsiteX3-475" fmla="*/ 1514181 w 1673552"/>
              <a:gd name="connsiteY3-476" fmla="*/ 367531 h 1598549"/>
              <a:gd name="connsiteX4-477" fmla="*/ 1662516 w 1673552"/>
              <a:gd name="connsiteY4-478" fmla="*/ 826928 h 1598549"/>
              <a:gd name="connsiteX5-479" fmla="*/ 1260502 w 1673552"/>
              <a:gd name="connsiteY5-480" fmla="*/ 1365342 h 1598549"/>
              <a:gd name="connsiteX6-481" fmla="*/ 521088 w 1673552"/>
              <a:gd name="connsiteY6-482" fmla="*/ 1569958 h 1598549"/>
              <a:gd name="connsiteX7-483" fmla="*/ 5402 w 1673552"/>
              <a:gd name="connsiteY7-484" fmla="*/ 776192 h 1598549"/>
              <a:gd name="connsiteX0-485" fmla="*/ 5402 w 1673552"/>
              <a:gd name="connsiteY0-486" fmla="*/ 776192 h 1618872"/>
              <a:gd name="connsiteX1-487" fmla="*/ 312824 w 1673552"/>
              <a:gd name="connsiteY1-488" fmla="*/ 266635 h 1618872"/>
              <a:gd name="connsiteX2-489" fmla="*/ 969229 w 1673552"/>
              <a:gd name="connsiteY2-490" fmla="*/ 3895 h 1618872"/>
              <a:gd name="connsiteX3-491" fmla="*/ 1514181 w 1673552"/>
              <a:gd name="connsiteY3-492" fmla="*/ 367531 h 1618872"/>
              <a:gd name="connsiteX4-493" fmla="*/ 1662516 w 1673552"/>
              <a:gd name="connsiteY4-494" fmla="*/ 826928 h 1618872"/>
              <a:gd name="connsiteX5-495" fmla="*/ 1260502 w 1673552"/>
              <a:gd name="connsiteY5-496" fmla="*/ 1365342 h 1618872"/>
              <a:gd name="connsiteX6-497" fmla="*/ 521088 w 1673552"/>
              <a:gd name="connsiteY6-498" fmla="*/ 1569958 h 1618872"/>
              <a:gd name="connsiteX7-499" fmla="*/ 5402 w 1673552"/>
              <a:gd name="connsiteY7-500" fmla="*/ 776192 h 1618872"/>
              <a:gd name="connsiteX0-501" fmla="*/ 5402 w 1673552"/>
              <a:gd name="connsiteY0-502" fmla="*/ 776192 h 1647192"/>
              <a:gd name="connsiteX1-503" fmla="*/ 312824 w 1673552"/>
              <a:gd name="connsiteY1-504" fmla="*/ 266635 h 1647192"/>
              <a:gd name="connsiteX2-505" fmla="*/ 969229 w 1673552"/>
              <a:gd name="connsiteY2-506" fmla="*/ 3895 h 1647192"/>
              <a:gd name="connsiteX3-507" fmla="*/ 1514181 w 1673552"/>
              <a:gd name="connsiteY3-508" fmla="*/ 367531 h 1647192"/>
              <a:gd name="connsiteX4-509" fmla="*/ 1662516 w 1673552"/>
              <a:gd name="connsiteY4-510" fmla="*/ 826928 h 1647192"/>
              <a:gd name="connsiteX5-511" fmla="*/ 1260502 w 1673552"/>
              <a:gd name="connsiteY5-512" fmla="*/ 1365342 h 1647192"/>
              <a:gd name="connsiteX6-513" fmla="*/ 521088 w 1673552"/>
              <a:gd name="connsiteY6-514" fmla="*/ 1569958 h 1647192"/>
              <a:gd name="connsiteX7-515" fmla="*/ 5402 w 1673552"/>
              <a:gd name="connsiteY7-516" fmla="*/ 776192 h 1647192"/>
              <a:gd name="connsiteX0-517" fmla="*/ 4709 w 1672859"/>
              <a:gd name="connsiteY0-518" fmla="*/ 776192 h 1647192"/>
              <a:gd name="connsiteX1-519" fmla="*/ 312131 w 1672859"/>
              <a:gd name="connsiteY1-520" fmla="*/ 266635 h 1647192"/>
              <a:gd name="connsiteX2-521" fmla="*/ 968536 w 1672859"/>
              <a:gd name="connsiteY2-522" fmla="*/ 3895 h 1647192"/>
              <a:gd name="connsiteX3-523" fmla="*/ 1513488 w 1672859"/>
              <a:gd name="connsiteY3-524" fmla="*/ 367531 h 1647192"/>
              <a:gd name="connsiteX4-525" fmla="*/ 1661823 w 1672859"/>
              <a:gd name="connsiteY4-526" fmla="*/ 826928 h 1647192"/>
              <a:gd name="connsiteX5-527" fmla="*/ 1259809 w 1672859"/>
              <a:gd name="connsiteY5-528" fmla="*/ 1365342 h 1647192"/>
              <a:gd name="connsiteX6-529" fmla="*/ 520395 w 1672859"/>
              <a:gd name="connsiteY6-530" fmla="*/ 1569958 h 1647192"/>
              <a:gd name="connsiteX7-531" fmla="*/ 4709 w 1672859"/>
              <a:gd name="connsiteY7-532" fmla="*/ 776192 h 1647192"/>
              <a:gd name="connsiteX0-533" fmla="*/ 1750 w 1669900"/>
              <a:gd name="connsiteY0-534" fmla="*/ 776192 h 1647192"/>
              <a:gd name="connsiteX1-535" fmla="*/ 309172 w 1669900"/>
              <a:gd name="connsiteY1-536" fmla="*/ 266635 h 1647192"/>
              <a:gd name="connsiteX2-537" fmla="*/ 965577 w 1669900"/>
              <a:gd name="connsiteY2-538" fmla="*/ 3895 h 1647192"/>
              <a:gd name="connsiteX3-539" fmla="*/ 1510529 w 1669900"/>
              <a:gd name="connsiteY3-540" fmla="*/ 367531 h 1647192"/>
              <a:gd name="connsiteX4-541" fmla="*/ 1658864 w 1669900"/>
              <a:gd name="connsiteY4-542" fmla="*/ 826928 h 1647192"/>
              <a:gd name="connsiteX5-543" fmla="*/ 1256850 w 1669900"/>
              <a:gd name="connsiteY5-544" fmla="*/ 1365342 h 1647192"/>
              <a:gd name="connsiteX6-545" fmla="*/ 517436 w 1669900"/>
              <a:gd name="connsiteY6-546" fmla="*/ 1569958 h 1647192"/>
              <a:gd name="connsiteX7-547" fmla="*/ 1750 w 1669900"/>
              <a:gd name="connsiteY7-548" fmla="*/ 776192 h 1647192"/>
              <a:gd name="connsiteX0-549" fmla="*/ 2974 w 1671124"/>
              <a:gd name="connsiteY0-550" fmla="*/ 776192 h 1647192"/>
              <a:gd name="connsiteX1-551" fmla="*/ 310396 w 1671124"/>
              <a:gd name="connsiteY1-552" fmla="*/ 266635 h 1647192"/>
              <a:gd name="connsiteX2-553" fmla="*/ 966801 w 1671124"/>
              <a:gd name="connsiteY2-554" fmla="*/ 3895 h 1647192"/>
              <a:gd name="connsiteX3-555" fmla="*/ 1511753 w 1671124"/>
              <a:gd name="connsiteY3-556" fmla="*/ 367531 h 1647192"/>
              <a:gd name="connsiteX4-557" fmla="*/ 1660088 w 1671124"/>
              <a:gd name="connsiteY4-558" fmla="*/ 826928 h 1647192"/>
              <a:gd name="connsiteX5-559" fmla="*/ 1258074 w 1671124"/>
              <a:gd name="connsiteY5-560" fmla="*/ 1365342 h 1647192"/>
              <a:gd name="connsiteX6-561" fmla="*/ 518660 w 1671124"/>
              <a:gd name="connsiteY6-562" fmla="*/ 1569958 h 1647192"/>
              <a:gd name="connsiteX7-563" fmla="*/ 175705 w 1671124"/>
              <a:gd name="connsiteY7-564" fmla="*/ 1280783 h 1647192"/>
              <a:gd name="connsiteX8" fmla="*/ 2974 w 1671124"/>
              <a:gd name="connsiteY8" fmla="*/ 776192 h 1647192"/>
              <a:gd name="connsiteX0-565" fmla="*/ 2974 w 1671124"/>
              <a:gd name="connsiteY0-566" fmla="*/ 776192 h 1647192"/>
              <a:gd name="connsiteX1-567" fmla="*/ 310396 w 1671124"/>
              <a:gd name="connsiteY1-568" fmla="*/ 266635 h 1647192"/>
              <a:gd name="connsiteX2-569" fmla="*/ 966801 w 1671124"/>
              <a:gd name="connsiteY2-570" fmla="*/ 3895 h 1647192"/>
              <a:gd name="connsiteX3-571" fmla="*/ 1511753 w 1671124"/>
              <a:gd name="connsiteY3-572" fmla="*/ 367531 h 1647192"/>
              <a:gd name="connsiteX4-573" fmla="*/ 1660088 w 1671124"/>
              <a:gd name="connsiteY4-574" fmla="*/ 826928 h 1647192"/>
              <a:gd name="connsiteX5-575" fmla="*/ 1258074 w 1671124"/>
              <a:gd name="connsiteY5-576" fmla="*/ 1365342 h 1647192"/>
              <a:gd name="connsiteX6-577" fmla="*/ 518660 w 1671124"/>
              <a:gd name="connsiteY6-578" fmla="*/ 1569958 h 1647192"/>
              <a:gd name="connsiteX7-579" fmla="*/ 175705 w 1671124"/>
              <a:gd name="connsiteY7-580" fmla="*/ 1280783 h 1647192"/>
              <a:gd name="connsiteX8-581" fmla="*/ 2974 w 1671124"/>
              <a:gd name="connsiteY8-582" fmla="*/ 776192 h 1647192"/>
              <a:gd name="connsiteX0-583" fmla="*/ 5666 w 1673816"/>
              <a:gd name="connsiteY0-584" fmla="*/ 776192 h 1647192"/>
              <a:gd name="connsiteX1-585" fmla="*/ 313088 w 1673816"/>
              <a:gd name="connsiteY1-586" fmla="*/ 266635 h 1647192"/>
              <a:gd name="connsiteX2-587" fmla="*/ 969493 w 1673816"/>
              <a:gd name="connsiteY2-588" fmla="*/ 3895 h 1647192"/>
              <a:gd name="connsiteX3-589" fmla="*/ 1514445 w 1673816"/>
              <a:gd name="connsiteY3-590" fmla="*/ 367531 h 1647192"/>
              <a:gd name="connsiteX4-591" fmla="*/ 1662780 w 1673816"/>
              <a:gd name="connsiteY4-592" fmla="*/ 826928 h 1647192"/>
              <a:gd name="connsiteX5-593" fmla="*/ 1260766 w 1673816"/>
              <a:gd name="connsiteY5-594" fmla="*/ 1365342 h 1647192"/>
              <a:gd name="connsiteX6-595" fmla="*/ 521352 w 1673816"/>
              <a:gd name="connsiteY6-596" fmla="*/ 1569958 h 1647192"/>
              <a:gd name="connsiteX7-597" fmla="*/ 178397 w 1673816"/>
              <a:gd name="connsiteY7-598" fmla="*/ 1280783 h 1647192"/>
              <a:gd name="connsiteX8-599" fmla="*/ 5666 w 1673816"/>
              <a:gd name="connsiteY8-600" fmla="*/ 776192 h 1647192"/>
              <a:gd name="connsiteX0-601" fmla="*/ 5666 w 1673816"/>
              <a:gd name="connsiteY0-602" fmla="*/ 776192 h 1647192"/>
              <a:gd name="connsiteX1-603" fmla="*/ 313088 w 1673816"/>
              <a:gd name="connsiteY1-604" fmla="*/ 266635 h 1647192"/>
              <a:gd name="connsiteX2-605" fmla="*/ 969493 w 1673816"/>
              <a:gd name="connsiteY2-606" fmla="*/ 3895 h 1647192"/>
              <a:gd name="connsiteX3-607" fmla="*/ 1514445 w 1673816"/>
              <a:gd name="connsiteY3-608" fmla="*/ 367531 h 1647192"/>
              <a:gd name="connsiteX4-609" fmla="*/ 1662780 w 1673816"/>
              <a:gd name="connsiteY4-610" fmla="*/ 826928 h 1647192"/>
              <a:gd name="connsiteX5-611" fmla="*/ 1260766 w 1673816"/>
              <a:gd name="connsiteY5-612" fmla="*/ 1365342 h 1647192"/>
              <a:gd name="connsiteX6-613" fmla="*/ 521352 w 1673816"/>
              <a:gd name="connsiteY6-614" fmla="*/ 1569958 h 1647192"/>
              <a:gd name="connsiteX7-615" fmla="*/ 178397 w 1673816"/>
              <a:gd name="connsiteY7-616" fmla="*/ 1280783 h 1647192"/>
              <a:gd name="connsiteX8-617" fmla="*/ 5666 w 1673816"/>
              <a:gd name="connsiteY8-618" fmla="*/ 776192 h 1647192"/>
              <a:gd name="connsiteX0-619" fmla="*/ 5666 w 1673816"/>
              <a:gd name="connsiteY0-620" fmla="*/ 776192 h 1647192"/>
              <a:gd name="connsiteX1-621" fmla="*/ 313088 w 1673816"/>
              <a:gd name="connsiteY1-622" fmla="*/ 266635 h 1647192"/>
              <a:gd name="connsiteX2-623" fmla="*/ 969493 w 1673816"/>
              <a:gd name="connsiteY2-624" fmla="*/ 3895 h 1647192"/>
              <a:gd name="connsiteX3-625" fmla="*/ 1514445 w 1673816"/>
              <a:gd name="connsiteY3-626" fmla="*/ 367531 h 1647192"/>
              <a:gd name="connsiteX4-627" fmla="*/ 1662780 w 1673816"/>
              <a:gd name="connsiteY4-628" fmla="*/ 826928 h 1647192"/>
              <a:gd name="connsiteX5-629" fmla="*/ 1260766 w 1673816"/>
              <a:gd name="connsiteY5-630" fmla="*/ 1365342 h 1647192"/>
              <a:gd name="connsiteX6-631" fmla="*/ 521352 w 1673816"/>
              <a:gd name="connsiteY6-632" fmla="*/ 1569958 h 1647192"/>
              <a:gd name="connsiteX7-633" fmla="*/ 178397 w 1673816"/>
              <a:gd name="connsiteY7-634" fmla="*/ 1280783 h 1647192"/>
              <a:gd name="connsiteX8-635" fmla="*/ 5666 w 1673816"/>
              <a:gd name="connsiteY8-636" fmla="*/ 776192 h 1647192"/>
              <a:gd name="connsiteX0-637" fmla="*/ 11340 w 1679490"/>
              <a:gd name="connsiteY0-638" fmla="*/ 776192 h 1647192"/>
              <a:gd name="connsiteX1-639" fmla="*/ 318762 w 1679490"/>
              <a:gd name="connsiteY1-640" fmla="*/ 266635 h 1647192"/>
              <a:gd name="connsiteX2-641" fmla="*/ 975167 w 1679490"/>
              <a:gd name="connsiteY2-642" fmla="*/ 3895 h 1647192"/>
              <a:gd name="connsiteX3-643" fmla="*/ 1520119 w 1679490"/>
              <a:gd name="connsiteY3-644" fmla="*/ 367531 h 1647192"/>
              <a:gd name="connsiteX4-645" fmla="*/ 1668454 w 1679490"/>
              <a:gd name="connsiteY4-646" fmla="*/ 826928 h 1647192"/>
              <a:gd name="connsiteX5-647" fmla="*/ 1266440 w 1679490"/>
              <a:gd name="connsiteY5-648" fmla="*/ 1365342 h 1647192"/>
              <a:gd name="connsiteX6-649" fmla="*/ 527026 w 1679490"/>
              <a:gd name="connsiteY6-650" fmla="*/ 1569958 h 1647192"/>
              <a:gd name="connsiteX7-651" fmla="*/ 184071 w 1679490"/>
              <a:gd name="connsiteY7-652" fmla="*/ 1280783 h 1647192"/>
              <a:gd name="connsiteX8-653" fmla="*/ 11340 w 1679490"/>
              <a:gd name="connsiteY8-654" fmla="*/ 776192 h 1647192"/>
              <a:gd name="connsiteX0-655" fmla="*/ 11340 w 1679490"/>
              <a:gd name="connsiteY0-656" fmla="*/ 776192 h 1647192"/>
              <a:gd name="connsiteX1-657" fmla="*/ 318762 w 1679490"/>
              <a:gd name="connsiteY1-658" fmla="*/ 266635 h 1647192"/>
              <a:gd name="connsiteX2-659" fmla="*/ 975167 w 1679490"/>
              <a:gd name="connsiteY2-660" fmla="*/ 3895 h 1647192"/>
              <a:gd name="connsiteX3-661" fmla="*/ 1520119 w 1679490"/>
              <a:gd name="connsiteY3-662" fmla="*/ 367531 h 1647192"/>
              <a:gd name="connsiteX4-663" fmla="*/ 1668454 w 1679490"/>
              <a:gd name="connsiteY4-664" fmla="*/ 826928 h 1647192"/>
              <a:gd name="connsiteX5-665" fmla="*/ 1266440 w 1679490"/>
              <a:gd name="connsiteY5-666" fmla="*/ 1365342 h 1647192"/>
              <a:gd name="connsiteX6-667" fmla="*/ 527026 w 1679490"/>
              <a:gd name="connsiteY6-668" fmla="*/ 1569958 h 1647192"/>
              <a:gd name="connsiteX7-669" fmla="*/ 184071 w 1679490"/>
              <a:gd name="connsiteY7-670" fmla="*/ 1280783 h 1647192"/>
              <a:gd name="connsiteX8-671" fmla="*/ 11340 w 1679490"/>
              <a:gd name="connsiteY8-672" fmla="*/ 776192 h 1647192"/>
              <a:gd name="connsiteX0-673" fmla="*/ 27240 w 1695390"/>
              <a:gd name="connsiteY0-674" fmla="*/ 776192 h 1647192"/>
              <a:gd name="connsiteX1-675" fmla="*/ 334662 w 1695390"/>
              <a:gd name="connsiteY1-676" fmla="*/ 266635 h 1647192"/>
              <a:gd name="connsiteX2-677" fmla="*/ 991067 w 1695390"/>
              <a:gd name="connsiteY2-678" fmla="*/ 3895 h 1647192"/>
              <a:gd name="connsiteX3-679" fmla="*/ 1536019 w 1695390"/>
              <a:gd name="connsiteY3-680" fmla="*/ 367531 h 1647192"/>
              <a:gd name="connsiteX4-681" fmla="*/ 1684354 w 1695390"/>
              <a:gd name="connsiteY4-682" fmla="*/ 826928 h 1647192"/>
              <a:gd name="connsiteX5-683" fmla="*/ 1282340 w 1695390"/>
              <a:gd name="connsiteY5-684" fmla="*/ 1365342 h 1647192"/>
              <a:gd name="connsiteX6-685" fmla="*/ 542926 w 1695390"/>
              <a:gd name="connsiteY6-686" fmla="*/ 1569958 h 1647192"/>
              <a:gd name="connsiteX7-687" fmla="*/ 199971 w 1695390"/>
              <a:gd name="connsiteY7-688" fmla="*/ 1280783 h 1647192"/>
              <a:gd name="connsiteX8-689" fmla="*/ 27240 w 1695390"/>
              <a:gd name="connsiteY8-690" fmla="*/ 776192 h 1647192"/>
              <a:gd name="connsiteX0-691" fmla="*/ 78067 w 1644746"/>
              <a:gd name="connsiteY0-692" fmla="*/ 776192 h 1647192"/>
              <a:gd name="connsiteX1-693" fmla="*/ 284018 w 1644746"/>
              <a:gd name="connsiteY1-694" fmla="*/ 266635 h 1647192"/>
              <a:gd name="connsiteX2-695" fmla="*/ 940423 w 1644746"/>
              <a:gd name="connsiteY2-696" fmla="*/ 3895 h 1647192"/>
              <a:gd name="connsiteX3-697" fmla="*/ 1485375 w 1644746"/>
              <a:gd name="connsiteY3-698" fmla="*/ 367531 h 1647192"/>
              <a:gd name="connsiteX4-699" fmla="*/ 1633710 w 1644746"/>
              <a:gd name="connsiteY4-700" fmla="*/ 826928 h 1647192"/>
              <a:gd name="connsiteX5-701" fmla="*/ 1231696 w 1644746"/>
              <a:gd name="connsiteY5-702" fmla="*/ 1365342 h 1647192"/>
              <a:gd name="connsiteX6-703" fmla="*/ 492282 w 1644746"/>
              <a:gd name="connsiteY6-704" fmla="*/ 1569958 h 1647192"/>
              <a:gd name="connsiteX7-705" fmla="*/ 149327 w 1644746"/>
              <a:gd name="connsiteY7-706" fmla="*/ 1280783 h 1647192"/>
              <a:gd name="connsiteX8-707" fmla="*/ 78067 w 1644746"/>
              <a:gd name="connsiteY8-708" fmla="*/ 776192 h 1647192"/>
              <a:gd name="connsiteX0-709" fmla="*/ 49137 w 1615816"/>
              <a:gd name="connsiteY0-710" fmla="*/ 776192 h 1647192"/>
              <a:gd name="connsiteX1-711" fmla="*/ 255088 w 1615816"/>
              <a:gd name="connsiteY1-712" fmla="*/ 266635 h 1647192"/>
              <a:gd name="connsiteX2-713" fmla="*/ 911493 w 1615816"/>
              <a:gd name="connsiteY2-714" fmla="*/ 3895 h 1647192"/>
              <a:gd name="connsiteX3-715" fmla="*/ 1456445 w 1615816"/>
              <a:gd name="connsiteY3-716" fmla="*/ 367531 h 1647192"/>
              <a:gd name="connsiteX4-717" fmla="*/ 1604780 w 1615816"/>
              <a:gd name="connsiteY4-718" fmla="*/ 826928 h 1647192"/>
              <a:gd name="connsiteX5-719" fmla="*/ 1202766 w 1615816"/>
              <a:gd name="connsiteY5-720" fmla="*/ 1365342 h 1647192"/>
              <a:gd name="connsiteX6-721" fmla="*/ 463352 w 1615816"/>
              <a:gd name="connsiteY6-722" fmla="*/ 1569958 h 1647192"/>
              <a:gd name="connsiteX7-723" fmla="*/ 120397 w 1615816"/>
              <a:gd name="connsiteY7-724" fmla="*/ 1280783 h 1647192"/>
              <a:gd name="connsiteX8-725" fmla="*/ 49137 w 1615816"/>
              <a:gd name="connsiteY8-726" fmla="*/ 776192 h 1647192"/>
              <a:gd name="connsiteX0-727" fmla="*/ 71068 w 1637747"/>
              <a:gd name="connsiteY0-728" fmla="*/ 776192 h 1647192"/>
              <a:gd name="connsiteX1-729" fmla="*/ 277019 w 1637747"/>
              <a:gd name="connsiteY1-730" fmla="*/ 266635 h 1647192"/>
              <a:gd name="connsiteX2-731" fmla="*/ 933424 w 1637747"/>
              <a:gd name="connsiteY2-732" fmla="*/ 3895 h 1647192"/>
              <a:gd name="connsiteX3-733" fmla="*/ 1478376 w 1637747"/>
              <a:gd name="connsiteY3-734" fmla="*/ 367531 h 1647192"/>
              <a:gd name="connsiteX4-735" fmla="*/ 1626711 w 1637747"/>
              <a:gd name="connsiteY4-736" fmla="*/ 826928 h 1647192"/>
              <a:gd name="connsiteX5-737" fmla="*/ 1224697 w 1637747"/>
              <a:gd name="connsiteY5-738" fmla="*/ 1365342 h 1647192"/>
              <a:gd name="connsiteX6-739" fmla="*/ 485283 w 1637747"/>
              <a:gd name="connsiteY6-740" fmla="*/ 1569958 h 1647192"/>
              <a:gd name="connsiteX7-741" fmla="*/ 142328 w 1637747"/>
              <a:gd name="connsiteY7-742" fmla="*/ 1280783 h 1647192"/>
              <a:gd name="connsiteX8-743" fmla="*/ 71068 w 1637747"/>
              <a:gd name="connsiteY8-744" fmla="*/ 776192 h 1647192"/>
              <a:gd name="connsiteX0-745" fmla="*/ 66256 w 1632935"/>
              <a:gd name="connsiteY0-746" fmla="*/ 776192 h 1647192"/>
              <a:gd name="connsiteX1-747" fmla="*/ 272207 w 1632935"/>
              <a:gd name="connsiteY1-748" fmla="*/ 266635 h 1647192"/>
              <a:gd name="connsiteX2-749" fmla="*/ 928612 w 1632935"/>
              <a:gd name="connsiteY2-750" fmla="*/ 3895 h 1647192"/>
              <a:gd name="connsiteX3-751" fmla="*/ 1473564 w 1632935"/>
              <a:gd name="connsiteY3-752" fmla="*/ 367531 h 1647192"/>
              <a:gd name="connsiteX4-753" fmla="*/ 1621899 w 1632935"/>
              <a:gd name="connsiteY4-754" fmla="*/ 826928 h 1647192"/>
              <a:gd name="connsiteX5-755" fmla="*/ 1219885 w 1632935"/>
              <a:gd name="connsiteY5-756" fmla="*/ 1365342 h 1647192"/>
              <a:gd name="connsiteX6-757" fmla="*/ 480471 w 1632935"/>
              <a:gd name="connsiteY6-758" fmla="*/ 1569958 h 1647192"/>
              <a:gd name="connsiteX7-759" fmla="*/ 137516 w 1632935"/>
              <a:gd name="connsiteY7-760" fmla="*/ 1280783 h 1647192"/>
              <a:gd name="connsiteX8-761" fmla="*/ 66256 w 1632935"/>
              <a:gd name="connsiteY8-762" fmla="*/ 776192 h 1647192"/>
              <a:gd name="connsiteX0-763" fmla="*/ 45366 w 1612045"/>
              <a:gd name="connsiteY0-764" fmla="*/ 776192 h 1647192"/>
              <a:gd name="connsiteX1-765" fmla="*/ 251317 w 1612045"/>
              <a:gd name="connsiteY1-766" fmla="*/ 266635 h 1647192"/>
              <a:gd name="connsiteX2-767" fmla="*/ 907722 w 1612045"/>
              <a:gd name="connsiteY2-768" fmla="*/ 3895 h 1647192"/>
              <a:gd name="connsiteX3-769" fmla="*/ 1452674 w 1612045"/>
              <a:gd name="connsiteY3-770" fmla="*/ 367531 h 1647192"/>
              <a:gd name="connsiteX4-771" fmla="*/ 1601009 w 1612045"/>
              <a:gd name="connsiteY4-772" fmla="*/ 826928 h 1647192"/>
              <a:gd name="connsiteX5-773" fmla="*/ 1198995 w 1612045"/>
              <a:gd name="connsiteY5-774" fmla="*/ 1365342 h 1647192"/>
              <a:gd name="connsiteX6-775" fmla="*/ 459581 w 1612045"/>
              <a:gd name="connsiteY6-776" fmla="*/ 1569958 h 1647192"/>
              <a:gd name="connsiteX7-777" fmla="*/ 116626 w 1612045"/>
              <a:gd name="connsiteY7-778" fmla="*/ 1280783 h 1647192"/>
              <a:gd name="connsiteX8-779" fmla="*/ 45366 w 1612045"/>
              <a:gd name="connsiteY8-780" fmla="*/ 776192 h 1647192"/>
              <a:gd name="connsiteX0-781" fmla="*/ 86792 w 1653471"/>
              <a:gd name="connsiteY0-782" fmla="*/ 776192 h 1647192"/>
              <a:gd name="connsiteX1-783" fmla="*/ 292743 w 1653471"/>
              <a:gd name="connsiteY1-784" fmla="*/ 266635 h 1647192"/>
              <a:gd name="connsiteX2-785" fmla="*/ 949148 w 1653471"/>
              <a:gd name="connsiteY2-786" fmla="*/ 3895 h 1647192"/>
              <a:gd name="connsiteX3-787" fmla="*/ 1494100 w 1653471"/>
              <a:gd name="connsiteY3-788" fmla="*/ 367531 h 1647192"/>
              <a:gd name="connsiteX4-789" fmla="*/ 1642435 w 1653471"/>
              <a:gd name="connsiteY4-790" fmla="*/ 826928 h 1647192"/>
              <a:gd name="connsiteX5-791" fmla="*/ 1240421 w 1653471"/>
              <a:gd name="connsiteY5-792" fmla="*/ 1365342 h 1647192"/>
              <a:gd name="connsiteX6-793" fmla="*/ 501007 w 1653471"/>
              <a:gd name="connsiteY6-794" fmla="*/ 1569958 h 1647192"/>
              <a:gd name="connsiteX7-795" fmla="*/ 158052 w 1653471"/>
              <a:gd name="connsiteY7-796" fmla="*/ 1280783 h 1647192"/>
              <a:gd name="connsiteX8-797" fmla="*/ 86792 w 1653471"/>
              <a:gd name="connsiteY8-798" fmla="*/ 776192 h 1647192"/>
              <a:gd name="connsiteX0-799" fmla="*/ 86792 w 1653471"/>
              <a:gd name="connsiteY0-800" fmla="*/ 776192 h 1647192"/>
              <a:gd name="connsiteX1-801" fmla="*/ 292743 w 1653471"/>
              <a:gd name="connsiteY1-802" fmla="*/ 266635 h 1647192"/>
              <a:gd name="connsiteX2-803" fmla="*/ 949148 w 1653471"/>
              <a:gd name="connsiteY2-804" fmla="*/ 3895 h 1647192"/>
              <a:gd name="connsiteX3-805" fmla="*/ 1494100 w 1653471"/>
              <a:gd name="connsiteY3-806" fmla="*/ 367531 h 1647192"/>
              <a:gd name="connsiteX4-807" fmla="*/ 1642435 w 1653471"/>
              <a:gd name="connsiteY4-808" fmla="*/ 826928 h 1647192"/>
              <a:gd name="connsiteX5-809" fmla="*/ 1240421 w 1653471"/>
              <a:gd name="connsiteY5-810" fmla="*/ 1365342 h 1647192"/>
              <a:gd name="connsiteX6-811" fmla="*/ 501007 w 1653471"/>
              <a:gd name="connsiteY6-812" fmla="*/ 1569958 h 1647192"/>
              <a:gd name="connsiteX7-813" fmla="*/ 158052 w 1653471"/>
              <a:gd name="connsiteY7-814" fmla="*/ 1280783 h 1647192"/>
              <a:gd name="connsiteX8-815" fmla="*/ 86792 w 1653471"/>
              <a:gd name="connsiteY8-816" fmla="*/ 776192 h 1647192"/>
              <a:gd name="connsiteX0-817" fmla="*/ 47209 w 1613888"/>
              <a:gd name="connsiteY0-818" fmla="*/ 776192 h 1647192"/>
              <a:gd name="connsiteX1-819" fmla="*/ 253160 w 1613888"/>
              <a:gd name="connsiteY1-820" fmla="*/ 266635 h 1647192"/>
              <a:gd name="connsiteX2-821" fmla="*/ 909565 w 1613888"/>
              <a:gd name="connsiteY2-822" fmla="*/ 3895 h 1647192"/>
              <a:gd name="connsiteX3-823" fmla="*/ 1454517 w 1613888"/>
              <a:gd name="connsiteY3-824" fmla="*/ 367531 h 1647192"/>
              <a:gd name="connsiteX4-825" fmla="*/ 1602852 w 1613888"/>
              <a:gd name="connsiteY4-826" fmla="*/ 826928 h 1647192"/>
              <a:gd name="connsiteX5-827" fmla="*/ 1200838 w 1613888"/>
              <a:gd name="connsiteY5-828" fmla="*/ 1365342 h 1647192"/>
              <a:gd name="connsiteX6-829" fmla="*/ 461424 w 1613888"/>
              <a:gd name="connsiteY6-830" fmla="*/ 1569958 h 1647192"/>
              <a:gd name="connsiteX7-831" fmla="*/ 118469 w 1613888"/>
              <a:gd name="connsiteY7-832" fmla="*/ 1280783 h 1647192"/>
              <a:gd name="connsiteX8-833" fmla="*/ 47209 w 1613888"/>
              <a:gd name="connsiteY8-834" fmla="*/ 776192 h 1647192"/>
              <a:gd name="connsiteX0-835" fmla="*/ 47209 w 1613888"/>
              <a:gd name="connsiteY0-836" fmla="*/ 776192 h 1575839"/>
              <a:gd name="connsiteX1-837" fmla="*/ 253160 w 1613888"/>
              <a:gd name="connsiteY1-838" fmla="*/ 266635 h 1575839"/>
              <a:gd name="connsiteX2-839" fmla="*/ 909565 w 1613888"/>
              <a:gd name="connsiteY2-840" fmla="*/ 3895 h 1575839"/>
              <a:gd name="connsiteX3-841" fmla="*/ 1454517 w 1613888"/>
              <a:gd name="connsiteY3-842" fmla="*/ 367531 h 1575839"/>
              <a:gd name="connsiteX4-843" fmla="*/ 1602852 w 1613888"/>
              <a:gd name="connsiteY4-844" fmla="*/ 826928 h 1575839"/>
              <a:gd name="connsiteX5-845" fmla="*/ 1256539 w 1613888"/>
              <a:gd name="connsiteY5-846" fmla="*/ 1421042 h 1575839"/>
              <a:gd name="connsiteX6-847" fmla="*/ 461424 w 1613888"/>
              <a:gd name="connsiteY6-848" fmla="*/ 1569958 h 1575839"/>
              <a:gd name="connsiteX7-849" fmla="*/ 118469 w 1613888"/>
              <a:gd name="connsiteY7-850" fmla="*/ 1280783 h 1575839"/>
              <a:gd name="connsiteX8-851" fmla="*/ 47209 w 1613888"/>
              <a:gd name="connsiteY8-852" fmla="*/ 776192 h 1575839"/>
              <a:gd name="connsiteX0-853" fmla="*/ 47209 w 1613888"/>
              <a:gd name="connsiteY0-854" fmla="*/ 776192 h 1575839"/>
              <a:gd name="connsiteX1-855" fmla="*/ 253160 w 1613888"/>
              <a:gd name="connsiteY1-856" fmla="*/ 266635 h 1575839"/>
              <a:gd name="connsiteX2-857" fmla="*/ 909565 w 1613888"/>
              <a:gd name="connsiteY2-858" fmla="*/ 3895 h 1575839"/>
              <a:gd name="connsiteX3-859" fmla="*/ 1454517 w 1613888"/>
              <a:gd name="connsiteY3-860" fmla="*/ 367531 h 1575839"/>
              <a:gd name="connsiteX4-861" fmla="*/ 1602852 w 1613888"/>
              <a:gd name="connsiteY4-862" fmla="*/ 826928 h 1575839"/>
              <a:gd name="connsiteX5-863" fmla="*/ 1256539 w 1613888"/>
              <a:gd name="connsiteY5-864" fmla="*/ 1421042 h 1575839"/>
              <a:gd name="connsiteX6-865" fmla="*/ 461424 w 1613888"/>
              <a:gd name="connsiteY6-866" fmla="*/ 1569958 h 1575839"/>
              <a:gd name="connsiteX7-867" fmla="*/ 118469 w 1613888"/>
              <a:gd name="connsiteY7-868" fmla="*/ 1280783 h 1575839"/>
              <a:gd name="connsiteX8-869" fmla="*/ 47209 w 1613888"/>
              <a:gd name="connsiteY8-870" fmla="*/ 776192 h 1575839"/>
              <a:gd name="connsiteX0-871" fmla="*/ 47209 w 1613888"/>
              <a:gd name="connsiteY0-872" fmla="*/ 776192 h 1582572"/>
              <a:gd name="connsiteX1-873" fmla="*/ 253160 w 1613888"/>
              <a:gd name="connsiteY1-874" fmla="*/ 266635 h 1582572"/>
              <a:gd name="connsiteX2-875" fmla="*/ 909565 w 1613888"/>
              <a:gd name="connsiteY2-876" fmla="*/ 3895 h 1582572"/>
              <a:gd name="connsiteX3-877" fmla="*/ 1454517 w 1613888"/>
              <a:gd name="connsiteY3-878" fmla="*/ 367531 h 1582572"/>
              <a:gd name="connsiteX4-879" fmla="*/ 1602852 w 1613888"/>
              <a:gd name="connsiteY4-880" fmla="*/ 826928 h 1582572"/>
              <a:gd name="connsiteX5-881" fmla="*/ 1256539 w 1613888"/>
              <a:gd name="connsiteY5-882" fmla="*/ 1421042 h 1582572"/>
              <a:gd name="connsiteX6-883" fmla="*/ 461424 w 1613888"/>
              <a:gd name="connsiteY6-884" fmla="*/ 1569958 h 1582572"/>
              <a:gd name="connsiteX7-885" fmla="*/ 118469 w 1613888"/>
              <a:gd name="connsiteY7-886" fmla="*/ 1280783 h 1582572"/>
              <a:gd name="connsiteX8-887" fmla="*/ 47209 w 1613888"/>
              <a:gd name="connsiteY8-888" fmla="*/ 776192 h 1582572"/>
              <a:gd name="connsiteX0-889" fmla="*/ 47209 w 1613888"/>
              <a:gd name="connsiteY0-890" fmla="*/ 776192 h 1582572"/>
              <a:gd name="connsiteX1-891" fmla="*/ 253160 w 1613888"/>
              <a:gd name="connsiteY1-892" fmla="*/ 266635 h 1582572"/>
              <a:gd name="connsiteX2-893" fmla="*/ 909565 w 1613888"/>
              <a:gd name="connsiteY2-894" fmla="*/ 3895 h 1582572"/>
              <a:gd name="connsiteX3-895" fmla="*/ 1454517 w 1613888"/>
              <a:gd name="connsiteY3-896" fmla="*/ 367531 h 1582572"/>
              <a:gd name="connsiteX4-897" fmla="*/ 1602852 w 1613888"/>
              <a:gd name="connsiteY4-898" fmla="*/ 826928 h 1582572"/>
              <a:gd name="connsiteX5-899" fmla="*/ 1256539 w 1613888"/>
              <a:gd name="connsiteY5-900" fmla="*/ 1421042 h 1582572"/>
              <a:gd name="connsiteX6-901" fmla="*/ 461424 w 1613888"/>
              <a:gd name="connsiteY6-902" fmla="*/ 1569958 h 1582572"/>
              <a:gd name="connsiteX7-903" fmla="*/ 118469 w 1613888"/>
              <a:gd name="connsiteY7-904" fmla="*/ 1280783 h 1582572"/>
              <a:gd name="connsiteX8-905" fmla="*/ 47209 w 1613888"/>
              <a:gd name="connsiteY8-906" fmla="*/ 776192 h 1582572"/>
              <a:gd name="connsiteX0-907" fmla="*/ 36743 w 1603422"/>
              <a:gd name="connsiteY0-908" fmla="*/ 778233 h 1584613"/>
              <a:gd name="connsiteX1-909" fmla="*/ 242694 w 1603422"/>
              <a:gd name="connsiteY1-910" fmla="*/ 252762 h 1584613"/>
              <a:gd name="connsiteX2-911" fmla="*/ 899099 w 1603422"/>
              <a:gd name="connsiteY2-912" fmla="*/ 5936 h 1584613"/>
              <a:gd name="connsiteX3-913" fmla="*/ 1444051 w 1603422"/>
              <a:gd name="connsiteY3-914" fmla="*/ 369572 h 1584613"/>
              <a:gd name="connsiteX4-915" fmla="*/ 1592386 w 1603422"/>
              <a:gd name="connsiteY4-916" fmla="*/ 828969 h 1584613"/>
              <a:gd name="connsiteX5-917" fmla="*/ 1246073 w 1603422"/>
              <a:gd name="connsiteY5-918" fmla="*/ 1423083 h 1584613"/>
              <a:gd name="connsiteX6-919" fmla="*/ 450958 w 1603422"/>
              <a:gd name="connsiteY6-920" fmla="*/ 1571999 h 1584613"/>
              <a:gd name="connsiteX7-921" fmla="*/ 108003 w 1603422"/>
              <a:gd name="connsiteY7-922" fmla="*/ 1282824 h 1584613"/>
              <a:gd name="connsiteX8-923" fmla="*/ 36743 w 1603422"/>
              <a:gd name="connsiteY8-924" fmla="*/ 778233 h 1584613"/>
              <a:gd name="connsiteX0-925" fmla="*/ 27616 w 1594295"/>
              <a:gd name="connsiteY0-926" fmla="*/ 778233 h 1584613"/>
              <a:gd name="connsiteX1-927" fmla="*/ 233567 w 1594295"/>
              <a:gd name="connsiteY1-928" fmla="*/ 252762 h 1584613"/>
              <a:gd name="connsiteX2-929" fmla="*/ 889972 w 1594295"/>
              <a:gd name="connsiteY2-930" fmla="*/ 5936 h 1584613"/>
              <a:gd name="connsiteX3-931" fmla="*/ 1434924 w 1594295"/>
              <a:gd name="connsiteY3-932" fmla="*/ 369572 h 1584613"/>
              <a:gd name="connsiteX4-933" fmla="*/ 1583259 w 1594295"/>
              <a:gd name="connsiteY4-934" fmla="*/ 828969 h 1584613"/>
              <a:gd name="connsiteX5-935" fmla="*/ 1236946 w 1594295"/>
              <a:gd name="connsiteY5-936" fmla="*/ 1423083 h 1584613"/>
              <a:gd name="connsiteX6-937" fmla="*/ 441831 w 1594295"/>
              <a:gd name="connsiteY6-938" fmla="*/ 1571999 h 1584613"/>
              <a:gd name="connsiteX7-939" fmla="*/ 98876 w 1594295"/>
              <a:gd name="connsiteY7-940" fmla="*/ 1282824 h 1584613"/>
              <a:gd name="connsiteX8-941" fmla="*/ 27616 w 1594295"/>
              <a:gd name="connsiteY8-942" fmla="*/ 778233 h 1584613"/>
              <a:gd name="connsiteX0-943" fmla="*/ 27616 w 1594295"/>
              <a:gd name="connsiteY0-944" fmla="*/ 778233 h 1584613"/>
              <a:gd name="connsiteX1-945" fmla="*/ 233567 w 1594295"/>
              <a:gd name="connsiteY1-946" fmla="*/ 252762 h 1584613"/>
              <a:gd name="connsiteX2-947" fmla="*/ 889972 w 1594295"/>
              <a:gd name="connsiteY2-948" fmla="*/ 5936 h 1584613"/>
              <a:gd name="connsiteX3-949" fmla="*/ 1434924 w 1594295"/>
              <a:gd name="connsiteY3-950" fmla="*/ 369572 h 1584613"/>
              <a:gd name="connsiteX4-951" fmla="*/ 1583259 w 1594295"/>
              <a:gd name="connsiteY4-952" fmla="*/ 828969 h 1584613"/>
              <a:gd name="connsiteX5-953" fmla="*/ 1236946 w 1594295"/>
              <a:gd name="connsiteY5-954" fmla="*/ 1423083 h 1584613"/>
              <a:gd name="connsiteX6-955" fmla="*/ 441831 w 1594295"/>
              <a:gd name="connsiteY6-956" fmla="*/ 1571999 h 1584613"/>
              <a:gd name="connsiteX7-957" fmla="*/ 98876 w 1594295"/>
              <a:gd name="connsiteY7-958" fmla="*/ 1282824 h 1584613"/>
              <a:gd name="connsiteX8-959" fmla="*/ 27616 w 1594295"/>
              <a:gd name="connsiteY8-960" fmla="*/ 778233 h 1584613"/>
              <a:gd name="connsiteX0-961" fmla="*/ 49372 w 1616051"/>
              <a:gd name="connsiteY0-962" fmla="*/ 778233 h 1584613"/>
              <a:gd name="connsiteX1-963" fmla="*/ 255323 w 1616051"/>
              <a:gd name="connsiteY1-964" fmla="*/ 252762 h 1584613"/>
              <a:gd name="connsiteX2-965" fmla="*/ 911728 w 1616051"/>
              <a:gd name="connsiteY2-966" fmla="*/ 5936 h 1584613"/>
              <a:gd name="connsiteX3-967" fmla="*/ 1456680 w 1616051"/>
              <a:gd name="connsiteY3-968" fmla="*/ 369572 h 1584613"/>
              <a:gd name="connsiteX4-969" fmla="*/ 1605015 w 1616051"/>
              <a:gd name="connsiteY4-970" fmla="*/ 828969 h 1584613"/>
              <a:gd name="connsiteX5-971" fmla="*/ 1258702 w 1616051"/>
              <a:gd name="connsiteY5-972" fmla="*/ 1423083 h 1584613"/>
              <a:gd name="connsiteX6-973" fmla="*/ 463587 w 1616051"/>
              <a:gd name="connsiteY6-974" fmla="*/ 1571999 h 1584613"/>
              <a:gd name="connsiteX7-975" fmla="*/ 120632 w 1616051"/>
              <a:gd name="connsiteY7-976" fmla="*/ 1282824 h 1584613"/>
              <a:gd name="connsiteX8-977" fmla="*/ 49372 w 1616051"/>
              <a:gd name="connsiteY8-978" fmla="*/ 778233 h 1584613"/>
              <a:gd name="connsiteX0-979" fmla="*/ 49372 w 1616051"/>
              <a:gd name="connsiteY0-980" fmla="*/ 778233 h 1613875"/>
              <a:gd name="connsiteX1-981" fmla="*/ 255323 w 1616051"/>
              <a:gd name="connsiteY1-982" fmla="*/ 252762 h 1613875"/>
              <a:gd name="connsiteX2-983" fmla="*/ 911728 w 1616051"/>
              <a:gd name="connsiteY2-984" fmla="*/ 5936 h 1613875"/>
              <a:gd name="connsiteX3-985" fmla="*/ 1456680 w 1616051"/>
              <a:gd name="connsiteY3-986" fmla="*/ 369572 h 1613875"/>
              <a:gd name="connsiteX4-987" fmla="*/ 1605015 w 1616051"/>
              <a:gd name="connsiteY4-988" fmla="*/ 828969 h 1613875"/>
              <a:gd name="connsiteX5-989" fmla="*/ 1258702 w 1616051"/>
              <a:gd name="connsiteY5-990" fmla="*/ 1423083 h 1613875"/>
              <a:gd name="connsiteX6-991" fmla="*/ 463587 w 1616051"/>
              <a:gd name="connsiteY6-992" fmla="*/ 1571999 h 1613875"/>
              <a:gd name="connsiteX7-993" fmla="*/ 120632 w 1616051"/>
              <a:gd name="connsiteY7-994" fmla="*/ 1282824 h 1613875"/>
              <a:gd name="connsiteX8-995" fmla="*/ 49372 w 1616051"/>
              <a:gd name="connsiteY8-996" fmla="*/ 778233 h 1613875"/>
              <a:gd name="connsiteX0-997" fmla="*/ 49372 w 1616051"/>
              <a:gd name="connsiteY0-998" fmla="*/ 778233 h 1613875"/>
              <a:gd name="connsiteX1-999" fmla="*/ 255323 w 1616051"/>
              <a:gd name="connsiteY1-1000" fmla="*/ 252762 h 1613875"/>
              <a:gd name="connsiteX2-1001" fmla="*/ 911728 w 1616051"/>
              <a:gd name="connsiteY2-1002" fmla="*/ 5936 h 1613875"/>
              <a:gd name="connsiteX3-1003" fmla="*/ 1456680 w 1616051"/>
              <a:gd name="connsiteY3-1004" fmla="*/ 369572 h 1613875"/>
              <a:gd name="connsiteX4-1005" fmla="*/ 1605015 w 1616051"/>
              <a:gd name="connsiteY4-1006" fmla="*/ 828969 h 1613875"/>
              <a:gd name="connsiteX5-1007" fmla="*/ 1258702 w 1616051"/>
              <a:gd name="connsiteY5-1008" fmla="*/ 1423083 h 1613875"/>
              <a:gd name="connsiteX6-1009" fmla="*/ 463587 w 1616051"/>
              <a:gd name="connsiteY6-1010" fmla="*/ 1571999 h 1613875"/>
              <a:gd name="connsiteX7-1011" fmla="*/ 120632 w 1616051"/>
              <a:gd name="connsiteY7-1012" fmla="*/ 1282824 h 1613875"/>
              <a:gd name="connsiteX8-1013" fmla="*/ 49372 w 1616051"/>
              <a:gd name="connsiteY8-1014" fmla="*/ 778233 h 1613875"/>
              <a:gd name="connsiteX0-1015" fmla="*/ 49372 w 1638781"/>
              <a:gd name="connsiteY0-1016" fmla="*/ 778233 h 1613875"/>
              <a:gd name="connsiteX1-1017" fmla="*/ 255323 w 1638781"/>
              <a:gd name="connsiteY1-1018" fmla="*/ 252762 h 1613875"/>
              <a:gd name="connsiteX2-1019" fmla="*/ 911728 w 1638781"/>
              <a:gd name="connsiteY2-1020" fmla="*/ 5936 h 1613875"/>
              <a:gd name="connsiteX3-1021" fmla="*/ 1456680 w 1638781"/>
              <a:gd name="connsiteY3-1022" fmla="*/ 369572 h 1613875"/>
              <a:gd name="connsiteX4-1023" fmla="*/ 1605015 w 1638781"/>
              <a:gd name="connsiteY4-1024" fmla="*/ 828969 h 1613875"/>
              <a:gd name="connsiteX5-1025" fmla="*/ 1258702 w 1638781"/>
              <a:gd name="connsiteY5-1026" fmla="*/ 1423083 h 1613875"/>
              <a:gd name="connsiteX6-1027" fmla="*/ 463587 w 1638781"/>
              <a:gd name="connsiteY6-1028" fmla="*/ 1571999 h 1613875"/>
              <a:gd name="connsiteX7-1029" fmla="*/ 120632 w 1638781"/>
              <a:gd name="connsiteY7-1030" fmla="*/ 1282824 h 1613875"/>
              <a:gd name="connsiteX8-1031" fmla="*/ 49372 w 1638781"/>
              <a:gd name="connsiteY8-1032" fmla="*/ 778233 h 1613875"/>
              <a:gd name="connsiteX0-1033" fmla="*/ 49372 w 1638781"/>
              <a:gd name="connsiteY0-1034" fmla="*/ 778233 h 1649990"/>
              <a:gd name="connsiteX1-1035" fmla="*/ 255323 w 1638781"/>
              <a:gd name="connsiteY1-1036" fmla="*/ 252762 h 1649990"/>
              <a:gd name="connsiteX2-1037" fmla="*/ 911728 w 1638781"/>
              <a:gd name="connsiteY2-1038" fmla="*/ 5936 h 1649990"/>
              <a:gd name="connsiteX3-1039" fmla="*/ 1456680 w 1638781"/>
              <a:gd name="connsiteY3-1040" fmla="*/ 369572 h 1649990"/>
              <a:gd name="connsiteX4-1041" fmla="*/ 1605015 w 1638781"/>
              <a:gd name="connsiteY4-1042" fmla="*/ 828969 h 1649990"/>
              <a:gd name="connsiteX5-1043" fmla="*/ 1258702 w 1638781"/>
              <a:gd name="connsiteY5-1044" fmla="*/ 1423083 h 1649990"/>
              <a:gd name="connsiteX6-1045" fmla="*/ 463587 w 1638781"/>
              <a:gd name="connsiteY6-1046" fmla="*/ 1571999 h 1649990"/>
              <a:gd name="connsiteX7-1047" fmla="*/ 120632 w 1638781"/>
              <a:gd name="connsiteY7-1048" fmla="*/ 1282824 h 1649990"/>
              <a:gd name="connsiteX8-1049" fmla="*/ 49372 w 1638781"/>
              <a:gd name="connsiteY8-1050" fmla="*/ 778233 h 1649990"/>
              <a:gd name="connsiteX0-1051" fmla="*/ 49372 w 1638781"/>
              <a:gd name="connsiteY0-1052" fmla="*/ 778233 h 1595130"/>
              <a:gd name="connsiteX1-1053" fmla="*/ 255323 w 1638781"/>
              <a:gd name="connsiteY1-1054" fmla="*/ 252762 h 1595130"/>
              <a:gd name="connsiteX2-1055" fmla="*/ 911728 w 1638781"/>
              <a:gd name="connsiteY2-1056" fmla="*/ 5936 h 1595130"/>
              <a:gd name="connsiteX3-1057" fmla="*/ 1456680 w 1638781"/>
              <a:gd name="connsiteY3-1058" fmla="*/ 369572 h 1595130"/>
              <a:gd name="connsiteX4-1059" fmla="*/ 1605015 w 1638781"/>
              <a:gd name="connsiteY4-1060" fmla="*/ 828969 h 1595130"/>
              <a:gd name="connsiteX5-1061" fmla="*/ 1210958 w 1638781"/>
              <a:gd name="connsiteY5-1062" fmla="*/ 1383298 h 1595130"/>
              <a:gd name="connsiteX6-1063" fmla="*/ 463587 w 1638781"/>
              <a:gd name="connsiteY6-1064" fmla="*/ 1571999 h 1595130"/>
              <a:gd name="connsiteX7-1065" fmla="*/ 120632 w 1638781"/>
              <a:gd name="connsiteY7-1066" fmla="*/ 1282824 h 1595130"/>
              <a:gd name="connsiteX8-1067" fmla="*/ 49372 w 1638781"/>
              <a:gd name="connsiteY8-1068" fmla="*/ 778233 h 1595130"/>
              <a:gd name="connsiteX0-1069" fmla="*/ 49372 w 1638781"/>
              <a:gd name="connsiteY0-1070" fmla="*/ 778233 h 1633508"/>
              <a:gd name="connsiteX1-1071" fmla="*/ 255323 w 1638781"/>
              <a:gd name="connsiteY1-1072" fmla="*/ 252762 h 1633508"/>
              <a:gd name="connsiteX2-1073" fmla="*/ 911728 w 1638781"/>
              <a:gd name="connsiteY2-1074" fmla="*/ 5936 h 1633508"/>
              <a:gd name="connsiteX3-1075" fmla="*/ 1456680 w 1638781"/>
              <a:gd name="connsiteY3-1076" fmla="*/ 369572 h 1633508"/>
              <a:gd name="connsiteX4-1077" fmla="*/ 1605015 w 1638781"/>
              <a:gd name="connsiteY4-1078" fmla="*/ 828969 h 1633508"/>
              <a:gd name="connsiteX5-1079" fmla="*/ 1210958 w 1638781"/>
              <a:gd name="connsiteY5-1080" fmla="*/ 1383298 h 1633508"/>
              <a:gd name="connsiteX6-1081" fmla="*/ 463587 w 1638781"/>
              <a:gd name="connsiteY6-1082" fmla="*/ 1571999 h 1633508"/>
              <a:gd name="connsiteX7-1083" fmla="*/ 120632 w 1638781"/>
              <a:gd name="connsiteY7-1084" fmla="*/ 1282824 h 1633508"/>
              <a:gd name="connsiteX8-1085" fmla="*/ 49372 w 1638781"/>
              <a:gd name="connsiteY8-1086" fmla="*/ 778233 h 1633508"/>
              <a:gd name="connsiteX0-1087" fmla="*/ 49372 w 1622850"/>
              <a:gd name="connsiteY0-1088" fmla="*/ 778233 h 1633508"/>
              <a:gd name="connsiteX1-1089" fmla="*/ 255323 w 1622850"/>
              <a:gd name="connsiteY1-1090" fmla="*/ 252762 h 1633508"/>
              <a:gd name="connsiteX2-1091" fmla="*/ 911728 w 1622850"/>
              <a:gd name="connsiteY2-1092" fmla="*/ 5936 h 1633508"/>
              <a:gd name="connsiteX3-1093" fmla="*/ 1456680 w 1622850"/>
              <a:gd name="connsiteY3-1094" fmla="*/ 369572 h 1633508"/>
              <a:gd name="connsiteX4-1095" fmla="*/ 1605015 w 1622850"/>
              <a:gd name="connsiteY4-1096" fmla="*/ 828969 h 1633508"/>
              <a:gd name="connsiteX5-1097" fmla="*/ 1210958 w 1622850"/>
              <a:gd name="connsiteY5-1098" fmla="*/ 1383298 h 1633508"/>
              <a:gd name="connsiteX6-1099" fmla="*/ 463587 w 1622850"/>
              <a:gd name="connsiteY6-1100" fmla="*/ 1571999 h 1633508"/>
              <a:gd name="connsiteX7-1101" fmla="*/ 120632 w 1622850"/>
              <a:gd name="connsiteY7-1102" fmla="*/ 1282824 h 1633508"/>
              <a:gd name="connsiteX8-1103" fmla="*/ 49372 w 1622850"/>
              <a:gd name="connsiteY8-1104" fmla="*/ 778233 h 1633508"/>
              <a:gd name="connsiteX0-1105" fmla="*/ 49372 w 1622850"/>
              <a:gd name="connsiteY0-1106" fmla="*/ 778233 h 1605884"/>
              <a:gd name="connsiteX1-1107" fmla="*/ 255323 w 1622850"/>
              <a:gd name="connsiteY1-1108" fmla="*/ 252762 h 1605884"/>
              <a:gd name="connsiteX2-1109" fmla="*/ 911728 w 1622850"/>
              <a:gd name="connsiteY2-1110" fmla="*/ 5936 h 1605884"/>
              <a:gd name="connsiteX3-1111" fmla="*/ 1456680 w 1622850"/>
              <a:gd name="connsiteY3-1112" fmla="*/ 369572 h 1605884"/>
              <a:gd name="connsiteX4-1113" fmla="*/ 1605015 w 1622850"/>
              <a:gd name="connsiteY4-1114" fmla="*/ 828969 h 1605884"/>
              <a:gd name="connsiteX5-1115" fmla="*/ 1250744 w 1622850"/>
              <a:gd name="connsiteY5-1116" fmla="*/ 1407170 h 1605884"/>
              <a:gd name="connsiteX6-1117" fmla="*/ 463587 w 1622850"/>
              <a:gd name="connsiteY6-1118" fmla="*/ 1571999 h 1605884"/>
              <a:gd name="connsiteX7-1119" fmla="*/ 120632 w 1622850"/>
              <a:gd name="connsiteY7-1120" fmla="*/ 1282824 h 1605884"/>
              <a:gd name="connsiteX8-1121" fmla="*/ 49372 w 1622850"/>
              <a:gd name="connsiteY8-1122" fmla="*/ 778233 h 1605884"/>
              <a:gd name="connsiteX0-1123" fmla="*/ 49372 w 1622850"/>
              <a:gd name="connsiteY0-1124" fmla="*/ 778233 h 1619360"/>
              <a:gd name="connsiteX1-1125" fmla="*/ 255323 w 1622850"/>
              <a:gd name="connsiteY1-1126" fmla="*/ 252762 h 1619360"/>
              <a:gd name="connsiteX2-1127" fmla="*/ 911728 w 1622850"/>
              <a:gd name="connsiteY2-1128" fmla="*/ 5936 h 1619360"/>
              <a:gd name="connsiteX3-1129" fmla="*/ 1456680 w 1622850"/>
              <a:gd name="connsiteY3-1130" fmla="*/ 369572 h 1619360"/>
              <a:gd name="connsiteX4-1131" fmla="*/ 1605015 w 1622850"/>
              <a:gd name="connsiteY4-1132" fmla="*/ 828969 h 1619360"/>
              <a:gd name="connsiteX5-1133" fmla="*/ 1303173 w 1622850"/>
              <a:gd name="connsiteY5-1134" fmla="*/ 1433384 h 1619360"/>
              <a:gd name="connsiteX6-1135" fmla="*/ 463587 w 1622850"/>
              <a:gd name="connsiteY6-1136" fmla="*/ 1571999 h 1619360"/>
              <a:gd name="connsiteX7-1137" fmla="*/ 120632 w 1622850"/>
              <a:gd name="connsiteY7-1138" fmla="*/ 1282824 h 1619360"/>
              <a:gd name="connsiteX8-1139" fmla="*/ 49372 w 1622850"/>
              <a:gd name="connsiteY8-1140" fmla="*/ 778233 h 161936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51" y="connsiteY5-152"/>
              </a:cxn>
              <a:cxn ang="0">
                <a:pos x="connsiteX6-225" y="connsiteY6-226"/>
              </a:cxn>
              <a:cxn ang="0">
                <a:pos x="connsiteX7-339" y="connsiteY7-340"/>
              </a:cxn>
              <a:cxn ang="0">
                <a:pos x="connsiteX8-581" y="connsiteY8-582"/>
              </a:cxn>
            </a:cxnLst>
            <a:rect l="l" t="t" r="r" b="b"/>
            <a:pathLst>
              <a:path w="1622850" h="1619360">
                <a:moveTo>
                  <a:pt x="49372" y="778233"/>
                </a:moveTo>
                <a:cubicBezTo>
                  <a:pt x="-23667" y="566770"/>
                  <a:pt x="49256" y="392213"/>
                  <a:pt x="255323" y="252762"/>
                </a:cubicBezTo>
                <a:cubicBezTo>
                  <a:pt x="355993" y="2101"/>
                  <a:pt x="711502" y="-13532"/>
                  <a:pt x="911728" y="5936"/>
                </a:cubicBezTo>
                <a:cubicBezTo>
                  <a:pt x="1111954" y="25404"/>
                  <a:pt x="1400324" y="139385"/>
                  <a:pt x="1456680" y="369572"/>
                </a:cubicBezTo>
                <a:cubicBezTo>
                  <a:pt x="1718949" y="623630"/>
                  <a:pt x="1587778" y="671123"/>
                  <a:pt x="1605015" y="828969"/>
                </a:cubicBezTo>
                <a:cubicBezTo>
                  <a:pt x="1566551" y="1257360"/>
                  <a:pt x="1593235" y="1174424"/>
                  <a:pt x="1303173" y="1433384"/>
                </a:cubicBezTo>
                <a:cubicBezTo>
                  <a:pt x="1097693" y="1719185"/>
                  <a:pt x="660677" y="1597092"/>
                  <a:pt x="463587" y="1571999"/>
                </a:cubicBezTo>
                <a:cubicBezTo>
                  <a:pt x="266497" y="1546906"/>
                  <a:pt x="207576" y="1556377"/>
                  <a:pt x="120632" y="1282824"/>
                </a:cubicBezTo>
                <a:cubicBezTo>
                  <a:pt x="-145361" y="937657"/>
                  <a:pt x="122411" y="989696"/>
                  <a:pt x="49372" y="778233"/>
                </a:cubicBezTo>
                <a:close/>
              </a:path>
            </a:pathLst>
          </a:custGeom>
          <a:noFill/>
          <a:ln>
            <a:solidFill>
              <a:srgbClr val="DBA3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/>
          <p:cNvSpPr/>
          <p:nvPr/>
        </p:nvSpPr>
        <p:spPr>
          <a:xfrm>
            <a:off x="5656557" y="2875257"/>
            <a:ext cx="878885" cy="878885"/>
          </a:xfrm>
          <a:prstGeom prst="ellipse">
            <a:avLst/>
          </a:prstGeom>
          <a:noFill/>
          <a:ln w="44450">
            <a:solidFill>
              <a:srgbClr val="DBA3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5268096" y="2466412"/>
            <a:ext cx="1655806" cy="1696575"/>
          </a:xfrm>
          <a:prstGeom prst="ellipse">
            <a:avLst/>
          </a:prstGeom>
          <a:noFill/>
          <a:ln w="15875">
            <a:solidFill>
              <a:srgbClr val="DBA3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2"/>
          <p:cNvSpPr/>
          <p:nvPr/>
        </p:nvSpPr>
        <p:spPr>
          <a:xfrm flipV="1">
            <a:off x="4329696" y="1566217"/>
            <a:ext cx="3568173" cy="3530865"/>
          </a:xfrm>
          <a:custGeom>
            <a:avLst/>
            <a:gdLst>
              <a:gd name="connsiteX0" fmla="*/ 0 w 1606378"/>
              <a:gd name="connsiteY0" fmla="*/ 759941 h 1519881"/>
              <a:gd name="connsiteX1" fmla="*/ 803189 w 1606378"/>
              <a:gd name="connsiteY1" fmla="*/ 0 h 1519881"/>
              <a:gd name="connsiteX2" fmla="*/ 1606378 w 1606378"/>
              <a:gd name="connsiteY2" fmla="*/ 759941 h 1519881"/>
              <a:gd name="connsiteX3" fmla="*/ 803189 w 1606378"/>
              <a:gd name="connsiteY3" fmla="*/ 1519882 h 1519881"/>
              <a:gd name="connsiteX4" fmla="*/ 0 w 1606378"/>
              <a:gd name="connsiteY4" fmla="*/ 759941 h 1519881"/>
              <a:gd name="connsiteX0-1" fmla="*/ 85 w 1606463"/>
              <a:gd name="connsiteY0-2" fmla="*/ 759941 h 1519882"/>
              <a:gd name="connsiteX1-3" fmla="*/ 766203 w 1606463"/>
              <a:gd name="connsiteY1-4" fmla="*/ 0 h 1519882"/>
              <a:gd name="connsiteX2-5" fmla="*/ 1606463 w 1606463"/>
              <a:gd name="connsiteY2-6" fmla="*/ 759941 h 1519882"/>
              <a:gd name="connsiteX3-7" fmla="*/ 803274 w 1606463"/>
              <a:gd name="connsiteY3-8" fmla="*/ 1519882 h 1519882"/>
              <a:gd name="connsiteX4-9" fmla="*/ 85 w 1606463"/>
              <a:gd name="connsiteY4-10" fmla="*/ 759941 h 1519882"/>
              <a:gd name="connsiteX0-11" fmla="*/ 62 w 1557013"/>
              <a:gd name="connsiteY0-12" fmla="*/ 759941 h 1519882"/>
              <a:gd name="connsiteX1-13" fmla="*/ 716753 w 1557013"/>
              <a:gd name="connsiteY1-14" fmla="*/ 0 h 1519882"/>
              <a:gd name="connsiteX2-15" fmla="*/ 1557013 w 1557013"/>
              <a:gd name="connsiteY2-16" fmla="*/ 759941 h 1519882"/>
              <a:gd name="connsiteX3-17" fmla="*/ 753824 w 1557013"/>
              <a:gd name="connsiteY3-18" fmla="*/ 1519882 h 1519882"/>
              <a:gd name="connsiteX4-19" fmla="*/ 62 w 1557013"/>
              <a:gd name="connsiteY4-20" fmla="*/ 759941 h 1519882"/>
              <a:gd name="connsiteX0-21" fmla="*/ 56 w 1606434"/>
              <a:gd name="connsiteY0-22" fmla="*/ 759941 h 1519882"/>
              <a:gd name="connsiteX1-23" fmla="*/ 766174 w 1606434"/>
              <a:gd name="connsiteY1-24" fmla="*/ 0 h 1519882"/>
              <a:gd name="connsiteX2-25" fmla="*/ 1606434 w 1606434"/>
              <a:gd name="connsiteY2-26" fmla="*/ 759941 h 1519882"/>
              <a:gd name="connsiteX3-27" fmla="*/ 803245 w 1606434"/>
              <a:gd name="connsiteY3-28" fmla="*/ 1519882 h 1519882"/>
              <a:gd name="connsiteX4-29" fmla="*/ 56 w 1606434"/>
              <a:gd name="connsiteY4-30" fmla="*/ 759941 h 1519882"/>
              <a:gd name="connsiteX0-31" fmla="*/ 237 w 1606615"/>
              <a:gd name="connsiteY0-32" fmla="*/ 784654 h 1544595"/>
              <a:gd name="connsiteX1-33" fmla="*/ 729285 w 1606615"/>
              <a:gd name="connsiteY1-34" fmla="*/ 0 h 1544595"/>
              <a:gd name="connsiteX2-35" fmla="*/ 1606615 w 1606615"/>
              <a:gd name="connsiteY2-36" fmla="*/ 784654 h 1544595"/>
              <a:gd name="connsiteX3-37" fmla="*/ 803426 w 1606615"/>
              <a:gd name="connsiteY3-38" fmla="*/ 1544595 h 1544595"/>
              <a:gd name="connsiteX4-39" fmla="*/ 237 w 1606615"/>
              <a:gd name="connsiteY4-40" fmla="*/ 784654 h 1544595"/>
              <a:gd name="connsiteX0-41" fmla="*/ 434 w 1606812"/>
              <a:gd name="connsiteY0-42" fmla="*/ 790646 h 1550587"/>
              <a:gd name="connsiteX1-43" fmla="*/ 729482 w 1606812"/>
              <a:gd name="connsiteY1-44" fmla="*/ 5992 h 1550587"/>
              <a:gd name="connsiteX2-45" fmla="*/ 1606812 w 1606812"/>
              <a:gd name="connsiteY2-46" fmla="*/ 790646 h 1550587"/>
              <a:gd name="connsiteX3-47" fmla="*/ 803623 w 1606812"/>
              <a:gd name="connsiteY3-48" fmla="*/ 1550587 h 1550587"/>
              <a:gd name="connsiteX4-49" fmla="*/ 434 w 1606812"/>
              <a:gd name="connsiteY4-50" fmla="*/ 790646 h 1550587"/>
              <a:gd name="connsiteX0-51" fmla="*/ 434 w 1606812"/>
              <a:gd name="connsiteY0-52" fmla="*/ 790646 h 1553699"/>
              <a:gd name="connsiteX1-53" fmla="*/ 729482 w 1606812"/>
              <a:gd name="connsiteY1-54" fmla="*/ 5992 h 1553699"/>
              <a:gd name="connsiteX2-55" fmla="*/ 1606812 w 1606812"/>
              <a:gd name="connsiteY2-56" fmla="*/ 790646 h 1553699"/>
              <a:gd name="connsiteX3-57" fmla="*/ 803623 w 1606812"/>
              <a:gd name="connsiteY3-58" fmla="*/ 1550587 h 1553699"/>
              <a:gd name="connsiteX4-59" fmla="*/ 434 w 1606812"/>
              <a:gd name="connsiteY4-60" fmla="*/ 790646 h 1553699"/>
              <a:gd name="connsiteX0-61" fmla="*/ 434 w 1606812"/>
              <a:gd name="connsiteY0-62" fmla="*/ 791124 h 1554177"/>
              <a:gd name="connsiteX1-63" fmla="*/ 729482 w 1606812"/>
              <a:gd name="connsiteY1-64" fmla="*/ 6470 h 1554177"/>
              <a:gd name="connsiteX2-65" fmla="*/ 1606812 w 1606812"/>
              <a:gd name="connsiteY2-66" fmla="*/ 791124 h 1554177"/>
              <a:gd name="connsiteX3-67" fmla="*/ 803623 w 1606812"/>
              <a:gd name="connsiteY3-68" fmla="*/ 1551065 h 1554177"/>
              <a:gd name="connsiteX4-69" fmla="*/ 434 w 1606812"/>
              <a:gd name="connsiteY4-70" fmla="*/ 791124 h 1554177"/>
              <a:gd name="connsiteX0-71" fmla="*/ 434 w 1606812"/>
              <a:gd name="connsiteY0-72" fmla="*/ 791124 h 1572769"/>
              <a:gd name="connsiteX1-73" fmla="*/ 729482 w 1606812"/>
              <a:gd name="connsiteY1-74" fmla="*/ 6470 h 1572769"/>
              <a:gd name="connsiteX2-75" fmla="*/ 1606812 w 1606812"/>
              <a:gd name="connsiteY2-76" fmla="*/ 791124 h 1572769"/>
              <a:gd name="connsiteX3-77" fmla="*/ 803623 w 1606812"/>
              <a:gd name="connsiteY3-78" fmla="*/ 1551065 h 1572769"/>
              <a:gd name="connsiteX4-79" fmla="*/ 434 w 1606812"/>
              <a:gd name="connsiteY4-80" fmla="*/ 791124 h 1572769"/>
              <a:gd name="connsiteX0-81" fmla="*/ 434 w 1606812"/>
              <a:gd name="connsiteY0-82" fmla="*/ 791124 h 1572769"/>
              <a:gd name="connsiteX1-83" fmla="*/ 729482 w 1606812"/>
              <a:gd name="connsiteY1-84" fmla="*/ 6470 h 1572769"/>
              <a:gd name="connsiteX2-85" fmla="*/ 1606812 w 1606812"/>
              <a:gd name="connsiteY2-86" fmla="*/ 791124 h 1572769"/>
              <a:gd name="connsiteX3-87" fmla="*/ 803623 w 1606812"/>
              <a:gd name="connsiteY3-88" fmla="*/ 1551065 h 1572769"/>
              <a:gd name="connsiteX4-89" fmla="*/ 434 w 1606812"/>
              <a:gd name="connsiteY4-90" fmla="*/ 791124 h 1572769"/>
              <a:gd name="connsiteX0-91" fmla="*/ 434 w 1606812"/>
              <a:gd name="connsiteY0-92" fmla="*/ 742484 h 1523908"/>
              <a:gd name="connsiteX1-93" fmla="*/ 729482 w 1606812"/>
              <a:gd name="connsiteY1-94" fmla="*/ 7257 h 1523908"/>
              <a:gd name="connsiteX2-95" fmla="*/ 1606812 w 1606812"/>
              <a:gd name="connsiteY2-96" fmla="*/ 742484 h 1523908"/>
              <a:gd name="connsiteX3-97" fmla="*/ 803623 w 1606812"/>
              <a:gd name="connsiteY3-98" fmla="*/ 1502425 h 1523908"/>
              <a:gd name="connsiteX4-99" fmla="*/ 434 w 1606812"/>
              <a:gd name="connsiteY4-100" fmla="*/ 742484 h 1523908"/>
              <a:gd name="connsiteX0-101" fmla="*/ 368 w 1606746"/>
              <a:gd name="connsiteY0-102" fmla="*/ 761456 h 1542880"/>
              <a:gd name="connsiteX1-103" fmla="*/ 729416 w 1606746"/>
              <a:gd name="connsiteY1-104" fmla="*/ 26229 h 1542880"/>
              <a:gd name="connsiteX2-105" fmla="*/ 1606746 w 1606746"/>
              <a:gd name="connsiteY2-106" fmla="*/ 761456 h 1542880"/>
              <a:gd name="connsiteX3-107" fmla="*/ 803557 w 1606746"/>
              <a:gd name="connsiteY3-108" fmla="*/ 1521397 h 1542880"/>
              <a:gd name="connsiteX4-109" fmla="*/ 368 w 1606746"/>
              <a:gd name="connsiteY4-110" fmla="*/ 761456 h 1542880"/>
              <a:gd name="connsiteX0-111" fmla="*/ 503 w 1606881"/>
              <a:gd name="connsiteY0-112" fmla="*/ 740156 h 1521580"/>
              <a:gd name="connsiteX1-113" fmla="*/ 729551 w 1606881"/>
              <a:gd name="connsiteY1-114" fmla="*/ 4929 h 1521580"/>
              <a:gd name="connsiteX2-115" fmla="*/ 1606881 w 1606881"/>
              <a:gd name="connsiteY2-116" fmla="*/ 740156 h 1521580"/>
              <a:gd name="connsiteX3-117" fmla="*/ 803692 w 1606881"/>
              <a:gd name="connsiteY3-118" fmla="*/ 1500097 h 1521580"/>
              <a:gd name="connsiteX4-119" fmla="*/ 503 w 1606881"/>
              <a:gd name="connsiteY4-120" fmla="*/ 740156 h 1521580"/>
              <a:gd name="connsiteX0-121" fmla="*/ 383 w 1606761"/>
              <a:gd name="connsiteY0-122" fmla="*/ 742483 h 1523907"/>
              <a:gd name="connsiteX1-123" fmla="*/ 729431 w 1606761"/>
              <a:gd name="connsiteY1-124" fmla="*/ 7256 h 1523907"/>
              <a:gd name="connsiteX2-125" fmla="*/ 1606761 w 1606761"/>
              <a:gd name="connsiteY2-126" fmla="*/ 742483 h 1523907"/>
              <a:gd name="connsiteX3-127" fmla="*/ 803572 w 1606761"/>
              <a:gd name="connsiteY3-128" fmla="*/ 1502424 h 1523907"/>
              <a:gd name="connsiteX4-129" fmla="*/ 383 w 1606761"/>
              <a:gd name="connsiteY4-130" fmla="*/ 742483 h 1523907"/>
              <a:gd name="connsiteX0-131" fmla="*/ 28469 w 1634847"/>
              <a:gd name="connsiteY0-132" fmla="*/ 752273 h 1533697"/>
              <a:gd name="connsiteX1-133" fmla="*/ 234418 w 1634847"/>
              <a:gd name="connsiteY1-134" fmla="*/ 276539 h 1533697"/>
              <a:gd name="connsiteX2-135" fmla="*/ 757517 w 1634847"/>
              <a:gd name="connsiteY2-136" fmla="*/ 17046 h 1533697"/>
              <a:gd name="connsiteX3-137" fmla="*/ 1634847 w 1634847"/>
              <a:gd name="connsiteY3-138" fmla="*/ 752273 h 1533697"/>
              <a:gd name="connsiteX4-139" fmla="*/ 831658 w 1634847"/>
              <a:gd name="connsiteY4-140" fmla="*/ 1512214 h 1533697"/>
              <a:gd name="connsiteX5" fmla="*/ 28469 w 1634847"/>
              <a:gd name="connsiteY5" fmla="*/ 752273 h 1533697"/>
              <a:gd name="connsiteX0-141" fmla="*/ 28469 w 1634847"/>
              <a:gd name="connsiteY0-142" fmla="*/ 761389 h 1542813"/>
              <a:gd name="connsiteX1-143" fmla="*/ 234418 w 1634847"/>
              <a:gd name="connsiteY1-144" fmla="*/ 285655 h 1542813"/>
              <a:gd name="connsiteX2-145" fmla="*/ 757517 w 1634847"/>
              <a:gd name="connsiteY2-146" fmla="*/ 26162 h 1542813"/>
              <a:gd name="connsiteX3-147" fmla="*/ 1634847 w 1634847"/>
              <a:gd name="connsiteY3-148" fmla="*/ 761389 h 1542813"/>
              <a:gd name="connsiteX4-149" fmla="*/ 831658 w 1634847"/>
              <a:gd name="connsiteY4-150" fmla="*/ 1521330 h 1542813"/>
              <a:gd name="connsiteX5-151" fmla="*/ 28469 w 1634847"/>
              <a:gd name="connsiteY5-152" fmla="*/ 761389 h 1542813"/>
              <a:gd name="connsiteX0-153" fmla="*/ 28469 w 1634847"/>
              <a:gd name="connsiteY0-154" fmla="*/ 794404 h 1575828"/>
              <a:gd name="connsiteX1-155" fmla="*/ 234418 w 1634847"/>
              <a:gd name="connsiteY1-156" fmla="*/ 318670 h 1575828"/>
              <a:gd name="connsiteX2-157" fmla="*/ 992296 w 1634847"/>
              <a:gd name="connsiteY2-158" fmla="*/ 22107 h 1575828"/>
              <a:gd name="connsiteX3-159" fmla="*/ 1634847 w 1634847"/>
              <a:gd name="connsiteY3-160" fmla="*/ 794404 h 1575828"/>
              <a:gd name="connsiteX4-161" fmla="*/ 831658 w 1634847"/>
              <a:gd name="connsiteY4-162" fmla="*/ 1554345 h 1575828"/>
              <a:gd name="connsiteX5-163" fmla="*/ 28469 w 1634847"/>
              <a:gd name="connsiteY5-164" fmla="*/ 794404 h 1575828"/>
              <a:gd name="connsiteX0-165" fmla="*/ 28469 w 1634847"/>
              <a:gd name="connsiteY0-166" fmla="*/ 823791 h 1605215"/>
              <a:gd name="connsiteX1-167" fmla="*/ 234418 w 1634847"/>
              <a:gd name="connsiteY1-168" fmla="*/ 348057 h 1605215"/>
              <a:gd name="connsiteX2-169" fmla="*/ 992296 w 1634847"/>
              <a:gd name="connsiteY2-170" fmla="*/ 51494 h 1605215"/>
              <a:gd name="connsiteX3-171" fmla="*/ 1634847 w 1634847"/>
              <a:gd name="connsiteY3-172" fmla="*/ 823791 h 1605215"/>
              <a:gd name="connsiteX4-173" fmla="*/ 831658 w 1634847"/>
              <a:gd name="connsiteY4-174" fmla="*/ 1583732 h 1605215"/>
              <a:gd name="connsiteX5-175" fmla="*/ 28469 w 1634847"/>
              <a:gd name="connsiteY5-176" fmla="*/ 823791 h 1605215"/>
              <a:gd name="connsiteX0-177" fmla="*/ 28469 w 1634847"/>
              <a:gd name="connsiteY0-178" fmla="*/ 789868 h 1571292"/>
              <a:gd name="connsiteX1-179" fmla="*/ 234418 w 1634847"/>
              <a:gd name="connsiteY1-180" fmla="*/ 314134 h 1571292"/>
              <a:gd name="connsiteX2-181" fmla="*/ 992296 w 1634847"/>
              <a:gd name="connsiteY2-182" fmla="*/ 17571 h 1571292"/>
              <a:gd name="connsiteX3-183" fmla="*/ 1634847 w 1634847"/>
              <a:gd name="connsiteY3-184" fmla="*/ 789868 h 1571292"/>
              <a:gd name="connsiteX4-185" fmla="*/ 831658 w 1634847"/>
              <a:gd name="connsiteY4-186" fmla="*/ 1549809 h 1571292"/>
              <a:gd name="connsiteX5-187" fmla="*/ 28469 w 1634847"/>
              <a:gd name="connsiteY5-188" fmla="*/ 789868 h 1571292"/>
              <a:gd name="connsiteX0-189" fmla="*/ 28469 w 1634847"/>
              <a:gd name="connsiteY0-190" fmla="*/ 803879 h 1585303"/>
              <a:gd name="connsiteX1-191" fmla="*/ 234418 w 1634847"/>
              <a:gd name="connsiteY1-192" fmla="*/ 328145 h 1585303"/>
              <a:gd name="connsiteX2-193" fmla="*/ 992296 w 1634847"/>
              <a:gd name="connsiteY2-194" fmla="*/ 31582 h 1585303"/>
              <a:gd name="connsiteX3-195" fmla="*/ 1634847 w 1634847"/>
              <a:gd name="connsiteY3-196" fmla="*/ 803879 h 1585303"/>
              <a:gd name="connsiteX4-197" fmla="*/ 831658 w 1634847"/>
              <a:gd name="connsiteY4-198" fmla="*/ 1563820 h 1585303"/>
              <a:gd name="connsiteX5-199" fmla="*/ 28469 w 1634847"/>
              <a:gd name="connsiteY5-200" fmla="*/ 803879 h 1585303"/>
              <a:gd name="connsiteX0-201" fmla="*/ 28469 w 1640691"/>
              <a:gd name="connsiteY0-202" fmla="*/ 803879 h 1585303"/>
              <a:gd name="connsiteX1-203" fmla="*/ 234418 w 1640691"/>
              <a:gd name="connsiteY1-204" fmla="*/ 328145 h 1585303"/>
              <a:gd name="connsiteX2-205" fmla="*/ 992296 w 1640691"/>
              <a:gd name="connsiteY2-206" fmla="*/ 31582 h 1585303"/>
              <a:gd name="connsiteX3-207" fmla="*/ 1634847 w 1640691"/>
              <a:gd name="connsiteY3-208" fmla="*/ 803879 h 1585303"/>
              <a:gd name="connsiteX4-209" fmla="*/ 1283569 w 1640691"/>
              <a:gd name="connsiteY4-210" fmla="*/ 1274644 h 1585303"/>
              <a:gd name="connsiteX5-211" fmla="*/ 831658 w 1640691"/>
              <a:gd name="connsiteY5-212" fmla="*/ 1563820 h 1585303"/>
              <a:gd name="connsiteX6" fmla="*/ 28469 w 1640691"/>
              <a:gd name="connsiteY6" fmla="*/ 803879 h 1585303"/>
              <a:gd name="connsiteX0-213" fmla="*/ 28469 w 1650938"/>
              <a:gd name="connsiteY0-214" fmla="*/ 803879 h 1585303"/>
              <a:gd name="connsiteX1-215" fmla="*/ 234418 w 1650938"/>
              <a:gd name="connsiteY1-216" fmla="*/ 328145 h 1585303"/>
              <a:gd name="connsiteX2-217" fmla="*/ 992296 w 1650938"/>
              <a:gd name="connsiteY2-218" fmla="*/ 31582 h 1585303"/>
              <a:gd name="connsiteX3-219" fmla="*/ 1634847 w 1650938"/>
              <a:gd name="connsiteY3-220" fmla="*/ 803879 h 1585303"/>
              <a:gd name="connsiteX4-221" fmla="*/ 1283569 w 1650938"/>
              <a:gd name="connsiteY4-222" fmla="*/ 1274644 h 1585303"/>
              <a:gd name="connsiteX5-223" fmla="*/ 831658 w 1650938"/>
              <a:gd name="connsiteY5-224" fmla="*/ 1563820 h 1585303"/>
              <a:gd name="connsiteX6-225" fmla="*/ 28469 w 1650938"/>
              <a:gd name="connsiteY6-226" fmla="*/ 803879 h 1585303"/>
              <a:gd name="connsiteX0-227" fmla="*/ 28469 w 1650938"/>
              <a:gd name="connsiteY0-228" fmla="*/ 803879 h 1596525"/>
              <a:gd name="connsiteX1-229" fmla="*/ 234418 w 1650938"/>
              <a:gd name="connsiteY1-230" fmla="*/ 328145 h 1596525"/>
              <a:gd name="connsiteX2-231" fmla="*/ 992296 w 1650938"/>
              <a:gd name="connsiteY2-232" fmla="*/ 31582 h 1596525"/>
              <a:gd name="connsiteX3-233" fmla="*/ 1634847 w 1650938"/>
              <a:gd name="connsiteY3-234" fmla="*/ 803879 h 1596525"/>
              <a:gd name="connsiteX4-235" fmla="*/ 1283569 w 1650938"/>
              <a:gd name="connsiteY4-236" fmla="*/ 1393029 h 1596525"/>
              <a:gd name="connsiteX5-237" fmla="*/ 831658 w 1650938"/>
              <a:gd name="connsiteY5-238" fmla="*/ 1563820 h 1596525"/>
              <a:gd name="connsiteX6-239" fmla="*/ 28469 w 1650938"/>
              <a:gd name="connsiteY6-240" fmla="*/ 803879 h 1596525"/>
              <a:gd name="connsiteX0-241" fmla="*/ 16002 w 1638471"/>
              <a:gd name="connsiteY0-242" fmla="*/ 803879 h 1596524"/>
              <a:gd name="connsiteX1-243" fmla="*/ 221951 w 1638471"/>
              <a:gd name="connsiteY1-244" fmla="*/ 328145 h 1596524"/>
              <a:gd name="connsiteX2-245" fmla="*/ 979829 w 1638471"/>
              <a:gd name="connsiteY2-246" fmla="*/ 31582 h 1596524"/>
              <a:gd name="connsiteX3-247" fmla="*/ 1622380 w 1638471"/>
              <a:gd name="connsiteY3-248" fmla="*/ 803879 h 1596524"/>
              <a:gd name="connsiteX4-249" fmla="*/ 1271102 w 1638471"/>
              <a:gd name="connsiteY4-250" fmla="*/ 1393029 h 1596524"/>
              <a:gd name="connsiteX5-251" fmla="*/ 616247 w 1638471"/>
              <a:gd name="connsiteY5-252" fmla="*/ 1563820 h 1596524"/>
              <a:gd name="connsiteX6-253" fmla="*/ 16002 w 1638471"/>
              <a:gd name="connsiteY6-254" fmla="*/ 803879 h 1596524"/>
              <a:gd name="connsiteX0-255" fmla="*/ 16002 w 1638471"/>
              <a:gd name="connsiteY0-256" fmla="*/ 803879 h 1596524"/>
              <a:gd name="connsiteX1-257" fmla="*/ 221951 w 1638471"/>
              <a:gd name="connsiteY1-258" fmla="*/ 328145 h 1596524"/>
              <a:gd name="connsiteX2-259" fmla="*/ 979829 w 1638471"/>
              <a:gd name="connsiteY2-260" fmla="*/ 31582 h 1596524"/>
              <a:gd name="connsiteX3-261" fmla="*/ 1622380 w 1638471"/>
              <a:gd name="connsiteY3-262" fmla="*/ 803879 h 1596524"/>
              <a:gd name="connsiteX4-263" fmla="*/ 1271102 w 1638471"/>
              <a:gd name="connsiteY4-264" fmla="*/ 1393029 h 1596524"/>
              <a:gd name="connsiteX5-265" fmla="*/ 616247 w 1638471"/>
              <a:gd name="connsiteY5-266" fmla="*/ 1563820 h 1596524"/>
              <a:gd name="connsiteX6-267" fmla="*/ 16002 w 1638471"/>
              <a:gd name="connsiteY6-268" fmla="*/ 803879 h 1596524"/>
              <a:gd name="connsiteX0-269" fmla="*/ 11245 w 1633714"/>
              <a:gd name="connsiteY0-270" fmla="*/ 803879 h 1626236"/>
              <a:gd name="connsiteX1-271" fmla="*/ 217194 w 1633714"/>
              <a:gd name="connsiteY1-272" fmla="*/ 328145 h 1626236"/>
              <a:gd name="connsiteX2-273" fmla="*/ 975072 w 1633714"/>
              <a:gd name="connsiteY2-274" fmla="*/ 31582 h 1626236"/>
              <a:gd name="connsiteX3-275" fmla="*/ 1617623 w 1633714"/>
              <a:gd name="connsiteY3-276" fmla="*/ 803879 h 1626236"/>
              <a:gd name="connsiteX4-277" fmla="*/ 1266345 w 1633714"/>
              <a:gd name="connsiteY4-278" fmla="*/ 1393029 h 1626236"/>
              <a:gd name="connsiteX5-279" fmla="*/ 526931 w 1633714"/>
              <a:gd name="connsiteY5-280" fmla="*/ 1597645 h 1626236"/>
              <a:gd name="connsiteX6-281" fmla="*/ 11245 w 1633714"/>
              <a:gd name="connsiteY6-282" fmla="*/ 803879 h 1626236"/>
              <a:gd name="connsiteX0-283" fmla="*/ 11245 w 1633714"/>
              <a:gd name="connsiteY0-284" fmla="*/ 803879 h 1597657"/>
              <a:gd name="connsiteX1-285" fmla="*/ 217194 w 1633714"/>
              <a:gd name="connsiteY1-286" fmla="*/ 328145 h 1597657"/>
              <a:gd name="connsiteX2-287" fmla="*/ 975072 w 1633714"/>
              <a:gd name="connsiteY2-288" fmla="*/ 31582 h 1597657"/>
              <a:gd name="connsiteX3-289" fmla="*/ 1617623 w 1633714"/>
              <a:gd name="connsiteY3-290" fmla="*/ 803879 h 1597657"/>
              <a:gd name="connsiteX4-291" fmla="*/ 1266345 w 1633714"/>
              <a:gd name="connsiteY4-292" fmla="*/ 1393029 h 1597657"/>
              <a:gd name="connsiteX5-293" fmla="*/ 526931 w 1633714"/>
              <a:gd name="connsiteY5-294" fmla="*/ 1597645 h 1597657"/>
              <a:gd name="connsiteX6-295" fmla="*/ 11245 w 1633714"/>
              <a:gd name="connsiteY6-296" fmla="*/ 803879 h 1597657"/>
              <a:gd name="connsiteX0-297" fmla="*/ 11245 w 1633714"/>
              <a:gd name="connsiteY0-298" fmla="*/ 803879 h 1626236"/>
              <a:gd name="connsiteX1-299" fmla="*/ 217194 w 1633714"/>
              <a:gd name="connsiteY1-300" fmla="*/ 328145 h 1626236"/>
              <a:gd name="connsiteX2-301" fmla="*/ 975072 w 1633714"/>
              <a:gd name="connsiteY2-302" fmla="*/ 31582 h 1626236"/>
              <a:gd name="connsiteX3-303" fmla="*/ 1617623 w 1633714"/>
              <a:gd name="connsiteY3-304" fmla="*/ 803879 h 1626236"/>
              <a:gd name="connsiteX4-305" fmla="*/ 1266345 w 1633714"/>
              <a:gd name="connsiteY4-306" fmla="*/ 1393029 h 1626236"/>
              <a:gd name="connsiteX5-307" fmla="*/ 526931 w 1633714"/>
              <a:gd name="connsiteY5-308" fmla="*/ 1597645 h 1626236"/>
              <a:gd name="connsiteX6-309" fmla="*/ 11245 w 1633714"/>
              <a:gd name="connsiteY6-310" fmla="*/ 803879 h 1626236"/>
              <a:gd name="connsiteX0-311" fmla="*/ 11245 w 1620174"/>
              <a:gd name="connsiteY0-312" fmla="*/ 803879 h 1626236"/>
              <a:gd name="connsiteX1-313" fmla="*/ 217194 w 1620174"/>
              <a:gd name="connsiteY1-314" fmla="*/ 328145 h 1626236"/>
              <a:gd name="connsiteX2-315" fmla="*/ 975072 w 1620174"/>
              <a:gd name="connsiteY2-316" fmla="*/ 31582 h 1626236"/>
              <a:gd name="connsiteX3-317" fmla="*/ 1401640 w 1620174"/>
              <a:gd name="connsiteY3-318" fmla="*/ 445955 h 1626236"/>
              <a:gd name="connsiteX4-319" fmla="*/ 1617623 w 1620174"/>
              <a:gd name="connsiteY4-320" fmla="*/ 803879 h 1626236"/>
              <a:gd name="connsiteX5-321" fmla="*/ 1266345 w 1620174"/>
              <a:gd name="connsiteY5-322" fmla="*/ 1393029 h 1626236"/>
              <a:gd name="connsiteX6-323" fmla="*/ 526931 w 1620174"/>
              <a:gd name="connsiteY6-324" fmla="*/ 1597645 h 1626236"/>
              <a:gd name="connsiteX7" fmla="*/ 11245 w 1620174"/>
              <a:gd name="connsiteY7" fmla="*/ 803879 h 1626236"/>
              <a:gd name="connsiteX0-325" fmla="*/ 11245 w 1630036"/>
              <a:gd name="connsiteY0-326" fmla="*/ 803879 h 1626236"/>
              <a:gd name="connsiteX1-327" fmla="*/ 217194 w 1630036"/>
              <a:gd name="connsiteY1-328" fmla="*/ 328145 h 1626236"/>
              <a:gd name="connsiteX2-329" fmla="*/ 975072 w 1630036"/>
              <a:gd name="connsiteY2-330" fmla="*/ 31582 h 1626236"/>
              <a:gd name="connsiteX3-331" fmla="*/ 1401640 w 1630036"/>
              <a:gd name="connsiteY3-332" fmla="*/ 445955 h 1626236"/>
              <a:gd name="connsiteX4-333" fmla="*/ 1617623 w 1630036"/>
              <a:gd name="connsiteY4-334" fmla="*/ 803879 h 1626236"/>
              <a:gd name="connsiteX5-335" fmla="*/ 1266345 w 1630036"/>
              <a:gd name="connsiteY5-336" fmla="*/ 1393029 h 1626236"/>
              <a:gd name="connsiteX6-337" fmla="*/ 526931 w 1630036"/>
              <a:gd name="connsiteY6-338" fmla="*/ 1597645 h 1626236"/>
              <a:gd name="connsiteX7-339" fmla="*/ 11245 w 1630036"/>
              <a:gd name="connsiteY7-340" fmla="*/ 803879 h 1626236"/>
              <a:gd name="connsiteX0-341" fmla="*/ 11245 w 1630036"/>
              <a:gd name="connsiteY0-342" fmla="*/ 803879 h 1626236"/>
              <a:gd name="connsiteX1-343" fmla="*/ 217194 w 1630036"/>
              <a:gd name="connsiteY1-344" fmla="*/ 328145 h 1626236"/>
              <a:gd name="connsiteX2-345" fmla="*/ 975072 w 1630036"/>
              <a:gd name="connsiteY2-346" fmla="*/ 31582 h 1626236"/>
              <a:gd name="connsiteX3-347" fmla="*/ 1401640 w 1630036"/>
              <a:gd name="connsiteY3-348" fmla="*/ 445955 h 1626236"/>
              <a:gd name="connsiteX4-349" fmla="*/ 1617623 w 1630036"/>
              <a:gd name="connsiteY4-350" fmla="*/ 803879 h 1626236"/>
              <a:gd name="connsiteX5-351" fmla="*/ 1266345 w 1630036"/>
              <a:gd name="connsiteY5-352" fmla="*/ 1393029 h 1626236"/>
              <a:gd name="connsiteX6-353" fmla="*/ 526931 w 1630036"/>
              <a:gd name="connsiteY6-354" fmla="*/ 1597645 h 1626236"/>
              <a:gd name="connsiteX7-355" fmla="*/ 11245 w 1630036"/>
              <a:gd name="connsiteY7-356" fmla="*/ 803879 h 1626236"/>
              <a:gd name="connsiteX0-357" fmla="*/ 11245 w 1675067"/>
              <a:gd name="connsiteY0-358" fmla="*/ 773377 h 1595734"/>
              <a:gd name="connsiteX1-359" fmla="*/ 217194 w 1675067"/>
              <a:gd name="connsiteY1-360" fmla="*/ 297643 h 1595734"/>
              <a:gd name="connsiteX2-361" fmla="*/ 975072 w 1675067"/>
              <a:gd name="connsiteY2-362" fmla="*/ 1080 h 1595734"/>
              <a:gd name="connsiteX3-363" fmla="*/ 1520024 w 1675067"/>
              <a:gd name="connsiteY3-364" fmla="*/ 364716 h 1595734"/>
              <a:gd name="connsiteX4-365" fmla="*/ 1617623 w 1675067"/>
              <a:gd name="connsiteY4-366" fmla="*/ 773377 h 1595734"/>
              <a:gd name="connsiteX5-367" fmla="*/ 1266345 w 1675067"/>
              <a:gd name="connsiteY5-368" fmla="*/ 1362527 h 1595734"/>
              <a:gd name="connsiteX6-369" fmla="*/ 526931 w 1675067"/>
              <a:gd name="connsiteY6-370" fmla="*/ 1567143 h 1595734"/>
              <a:gd name="connsiteX7-371" fmla="*/ 11245 w 1675067"/>
              <a:gd name="connsiteY7-372" fmla="*/ 773377 h 1595734"/>
              <a:gd name="connsiteX0-373" fmla="*/ 11245 w 1643733"/>
              <a:gd name="connsiteY0-374" fmla="*/ 773377 h 1595734"/>
              <a:gd name="connsiteX1-375" fmla="*/ 217194 w 1643733"/>
              <a:gd name="connsiteY1-376" fmla="*/ 297643 h 1595734"/>
              <a:gd name="connsiteX2-377" fmla="*/ 975072 w 1643733"/>
              <a:gd name="connsiteY2-378" fmla="*/ 1080 h 1595734"/>
              <a:gd name="connsiteX3-379" fmla="*/ 1520024 w 1643733"/>
              <a:gd name="connsiteY3-380" fmla="*/ 364716 h 1595734"/>
              <a:gd name="connsiteX4-381" fmla="*/ 1617623 w 1643733"/>
              <a:gd name="connsiteY4-382" fmla="*/ 773377 h 1595734"/>
              <a:gd name="connsiteX5-383" fmla="*/ 1266345 w 1643733"/>
              <a:gd name="connsiteY5-384" fmla="*/ 1362527 h 1595734"/>
              <a:gd name="connsiteX6-385" fmla="*/ 526931 w 1643733"/>
              <a:gd name="connsiteY6-386" fmla="*/ 1567143 h 1595734"/>
              <a:gd name="connsiteX7-387" fmla="*/ 11245 w 1643733"/>
              <a:gd name="connsiteY7-388" fmla="*/ 773377 h 1595734"/>
              <a:gd name="connsiteX0-389" fmla="*/ 11245 w 1679394"/>
              <a:gd name="connsiteY0-390" fmla="*/ 773377 h 1595734"/>
              <a:gd name="connsiteX1-391" fmla="*/ 217194 w 1679394"/>
              <a:gd name="connsiteY1-392" fmla="*/ 297643 h 1595734"/>
              <a:gd name="connsiteX2-393" fmla="*/ 975072 w 1679394"/>
              <a:gd name="connsiteY2-394" fmla="*/ 1080 h 1595734"/>
              <a:gd name="connsiteX3-395" fmla="*/ 1520024 w 1679394"/>
              <a:gd name="connsiteY3-396" fmla="*/ 364716 h 1595734"/>
              <a:gd name="connsiteX4-397" fmla="*/ 1668359 w 1679394"/>
              <a:gd name="connsiteY4-398" fmla="*/ 824113 h 1595734"/>
              <a:gd name="connsiteX5-399" fmla="*/ 1266345 w 1679394"/>
              <a:gd name="connsiteY5-400" fmla="*/ 1362527 h 1595734"/>
              <a:gd name="connsiteX6-401" fmla="*/ 526931 w 1679394"/>
              <a:gd name="connsiteY6-402" fmla="*/ 1567143 h 1595734"/>
              <a:gd name="connsiteX7-403" fmla="*/ 11245 w 1679394"/>
              <a:gd name="connsiteY7-404" fmla="*/ 773377 h 1595734"/>
              <a:gd name="connsiteX0-405" fmla="*/ 3660 w 1671810"/>
              <a:gd name="connsiteY0-406" fmla="*/ 775429 h 1597786"/>
              <a:gd name="connsiteX1-407" fmla="*/ 311082 w 1671810"/>
              <a:gd name="connsiteY1-408" fmla="*/ 265872 h 1597786"/>
              <a:gd name="connsiteX2-409" fmla="*/ 967487 w 1671810"/>
              <a:gd name="connsiteY2-410" fmla="*/ 3132 h 1597786"/>
              <a:gd name="connsiteX3-411" fmla="*/ 1512439 w 1671810"/>
              <a:gd name="connsiteY3-412" fmla="*/ 366768 h 1597786"/>
              <a:gd name="connsiteX4-413" fmla="*/ 1660774 w 1671810"/>
              <a:gd name="connsiteY4-414" fmla="*/ 826165 h 1597786"/>
              <a:gd name="connsiteX5-415" fmla="*/ 1258760 w 1671810"/>
              <a:gd name="connsiteY5-416" fmla="*/ 1364579 h 1597786"/>
              <a:gd name="connsiteX6-417" fmla="*/ 519346 w 1671810"/>
              <a:gd name="connsiteY6-418" fmla="*/ 1569195 h 1597786"/>
              <a:gd name="connsiteX7-419" fmla="*/ 3660 w 1671810"/>
              <a:gd name="connsiteY7-420" fmla="*/ 775429 h 1597786"/>
              <a:gd name="connsiteX0-421" fmla="*/ 3660 w 1671810"/>
              <a:gd name="connsiteY0-422" fmla="*/ 775429 h 1597786"/>
              <a:gd name="connsiteX1-423" fmla="*/ 311082 w 1671810"/>
              <a:gd name="connsiteY1-424" fmla="*/ 265872 h 1597786"/>
              <a:gd name="connsiteX2-425" fmla="*/ 967487 w 1671810"/>
              <a:gd name="connsiteY2-426" fmla="*/ 3132 h 1597786"/>
              <a:gd name="connsiteX3-427" fmla="*/ 1512439 w 1671810"/>
              <a:gd name="connsiteY3-428" fmla="*/ 366768 h 1597786"/>
              <a:gd name="connsiteX4-429" fmla="*/ 1660774 w 1671810"/>
              <a:gd name="connsiteY4-430" fmla="*/ 826165 h 1597786"/>
              <a:gd name="connsiteX5-431" fmla="*/ 1258760 w 1671810"/>
              <a:gd name="connsiteY5-432" fmla="*/ 1364579 h 1597786"/>
              <a:gd name="connsiteX6-433" fmla="*/ 519346 w 1671810"/>
              <a:gd name="connsiteY6-434" fmla="*/ 1569195 h 1597786"/>
              <a:gd name="connsiteX7-435" fmla="*/ 3660 w 1671810"/>
              <a:gd name="connsiteY7-436" fmla="*/ 775429 h 1597786"/>
              <a:gd name="connsiteX0-437" fmla="*/ 5402 w 1673552"/>
              <a:gd name="connsiteY0-438" fmla="*/ 775429 h 1597786"/>
              <a:gd name="connsiteX1-439" fmla="*/ 312824 w 1673552"/>
              <a:gd name="connsiteY1-440" fmla="*/ 265872 h 1597786"/>
              <a:gd name="connsiteX2-441" fmla="*/ 969229 w 1673552"/>
              <a:gd name="connsiteY2-442" fmla="*/ 3132 h 1597786"/>
              <a:gd name="connsiteX3-443" fmla="*/ 1514181 w 1673552"/>
              <a:gd name="connsiteY3-444" fmla="*/ 366768 h 1597786"/>
              <a:gd name="connsiteX4-445" fmla="*/ 1662516 w 1673552"/>
              <a:gd name="connsiteY4-446" fmla="*/ 826165 h 1597786"/>
              <a:gd name="connsiteX5-447" fmla="*/ 1260502 w 1673552"/>
              <a:gd name="connsiteY5-448" fmla="*/ 1364579 h 1597786"/>
              <a:gd name="connsiteX6-449" fmla="*/ 521088 w 1673552"/>
              <a:gd name="connsiteY6-450" fmla="*/ 1569195 h 1597786"/>
              <a:gd name="connsiteX7-451" fmla="*/ 5402 w 1673552"/>
              <a:gd name="connsiteY7-452" fmla="*/ 775429 h 1597786"/>
              <a:gd name="connsiteX0-453" fmla="*/ 5402 w 1673552"/>
              <a:gd name="connsiteY0-454" fmla="*/ 776191 h 1598548"/>
              <a:gd name="connsiteX1-455" fmla="*/ 312824 w 1673552"/>
              <a:gd name="connsiteY1-456" fmla="*/ 266634 h 1598548"/>
              <a:gd name="connsiteX2-457" fmla="*/ 969229 w 1673552"/>
              <a:gd name="connsiteY2-458" fmla="*/ 3894 h 1598548"/>
              <a:gd name="connsiteX3-459" fmla="*/ 1514181 w 1673552"/>
              <a:gd name="connsiteY3-460" fmla="*/ 367530 h 1598548"/>
              <a:gd name="connsiteX4-461" fmla="*/ 1662516 w 1673552"/>
              <a:gd name="connsiteY4-462" fmla="*/ 826927 h 1598548"/>
              <a:gd name="connsiteX5-463" fmla="*/ 1260502 w 1673552"/>
              <a:gd name="connsiteY5-464" fmla="*/ 1365341 h 1598548"/>
              <a:gd name="connsiteX6-465" fmla="*/ 521088 w 1673552"/>
              <a:gd name="connsiteY6-466" fmla="*/ 1569957 h 1598548"/>
              <a:gd name="connsiteX7-467" fmla="*/ 5402 w 1673552"/>
              <a:gd name="connsiteY7-468" fmla="*/ 776191 h 1598548"/>
              <a:gd name="connsiteX0-469" fmla="*/ 5402 w 1673552"/>
              <a:gd name="connsiteY0-470" fmla="*/ 776192 h 1598549"/>
              <a:gd name="connsiteX1-471" fmla="*/ 312824 w 1673552"/>
              <a:gd name="connsiteY1-472" fmla="*/ 266635 h 1598549"/>
              <a:gd name="connsiteX2-473" fmla="*/ 969229 w 1673552"/>
              <a:gd name="connsiteY2-474" fmla="*/ 3895 h 1598549"/>
              <a:gd name="connsiteX3-475" fmla="*/ 1514181 w 1673552"/>
              <a:gd name="connsiteY3-476" fmla="*/ 367531 h 1598549"/>
              <a:gd name="connsiteX4-477" fmla="*/ 1662516 w 1673552"/>
              <a:gd name="connsiteY4-478" fmla="*/ 826928 h 1598549"/>
              <a:gd name="connsiteX5-479" fmla="*/ 1260502 w 1673552"/>
              <a:gd name="connsiteY5-480" fmla="*/ 1365342 h 1598549"/>
              <a:gd name="connsiteX6-481" fmla="*/ 521088 w 1673552"/>
              <a:gd name="connsiteY6-482" fmla="*/ 1569958 h 1598549"/>
              <a:gd name="connsiteX7-483" fmla="*/ 5402 w 1673552"/>
              <a:gd name="connsiteY7-484" fmla="*/ 776192 h 1598549"/>
              <a:gd name="connsiteX0-485" fmla="*/ 5402 w 1673552"/>
              <a:gd name="connsiteY0-486" fmla="*/ 776192 h 1618872"/>
              <a:gd name="connsiteX1-487" fmla="*/ 312824 w 1673552"/>
              <a:gd name="connsiteY1-488" fmla="*/ 266635 h 1618872"/>
              <a:gd name="connsiteX2-489" fmla="*/ 969229 w 1673552"/>
              <a:gd name="connsiteY2-490" fmla="*/ 3895 h 1618872"/>
              <a:gd name="connsiteX3-491" fmla="*/ 1514181 w 1673552"/>
              <a:gd name="connsiteY3-492" fmla="*/ 367531 h 1618872"/>
              <a:gd name="connsiteX4-493" fmla="*/ 1662516 w 1673552"/>
              <a:gd name="connsiteY4-494" fmla="*/ 826928 h 1618872"/>
              <a:gd name="connsiteX5-495" fmla="*/ 1260502 w 1673552"/>
              <a:gd name="connsiteY5-496" fmla="*/ 1365342 h 1618872"/>
              <a:gd name="connsiteX6-497" fmla="*/ 521088 w 1673552"/>
              <a:gd name="connsiteY6-498" fmla="*/ 1569958 h 1618872"/>
              <a:gd name="connsiteX7-499" fmla="*/ 5402 w 1673552"/>
              <a:gd name="connsiteY7-500" fmla="*/ 776192 h 1618872"/>
              <a:gd name="connsiteX0-501" fmla="*/ 5402 w 1673552"/>
              <a:gd name="connsiteY0-502" fmla="*/ 776192 h 1647192"/>
              <a:gd name="connsiteX1-503" fmla="*/ 312824 w 1673552"/>
              <a:gd name="connsiteY1-504" fmla="*/ 266635 h 1647192"/>
              <a:gd name="connsiteX2-505" fmla="*/ 969229 w 1673552"/>
              <a:gd name="connsiteY2-506" fmla="*/ 3895 h 1647192"/>
              <a:gd name="connsiteX3-507" fmla="*/ 1514181 w 1673552"/>
              <a:gd name="connsiteY3-508" fmla="*/ 367531 h 1647192"/>
              <a:gd name="connsiteX4-509" fmla="*/ 1662516 w 1673552"/>
              <a:gd name="connsiteY4-510" fmla="*/ 826928 h 1647192"/>
              <a:gd name="connsiteX5-511" fmla="*/ 1260502 w 1673552"/>
              <a:gd name="connsiteY5-512" fmla="*/ 1365342 h 1647192"/>
              <a:gd name="connsiteX6-513" fmla="*/ 521088 w 1673552"/>
              <a:gd name="connsiteY6-514" fmla="*/ 1569958 h 1647192"/>
              <a:gd name="connsiteX7-515" fmla="*/ 5402 w 1673552"/>
              <a:gd name="connsiteY7-516" fmla="*/ 776192 h 1647192"/>
              <a:gd name="connsiteX0-517" fmla="*/ 4709 w 1672859"/>
              <a:gd name="connsiteY0-518" fmla="*/ 776192 h 1647192"/>
              <a:gd name="connsiteX1-519" fmla="*/ 312131 w 1672859"/>
              <a:gd name="connsiteY1-520" fmla="*/ 266635 h 1647192"/>
              <a:gd name="connsiteX2-521" fmla="*/ 968536 w 1672859"/>
              <a:gd name="connsiteY2-522" fmla="*/ 3895 h 1647192"/>
              <a:gd name="connsiteX3-523" fmla="*/ 1513488 w 1672859"/>
              <a:gd name="connsiteY3-524" fmla="*/ 367531 h 1647192"/>
              <a:gd name="connsiteX4-525" fmla="*/ 1661823 w 1672859"/>
              <a:gd name="connsiteY4-526" fmla="*/ 826928 h 1647192"/>
              <a:gd name="connsiteX5-527" fmla="*/ 1259809 w 1672859"/>
              <a:gd name="connsiteY5-528" fmla="*/ 1365342 h 1647192"/>
              <a:gd name="connsiteX6-529" fmla="*/ 520395 w 1672859"/>
              <a:gd name="connsiteY6-530" fmla="*/ 1569958 h 1647192"/>
              <a:gd name="connsiteX7-531" fmla="*/ 4709 w 1672859"/>
              <a:gd name="connsiteY7-532" fmla="*/ 776192 h 1647192"/>
              <a:gd name="connsiteX0-533" fmla="*/ 1750 w 1669900"/>
              <a:gd name="connsiteY0-534" fmla="*/ 776192 h 1647192"/>
              <a:gd name="connsiteX1-535" fmla="*/ 309172 w 1669900"/>
              <a:gd name="connsiteY1-536" fmla="*/ 266635 h 1647192"/>
              <a:gd name="connsiteX2-537" fmla="*/ 965577 w 1669900"/>
              <a:gd name="connsiteY2-538" fmla="*/ 3895 h 1647192"/>
              <a:gd name="connsiteX3-539" fmla="*/ 1510529 w 1669900"/>
              <a:gd name="connsiteY3-540" fmla="*/ 367531 h 1647192"/>
              <a:gd name="connsiteX4-541" fmla="*/ 1658864 w 1669900"/>
              <a:gd name="connsiteY4-542" fmla="*/ 826928 h 1647192"/>
              <a:gd name="connsiteX5-543" fmla="*/ 1256850 w 1669900"/>
              <a:gd name="connsiteY5-544" fmla="*/ 1365342 h 1647192"/>
              <a:gd name="connsiteX6-545" fmla="*/ 517436 w 1669900"/>
              <a:gd name="connsiteY6-546" fmla="*/ 1569958 h 1647192"/>
              <a:gd name="connsiteX7-547" fmla="*/ 1750 w 1669900"/>
              <a:gd name="connsiteY7-548" fmla="*/ 776192 h 1647192"/>
              <a:gd name="connsiteX0-549" fmla="*/ 2974 w 1671124"/>
              <a:gd name="connsiteY0-550" fmla="*/ 776192 h 1647192"/>
              <a:gd name="connsiteX1-551" fmla="*/ 310396 w 1671124"/>
              <a:gd name="connsiteY1-552" fmla="*/ 266635 h 1647192"/>
              <a:gd name="connsiteX2-553" fmla="*/ 966801 w 1671124"/>
              <a:gd name="connsiteY2-554" fmla="*/ 3895 h 1647192"/>
              <a:gd name="connsiteX3-555" fmla="*/ 1511753 w 1671124"/>
              <a:gd name="connsiteY3-556" fmla="*/ 367531 h 1647192"/>
              <a:gd name="connsiteX4-557" fmla="*/ 1660088 w 1671124"/>
              <a:gd name="connsiteY4-558" fmla="*/ 826928 h 1647192"/>
              <a:gd name="connsiteX5-559" fmla="*/ 1258074 w 1671124"/>
              <a:gd name="connsiteY5-560" fmla="*/ 1365342 h 1647192"/>
              <a:gd name="connsiteX6-561" fmla="*/ 518660 w 1671124"/>
              <a:gd name="connsiteY6-562" fmla="*/ 1569958 h 1647192"/>
              <a:gd name="connsiteX7-563" fmla="*/ 175705 w 1671124"/>
              <a:gd name="connsiteY7-564" fmla="*/ 1280783 h 1647192"/>
              <a:gd name="connsiteX8" fmla="*/ 2974 w 1671124"/>
              <a:gd name="connsiteY8" fmla="*/ 776192 h 1647192"/>
              <a:gd name="connsiteX0-565" fmla="*/ 2974 w 1671124"/>
              <a:gd name="connsiteY0-566" fmla="*/ 776192 h 1647192"/>
              <a:gd name="connsiteX1-567" fmla="*/ 310396 w 1671124"/>
              <a:gd name="connsiteY1-568" fmla="*/ 266635 h 1647192"/>
              <a:gd name="connsiteX2-569" fmla="*/ 966801 w 1671124"/>
              <a:gd name="connsiteY2-570" fmla="*/ 3895 h 1647192"/>
              <a:gd name="connsiteX3-571" fmla="*/ 1511753 w 1671124"/>
              <a:gd name="connsiteY3-572" fmla="*/ 367531 h 1647192"/>
              <a:gd name="connsiteX4-573" fmla="*/ 1660088 w 1671124"/>
              <a:gd name="connsiteY4-574" fmla="*/ 826928 h 1647192"/>
              <a:gd name="connsiteX5-575" fmla="*/ 1258074 w 1671124"/>
              <a:gd name="connsiteY5-576" fmla="*/ 1365342 h 1647192"/>
              <a:gd name="connsiteX6-577" fmla="*/ 518660 w 1671124"/>
              <a:gd name="connsiteY6-578" fmla="*/ 1569958 h 1647192"/>
              <a:gd name="connsiteX7-579" fmla="*/ 175705 w 1671124"/>
              <a:gd name="connsiteY7-580" fmla="*/ 1280783 h 1647192"/>
              <a:gd name="connsiteX8-581" fmla="*/ 2974 w 1671124"/>
              <a:gd name="connsiteY8-582" fmla="*/ 776192 h 1647192"/>
              <a:gd name="connsiteX0-583" fmla="*/ 5666 w 1673816"/>
              <a:gd name="connsiteY0-584" fmla="*/ 776192 h 1647192"/>
              <a:gd name="connsiteX1-585" fmla="*/ 313088 w 1673816"/>
              <a:gd name="connsiteY1-586" fmla="*/ 266635 h 1647192"/>
              <a:gd name="connsiteX2-587" fmla="*/ 969493 w 1673816"/>
              <a:gd name="connsiteY2-588" fmla="*/ 3895 h 1647192"/>
              <a:gd name="connsiteX3-589" fmla="*/ 1514445 w 1673816"/>
              <a:gd name="connsiteY3-590" fmla="*/ 367531 h 1647192"/>
              <a:gd name="connsiteX4-591" fmla="*/ 1662780 w 1673816"/>
              <a:gd name="connsiteY4-592" fmla="*/ 826928 h 1647192"/>
              <a:gd name="connsiteX5-593" fmla="*/ 1260766 w 1673816"/>
              <a:gd name="connsiteY5-594" fmla="*/ 1365342 h 1647192"/>
              <a:gd name="connsiteX6-595" fmla="*/ 521352 w 1673816"/>
              <a:gd name="connsiteY6-596" fmla="*/ 1569958 h 1647192"/>
              <a:gd name="connsiteX7-597" fmla="*/ 178397 w 1673816"/>
              <a:gd name="connsiteY7-598" fmla="*/ 1280783 h 1647192"/>
              <a:gd name="connsiteX8-599" fmla="*/ 5666 w 1673816"/>
              <a:gd name="connsiteY8-600" fmla="*/ 776192 h 1647192"/>
              <a:gd name="connsiteX0-601" fmla="*/ 5666 w 1673816"/>
              <a:gd name="connsiteY0-602" fmla="*/ 776192 h 1647192"/>
              <a:gd name="connsiteX1-603" fmla="*/ 313088 w 1673816"/>
              <a:gd name="connsiteY1-604" fmla="*/ 266635 h 1647192"/>
              <a:gd name="connsiteX2-605" fmla="*/ 969493 w 1673816"/>
              <a:gd name="connsiteY2-606" fmla="*/ 3895 h 1647192"/>
              <a:gd name="connsiteX3-607" fmla="*/ 1514445 w 1673816"/>
              <a:gd name="connsiteY3-608" fmla="*/ 367531 h 1647192"/>
              <a:gd name="connsiteX4-609" fmla="*/ 1662780 w 1673816"/>
              <a:gd name="connsiteY4-610" fmla="*/ 826928 h 1647192"/>
              <a:gd name="connsiteX5-611" fmla="*/ 1260766 w 1673816"/>
              <a:gd name="connsiteY5-612" fmla="*/ 1365342 h 1647192"/>
              <a:gd name="connsiteX6-613" fmla="*/ 521352 w 1673816"/>
              <a:gd name="connsiteY6-614" fmla="*/ 1569958 h 1647192"/>
              <a:gd name="connsiteX7-615" fmla="*/ 178397 w 1673816"/>
              <a:gd name="connsiteY7-616" fmla="*/ 1280783 h 1647192"/>
              <a:gd name="connsiteX8-617" fmla="*/ 5666 w 1673816"/>
              <a:gd name="connsiteY8-618" fmla="*/ 776192 h 1647192"/>
              <a:gd name="connsiteX0-619" fmla="*/ 5666 w 1673816"/>
              <a:gd name="connsiteY0-620" fmla="*/ 776192 h 1647192"/>
              <a:gd name="connsiteX1-621" fmla="*/ 313088 w 1673816"/>
              <a:gd name="connsiteY1-622" fmla="*/ 266635 h 1647192"/>
              <a:gd name="connsiteX2-623" fmla="*/ 969493 w 1673816"/>
              <a:gd name="connsiteY2-624" fmla="*/ 3895 h 1647192"/>
              <a:gd name="connsiteX3-625" fmla="*/ 1514445 w 1673816"/>
              <a:gd name="connsiteY3-626" fmla="*/ 367531 h 1647192"/>
              <a:gd name="connsiteX4-627" fmla="*/ 1662780 w 1673816"/>
              <a:gd name="connsiteY4-628" fmla="*/ 826928 h 1647192"/>
              <a:gd name="connsiteX5-629" fmla="*/ 1260766 w 1673816"/>
              <a:gd name="connsiteY5-630" fmla="*/ 1365342 h 1647192"/>
              <a:gd name="connsiteX6-631" fmla="*/ 521352 w 1673816"/>
              <a:gd name="connsiteY6-632" fmla="*/ 1569958 h 1647192"/>
              <a:gd name="connsiteX7-633" fmla="*/ 178397 w 1673816"/>
              <a:gd name="connsiteY7-634" fmla="*/ 1280783 h 1647192"/>
              <a:gd name="connsiteX8-635" fmla="*/ 5666 w 1673816"/>
              <a:gd name="connsiteY8-636" fmla="*/ 776192 h 1647192"/>
              <a:gd name="connsiteX0-637" fmla="*/ 11340 w 1679490"/>
              <a:gd name="connsiteY0-638" fmla="*/ 776192 h 1647192"/>
              <a:gd name="connsiteX1-639" fmla="*/ 318762 w 1679490"/>
              <a:gd name="connsiteY1-640" fmla="*/ 266635 h 1647192"/>
              <a:gd name="connsiteX2-641" fmla="*/ 975167 w 1679490"/>
              <a:gd name="connsiteY2-642" fmla="*/ 3895 h 1647192"/>
              <a:gd name="connsiteX3-643" fmla="*/ 1520119 w 1679490"/>
              <a:gd name="connsiteY3-644" fmla="*/ 367531 h 1647192"/>
              <a:gd name="connsiteX4-645" fmla="*/ 1668454 w 1679490"/>
              <a:gd name="connsiteY4-646" fmla="*/ 826928 h 1647192"/>
              <a:gd name="connsiteX5-647" fmla="*/ 1266440 w 1679490"/>
              <a:gd name="connsiteY5-648" fmla="*/ 1365342 h 1647192"/>
              <a:gd name="connsiteX6-649" fmla="*/ 527026 w 1679490"/>
              <a:gd name="connsiteY6-650" fmla="*/ 1569958 h 1647192"/>
              <a:gd name="connsiteX7-651" fmla="*/ 184071 w 1679490"/>
              <a:gd name="connsiteY7-652" fmla="*/ 1280783 h 1647192"/>
              <a:gd name="connsiteX8-653" fmla="*/ 11340 w 1679490"/>
              <a:gd name="connsiteY8-654" fmla="*/ 776192 h 1647192"/>
              <a:gd name="connsiteX0-655" fmla="*/ 11340 w 1679490"/>
              <a:gd name="connsiteY0-656" fmla="*/ 776192 h 1647192"/>
              <a:gd name="connsiteX1-657" fmla="*/ 318762 w 1679490"/>
              <a:gd name="connsiteY1-658" fmla="*/ 266635 h 1647192"/>
              <a:gd name="connsiteX2-659" fmla="*/ 975167 w 1679490"/>
              <a:gd name="connsiteY2-660" fmla="*/ 3895 h 1647192"/>
              <a:gd name="connsiteX3-661" fmla="*/ 1520119 w 1679490"/>
              <a:gd name="connsiteY3-662" fmla="*/ 367531 h 1647192"/>
              <a:gd name="connsiteX4-663" fmla="*/ 1668454 w 1679490"/>
              <a:gd name="connsiteY4-664" fmla="*/ 826928 h 1647192"/>
              <a:gd name="connsiteX5-665" fmla="*/ 1266440 w 1679490"/>
              <a:gd name="connsiteY5-666" fmla="*/ 1365342 h 1647192"/>
              <a:gd name="connsiteX6-667" fmla="*/ 527026 w 1679490"/>
              <a:gd name="connsiteY6-668" fmla="*/ 1569958 h 1647192"/>
              <a:gd name="connsiteX7-669" fmla="*/ 184071 w 1679490"/>
              <a:gd name="connsiteY7-670" fmla="*/ 1280783 h 1647192"/>
              <a:gd name="connsiteX8-671" fmla="*/ 11340 w 1679490"/>
              <a:gd name="connsiteY8-672" fmla="*/ 776192 h 1647192"/>
              <a:gd name="connsiteX0-673" fmla="*/ 27240 w 1695390"/>
              <a:gd name="connsiteY0-674" fmla="*/ 776192 h 1647192"/>
              <a:gd name="connsiteX1-675" fmla="*/ 334662 w 1695390"/>
              <a:gd name="connsiteY1-676" fmla="*/ 266635 h 1647192"/>
              <a:gd name="connsiteX2-677" fmla="*/ 991067 w 1695390"/>
              <a:gd name="connsiteY2-678" fmla="*/ 3895 h 1647192"/>
              <a:gd name="connsiteX3-679" fmla="*/ 1536019 w 1695390"/>
              <a:gd name="connsiteY3-680" fmla="*/ 367531 h 1647192"/>
              <a:gd name="connsiteX4-681" fmla="*/ 1684354 w 1695390"/>
              <a:gd name="connsiteY4-682" fmla="*/ 826928 h 1647192"/>
              <a:gd name="connsiteX5-683" fmla="*/ 1282340 w 1695390"/>
              <a:gd name="connsiteY5-684" fmla="*/ 1365342 h 1647192"/>
              <a:gd name="connsiteX6-685" fmla="*/ 542926 w 1695390"/>
              <a:gd name="connsiteY6-686" fmla="*/ 1569958 h 1647192"/>
              <a:gd name="connsiteX7-687" fmla="*/ 199971 w 1695390"/>
              <a:gd name="connsiteY7-688" fmla="*/ 1280783 h 1647192"/>
              <a:gd name="connsiteX8-689" fmla="*/ 27240 w 1695390"/>
              <a:gd name="connsiteY8-690" fmla="*/ 776192 h 1647192"/>
              <a:gd name="connsiteX0-691" fmla="*/ 78067 w 1644746"/>
              <a:gd name="connsiteY0-692" fmla="*/ 776192 h 1647192"/>
              <a:gd name="connsiteX1-693" fmla="*/ 284018 w 1644746"/>
              <a:gd name="connsiteY1-694" fmla="*/ 266635 h 1647192"/>
              <a:gd name="connsiteX2-695" fmla="*/ 940423 w 1644746"/>
              <a:gd name="connsiteY2-696" fmla="*/ 3895 h 1647192"/>
              <a:gd name="connsiteX3-697" fmla="*/ 1485375 w 1644746"/>
              <a:gd name="connsiteY3-698" fmla="*/ 367531 h 1647192"/>
              <a:gd name="connsiteX4-699" fmla="*/ 1633710 w 1644746"/>
              <a:gd name="connsiteY4-700" fmla="*/ 826928 h 1647192"/>
              <a:gd name="connsiteX5-701" fmla="*/ 1231696 w 1644746"/>
              <a:gd name="connsiteY5-702" fmla="*/ 1365342 h 1647192"/>
              <a:gd name="connsiteX6-703" fmla="*/ 492282 w 1644746"/>
              <a:gd name="connsiteY6-704" fmla="*/ 1569958 h 1647192"/>
              <a:gd name="connsiteX7-705" fmla="*/ 149327 w 1644746"/>
              <a:gd name="connsiteY7-706" fmla="*/ 1280783 h 1647192"/>
              <a:gd name="connsiteX8-707" fmla="*/ 78067 w 1644746"/>
              <a:gd name="connsiteY8-708" fmla="*/ 776192 h 1647192"/>
              <a:gd name="connsiteX0-709" fmla="*/ 49137 w 1615816"/>
              <a:gd name="connsiteY0-710" fmla="*/ 776192 h 1647192"/>
              <a:gd name="connsiteX1-711" fmla="*/ 255088 w 1615816"/>
              <a:gd name="connsiteY1-712" fmla="*/ 266635 h 1647192"/>
              <a:gd name="connsiteX2-713" fmla="*/ 911493 w 1615816"/>
              <a:gd name="connsiteY2-714" fmla="*/ 3895 h 1647192"/>
              <a:gd name="connsiteX3-715" fmla="*/ 1456445 w 1615816"/>
              <a:gd name="connsiteY3-716" fmla="*/ 367531 h 1647192"/>
              <a:gd name="connsiteX4-717" fmla="*/ 1604780 w 1615816"/>
              <a:gd name="connsiteY4-718" fmla="*/ 826928 h 1647192"/>
              <a:gd name="connsiteX5-719" fmla="*/ 1202766 w 1615816"/>
              <a:gd name="connsiteY5-720" fmla="*/ 1365342 h 1647192"/>
              <a:gd name="connsiteX6-721" fmla="*/ 463352 w 1615816"/>
              <a:gd name="connsiteY6-722" fmla="*/ 1569958 h 1647192"/>
              <a:gd name="connsiteX7-723" fmla="*/ 120397 w 1615816"/>
              <a:gd name="connsiteY7-724" fmla="*/ 1280783 h 1647192"/>
              <a:gd name="connsiteX8-725" fmla="*/ 49137 w 1615816"/>
              <a:gd name="connsiteY8-726" fmla="*/ 776192 h 1647192"/>
              <a:gd name="connsiteX0-727" fmla="*/ 71068 w 1637747"/>
              <a:gd name="connsiteY0-728" fmla="*/ 776192 h 1647192"/>
              <a:gd name="connsiteX1-729" fmla="*/ 277019 w 1637747"/>
              <a:gd name="connsiteY1-730" fmla="*/ 266635 h 1647192"/>
              <a:gd name="connsiteX2-731" fmla="*/ 933424 w 1637747"/>
              <a:gd name="connsiteY2-732" fmla="*/ 3895 h 1647192"/>
              <a:gd name="connsiteX3-733" fmla="*/ 1478376 w 1637747"/>
              <a:gd name="connsiteY3-734" fmla="*/ 367531 h 1647192"/>
              <a:gd name="connsiteX4-735" fmla="*/ 1626711 w 1637747"/>
              <a:gd name="connsiteY4-736" fmla="*/ 826928 h 1647192"/>
              <a:gd name="connsiteX5-737" fmla="*/ 1224697 w 1637747"/>
              <a:gd name="connsiteY5-738" fmla="*/ 1365342 h 1647192"/>
              <a:gd name="connsiteX6-739" fmla="*/ 485283 w 1637747"/>
              <a:gd name="connsiteY6-740" fmla="*/ 1569958 h 1647192"/>
              <a:gd name="connsiteX7-741" fmla="*/ 142328 w 1637747"/>
              <a:gd name="connsiteY7-742" fmla="*/ 1280783 h 1647192"/>
              <a:gd name="connsiteX8-743" fmla="*/ 71068 w 1637747"/>
              <a:gd name="connsiteY8-744" fmla="*/ 776192 h 1647192"/>
              <a:gd name="connsiteX0-745" fmla="*/ 66256 w 1632935"/>
              <a:gd name="connsiteY0-746" fmla="*/ 776192 h 1647192"/>
              <a:gd name="connsiteX1-747" fmla="*/ 272207 w 1632935"/>
              <a:gd name="connsiteY1-748" fmla="*/ 266635 h 1647192"/>
              <a:gd name="connsiteX2-749" fmla="*/ 928612 w 1632935"/>
              <a:gd name="connsiteY2-750" fmla="*/ 3895 h 1647192"/>
              <a:gd name="connsiteX3-751" fmla="*/ 1473564 w 1632935"/>
              <a:gd name="connsiteY3-752" fmla="*/ 367531 h 1647192"/>
              <a:gd name="connsiteX4-753" fmla="*/ 1621899 w 1632935"/>
              <a:gd name="connsiteY4-754" fmla="*/ 826928 h 1647192"/>
              <a:gd name="connsiteX5-755" fmla="*/ 1219885 w 1632935"/>
              <a:gd name="connsiteY5-756" fmla="*/ 1365342 h 1647192"/>
              <a:gd name="connsiteX6-757" fmla="*/ 480471 w 1632935"/>
              <a:gd name="connsiteY6-758" fmla="*/ 1569958 h 1647192"/>
              <a:gd name="connsiteX7-759" fmla="*/ 137516 w 1632935"/>
              <a:gd name="connsiteY7-760" fmla="*/ 1280783 h 1647192"/>
              <a:gd name="connsiteX8-761" fmla="*/ 66256 w 1632935"/>
              <a:gd name="connsiteY8-762" fmla="*/ 776192 h 1647192"/>
              <a:gd name="connsiteX0-763" fmla="*/ 45366 w 1612045"/>
              <a:gd name="connsiteY0-764" fmla="*/ 776192 h 1647192"/>
              <a:gd name="connsiteX1-765" fmla="*/ 251317 w 1612045"/>
              <a:gd name="connsiteY1-766" fmla="*/ 266635 h 1647192"/>
              <a:gd name="connsiteX2-767" fmla="*/ 907722 w 1612045"/>
              <a:gd name="connsiteY2-768" fmla="*/ 3895 h 1647192"/>
              <a:gd name="connsiteX3-769" fmla="*/ 1452674 w 1612045"/>
              <a:gd name="connsiteY3-770" fmla="*/ 367531 h 1647192"/>
              <a:gd name="connsiteX4-771" fmla="*/ 1601009 w 1612045"/>
              <a:gd name="connsiteY4-772" fmla="*/ 826928 h 1647192"/>
              <a:gd name="connsiteX5-773" fmla="*/ 1198995 w 1612045"/>
              <a:gd name="connsiteY5-774" fmla="*/ 1365342 h 1647192"/>
              <a:gd name="connsiteX6-775" fmla="*/ 459581 w 1612045"/>
              <a:gd name="connsiteY6-776" fmla="*/ 1569958 h 1647192"/>
              <a:gd name="connsiteX7-777" fmla="*/ 116626 w 1612045"/>
              <a:gd name="connsiteY7-778" fmla="*/ 1280783 h 1647192"/>
              <a:gd name="connsiteX8-779" fmla="*/ 45366 w 1612045"/>
              <a:gd name="connsiteY8-780" fmla="*/ 776192 h 1647192"/>
              <a:gd name="connsiteX0-781" fmla="*/ 86792 w 1653471"/>
              <a:gd name="connsiteY0-782" fmla="*/ 776192 h 1647192"/>
              <a:gd name="connsiteX1-783" fmla="*/ 292743 w 1653471"/>
              <a:gd name="connsiteY1-784" fmla="*/ 266635 h 1647192"/>
              <a:gd name="connsiteX2-785" fmla="*/ 949148 w 1653471"/>
              <a:gd name="connsiteY2-786" fmla="*/ 3895 h 1647192"/>
              <a:gd name="connsiteX3-787" fmla="*/ 1494100 w 1653471"/>
              <a:gd name="connsiteY3-788" fmla="*/ 367531 h 1647192"/>
              <a:gd name="connsiteX4-789" fmla="*/ 1642435 w 1653471"/>
              <a:gd name="connsiteY4-790" fmla="*/ 826928 h 1647192"/>
              <a:gd name="connsiteX5-791" fmla="*/ 1240421 w 1653471"/>
              <a:gd name="connsiteY5-792" fmla="*/ 1365342 h 1647192"/>
              <a:gd name="connsiteX6-793" fmla="*/ 501007 w 1653471"/>
              <a:gd name="connsiteY6-794" fmla="*/ 1569958 h 1647192"/>
              <a:gd name="connsiteX7-795" fmla="*/ 158052 w 1653471"/>
              <a:gd name="connsiteY7-796" fmla="*/ 1280783 h 1647192"/>
              <a:gd name="connsiteX8-797" fmla="*/ 86792 w 1653471"/>
              <a:gd name="connsiteY8-798" fmla="*/ 776192 h 1647192"/>
              <a:gd name="connsiteX0-799" fmla="*/ 86792 w 1653471"/>
              <a:gd name="connsiteY0-800" fmla="*/ 776192 h 1647192"/>
              <a:gd name="connsiteX1-801" fmla="*/ 292743 w 1653471"/>
              <a:gd name="connsiteY1-802" fmla="*/ 266635 h 1647192"/>
              <a:gd name="connsiteX2-803" fmla="*/ 949148 w 1653471"/>
              <a:gd name="connsiteY2-804" fmla="*/ 3895 h 1647192"/>
              <a:gd name="connsiteX3-805" fmla="*/ 1494100 w 1653471"/>
              <a:gd name="connsiteY3-806" fmla="*/ 367531 h 1647192"/>
              <a:gd name="connsiteX4-807" fmla="*/ 1642435 w 1653471"/>
              <a:gd name="connsiteY4-808" fmla="*/ 826928 h 1647192"/>
              <a:gd name="connsiteX5-809" fmla="*/ 1240421 w 1653471"/>
              <a:gd name="connsiteY5-810" fmla="*/ 1365342 h 1647192"/>
              <a:gd name="connsiteX6-811" fmla="*/ 501007 w 1653471"/>
              <a:gd name="connsiteY6-812" fmla="*/ 1569958 h 1647192"/>
              <a:gd name="connsiteX7-813" fmla="*/ 158052 w 1653471"/>
              <a:gd name="connsiteY7-814" fmla="*/ 1280783 h 1647192"/>
              <a:gd name="connsiteX8-815" fmla="*/ 86792 w 1653471"/>
              <a:gd name="connsiteY8-816" fmla="*/ 776192 h 1647192"/>
              <a:gd name="connsiteX0-817" fmla="*/ 47209 w 1613888"/>
              <a:gd name="connsiteY0-818" fmla="*/ 776192 h 1647192"/>
              <a:gd name="connsiteX1-819" fmla="*/ 253160 w 1613888"/>
              <a:gd name="connsiteY1-820" fmla="*/ 266635 h 1647192"/>
              <a:gd name="connsiteX2-821" fmla="*/ 909565 w 1613888"/>
              <a:gd name="connsiteY2-822" fmla="*/ 3895 h 1647192"/>
              <a:gd name="connsiteX3-823" fmla="*/ 1454517 w 1613888"/>
              <a:gd name="connsiteY3-824" fmla="*/ 367531 h 1647192"/>
              <a:gd name="connsiteX4-825" fmla="*/ 1602852 w 1613888"/>
              <a:gd name="connsiteY4-826" fmla="*/ 826928 h 1647192"/>
              <a:gd name="connsiteX5-827" fmla="*/ 1200838 w 1613888"/>
              <a:gd name="connsiteY5-828" fmla="*/ 1365342 h 1647192"/>
              <a:gd name="connsiteX6-829" fmla="*/ 461424 w 1613888"/>
              <a:gd name="connsiteY6-830" fmla="*/ 1569958 h 1647192"/>
              <a:gd name="connsiteX7-831" fmla="*/ 118469 w 1613888"/>
              <a:gd name="connsiteY7-832" fmla="*/ 1280783 h 1647192"/>
              <a:gd name="connsiteX8-833" fmla="*/ 47209 w 1613888"/>
              <a:gd name="connsiteY8-834" fmla="*/ 776192 h 1647192"/>
              <a:gd name="connsiteX0-835" fmla="*/ 47209 w 1613888"/>
              <a:gd name="connsiteY0-836" fmla="*/ 776192 h 1575839"/>
              <a:gd name="connsiteX1-837" fmla="*/ 253160 w 1613888"/>
              <a:gd name="connsiteY1-838" fmla="*/ 266635 h 1575839"/>
              <a:gd name="connsiteX2-839" fmla="*/ 909565 w 1613888"/>
              <a:gd name="connsiteY2-840" fmla="*/ 3895 h 1575839"/>
              <a:gd name="connsiteX3-841" fmla="*/ 1454517 w 1613888"/>
              <a:gd name="connsiteY3-842" fmla="*/ 367531 h 1575839"/>
              <a:gd name="connsiteX4-843" fmla="*/ 1602852 w 1613888"/>
              <a:gd name="connsiteY4-844" fmla="*/ 826928 h 1575839"/>
              <a:gd name="connsiteX5-845" fmla="*/ 1256539 w 1613888"/>
              <a:gd name="connsiteY5-846" fmla="*/ 1421042 h 1575839"/>
              <a:gd name="connsiteX6-847" fmla="*/ 461424 w 1613888"/>
              <a:gd name="connsiteY6-848" fmla="*/ 1569958 h 1575839"/>
              <a:gd name="connsiteX7-849" fmla="*/ 118469 w 1613888"/>
              <a:gd name="connsiteY7-850" fmla="*/ 1280783 h 1575839"/>
              <a:gd name="connsiteX8-851" fmla="*/ 47209 w 1613888"/>
              <a:gd name="connsiteY8-852" fmla="*/ 776192 h 1575839"/>
              <a:gd name="connsiteX0-853" fmla="*/ 47209 w 1613888"/>
              <a:gd name="connsiteY0-854" fmla="*/ 776192 h 1575839"/>
              <a:gd name="connsiteX1-855" fmla="*/ 253160 w 1613888"/>
              <a:gd name="connsiteY1-856" fmla="*/ 266635 h 1575839"/>
              <a:gd name="connsiteX2-857" fmla="*/ 909565 w 1613888"/>
              <a:gd name="connsiteY2-858" fmla="*/ 3895 h 1575839"/>
              <a:gd name="connsiteX3-859" fmla="*/ 1454517 w 1613888"/>
              <a:gd name="connsiteY3-860" fmla="*/ 367531 h 1575839"/>
              <a:gd name="connsiteX4-861" fmla="*/ 1602852 w 1613888"/>
              <a:gd name="connsiteY4-862" fmla="*/ 826928 h 1575839"/>
              <a:gd name="connsiteX5-863" fmla="*/ 1256539 w 1613888"/>
              <a:gd name="connsiteY5-864" fmla="*/ 1421042 h 1575839"/>
              <a:gd name="connsiteX6-865" fmla="*/ 461424 w 1613888"/>
              <a:gd name="connsiteY6-866" fmla="*/ 1569958 h 1575839"/>
              <a:gd name="connsiteX7-867" fmla="*/ 118469 w 1613888"/>
              <a:gd name="connsiteY7-868" fmla="*/ 1280783 h 1575839"/>
              <a:gd name="connsiteX8-869" fmla="*/ 47209 w 1613888"/>
              <a:gd name="connsiteY8-870" fmla="*/ 776192 h 1575839"/>
              <a:gd name="connsiteX0-871" fmla="*/ 47209 w 1613888"/>
              <a:gd name="connsiteY0-872" fmla="*/ 776192 h 1582572"/>
              <a:gd name="connsiteX1-873" fmla="*/ 253160 w 1613888"/>
              <a:gd name="connsiteY1-874" fmla="*/ 266635 h 1582572"/>
              <a:gd name="connsiteX2-875" fmla="*/ 909565 w 1613888"/>
              <a:gd name="connsiteY2-876" fmla="*/ 3895 h 1582572"/>
              <a:gd name="connsiteX3-877" fmla="*/ 1454517 w 1613888"/>
              <a:gd name="connsiteY3-878" fmla="*/ 367531 h 1582572"/>
              <a:gd name="connsiteX4-879" fmla="*/ 1602852 w 1613888"/>
              <a:gd name="connsiteY4-880" fmla="*/ 826928 h 1582572"/>
              <a:gd name="connsiteX5-881" fmla="*/ 1256539 w 1613888"/>
              <a:gd name="connsiteY5-882" fmla="*/ 1421042 h 1582572"/>
              <a:gd name="connsiteX6-883" fmla="*/ 461424 w 1613888"/>
              <a:gd name="connsiteY6-884" fmla="*/ 1569958 h 1582572"/>
              <a:gd name="connsiteX7-885" fmla="*/ 118469 w 1613888"/>
              <a:gd name="connsiteY7-886" fmla="*/ 1280783 h 1582572"/>
              <a:gd name="connsiteX8-887" fmla="*/ 47209 w 1613888"/>
              <a:gd name="connsiteY8-888" fmla="*/ 776192 h 1582572"/>
              <a:gd name="connsiteX0-889" fmla="*/ 47209 w 1613888"/>
              <a:gd name="connsiteY0-890" fmla="*/ 776192 h 1582572"/>
              <a:gd name="connsiteX1-891" fmla="*/ 253160 w 1613888"/>
              <a:gd name="connsiteY1-892" fmla="*/ 266635 h 1582572"/>
              <a:gd name="connsiteX2-893" fmla="*/ 909565 w 1613888"/>
              <a:gd name="connsiteY2-894" fmla="*/ 3895 h 1582572"/>
              <a:gd name="connsiteX3-895" fmla="*/ 1454517 w 1613888"/>
              <a:gd name="connsiteY3-896" fmla="*/ 367531 h 1582572"/>
              <a:gd name="connsiteX4-897" fmla="*/ 1602852 w 1613888"/>
              <a:gd name="connsiteY4-898" fmla="*/ 826928 h 1582572"/>
              <a:gd name="connsiteX5-899" fmla="*/ 1256539 w 1613888"/>
              <a:gd name="connsiteY5-900" fmla="*/ 1421042 h 1582572"/>
              <a:gd name="connsiteX6-901" fmla="*/ 461424 w 1613888"/>
              <a:gd name="connsiteY6-902" fmla="*/ 1569958 h 1582572"/>
              <a:gd name="connsiteX7-903" fmla="*/ 118469 w 1613888"/>
              <a:gd name="connsiteY7-904" fmla="*/ 1280783 h 1582572"/>
              <a:gd name="connsiteX8-905" fmla="*/ 47209 w 1613888"/>
              <a:gd name="connsiteY8-906" fmla="*/ 776192 h 1582572"/>
              <a:gd name="connsiteX0-907" fmla="*/ 36743 w 1603422"/>
              <a:gd name="connsiteY0-908" fmla="*/ 778233 h 1584613"/>
              <a:gd name="connsiteX1-909" fmla="*/ 242694 w 1603422"/>
              <a:gd name="connsiteY1-910" fmla="*/ 252762 h 1584613"/>
              <a:gd name="connsiteX2-911" fmla="*/ 899099 w 1603422"/>
              <a:gd name="connsiteY2-912" fmla="*/ 5936 h 1584613"/>
              <a:gd name="connsiteX3-913" fmla="*/ 1444051 w 1603422"/>
              <a:gd name="connsiteY3-914" fmla="*/ 369572 h 1584613"/>
              <a:gd name="connsiteX4-915" fmla="*/ 1592386 w 1603422"/>
              <a:gd name="connsiteY4-916" fmla="*/ 828969 h 1584613"/>
              <a:gd name="connsiteX5-917" fmla="*/ 1246073 w 1603422"/>
              <a:gd name="connsiteY5-918" fmla="*/ 1423083 h 1584613"/>
              <a:gd name="connsiteX6-919" fmla="*/ 450958 w 1603422"/>
              <a:gd name="connsiteY6-920" fmla="*/ 1571999 h 1584613"/>
              <a:gd name="connsiteX7-921" fmla="*/ 108003 w 1603422"/>
              <a:gd name="connsiteY7-922" fmla="*/ 1282824 h 1584613"/>
              <a:gd name="connsiteX8-923" fmla="*/ 36743 w 1603422"/>
              <a:gd name="connsiteY8-924" fmla="*/ 778233 h 1584613"/>
              <a:gd name="connsiteX0-925" fmla="*/ 27616 w 1594295"/>
              <a:gd name="connsiteY0-926" fmla="*/ 778233 h 1584613"/>
              <a:gd name="connsiteX1-927" fmla="*/ 233567 w 1594295"/>
              <a:gd name="connsiteY1-928" fmla="*/ 252762 h 1584613"/>
              <a:gd name="connsiteX2-929" fmla="*/ 889972 w 1594295"/>
              <a:gd name="connsiteY2-930" fmla="*/ 5936 h 1584613"/>
              <a:gd name="connsiteX3-931" fmla="*/ 1434924 w 1594295"/>
              <a:gd name="connsiteY3-932" fmla="*/ 369572 h 1584613"/>
              <a:gd name="connsiteX4-933" fmla="*/ 1583259 w 1594295"/>
              <a:gd name="connsiteY4-934" fmla="*/ 828969 h 1584613"/>
              <a:gd name="connsiteX5-935" fmla="*/ 1236946 w 1594295"/>
              <a:gd name="connsiteY5-936" fmla="*/ 1423083 h 1584613"/>
              <a:gd name="connsiteX6-937" fmla="*/ 441831 w 1594295"/>
              <a:gd name="connsiteY6-938" fmla="*/ 1571999 h 1584613"/>
              <a:gd name="connsiteX7-939" fmla="*/ 98876 w 1594295"/>
              <a:gd name="connsiteY7-940" fmla="*/ 1282824 h 1584613"/>
              <a:gd name="connsiteX8-941" fmla="*/ 27616 w 1594295"/>
              <a:gd name="connsiteY8-942" fmla="*/ 778233 h 1584613"/>
              <a:gd name="connsiteX0-943" fmla="*/ 27616 w 1594295"/>
              <a:gd name="connsiteY0-944" fmla="*/ 778233 h 1584613"/>
              <a:gd name="connsiteX1-945" fmla="*/ 233567 w 1594295"/>
              <a:gd name="connsiteY1-946" fmla="*/ 252762 h 1584613"/>
              <a:gd name="connsiteX2-947" fmla="*/ 889972 w 1594295"/>
              <a:gd name="connsiteY2-948" fmla="*/ 5936 h 1584613"/>
              <a:gd name="connsiteX3-949" fmla="*/ 1434924 w 1594295"/>
              <a:gd name="connsiteY3-950" fmla="*/ 369572 h 1584613"/>
              <a:gd name="connsiteX4-951" fmla="*/ 1583259 w 1594295"/>
              <a:gd name="connsiteY4-952" fmla="*/ 828969 h 1584613"/>
              <a:gd name="connsiteX5-953" fmla="*/ 1236946 w 1594295"/>
              <a:gd name="connsiteY5-954" fmla="*/ 1423083 h 1584613"/>
              <a:gd name="connsiteX6-955" fmla="*/ 441831 w 1594295"/>
              <a:gd name="connsiteY6-956" fmla="*/ 1571999 h 1584613"/>
              <a:gd name="connsiteX7-957" fmla="*/ 98876 w 1594295"/>
              <a:gd name="connsiteY7-958" fmla="*/ 1282824 h 1584613"/>
              <a:gd name="connsiteX8-959" fmla="*/ 27616 w 1594295"/>
              <a:gd name="connsiteY8-960" fmla="*/ 778233 h 1584613"/>
              <a:gd name="connsiteX0-961" fmla="*/ 49372 w 1616051"/>
              <a:gd name="connsiteY0-962" fmla="*/ 778233 h 1584613"/>
              <a:gd name="connsiteX1-963" fmla="*/ 255323 w 1616051"/>
              <a:gd name="connsiteY1-964" fmla="*/ 252762 h 1584613"/>
              <a:gd name="connsiteX2-965" fmla="*/ 911728 w 1616051"/>
              <a:gd name="connsiteY2-966" fmla="*/ 5936 h 1584613"/>
              <a:gd name="connsiteX3-967" fmla="*/ 1456680 w 1616051"/>
              <a:gd name="connsiteY3-968" fmla="*/ 369572 h 1584613"/>
              <a:gd name="connsiteX4-969" fmla="*/ 1605015 w 1616051"/>
              <a:gd name="connsiteY4-970" fmla="*/ 828969 h 1584613"/>
              <a:gd name="connsiteX5-971" fmla="*/ 1258702 w 1616051"/>
              <a:gd name="connsiteY5-972" fmla="*/ 1423083 h 1584613"/>
              <a:gd name="connsiteX6-973" fmla="*/ 463587 w 1616051"/>
              <a:gd name="connsiteY6-974" fmla="*/ 1571999 h 1584613"/>
              <a:gd name="connsiteX7-975" fmla="*/ 120632 w 1616051"/>
              <a:gd name="connsiteY7-976" fmla="*/ 1282824 h 1584613"/>
              <a:gd name="connsiteX8-977" fmla="*/ 49372 w 1616051"/>
              <a:gd name="connsiteY8-978" fmla="*/ 778233 h 1584613"/>
              <a:gd name="connsiteX0-979" fmla="*/ 49372 w 1616051"/>
              <a:gd name="connsiteY0-980" fmla="*/ 778233 h 1613875"/>
              <a:gd name="connsiteX1-981" fmla="*/ 255323 w 1616051"/>
              <a:gd name="connsiteY1-982" fmla="*/ 252762 h 1613875"/>
              <a:gd name="connsiteX2-983" fmla="*/ 911728 w 1616051"/>
              <a:gd name="connsiteY2-984" fmla="*/ 5936 h 1613875"/>
              <a:gd name="connsiteX3-985" fmla="*/ 1456680 w 1616051"/>
              <a:gd name="connsiteY3-986" fmla="*/ 369572 h 1613875"/>
              <a:gd name="connsiteX4-987" fmla="*/ 1605015 w 1616051"/>
              <a:gd name="connsiteY4-988" fmla="*/ 828969 h 1613875"/>
              <a:gd name="connsiteX5-989" fmla="*/ 1258702 w 1616051"/>
              <a:gd name="connsiteY5-990" fmla="*/ 1423083 h 1613875"/>
              <a:gd name="connsiteX6-991" fmla="*/ 463587 w 1616051"/>
              <a:gd name="connsiteY6-992" fmla="*/ 1571999 h 1613875"/>
              <a:gd name="connsiteX7-993" fmla="*/ 120632 w 1616051"/>
              <a:gd name="connsiteY7-994" fmla="*/ 1282824 h 1613875"/>
              <a:gd name="connsiteX8-995" fmla="*/ 49372 w 1616051"/>
              <a:gd name="connsiteY8-996" fmla="*/ 778233 h 1613875"/>
              <a:gd name="connsiteX0-997" fmla="*/ 49372 w 1616051"/>
              <a:gd name="connsiteY0-998" fmla="*/ 778233 h 1613875"/>
              <a:gd name="connsiteX1-999" fmla="*/ 255323 w 1616051"/>
              <a:gd name="connsiteY1-1000" fmla="*/ 252762 h 1613875"/>
              <a:gd name="connsiteX2-1001" fmla="*/ 911728 w 1616051"/>
              <a:gd name="connsiteY2-1002" fmla="*/ 5936 h 1613875"/>
              <a:gd name="connsiteX3-1003" fmla="*/ 1456680 w 1616051"/>
              <a:gd name="connsiteY3-1004" fmla="*/ 369572 h 1613875"/>
              <a:gd name="connsiteX4-1005" fmla="*/ 1605015 w 1616051"/>
              <a:gd name="connsiteY4-1006" fmla="*/ 828969 h 1613875"/>
              <a:gd name="connsiteX5-1007" fmla="*/ 1258702 w 1616051"/>
              <a:gd name="connsiteY5-1008" fmla="*/ 1423083 h 1613875"/>
              <a:gd name="connsiteX6-1009" fmla="*/ 463587 w 1616051"/>
              <a:gd name="connsiteY6-1010" fmla="*/ 1571999 h 1613875"/>
              <a:gd name="connsiteX7-1011" fmla="*/ 120632 w 1616051"/>
              <a:gd name="connsiteY7-1012" fmla="*/ 1282824 h 1613875"/>
              <a:gd name="connsiteX8-1013" fmla="*/ 49372 w 1616051"/>
              <a:gd name="connsiteY8-1014" fmla="*/ 778233 h 1613875"/>
              <a:gd name="connsiteX0-1015" fmla="*/ 49372 w 1638781"/>
              <a:gd name="connsiteY0-1016" fmla="*/ 778233 h 1613875"/>
              <a:gd name="connsiteX1-1017" fmla="*/ 255323 w 1638781"/>
              <a:gd name="connsiteY1-1018" fmla="*/ 252762 h 1613875"/>
              <a:gd name="connsiteX2-1019" fmla="*/ 911728 w 1638781"/>
              <a:gd name="connsiteY2-1020" fmla="*/ 5936 h 1613875"/>
              <a:gd name="connsiteX3-1021" fmla="*/ 1456680 w 1638781"/>
              <a:gd name="connsiteY3-1022" fmla="*/ 369572 h 1613875"/>
              <a:gd name="connsiteX4-1023" fmla="*/ 1605015 w 1638781"/>
              <a:gd name="connsiteY4-1024" fmla="*/ 828969 h 1613875"/>
              <a:gd name="connsiteX5-1025" fmla="*/ 1258702 w 1638781"/>
              <a:gd name="connsiteY5-1026" fmla="*/ 1423083 h 1613875"/>
              <a:gd name="connsiteX6-1027" fmla="*/ 463587 w 1638781"/>
              <a:gd name="connsiteY6-1028" fmla="*/ 1571999 h 1613875"/>
              <a:gd name="connsiteX7-1029" fmla="*/ 120632 w 1638781"/>
              <a:gd name="connsiteY7-1030" fmla="*/ 1282824 h 1613875"/>
              <a:gd name="connsiteX8-1031" fmla="*/ 49372 w 1638781"/>
              <a:gd name="connsiteY8-1032" fmla="*/ 778233 h 1613875"/>
              <a:gd name="connsiteX0-1033" fmla="*/ 49372 w 1638781"/>
              <a:gd name="connsiteY0-1034" fmla="*/ 778233 h 1649990"/>
              <a:gd name="connsiteX1-1035" fmla="*/ 255323 w 1638781"/>
              <a:gd name="connsiteY1-1036" fmla="*/ 252762 h 1649990"/>
              <a:gd name="connsiteX2-1037" fmla="*/ 911728 w 1638781"/>
              <a:gd name="connsiteY2-1038" fmla="*/ 5936 h 1649990"/>
              <a:gd name="connsiteX3-1039" fmla="*/ 1456680 w 1638781"/>
              <a:gd name="connsiteY3-1040" fmla="*/ 369572 h 1649990"/>
              <a:gd name="connsiteX4-1041" fmla="*/ 1605015 w 1638781"/>
              <a:gd name="connsiteY4-1042" fmla="*/ 828969 h 1649990"/>
              <a:gd name="connsiteX5-1043" fmla="*/ 1258702 w 1638781"/>
              <a:gd name="connsiteY5-1044" fmla="*/ 1423083 h 1649990"/>
              <a:gd name="connsiteX6-1045" fmla="*/ 463587 w 1638781"/>
              <a:gd name="connsiteY6-1046" fmla="*/ 1571999 h 1649990"/>
              <a:gd name="connsiteX7-1047" fmla="*/ 120632 w 1638781"/>
              <a:gd name="connsiteY7-1048" fmla="*/ 1282824 h 1649990"/>
              <a:gd name="connsiteX8-1049" fmla="*/ 49372 w 1638781"/>
              <a:gd name="connsiteY8-1050" fmla="*/ 778233 h 1649990"/>
              <a:gd name="connsiteX0-1051" fmla="*/ 49372 w 1638781"/>
              <a:gd name="connsiteY0-1052" fmla="*/ 778233 h 1595130"/>
              <a:gd name="connsiteX1-1053" fmla="*/ 255323 w 1638781"/>
              <a:gd name="connsiteY1-1054" fmla="*/ 252762 h 1595130"/>
              <a:gd name="connsiteX2-1055" fmla="*/ 911728 w 1638781"/>
              <a:gd name="connsiteY2-1056" fmla="*/ 5936 h 1595130"/>
              <a:gd name="connsiteX3-1057" fmla="*/ 1456680 w 1638781"/>
              <a:gd name="connsiteY3-1058" fmla="*/ 369572 h 1595130"/>
              <a:gd name="connsiteX4-1059" fmla="*/ 1605015 w 1638781"/>
              <a:gd name="connsiteY4-1060" fmla="*/ 828969 h 1595130"/>
              <a:gd name="connsiteX5-1061" fmla="*/ 1210958 w 1638781"/>
              <a:gd name="connsiteY5-1062" fmla="*/ 1383298 h 1595130"/>
              <a:gd name="connsiteX6-1063" fmla="*/ 463587 w 1638781"/>
              <a:gd name="connsiteY6-1064" fmla="*/ 1571999 h 1595130"/>
              <a:gd name="connsiteX7-1065" fmla="*/ 120632 w 1638781"/>
              <a:gd name="connsiteY7-1066" fmla="*/ 1282824 h 1595130"/>
              <a:gd name="connsiteX8-1067" fmla="*/ 49372 w 1638781"/>
              <a:gd name="connsiteY8-1068" fmla="*/ 778233 h 1595130"/>
              <a:gd name="connsiteX0-1069" fmla="*/ 49372 w 1638781"/>
              <a:gd name="connsiteY0-1070" fmla="*/ 778233 h 1633508"/>
              <a:gd name="connsiteX1-1071" fmla="*/ 255323 w 1638781"/>
              <a:gd name="connsiteY1-1072" fmla="*/ 252762 h 1633508"/>
              <a:gd name="connsiteX2-1073" fmla="*/ 911728 w 1638781"/>
              <a:gd name="connsiteY2-1074" fmla="*/ 5936 h 1633508"/>
              <a:gd name="connsiteX3-1075" fmla="*/ 1456680 w 1638781"/>
              <a:gd name="connsiteY3-1076" fmla="*/ 369572 h 1633508"/>
              <a:gd name="connsiteX4-1077" fmla="*/ 1605015 w 1638781"/>
              <a:gd name="connsiteY4-1078" fmla="*/ 828969 h 1633508"/>
              <a:gd name="connsiteX5-1079" fmla="*/ 1210958 w 1638781"/>
              <a:gd name="connsiteY5-1080" fmla="*/ 1383298 h 1633508"/>
              <a:gd name="connsiteX6-1081" fmla="*/ 463587 w 1638781"/>
              <a:gd name="connsiteY6-1082" fmla="*/ 1571999 h 1633508"/>
              <a:gd name="connsiteX7-1083" fmla="*/ 120632 w 1638781"/>
              <a:gd name="connsiteY7-1084" fmla="*/ 1282824 h 1633508"/>
              <a:gd name="connsiteX8-1085" fmla="*/ 49372 w 1638781"/>
              <a:gd name="connsiteY8-1086" fmla="*/ 778233 h 1633508"/>
              <a:gd name="connsiteX0-1087" fmla="*/ 49372 w 1622850"/>
              <a:gd name="connsiteY0-1088" fmla="*/ 778233 h 1633508"/>
              <a:gd name="connsiteX1-1089" fmla="*/ 255323 w 1622850"/>
              <a:gd name="connsiteY1-1090" fmla="*/ 252762 h 1633508"/>
              <a:gd name="connsiteX2-1091" fmla="*/ 911728 w 1622850"/>
              <a:gd name="connsiteY2-1092" fmla="*/ 5936 h 1633508"/>
              <a:gd name="connsiteX3-1093" fmla="*/ 1456680 w 1622850"/>
              <a:gd name="connsiteY3-1094" fmla="*/ 369572 h 1633508"/>
              <a:gd name="connsiteX4-1095" fmla="*/ 1605015 w 1622850"/>
              <a:gd name="connsiteY4-1096" fmla="*/ 828969 h 1633508"/>
              <a:gd name="connsiteX5-1097" fmla="*/ 1210958 w 1622850"/>
              <a:gd name="connsiteY5-1098" fmla="*/ 1383298 h 1633508"/>
              <a:gd name="connsiteX6-1099" fmla="*/ 463587 w 1622850"/>
              <a:gd name="connsiteY6-1100" fmla="*/ 1571999 h 1633508"/>
              <a:gd name="connsiteX7-1101" fmla="*/ 120632 w 1622850"/>
              <a:gd name="connsiteY7-1102" fmla="*/ 1282824 h 1633508"/>
              <a:gd name="connsiteX8-1103" fmla="*/ 49372 w 1622850"/>
              <a:gd name="connsiteY8-1104" fmla="*/ 778233 h 1633508"/>
              <a:gd name="connsiteX0-1105" fmla="*/ 49372 w 1622850"/>
              <a:gd name="connsiteY0-1106" fmla="*/ 778233 h 1605884"/>
              <a:gd name="connsiteX1-1107" fmla="*/ 255323 w 1622850"/>
              <a:gd name="connsiteY1-1108" fmla="*/ 252762 h 1605884"/>
              <a:gd name="connsiteX2-1109" fmla="*/ 911728 w 1622850"/>
              <a:gd name="connsiteY2-1110" fmla="*/ 5936 h 1605884"/>
              <a:gd name="connsiteX3-1111" fmla="*/ 1456680 w 1622850"/>
              <a:gd name="connsiteY3-1112" fmla="*/ 369572 h 1605884"/>
              <a:gd name="connsiteX4-1113" fmla="*/ 1605015 w 1622850"/>
              <a:gd name="connsiteY4-1114" fmla="*/ 828969 h 1605884"/>
              <a:gd name="connsiteX5-1115" fmla="*/ 1250744 w 1622850"/>
              <a:gd name="connsiteY5-1116" fmla="*/ 1407170 h 1605884"/>
              <a:gd name="connsiteX6-1117" fmla="*/ 463587 w 1622850"/>
              <a:gd name="connsiteY6-1118" fmla="*/ 1571999 h 1605884"/>
              <a:gd name="connsiteX7-1119" fmla="*/ 120632 w 1622850"/>
              <a:gd name="connsiteY7-1120" fmla="*/ 1282824 h 1605884"/>
              <a:gd name="connsiteX8-1121" fmla="*/ 49372 w 1622850"/>
              <a:gd name="connsiteY8-1122" fmla="*/ 778233 h 160588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51" y="connsiteY5-152"/>
              </a:cxn>
              <a:cxn ang="0">
                <a:pos x="connsiteX6-225" y="connsiteY6-226"/>
              </a:cxn>
              <a:cxn ang="0">
                <a:pos x="connsiteX7-339" y="connsiteY7-340"/>
              </a:cxn>
              <a:cxn ang="0">
                <a:pos x="connsiteX8-581" y="connsiteY8-582"/>
              </a:cxn>
            </a:cxnLst>
            <a:rect l="l" t="t" r="r" b="b"/>
            <a:pathLst>
              <a:path w="1622850" h="1605884">
                <a:moveTo>
                  <a:pt x="49372" y="778233"/>
                </a:moveTo>
                <a:cubicBezTo>
                  <a:pt x="-23667" y="566770"/>
                  <a:pt x="49256" y="392213"/>
                  <a:pt x="255323" y="252762"/>
                </a:cubicBezTo>
                <a:cubicBezTo>
                  <a:pt x="355993" y="2101"/>
                  <a:pt x="711502" y="-13532"/>
                  <a:pt x="911728" y="5936"/>
                </a:cubicBezTo>
                <a:cubicBezTo>
                  <a:pt x="1111954" y="25404"/>
                  <a:pt x="1400324" y="139385"/>
                  <a:pt x="1456680" y="369572"/>
                </a:cubicBezTo>
                <a:cubicBezTo>
                  <a:pt x="1718949" y="623630"/>
                  <a:pt x="1587778" y="671123"/>
                  <a:pt x="1605015" y="828969"/>
                </a:cubicBezTo>
                <a:cubicBezTo>
                  <a:pt x="1566551" y="1257360"/>
                  <a:pt x="1540806" y="1148210"/>
                  <a:pt x="1250744" y="1407170"/>
                </a:cubicBezTo>
                <a:cubicBezTo>
                  <a:pt x="1045264" y="1692971"/>
                  <a:pt x="651939" y="1592723"/>
                  <a:pt x="463587" y="1571999"/>
                </a:cubicBezTo>
                <a:cubicBezTo>
                  <a:pt x="275235" y="1551275"/>
                  <a:pt x="207576" y="1556377"/>
                  <a:pt x="120632" y="1282824"/>
                </a:cubicBezTo>
                <a:cubicBezTo>
                  <a:pt x="-145361" y="937657"/>
                  <a:pt x="122411" y="989696"/>
                  <a:pt x="49372" y="778233"/>
                </a:cubicBezTo>
                <a:close/>
              </a:path>
            </a:pathLst>
          </a:custGeom>
          <a:noFill/>
          <a:ln>
            <a:solidFill>
              <a:srgbClr val="DBA3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2"/>
          <p:cNvSpPr/>
          <p:nvPr/>
        </p:nvSpPr>
        <p:spPr>
          <a:xfrm>
            <a:off x="3851681" y="1169585"/>
            <a:ext cx="4429880" cy="4296263"/>
          </a:xfrm>
          <a:custGeom>
            <a:avLst/>
            <a:gdLst>
              <a:gd name="connsiteX0" fmla="*/ 0 w 1606378"/>
              <a:gd name="connsiteY0" fmla="*/ 759941 h 1519881"/>
              <a:gd name="connsiteX1" fmla="*/ 803189 w 1606378"/>
              <a:gd name="connsiteY1" fmla="*/ 0 h 1519881"/>
              <a:gd name="connsiteX2" fmla="*/ 1606378 w 1606378"/>
              <a:gd name="connsiteY2" fmla="*/ 759941 h 1519881"/>
              <a:gd name="connsiteX3" fmla="*/ 803189 w 1606378"/>
              <a:gd name="connsiteY3" fmla="*/ 1519882 h 1519881"/>
              <a:gd name="connsiteX4" fmla="*/ 0 w 1606378"/>
              <a:gd name="connsiteY4" fmla="*/ 759941 h 1519881"/>
              <a:gd name="connsiteX0-1" fmla="*/ 85 w 1606463"/>
              <a:gd name="connsiteY0-2" fmla="*/ 759941 h 1519882"/>
              <a:gd name="connsiteX1-3" fmla="*/ 766203 w 1606463"/>
              <a:gd name="connsiteY1-4" fmla="*/ 0 h 1519882"/>
              <a:gd name="connsiteX2-5" fmla="*/ 1606463 w 1606463"/>
              <a:gd name="connsiteY2-6" fmla="*/ 759941 h 1519882"/>
              <a:gd name="connsiteX3-7" fmla="*/ 803274 w 1606463"/>
              <a:gd name="connsiteY3-8" fmla="*/ 1519882 h 1519882"/>
              <a:gd name="connsiteX4-9" fmla="*/ 85 w 1606463"/>
              <a:gd name="connsiteY4-10" fmla="*/ 759941 h 1519882"/>
              <a:gd name="connsiteX0-11" fmla="*/ 62 w 1557013"/>
              <a:gd name="connsiteY0-12" fmla="*/ 759941 h 1519882"/>
              <a:gd name="connsiteX1-13" fmla="*/ 716753 w 1557013"/>
              <a:gd name="connsiteY1-14" fmla="*/ 0 h 1519882"/>
              <a:gd name="connsiteX2-15" fmla="*/ 1557013 w 1557013"/>
              <a:gd name="connsiteY2-16" fmla="*/ 759941 h 1519882"/>
              <a:gd name="connsiteX3-17" fmla="*/ 753824 w 1557013"/>
              <a:gd name="connsiteY3-18" fmla="*/ 1519882 h 1519882"/>
              <a:gd name="connsiteX4-19" fmla="*/ 62 w 1557013"/>
              <a:gd name="connsiteY4-20" fmla="*/ 759941 h 1519882"/>
              <a:gd name="connsiteX0-21" fmla="*/ 56 w 1606434"/>
              <a:gd name="connsiteY0-22" fmla="*/ 759941 h 1519882"/>
              <a:gd name="connsiteX1-23" fmla="*/ 766174 w 1606434"/>
              <a:gd name="connsiteY1-24" fmla="*/ 0 h 1519882"/>
              <a:gd name="connsiteX2-25" fmla="*/ 1606434 w 1606434"/>
              <a:gd name="connsiteY2-26" fmla="*/ 759941 h 1519882"/>
              <a:gd name="connsiteX3-27" fmla="*/ 803245 w 1606434"/>
              <a:gd name="connsiteY3-28" fmla="*/ 1519882 h 1519882"/>
              <a:gd name="connsiteX4-29" fmla="*/ 56 w 1606434"/>
              <a:gd name="connsiteY4-30" fmla="*/ 759941 h 1519882"/>
              <a:gd name="connsiteX0-31" fmla="*/ 237 w 1606615"/>
              <a:gd name="connsiteY0-32" fmla="*/ 784654 h 1544595"/>
              <a:gd name="connsiteX1-33" fmla="*/ 729285 w 1606615"/>
              <a:gd name="connsiteY1-34" fmla="*/ 0 h 1544595"/>
              <a:gd name="connsiteX2-35" fmla="*/ 1606615 w 1606615"/>
              <a:gd name="connsiteY2-36" fmla="*/ 784654 h 1544595"/>
              <a:gd name="connsiteX3-37" fmla="*/ 803426 w 1606615"/>
              <a:gd name="connsiteY3-38" fmla="*/ 1544595 h 1544595"/>
              <a:gd name="connsiteX4-39" fmla="*/ 237 w 1606615"/>
              <a:gd name="connsiteY4-40" fmla="*/ 784654 h 1544595"/>
              <a:gd name="connsiteX0-41" fmla="*/ 434 w 1606812"/>
              <a:gd name="connsiteY0-42" fmla="*/ 790646 h 1550587"/>
              <a:gd name="connsiteX1-43" fmla="*/ 729482 w 1606812"/>
              <a:gd name="connsiteY1-44" fmla="*/ 5992 h 1550587"/>
              <a:gd name="connsiteX2-45" fmla="*/ 1606812 w 1606812"/>
              <a:gd name="connsiteY2-46" fmla="*/ 790646 h 1550587"/>
              <a:gd name="connsiteX3-47" fmla="*/ 803623 w 1606812"/>
              <a:gd name="connsiteY3-48" fmla="*/ 1550587 h 1550587"/>
              <a:gd name="connsiteX4-49" fmla="*/ 434 w 1606812"/>
              <a:gd name="connsiteY4-50" fmla="*/ 790646 h 1550587"/>
              <a:gd name="connsiteX0-51" fmla="*/ 434 w 1606812"/>
              <a:gd name="connsiteY0-52" fmla="*/ 790646 h 1553699"/>
              <a:gd name="connsiteX1-53" fmla="*/ 729482 w 1606812"/>
              <a:gd name="connsiteY1-54" fmla="*/ 5992 h 1553699"/>
              <a:gd name="connsiteX2-55" fmla="*/ 1606812 w 1606812"/>
              <a:gd name="connsiteY2-56" fmla="*/ 790646 h 1553699"/>
              <a:gd name="connsiteX3-57" fmla="*/ 803623 w 1606812"/>
              <a:gd name="connsiteY3-58" fmla="*/ 1550587 h 1553699"/>
              <a:gd name="connsiteX4-59" fmla="*/ 434 w 1606812"/>
              <a:gd name="connsiteY4-60" fmla="*/ 790646 h 1553699"/>
              <a:gd name="connsiteX0-61" fmla="*/ 434 w 1606812"/>
              <a:gd name="connsiteY0-62" fmla="*/ 791124 h 1554177"/>
              <a:gd name="connsiteX1-63" fmla="*/ 729482 w 1606812"/>
              <a:gd name="connsiteY1-64" fmla="*/ 6470 h 1554177"/>
              <a:gd name="connsiteX2-65" fmla="*/ 1606812 w 1606812"/>
              <a:gd name="connsiteY2-66" fmla="*/ 791124 h 1554177"/>
              <a:gd name="connsiteX3-67" fmla="*/ 803623 w 1606812"/>
              <a:gd name="connsiteY3-68" fmla="*/ 1551065 h 1554177"/>
              <a:gd name="connsiteX4-69" fmla="*/ 434 w 1606812"/>
              <a:gd name="connsiteY4-70" fmla="*/ 791124 h 1554177"/>
              <a:gd name="connsiteX0-71" fmla="*/ 434 w 1606812"/>
              <a:gd name="connsiteY0-72" fmla="*/ 791124 h 1572769"/>
              <a:gd name="connsiteX1-73" fmla="*/ 729482 w 1606812"/>
              <a:gd name="connsiteY1-74" fmla="*/ 6470 h 1572769"/>
              <a:gd name="connsiteX2-75" fmla="*/ 1606812 w 1606812"/>
              <a:gd name="connsiteY2-76" fmla="*/ 791124 h 1572769"/>
              <a:gd name="connsiteX3-77" fmla="*/ 803623 w 1606812"/>
              <a:gd name="connsiteY3-78" fmla="*/ 1551065 h 1572769"/>
              <a:gd name="connsiteX4-79" fmla="*/ 434 w 1606812"/>
              <a:gd name="connsiteY4-80" fmla="*/ 791124 h 1572769"/>
              <a:gd name="connsiteX0-81" fmla="*/ 434 w 1606812"/>
              <a:gd name="connsiteY0-82" fmla="*/ 791124 h 1572769"/>
              <a:gd name="connsiteX1-83" fmla="*/ 729482 w 1606812"/>
              <a:gd name="connsiteY1-84" fmla="*/ 6470 h 1572769"/>
              <a:gd name="connsiteX2-85" fmla="*/ 1606812 w 1606812"/>
              <a:gd name="connsiteY2-86" fmla="*/ 791124 h 1572769"/>
              <a:gd name="connsiteX3-87" fmla="*/ 803623 w 1606812"/>
              <a:gd name="connsiteY3-88" fmla="*/ 1551065 h 1572769"/>
              <a:gd name="connsiteX4-89" fmla="*/ 434 w 1606812"/>
              <a:gd name="connsiteY4-90" fmla="*/ 791124 h 1572769"/>
              <a:gd name="connsiteX0-91" fmla="*/ 434 w 1606812"/>
              <a:gd name="connsiteY0-92" fmla="*/ 742484 h 1523908"/>
              <a:gd name="connsiteX1-93" fmla="*/ 729482 w 1606812"/>
              <a:gd name="connsiteY1-94" fmla="*/ 7257 h 1523908"/>
              <a:gd name="connsiteX2-95" fmla="*/ 1606812 w 1606812"/>
              <a:gd name="connsiteY2-96" fmla="*/ 742484 h 1523908"/>
              <a:gd name="connsiteX3-97" fmla="*/ 803623 w 1606812"/>
              <a:gd name="connsiteY3-98" fmla="*/ 1502425 h 1523908"/>
              <a:gd name="connsiteX4-99" fmla="*/ 434 w 1606812"/>
              <a:gd name="connsiteY4-100" fmla="*/ 742484 h 1523908"/>
              <a:gd name="connsiteX0-101" fmla="*/ 368 w 1606746"/>
              <a:gd name="connsiteY0-102" fmla="*/ 761456 h 1542880"/>
              <a:gd name="connsiteX1-103" fmla="*/ 729416 w 1606746"/>
              <a:gd name="connsiteY1-104" fmla="*/ 26229 h 1542880"/>
              <a:gd name="connsiteX2-105" fmla="*/ 1606746 w 1606746"/>
              <a:gd name="connsiteY2-106" fmla="*/ 761456 h 1542880"/>
              <a:gd name="connsiteX3-107" fmla="*/ 803557 w 1606746"/>
              <a:gd name="connsiteY3-108" fmla="*/ 1521397 h 1542880"/>
              <a:gd name="connsiteX4-109" fmla="*/ 368 w 1606746"/>
              <a:gd name="connsiteY4-110" fmla="*/ 761456 h 1542880"/>
              <a:gd name="connsiteX0-111" fmla="*/ 503 w 1606881"/>
              <a:gd name="connsiteY0-112" fmla="*/ 740156 h 1521580"/>
              <a:gd name="connsiteX1-113" fmla="*/ 729551 w 1606881"/>
              <a:gd name="connsiteY1-114" fmla="*/ 4929 h 1521580"/>
              <a:gd name="connsiteX2-115" fmla="*/ 1606881 w 1606881"/>
              <a:gd name="connsiteY2-116" fmla="*/ 740156 h 1521580"/>
              <a:gd name="connsiteX3-117" fmla="*/ 803692 w 1606881"/>
              <a:gd name="connsiteY3-118" fmla="*/ 1500097 h 1521580"/>
              <a:gd name="connsiteX4-119" fmla="*/ 503 w 1606881"/>
              <a:gd name="connsiteY4-120" fmla="*/ 740156 h 1521580"/>
              <a:gd name="connsiteX0-121" fmla="*/ 383 w 1606761"/>
              <a:gd name="connsiteY0-122" fmla="*/ 742483 h 1523907"/>
              <a:gd name="connsiteX1-123" fmla="*/ 729431 w 1606761"/>
              <a:gd name="connsiteY1-124" fmla="*/ 7256 h 1523907"/>
              <a:gd name="connsiteX2-125" fmla="*/ 1606761 w 1606761"/>
              <a:gd name="connsiteY2-126" fmla="*/ 742483 h 1523907"/>
              <a:gd name="connsiteX3-127" fmla="*/ 803572 w 1606761"/>
              <a:gd name="connsiteY3-128" fmla="*/ 1502424 h 1523907"/>
              <a:gd name="connsiteX4-129" fmla="*/ 383 w 1606761"/>
              <a:gd name="connsiteY4-130" fmla="*/ 742483 h 1523907"/>
              <a:gd name="connsiteX0-131" fmla="*/ 28469 w 1634847"/>
              <a:gd name="connsiteY0-132" fmla="*/ 752273 h 1533697"/>
              <a:gd name="connsiteX1-133" fmla="*/ 234418 w 1634847"/>
              <a:gd name="connsiteY1-134" fmla="*/ 276539 h 1533697"/>
              <a:gd name="connsiteX2-135" fmla="*/ 757517 w 1634847"/>
              <a:gd name="connsiteY2-136" fmla="*/ 17046 h 1533697"/>
              <a:gd name="connsiteX3-137" fmla="*/ 1634847 w 1634847"/>
              <a:gd name="connsiteY3-138" fmla="*/ 752273 h 1533697"/>
              <a:gd name="connsiteX4-139" fmla="*/ 831658 w 1634847"/>
              <a:gd name="connsiteY4-140" fmla="*/ 1512214 h 1533697"/>
              <a:gd name="connsiteX5" fmla="*/ 28469 w 1634847"/>
              <a:gd name="connsiteY5" fmla="*/ 752273 h 1533697"/>
              <a:gd name="connsiteX0-141" fmla="*/ 28469 w 1634847"/>
              <a:gd name="connsiteY0-142" fmla="*/ 761389 h 1542813"/>
              <a:gd name="connsiteX1-143" fmla="*/ 234418 w 1634847"/>
              <a:gd name="connsiteY1-144" fmla="*/ 285655 h 1542813"/>
              <a:gd name="connsiteX2-145" fmla="*/ 757517 w 1634847"/>
              <a:gd name="connsiteY2-146" fmla="*/ 26162 h 1542813"/>
              <a:gd name="connsiteX3-147" fmla="*/ 1634847 w 1634847"/>
              <a:gd name="connsiteY3-148" fmla="*/ 761389 h 1542813"/>
              <a:gd name="connsiteX4-149" fmla="*/ 831658 w 1634847"/>
              <a:gd name="connsiteY4-150" fmla="*/ 1521330 h 1542813"/>
              <a:gd name="connsiteX5-151" fmla="*/ 28469 w 1634847"/>
              <a:gd name="connsiteY5-152" fmla="*/ 761389 h 1542813"/>
              <a:gd name="connsiteX0-153" fmla="*/ 28469 w 1634847"/>
              <a:gd name="connsiteY0-154" fmla="*/ 794404 h 1575828"/>
              <a:gd name="connsiteX1-155" fmla="*/ 234418 w 1634847"/>
              <a:gd name="connsiteY1-156" fmla="*/ 318670 h 1575828"/>
              <a:gd name="connsiteX2-157" fmla="*/ 992296 w 1634847"/>
              <a:gd name="connsiteY2-158" fmla="*/ 22107 h 1575828"/>
              <a:gd name="connsiteX3-159" fmla="*/ 1634847 w 1634847"/>
              <a:gd name="connsiteY3-160" fmla="*/ 794404 h 1575828"/>
              <a:gd name="connsiteX4-161" fmla="*/ 831658 w 1634847"/>
              <a:gd name="connsiteY4-162" fmla="*/ 1554345 h 1575828"/>
              <a:gd name="connsiteX5-163" fmla="*/ 28469 w 1634847"/>
              <a:gd name="connsiteY5-164" fmla="*/ 794404 h 1575828"/>
              <a:gd name="connsiteX0-165" fmla="*/ 28469 w 1634847"/>
              <a:gd name="connsiteY0-166" fmla="*/ 823791 h 1605215"/>
              <a:gd name="connsiteX1-167" fmla="*/ 234418 w 1634847"/>
              <a:gd name="connsiteY1-168" fmla="*/ 348057 h 1605215"/>
              <a:gd name="connsiteX2-169" fmla="*/ 992296 w 1634847"/>
              <a:gd name="connsiteY2-170" fmla="*/ 51494 h 1605215"/>
              <a:gd name="connsiteX3-171" fmla="*/ 1634847 w 1634847"/>
              <a:gd name="connsiteY3-172" fmla="*/ 823791 h 1605215"/>
              <a:gd name="connsiteX4-173" fmla="*/ 831658 w 1634847"/>
              <a:gd name="connsiteY4-174" fmla="*/ 1583732 h 1605215"/>
              <a:gd name="connsiteX5-175" fmla="*/ 28469 w 1634847"/>
              <a:gd name="connsiteY5-176" fmla="*/ 823791 h 1605215"/>
              <a:gd name="connsiteX0-177" fmla="*/ 28469 w 1634847"/>
              <a:gd name="connsiteY0-178" fmla="*/ 789868 h 1571292"/>
              <a:gd name="connsiteX1-179" fmla="*/ 234418 w 1634847"/>
              <a:gd name="connsiteY1-180" fmla="*/ 314134 h 1571292"/>
              <a:gd name="connsiteX2-181" fmla="*/ 992296 w 1634847"/>
              <a:gd name="connsiteY2-182" fmla="*/ 17571 h 1571292"/>
              <a:gd name="connsiteX3-183" fmla="*/ 1634847 w 1634847"/>
              <a:gd name="connsiteY3-184" fmla="*/ 789868 h 1571292"/>
              <a:gd name="connsiteX4-185" fmla="*/ 831658 w 1634847"/>
              <a:gd name="connsiteY4-186" fmla="*/ 1549809 h 1571292"/>
              <a:gd name="connsiteX5-187" fmla="*/ 28469 w 1634847"/>
              <a:gd name="connsiteY5-188" fmla="*/ 789868 h 1571292"/>
              <a:gd name="connsiteX0-189" fmla="*/ 28469 w 1634847"/>
              <a:gd name="connsiteY0-190" fmla="*/ 803879 h 1585303"/>
              <a:gd name="connsiteX1-191" fmla="*/ 234418 w 1634847"/>
              <a:gd name="connsiteY1-192" fmla="*/ 328145 h 1585303"/>
              <a:gd name="connsiteX2-193" fmla="*/ 992296 w 1634847"/>
              <a:gd name="connsiteY2-194" fmla="*/ 31582 h 1585303"/>
              <a:gd name="connsiteX3-195" fmla="*/ 1634847 w 1634847"/>
              <a:gd name="connsiteY3-196" fmla="*/ 803879 h 1585303"/>
              <a:gd name="connsiteX4-197" fmla="*/ 831658 w 1634847"/>
              <a:gd name="connsiteY4-198" fmla="*/ 1563820 h 1585303"/>
              <a:gd name="connsiteX5-199" fmla="*/ 28469 w 1634847"/>
              <a:gd name="connsiteY5-200" fmla="*/ 803879 h 1585303"/>
              <a:gd name="connsiteX0-201" fmla="*/ 28469 w 1640691"/>
              <a:gd name="connsiteY0-202" fmla="*/ 803879 h 1585303"/>
              <a:gd name="connsiteX1-203" fmla="*/ 234418 w 1640691"/>
              <a:gd name="connsiteY1-204" fmla="*/ 328145 h 1585303"/>
              <a:gd name="connsiteX2-205" fmla="*/ 992296 w 1640691"/>
              <a:gd name="connsiteY2-206" fmla="*/ 31582 h 1585303"/>
              <a:gd name="connsiteX3-207" fmla="*/ 1634847 w 1640691"/>
              <a:gd name="connsiteY3-208" fmla="*/ 803879 h 1585303"/>
              <a:gd name="connsiteX4-209" fmla="*/ 1283569 w 1640691"/>
              <a:gd name="connsiteY4-210" fmla="*/ 1274644 h 1585303"/>
              <a:gd name="connsiteX5-211" fmla="*/ 831658 w 1640691"/>
              <a:gd name="connsiteY5-212" fmla="*/ 1563820 h 1585303"/>
              <a:gd name="connsiteX6" fmla="*/ 28469 w 1640691"/>
              <a:gd name="connsiteY6" fmla="*/ 803879 h 1585303"/>
              <a:gd name="connsiteX0-213" fmla="*/ 28469 w 1650938"/>
              <a:gd name="connsiteY0-214" fmla="*/ 803879 h 1585303"/>
              <a:gd name="connsiteX1-215" fmla="*/ 234418 w 1650938"/>
              <a:gd name="connsiteY1-216" fmla="*/ 328145 h 1585303"/>
              <a:gd name="connsiteX2-217" fmla="*/ 992296 w 1650938"/>
              <a:gd name="connsiteY2-218" fmla="*/ 31582 h 1585303"/>
              <a:gd name="connsiteX3-219" fmla="*/ 1634847 w 1650938"/>
              <a:gd name="connsiteY3-220" fmla="*/ 803879 h 1585303"/>
              <a:gd name="connsiteX4-221" fmla="*/ 1283569 w 1650938"/>
              <a:gd name="connsiteY4-222" fmla="*/ 1274644 h 1585303"/>
              <a:gd name="connsiteX5-223" fmla="*/ 831658 w 1650938"/>
              <a:gd name="connsiteY5-224" fmla="*/ 1563820 h 1585303"/>
              <a:gd name="connsiteX6-225" fmla="*/ 28469 w 1650938"/>
              <a:gd name="connsiteY6-226" fmla="*/ 803879 h 1585303"/>
              <a:gd name="connsiteX0-227" fmla="*/ 28469 w 1650938"/>
              <a:gd name="connsiteY0-228" fmla="*/ 803879 h 1596525"/>
              <a:gd name="connsiteX1-229" fmla="*/ 234418 w 1650938"/>
              <a:gd name="connsiteY1-230" fmla="*/ 328145 h 1596525"/>
              <a:gd name="connsiteX2-231" fmla="*/ 992296 w 1650938"/>
              <a:gd name="connsiteY2-232" fmla="*/ 31582 h 1596525"/>
              <a:gd name="connsiteX3-233" fmla="*/ 1634847 w 1650938"/>
              <a:gd name="connsiteY3-234" fmla="*/ 803879 h 1596525"/>
              <a:gd name="connsiteX4-235" fmla="*/ 1283569 w 1650938"/>
              <a:gd name="connsiteY4-236" fmla="*/ 1393029 h 1596525"/>
              <a:gd name="connsiteX5-237" fmla="*/ 831658 w 1650938"/>
              <a:gd name="connsiteY5-238" fmla="*/ 1563820 h 1596525"/>
              <a:gd name="connsiteX6-239" fmla="*/ 28469 w 1650938"/>
              <a:gd name="connsiteY6-240" fmla="*/ 803879 h 1596525"/>
              <a:gd name="connsiteX0-241" fmla="*/ 16002 w 1638471"/>
              <a:gd name="connsiteY0-242" fmla="*/ 803879 h 1596524"/>
              <a:gd name="connsiteX1-243" fmla="*/ 221951 w 1638471"/>
              <a:gd name="connsiteY1-244" fmla="*/ 328145 h 1596524"/>
              <a:gd name="connsiteX2-245" fmla="*/ 979829 w 1638471"/>
              <a:gd name="connsiteY2-246" fmla="*/ 31582 h 1596524"/>
              <a:gd name="connsiteX3-247" fmla="*/ 1622380 w 1638471"/>
              <a:gd name="connsiteY3-248" fmla="*/ 803879 h 1596524"/>
              <a:gd name="connsiteX4-249" fmla="*/ 1271102 w 1638471"/>
              <a:gd name="connsiteY4-250" fmla="*/ 1393029 h 1596524"/>
              <a:gd name="connsiteX5-251" fmla="*/ 616247 w 1638471"/>
              <a:gd name="connsiteY5-252" fmla="*/ 1563820 h 1596524"/>
              <a:gd name="connsiteX6-253" fmla="*/ 16002 w 1638471"/>
              <a:gd name="connsiteY6-254" fmla="*/ 803879 h 1596524"/>
              <a:gd name="connsiteX0-255" fmla="*/ 16002 w 1638471"/>
              <a:gd name="connsiteY0-256" fmla="*/ 803879 h 1596524"/>
              <a:gd name="connsiteX1-257" fmla="*/ 221951 w 1638471"/>
              <a:gd name="connsiteY1-258" fmla="*/ 328145 h 1596524"/>
              <a:gd name="connsiteX2-259" fmla="*/ 979829 w 1638471"/>
              <a:gd name="connsiteY2-260" fmla="*/ 31582 h 1596524"/>
              <a:gd name="connsiteX3-261" fmla="*/ 1622380 w 1638471"/>
              <a:gd name="connsiteY3-262" fmla="*/ 803879 h 1596524"/>
              <a:gd name="connsiteX4-263" fmla="*/ 1271102 w 1638471"/>
              <a:gd name="connsiteY4-264" fmla="*/ 1393029 h 1596524"/>
              <a:gd name="connsiteX5-265" fmla="*/ 616247 w 1638471"/>
              <a:gd name="connsiteY5-266" fmla="*/ 1563820 h 1596524"/>
              <a:gd name="connsiteX6-267" fmla="*/ 16002 w 1638471"/>
              <a:gd name="connsiteY6-268" fmla="*/ 803879 h 1596524"/>
              <a:gd name="connsiteX0-269" fmla="*/ 11245 w 1633714"/>
              <a:gd name="connsiteY0-270" fmla="*/ 803879 h 1626236"/>
              <a:gd name="connsiteX1-271" fmla="*/ 217194 w 1633714"/>
              <a:gd name="connsiteY1-272" fmla="*/ 328145 h 1626236"/>
              <a:gd name="connsiteX2-273" fmla="*/ 975072 w 1633714"/>
              <a:gd name="connsiteY2-274" fmla="*/ 31582 h 1626236"/>
              <a:gd name="connsiteX3-275" fmla="*/ 1617623 w 1633714"/>
              <a:gd name="connsiteY3-276" fmla="*/ 803879 h 1626236"/>
              <a:gd name="connsiteX4-277" fmla="*/ 1266345 w 1633714"/>
              <a:gd name="connsiteY4-278" fmla="*/ 1393029 h 1626236"/>
              <a:gd name="connsiteX5-279" fmla="*/ 526931 w 1633714"/>
              <a:gd name="connsiteY5-280" fmla="*/ 1597645 h 1626236"/>
              <a:gd name="connsiteX6-281" fmla="*/ 11245 w 1633714"/>
              <a:gd name="connsiteY6-282" fmla="*/ 803879 h 1626236"/>
              <a:gd name="connsiteX0-283" fmla="*/ 11245 w 1633714"/>
              <a:gd name="connsiteY0-284" fmla="*/ 803879 h 1597657"/>
              <a:gd name="connsiteX1-285" fmla="*/ 217194 w 1633714"/>
              <a:gd name="connsiteY1-286" fmla="*/ 328145 h 1597657"/>
              <a:gd name="connsiteX2-287" fmla="*/ 975072 w 1633714"/>
              <a:gd name="connsiteY2-288" fmla="*/ 31582 h 1597657"/>
              <a:gd name="connsiteX3-289" fmla="*/ 1617623 w 1633714"/>
              <a:gd name="connsiteY3-290" fmla="*/ 803879 h 1597657"/>
              <a:gd name="connsiteX4-291" fmla="*/ 1266345 w 1633714"/>
              <a:gd name="connsiteY4-292" fmla="*/ 1393029 h 1597657"/>
              <a:gd name="connsiteX5-293" fmla="*/ 526931 w 1633714"/>
              <a:gd name="connsiteY5-294" fmla="*/ 1597645 h 1597657"/>
              <a:gd name="connsiteX6-295" fmla="*/ 11245 w 1633714"/>
              <a:gd name="connsiteY6-296" fmla="*/ 803879 h 1597657"/>
              <a:gd name="connsiteX0-297" fmla="*/ 11245 w 1633714"/>
              <a:gd name="connsiteY0-298" fmla="*/ 803879 h 1626236"/>
              <a:gd name="connsiteX1-299" fmla="*/ 217194 w 1633714"/>
              <a:gd name="connsiteY1-300" fmla="*/ 328145 h 1626236"/>
              <a:gd name="connsiteX2-301" fmla="*/ 975072 w 1633714"/>
              <a:gd name="connsiteY2-302" fmla="*/ 31582 h 1626236"/>
              <a:gd name="connsiteX3-303" fmla="*/ 1617623 w 1633714"/>
              <a:gd name="connsiteY3-304" fmla="*/ 803879 h 1626236"/>
              <a:gd name="connsiteX4-305" fmla="*/ 1266345 w 1633714"/>
              <a:gd name="connsiteY4-306" fmla="*/ 1393029 h 1626236"/>
              <a:gd name="connsiteX5-307" fmla="*/ 526931 w 1633714"/>
              <a:gd name="connsiteY5-308" fmla="*/ 1597645 h 1626236"/>
              <a:gd name="connsiteX6-309" fmla="*/ 11245 w 1633714"/>
              <a:gd name="connsiteY6-310" fmla="*/ 803879 h 1626236"/>
              <a:gd name="connsiteX0-311" fmla="*/ 11245 w 1620174"/>
              <a:gd name="connsiteY0-312" fmla="*/ 803879 h 1626236"/>
              <a:gd name="connsiteX1-313" fmla="*/ 217194 w 1620174"/>
              <a:gd name="connsiteY1-314" fmla="*/ 328145 h 1626236"/>
              <a:gd name="connsiteX2-315" fmla="*/ 975072 w 1620174"/>
              <a:gd name="connsiteY2-316" fmla="*/ 31582 h 1626236"/>
              <a:gd name="connsiteX3-317" fmla="*/ 1401640 w 1620174"/>
              <a:gd name="connsiteY3-318" fmla="*/ 445955 h 1626236"/>
              <a:gd name="connsiteX4-319" fmla="*/ 1617623 w 1620174"/>
              <a:gd name="connsiteY4-320" fmla="*/ 803879 h 1626236"/>
              <a:gd name="connsiteX5-321" fmla="*/ 1266345 w 1620174"/>
              <a:gd name="connsiteY5-322" fmla="*/ 1393029 h 1626236"/>
              <a:gd name="connsiteX6-323" fmla="*/ 526931 w 1620174"/>
              <a:gd name="connsiteY6-324" fmla="*/ 1597645 h 1626236"/>
              <a:gd name="connsiteX7" fmla="*/ 11245 w 1620174"/>
              <a:gd name="connsiteY7" fmla="*/ 803879 h 1626236"/>
              <a:gd name="connsiteX0-325" fmla="*/ 11245 w 1630036"/>
              <a:gd name="connsiteY0-326" fmla="*/ 803879 h 1626236"/>
              <a:gd name="connsiteX1-327" fmla="*/ 217194 w 1630036"/>
              <a:gd name="connsiteY1-328" fmla="*/ 328145 h 1626236"/>
              <a:gd name="connsiteX2-329" fmla="*/ 975072 w 1630036"/>
              <a:gd name="connsiteY2-330" fmla="*/ 31582 h 1626236"/>
              <a:gd name="connsiteX3-331" fmla="*/ 1401640 w 1630036"/>
              <a:gd name="connsiteY3-332" fmla="*/ 445955 h 1626236"/>
              <a:gd name="connsiteX4-333" fmla="*/ 1617623 w 1630036"/>
              <a:gd name="connsiteY4-334" fmla="*/ 803879 h 1626236"/>
              <a:gd name="connsiteX5-335" fmla="*/ 1266345 w 1630036"/>
              <a:gd name="connsiteY5-336" fmla="*/ 1393029 h 1626236"/>
              <a:gd name="connsiteX6-337" fmla="*/ 526931 w 1630036"/>
              <a:gd name="connsiteY6-338" fmla="*/ 1597645 h 1626236"/>
              <a:gd name="connsiteX7-339" fmla="*/ 11245 w 1630036"/>
              <a:gd name="connsiteY7-340" fmla="*/ 803879 h 1626236"/>
              <a:gd name="connsiteX0-341" fmla="*/ 11245 w 1630036"/>
              <a:gd name="connsiteY0-342" fmla="*/ 803879 h 1626236"/>
              <a:gd name="connsiteX1-343" fmla="*/ 217194 w 1630036"/>
              <a:gd name="connsiteY1-344" fmla="*/ 328145 h 1626236"/>
              <a:gd name="connsiteX2-345" fmla="*/ 975072 w 1630036"/>
              <a:gd name="connsiteY2-346" fmla="*/ 31582 h 1626236"/>
              <a:gd name="connsiteX3-347" fmla="*/ 1401640 w 1630036"/>
              <a:gd name="connsiteY3-348" fmla="*/ 445955 h 1626236"/>
              <a:gd name="connsiteX4-349" fmla="*/ 1617623 w 1630036"/>
              <a:gd name="connsiteY4-350" fmla="*/ 803879 h 1626236"/>
              <a:gd name="connsiteX5-351" fmla="*/ 1266345 w 1630036"/>
              <a:gd name="connsiteY5-352" fmla="*/ 1393029 h 1626236"/>
              <a:gd name="connsiteX6-353" fmla="*/ 526931 w 1630036"/>
              <a:gd name="connsiteY6-354" fmla="*/ 1597645 h 1626236"/>
              <a:gd name="connsiteX7-355" fmla="*/ 11245 w 1630036"/>
              <a:gd name="connsiteY7-356" fmla="*/ 803879 h 1626236"/>
              <a:gd name="connsiteX0-357" fmla="*/ 11245 w 1675067"/>
              <a:gd name="connsiteY0-358" fmla="*/ 773377 h 1595734"/>
              <a:gd name="connsiteX1-359" fmla="*/ 217194 w 1675067"/>
              <a:gd name="connsiteY1-360" fmla="*/ 297643 h 1595734"/>
              <a:gd name="connsiteX2-361" fmla="*/ 975072 w 1675067"/>
              <a:gd name="connsiteY2-362" fmla="*/ 1080 h 1595734"/>
              <a:gd name="connsiteX3-363" fmla="*/ 1520024 w 1675067"/>
              <a:gd name="connsiteY3-364" fmla="*/ 364716 h 1595734"/>
              <a:gd name="connsiteX4-365" fmla="*/ 1617623 w 1675067"/>
              <a:gd name="connsiteY4-366" fmla="*/ 773377 h 1595734"/>
              <a:gd name="connsiteX5-367" fmla="*/ 1266345 w 1675067"/>
              <a:gd name="connsiteY5-368" fmla="*/ 1362527 h 1595734"/>
              <a:gd name="connsiteX6-369" fmla="*/ 526931 w 1675067"/>
              <a:gd name="connsiteY6-370" fmla="*/ 1567143 h 1595734"/>
              <a:gd name="connsiteX7-371" fmla="*/ 11245 w 1675067"/>
              <a:gd name="connsiteY7-372" fmla="*/ 773377 h 1595734"/>
              <a:gd name="connsiteX0-373" fmla="*/ 11245 w 1643733"/>
              <a:gd name="connsiteY0-374" fmla="*/ 773377 h 1595734"/>
              <a:gd name="connsiteX1-375" fmla="*/ 217194 w 1643733"/>
              <a:gd name="connsiteY1-376" fmla="*/ 297643 h 1595734"/>
              <a:gd name="connsiteX2-377" fmla="*/ 975072 w 1643733"/>
              <a:gd name="connsiteY2-378" fmla="*/ 1080 h 1595734"/>
              <a:gd name="connsiteX3-379" fmla="*/ 1520024 w 1643733"/>
              <a:gd name="connsiteY3-380" fmla="*/ 364716 h 1595734"/>
              <a:gd name="connsiteX4-381" fmla="*/ 1617623 w 1643733"/>
              <a:gd name="connsiteY4-382" fmla="*/ 773377 h 1595734"/>
              <a:gd name="connsiteX5-383" fmla="*/ 1266345 w 1643733"/>
              <a:gd name="connsiteY5-384" fmla="*/ 1362527 h 1595734"/>
              <a:gd name="connsiteX6-385" fmla="*/ 526931 w 1643733"/>
              <a:gd name="connsiteY6-386" fmla="*/ 1567143 h 1595734"/>
              <a:gd name="connsiteX7-387" fmla="*/ 11245 w 1643733"/>
              <a:gd name="connsiteY7-388" fmla="*/ 773377 h 1595734"/>
              <a:gd name="connsiteX0-389" fmla="*/ 11245 w 1679394"/>
              <a:gd name="connsiteY0-390" fmla="*/ 773377 h 1595734"/>
              <a:gd name="connsiteX1-391" fmla="*/ 217194 w 1679394"/>
              <a:gd name="connsiteY1-392" fmla="*/ 297643 h 1595734"/>
              <a:gd name="connsiteX2-393" fmla="*/ 975072 w 1679394"/>
              <a:gd name="connsiteY2-394" fmla="*/ 1080 h 1595734"/>
              <a:gd name="connsiteX3-395" fmla="*/ 1520024 w 1679394"/>
              <a:gd name="connsiteY3-396" fmla="*/ 364716 h 1595734"/>
              <a:gd name="connsiteX4-397" fmla="*/ 1668359 w 1679394"/>
              <a:gd name="connsiteY4-398" fmla="*/ 824113 h 1595734"/>
              <a:gd name="connsiteX5-399" fmla="*/ 1266345 w 1679394"/>
              <a:gd name="connsiteY5-400" fmla="*/ 1362527 h 1595734"/>
              <a:gd name="connsiteX6-401" fmla="*/ 526931 w 1679394"/>
              <a:gd name="connsiteY6-402" fmla="*/ 1567143 h 1595734"/>
              <a:gd name="connsiteX7-403" fmla="*/ 11245 w 1679394"/>
              <a:gd name="connsiteY7-404" fmla="*/ 773377 h 1595734"/>
              <a:gd name="connsiteX0-405" fmla="*/ 3660 w 1671810"/>
              <a:gd name="connsiteY0-406" fmla="*/ 775429 h 1597786"/>
              <a:gd name="connsiteX1-407" fmla="*/ 311082 w 1671810"/>
              <a:gd name="connsiteY1-408" fmla="*/ 265872 h 1597786"/>
              <a:gd name="connsiteX2-409" fmla="*/ 967487 w 1671810"/>
              <a:gd name="connsiteY2-410" fmla="*/ 3132 h 1597786"/>
              <a:gd name="connsiteX3-411" fmla="*/ 1512439 w 1671810"/>
              <a:gd name="connsiteY3-412" fmla="*/ 366768 h 1597786"/>
              <a:gd name="connsiteX4-413" fmla="*/ 1660774 w 1671810"/>
              <a:gd name="connsiteY4-414" fmla="*/ 826165 h 1597786"/>
              <a:gd name="connsiteX5-415" fmla="*/ 1258760 w 1671810"/>
              <a:gd name="connsiteY5-416" fmla="*/ 1364579 h 1597786"/>
              <a:gd name="connsiteX6-417" fmla="*/ 519346 w 1671810"/>
              <a:gd name="connsiteY6-418" fmla="*/ 1569195 h 1597786"/>
              <a:gd name="connsiteX7-419" fmla="*/ 3660 w 1671810"/>
              <a:gd name="connsiteY7-420" fmla="*/ 775429 h 1597786"/>
              <a:gd name="connsiteX0-421" fmla="*/ 3660 w 1671810"/>
              <a:gd name="connsiteY0-422" fmla="*/ 775429 h 1597786"/>
              <a:gd name="connsiteX1-423" fmla="*/ 311082 w 1671810"/>
              <a:gd name="connsiteY1-424" fmla="*/ 265872 h 1597786"/>
              <a:gd name="connsiteX2-425" fmla="*/ 967487 w 1671810"/>
              <a:gd name="connsiteY2-426" fmla="*/ 3132 h 1597786"/>
              <a:gd name="connsiteX3-427" fmla="*/ 1512439 w 1671810"/>
              <a:gd name="connsiteY3-428" fmla="*/ 366768 h 1597786"/>
              <a:gd name="connsiteX4-429" fmla="*/ 1660774 w 1671810"/>
              <a:gd name="connsiteY4-430" fmla="*/ 826165 h 1597786"/>
              <a:gd name="connsiteX5-431" fmla="*/ 1258760 w 1671810"/>
              <a:gd name="connsiteY5-432" fmla="*/ 1364579 h 1597786"/>
              <a:gd name="connsiteX6-433" fmla="*/ 519346 w 1671810"/>
              <a:gd name="connsiteY6-434" fmla="*/ 1569195 h 1597786"/>
              <a:gd name="connsiteX7-435" fmla="*/ 3660 w 1671810"/>
              <a:gd name="connsiteY7-436" fmla="*/ 775429 h 1597786"/>
              <a:gd name="connsiteX0-437" fmla="*/ 5402 w 1673552"/>
              <a:gd name="connsiteY0-438" fmla="*/ 775429 h 1597786"/>
              <a:gd name="connsiteX1-439" fmla="*/ 312824 w 1673552"/>
              <a:gd name="connsiteY1-440" fmla="*/ 265872 h 1597786"/>
              <a:gd name="connsiteX2-441" fmla="*/ 969229 w 1673552"/>
              <a:gd name="connsiteY2-442" fmla="*/ 3132 h 1597786"/>
              <a:gd name="connsiteX3-443" fmla="*/ 1514181 w 1673552"/>
              <a:gd name="connsiteY3-444" fmla="*/ 366768 h 1597786"/>
              <a:gd name="connsiteX4-445" fmla="*/ 1662516 w 1673552"/>
              <a:gd name="connsiteY4-446" fmla="*/ 826165 h 1597786"/>
              <a:gd name="connsiteX5-447" fmla="*/ 1260502 w 1673552"/>
              <a:gd name="connsiteY5-448" fmla="*/ 1364579 h 1597786"/>
              <a:gd name="connsiteX6-449" fmla="*/ 521088 w 1673552"/>
              <a:gd name="connsiteY6-450" fmla="*/ 1569195 h 1597786"/>
              <a:gd name="connsiteX7-451" fmla="*/ 5402 w 1673552"/>
              <a:gd name="connsiteY7-452" fmla="*/ 775429 h 1597786"/>
              <a:gd name="connsiteX0-453" fmla="*/ 5402 w 1673552"/>
              <a:gd name="connsiteY0-454" fmla="*/ 776191 h 1598548"/>
              <a:gd name="connsiteX1-455" fmla="*/ 312824 w 1673552"/>
              <a:gd name="connsiteY1-456" fmla="*/ 266634 h 1598548"/>
              <a:gd name="connsiteX2-457" fmla="*/ 969229 w 1673552"/>
              <a:gd name="connsiteY2-458" fmla="*/ 3894 h 1598548"/>
              <a:gd name="connsiteX3-459" fmla="*/ 1514181 w 1673552"/>
              <a:gd name="connsiteY3-460" fmla="*/ 367530 h 1598548"/>
              <a:gd name="connsiteX4-461" fmla="*/ 1662516 w 1673552"/>
              <a:gd name="connsiteY4-462" fmla="*/ 826927 h 1598548"/>
              <a:gd name="connsiteX5-463" fmla="*/ 1260502 w 1673552"/>
              <a:gd name="connsiteY5-464" fmla="*/ 1365341 h 1598548"/>
              <a:gd name="connsiteX6-465" fmla="*/ 521088 w 1673552"/>
              <a:gd name="connsiteY6-466" fmla="*/ 1569957 h 1598548"/>
              <a:gd name="connsiteX7-467" fmla="*/ 5402 w 1673552"/>
              <a:gd name="connsiteY7-468" fmla="*/ 776191 h 1598548"/>
              <a:gd name="connsiteX0-469" fmla="*/ 5402 w 1673552"/>
              <a:gd name="connsiteY0-470" fmla="*/ 776192 h 1598549"/>
              <a:gd name="connsiteX1-471" fmla="*/ 312824 w 1673552"/>
              <a:gd name="connsiteY1-472" fmla="*/ 266635 h 1598549"/>
              <a:gd name="connsiteX2-473" fmla="*/ 969229 w 1673552"/>
              <a:gd name="connsiteY2-474" fmla="*/ 3895 h 1598549"/>
              <a:gd name="connsiteX3-475" fmla="*/ 1514181 w 1673552"/>
              <a:gd name="connsiteY3-476" fmla="*/ 367531 h 1598549"/>
              <a:gd name="connsiteX4-477" fmla="*/ 1662516 w 1673552"/>
              <a:gd name="connsiteY4-478" fmla="*/ 826928 h 1598549"/>
              <a:gd name="connsiteX5-479" fmla="*/ 1260502 w 1673552"/>
              <a:gd name="connsiteY5-480" fmla="*/ 1365342 h 1598549"/>
              <a:gd name="connsiteX6-481" fmla="*/ 521088 w 1673552"/>
              <a:gd name="connsiteY6-482" fmla="*/ 1569958 h 1598549"/>
              <a:gd name="connsiteX7-483" fmla="*/ 5402 w 1673552"/>
              <a:gd name="connsiteY7-484" fmla="*/ 776192 h 1598549"/>
              <a:gd name="connsiteX0-485" fmla="*/ 5402 w 1673552"/>
              <a:gd name="connsiteY0-486" fmla="*/ 776192 h 1618872"/>
              <a:gd name="connsiteX1-487" fmla="*/ 312824 w 1673552"/>
              <a:gd name="connsiteY1-488" fmla="*/ 266635 h 1618872"/>
              <a:gd name="connsiteX2-489" fmla="*/ 969229 w 1673552"/>
              <a:gd name="connsiteY2-490" fmla="*/ 3895 h 1618872"/>
              <a:gd name="connsiteX3-491" fmla="*/ 1514181 w 1673552"/>
              <a:gd name="connsiteY3-492" fmla="*/ 367531 h 1618872"/>
              <a:gd name="connsiteX4-493" fmla="*/ 1662516 w 1673552"/>
              <a:gd name="connsiteY4-494" fmla="*/ 826928 h 1618872"/>
              <a:gd name="connsiteX5-495" fmla="*/ 1260502 w 1673552"/>
              <a:gd name="connsiteY5-496" fmla="*/ 1365342 h 1618872"/>
              <a:gd name="connsiteX6-497" fmla="*/ 521088 w 1673552"/>
              <a:gd name="connsiteY6-498" fmla="*/ 1569958 h 1618872"/>
              <a:gd name="connsiteX7-499" fmla="*/ 5402 w 1673552"/>
              <a:gd name="connsiteY7-500" fmla="*/ 776192 h 1618872"/>
              <a:gd name="connsiteX0-501" fmla="*/ 5402 w 1673552"/>
              <a:gd name="connsiteY0-502" fmla="*/ 776192 h 1647192"/>
              <a:gd name="connsiteX1-503" fmla="*/ 312824 w 1673552"/>
              <a:gd name="connsiteY1-504" fmla="*/ 266635 h 1647192"/>
              <a:gd name="connsiteX2-505" fmla="*/ 969229 w 1673552"/>
              <a:gd name="connsiteY2-506" fmla="*/ 3895 h 1647192"/>
              <a:gd name="connsiteX3-507" fmla="*/ 1514181 w 1673552"/>
              <a:gd name="connsiteY3-508" fmla="*/ 367531 h 1647192"/>
              <a:gd name="connsiteX4-509" fmla="*/ 1662516 w 1673552"/>
              <a:gd name="connsiteY4-510" fmla="*/ 826928 h 1647192"/>
              <a:gd name="connsiteX5-511" fmla="*/ 1260502 w 1673552"/>
              <a:gd name="connsiteY5-512" fmla="*/ 1365342 h 1647192"/>
              <a:gd name="connsiteX6-513" fmla="*/ 521088 w 1673552"/>
              <a:gd name="connsiteY6-514" fmla="*/ 1569958 h 1647192"/>
              <a:gd name="connsiteX7-515" fmla="*/ 5402 w 1673552"/>
              <a:gd name="connsiteY7-516" fmla="*/ 776192 h 1647192"/>
              <a:gd name="connsiteX0-517" fmla="*/ 4709 w 1672859"/>
              <a:gd name="connsiteY0-518" fmla="*/ 776192 h 1647192"/>
              <a:gd name="connsiteX1-519" fmla="*/ 312131 w 1672859"/>
              <a:gd name="connsiteY1-520" fmla="*/ 266635 h 1647192"/>
              <a:gd name="connsiteX2-521" fmla="*/ 968536 w 1672859"/>
              <a:gd name="connsiteY2-522" fmla="*/ 3895 h 1647192"/>
              <a:gd name="connsiteX3-523" fmla="*/ 1513488 w 1672859"/>
              <a:gd name="connsiteY3-524" fmla="*/ 367531 h 1647192"/>
              <a:gd name="connsiteX4-525" fmla="*/ 1661823 w 1672859"/>
              <a:gd name="connsiteY4-526" fmla="*/ 826928 h 1647192"/>
              <a:gd name="connsiteX5-527" fmla="*/ 1259809 w 1672859"/>
              <a:gd name="connsiteY5-528" fmla="*/ 1365342 h 1647192"/>
              <a:gd name="connsiteX6-529" fmla="*/ 520395 w 1672859"/>
              <a:gd name="connsiteY6-530" fmla="*/ 1569958 h 1647192"/>
              <a:gd name="connsiteX7-531" fmla="*/ 4709 w 1672859"/>
              <a:gd name="connsiteY7-532" fmla="*/ 776192 h 1647192"/>
              <a:gd name="connsiteX0-533" fmla="*/ 1750 w 1669900"/>
              <a:gd name="connsiteY0-534" fmla="*/ 776192 h 1647192"/>
              <a:gd name="connsiteX1-535" fmla="*/ 309172 w 1669900"/>
              <a:gd name="connsiteY1-536" fmla="*/ 266635 h 1647192"/>
              <a:gd name="connsiteX2-537" fmla="*/ 965577 w 1669900"/>
              <a:gd name="connsiteY2-538" fmla="*/ 3895 h 1647192"/>
              <a:gd name="connsiteX3-539" fmla="*/ 1510529 w 1669900"/>
              <a:gd name="connsiteY3-540" fmla="*/ 367531 h 1647192"/>
              <a:gd name="connsiteX4-541" fmla="*/ 1658864 w 1669900"/>
              <a:gd name="connsiteY4-542" fmla="*/ 826928 h 1647192"/>
              <a:gd name="connsiteX5-543" fmla="*/ 1256850 w 1669900"/>
              <a:gd name="connsiteY5-544" fmla="*/ 1365342 h 1647192"/>
              <a:gd name="connsiteX6-545" fmla="*/ 517436 w 1669900"/>
              <a:gd name="connsiteY6-546" fmla="*/ 1569958 h 1647192"/>
              <a:gd name="connsiteX7-547" fmla="*/ 1750 w 1669900"/>
              <a:gd name="connsiteY7-548" fmla="*/ 776192 h 1647192"/>
              <a:gd name="connsiteX0-549" fmla="*/ 2974 w 1671124"/>
              <a:gd name="connsiteY0-550" fmla="*/ 776192 h 1647192"/>
              <a:gd name="connsiteX1-551" fmla="*/ 310396 w 1671124"/>
              <a:gd name="connsiteY1-552" fmla="*/ 266635 h 1647192"/>
              <a:gd name="connsiteX2-553" fmla="*/ 966801 w 1671124"/>
              <a:gd name="connsiteY2-554" fmla="*/ 3895 h 1647192"/>
              <a:gd name="connsiteX3-555" fmla="*/ 1511753 w 1671124"/>
              <a:gd name="connsiteY3-556" fmla="*/ 367531 h 1647192"/>
              <a:gd name="connsiteX4-557" fmla="*/ 1660088 w 1671124"/>
              <a:gd name="connsiteY4-558" fmla="*/ 826928 h 1647192"/>
              <a:gd name="connsiteX5-559" fmla="*/ 1258074 w 1671124"/>
              <a:gd name="connsiteY5-560" fmla="*/ 1365342 h 1647192"/>
              <a:gd name="connsiteX6-561" fmla="*/ 518660 w 1671124"/>
              <a:gd name="connsiteY6-562" fmla="*/ 1569958 h 1647192"/>
              <a:gd name="connsiteX7-563" fmla="*/ 175705 w 1671124"/>
              <a:gd name="connsiteY7-564" fmla="*/ 1280783 h 1647192"/>
              <a:gd name="connsiteX8" fmla="*/ 2974 w 1671124"/>
              <a:gd name="connsiteY8" fmla="*/ 776192 h 1647192"/>
              <a:gd name="connsiteX0-565" fmla="*/ 2974 w 1671124"/>
              <a:gd name="connsiteY0-566" fmla="*/ 776192 h 1647192"/>
              <a:gd name="connsiteX1-567" fmla="*/ 310396 w 1671124"/>
              <a:gd name="connsiteY1-568" fmla="*/ 266635 h 1647192"/>
              <a:gd name="connsiteX2-569" fmla="*/ 966801 w 1671124"/>
              <a:gd name="connsiteY2-570" fmla="*/ 3895 h 1647192"/>
              <a:gd name="connsiteX3-571" fmla="*/ 1511753 w 1671124"/>
              <a:gd name="connsiteY3-572" fmla="*/ 367531 h 1647192"/>
              <a:gd name="connsiteX4-573" fmla="*/ 1660088 w 1671124"/>
              <a:gd name="connsiteY4-574" fmla="*/ 826928 h 1647192"/>
              <a:gd name="connsiteX5-575" fmla="*/ 1258074 w 1671124"/>
              <a:gd name="connsiteY5-576" fmla="*/ 1365342 h 1647192"/>
              <a:gd name="connsiteX6-577" fmla="*/ 518660 w 1671124"/>
              <a:gd name="connsiteY6-578" fmla="*/ 1569958 h 1647192"/>
              <a:gd name="connsiteX7-579" fmla="*/ 175705 w 1671124"/>
              <a:gd name="connsiteY7-580" fmla="*/ 1280783 h 1647192"/>
              <a:gd name="connsiteX8-581" fmla="*/ 2974 w 1671124"/>
              <a:gd name="connsiteY8-582" fmla="*/ 776192 h 1647192"/>
              <a:gd name="connsiteX0-583" fmla="*/ 5666 w 1673816"/>
              <a:gd name="connsiteY0-584" fmla="*/ 776192 h 1647192"/>
              <a:gd name="connsiteX1-585" fmla="*/ 313088 w 1673816"/>
              <a:gd name="connsiteY1-586" fmla="*/ 266635 h 1647192"/>
              <a:gd name="connsiteX2-587" fmla="*/ 969493 w 1673816"/>
              <a:gd name="connsiteY2-588" fmla="*/ 3895 h 1647192"/>
              <a:gd name="connsiteX3-589" fmla="*/ 1514445 w 1673816"/>
              <a:gd name="connsiteY3-590" fmla="*/ 367531 h 1647192"/>
              <a:gd name="connsiteX4-591" fmla="*/ 1662780 w 1673816"/>
              <a:gd name="connsiteY4-592" fmla="*/ 826928 h 1647192"/>
              <a:gd name="connsiteX5-593" fmla="*/ 1260766 w 1673816"/>
              <a:gd name="connsiteY5-594" fmla="*/ 1365342 h 1647192"/>
              <a:gd name="connsiteX6-595" fmla="*/ 521352 w 1673816"/>
              <a:gd name="connsiteY6-596" fmla="*/ 1569958 h 1647192"/>
              <a:gd name="connsiteX7-597" fmla="*/ 178397 w 1673816"/>
              <a:gd name="connsiteY7-598" fmla="*/ 1280783 h 1647192"/>
              <a:gd name="connsiteX8-599" fmla="*/ 5666 w 1673816"/>
              <a:gd name="connsiteY8-600" fmla="*/ 776192 h 1647192"/>
              <a:gd name="connsiteX0-601" fmla="*/ 5666 w 1673816"/>
              <a:gd name="connsiteY0-602" fmla="*/ 776192 h 1647192"/>
              <a:gd name="connsiteX1-603" fmla="*/ 313088 w 1673816"/>
              <a:gd name="connsiteY1-604" fmla="*/ 266635 h 1647192"/>
              <a:gd name="connsiteX2-605" fmla="*/ 969493 w 1673816"/>
              <a:gd name="connsiteY2-606" fmla="*/ 3895 h 1647192"/>
              <a:gd name="connsiteX3-607" fmla="*/ 1514445 w 1673816"/>
              <a:gd name="connsiteY3-608" fmla="*/ 367531 h 1647192"/>
              <a:gd name="connsiteX4-609" fmla="*/ 1662780 w 1673816"/>
              <a:gd name="connsiteY4-610" fmla="*/ 826928 h 1647192"/>
              <a:gd name="connsiteX5-611" fmla="*/ 1260766 w 1673816"/>
              <a:gd name="connsiteY5-612" fmla="*/ 1365342 h 1647192"/>
              <a:gd name="connsiteX6-613" fmla="*/ 521352 w 1673816"/>
              <a:gd name="connsiteY6-614" fmla="*/ 1569958 h 1647192"/>
              <a:gd name="connsiteX7-615" fmla="*/ 178397 w 1673816"/>
              <a:gd name="connsiteY7-616" fmla="*/ 1280783 h 1647192"/>
              <a:gd name="connsiteX8-617" fmla="*/ 5666 w 1673816"/>
              <a:gd name="connsiteY8-618" fmla="*/ 776192 h 1647192"/>
              <a:gd name="connsiteX0-619" fmla="*/ 5666 w 1673816"/>
              <a:gd name="connsiteY0-620" fmla="*/ 776192 h 1647192"/>
              <a:gd name="connsiteX1-621" fmla="*/ 313088 w 1673816"/>
              <a:gd name="connsiteY1-622" fmla="*/ 266635 h 1647192"/>
              <a:gd name="connsiteX2-623" fmla="*/ 969493 w 1673816"/>
              <a:gd name="connsiteY2-624" fmla="*/ 3895 h 1647192"/>
              <a:gd name="connsiteX3-625" fmla="*/ 1514445 w 1673816"/>
              <a:gd name="connsiteY3-626" fmla="*/ 367531 h 1647192"/>
              <a:gd name="connsiteX4-627" fmla="*/ 1662780 w 1673816"/>
              <a:gd name="connsiteY4-628" fmla="*/ 826928 h 1647192"/>
              <a:gd name="connsiteX5-629" fmla="*/ 1260766 w 1673816"/>
              <a:gd name="connsiteY5-630" fmla="*/ 1365342 h 1647192"/>
              <a:gd name="connsiteX6-631" fmla="*/ 521352 w 1673816"/>
              <a:gd name="connsiteY6-632" fmla="*/ 1569958 h 1647192"/>
              <a:gd name="connsiteX7-633" fmla="*/ 178397 w 1673816"/>
              <a:gd name="connsiteY7-634" fmla="*/ 1280783 h 1647192"/>
              <a:gd name="connsiteX8-635" fmla="*/ 5666 w 1673816"/>
              <a:gd name="connsiteY8-636" fmla="*/ 776192 h 1647192"/>
              <a:gd name="connsiteX0-637" fmla="*/ 11340 w 1679490"/>
              <a:gd name="connsiteY0-638" fmla="*/ 776192 h 1647192"/>
              <a:gd name="connsiteX1-639" fmla="*/ 318762 w 1679490"/>
              <a:gd name="connsiteY1-640" fmla="*/ 266635 h 1647192"/>
              <a:gd name="connsiteX2-641" fmla="*/ 975167 w 1679490"/>
              <a:gd name="connsiteY2-642" fmla="*/ 3895 h 1647192"/>
              <a:gd name="connsiteX3-643" fmla="*/ 1520119 w 1679490"/>
              <a:gd name="connsiteY3-644" fmla="*/ 367531 h 1647192"/>
              <a:gd name="connsiteX4-645" fmla="*/ 1668454 w 1679490"/>
              <a:gd name="connsiteY4-646" fmla="*/ 826928 h 1647192"/>
              <a:gd name="connsiteX5-647" fmla="*/ 1266440 w 1679490"/>
              <a:gd name="connsiteY5-648" fmla="*/ 1365342 h 1647192"/>
              <a:gd name="connsiteX6-649" fmla="*/ 527026 w 1679490"/>
              <a:gd name="connsiteY6-650" fmla="*/ 1569958 h 1647192"/>
              <a:gd name="connsiteX7-651" fmla="*/ 184071 w 1679490"/>
              <a:gd name="connsiteY7-652" fmla="*/ 1280783 h 1647192"/>
              <a:gd name="connsiteX8-653" fmla="*/ 11340 w 1679490"/>
              <a:gd name="connsiteY8-654" fmla="*/ 776192 h 1647192"/>
              <a:gd name="connsiteX0-655" fmla="*/ 11340 w 1679490"/>
              <a:gd name="connsiteY0-656" fmla="*/ 776192 h 1647192"/>
              <a:gd name="connsiteX1-657" fmla="*/ 318762 w 1679490"/>
              <a:gd name="connsiteY1-658" fmla="*/ 266635 h 1647192"/>
              <a:gd name="connsiteX2-659" fmla="*/ 975167 w 1679490"/>
              <a:gd name="connsiteY2-660" fmla="*/ 3895 h 1647192"/>
              <a:gd name="connsiteX3-661" fmla="*/ 1520119 w 1679490"/>
              <a:gd name="connsiteY3-662" fmla="*/ 367531 h 1647192"/>
              <a:gd name="connsiteX4-663" fmla="*/ 1668454 w 1679490"/>
              <a:gd name="connsiteY4-664" fmla="*/ 826928 h 1647192"/>
              <a:gd name="connsiteX5-665" fmla="*/ 1266440 w 1679490"/>
              <a:gd name="connsiteY5-666" fmla="*/ 1365342 h 1647192"/>
              <a:gd name="connsiteX6-667" fmla="*/ 527026 w 1679490"/>
              <a:gd name="connsiteY6-668" fmla="*/ 1569958 h 1647192"/>
              <a:gd name="connsiteX7-669" fmla="*/ 184071 w 1679490"/>
              <a:gd name="connsiteY7-670" fmla="*/ 1280783 h 1647192"/>
              <a:gd name="connsiteX8-671" fmla="*/ 11340 w 1679490"/>
              <a:gd name="connsiteY8-672" fmla="*/ 776192 h 1647192"/>
              <a:gd name="connsiteX0-673" fmla="*/ 27240 w 1695390"/>
              <a:gd name="connsiteY0-674" fmla="*/ 776192 h 1647192"/>
              <a:gd name="connsiteX1-675" fmla="*/ 334662 w 1695390"/>
              <a:gd name="connsiteY1-676" fmla="*/ 266635 h 1647192"/>
              <a:gd name="connsiteX2-677" fmla="*/ 991067 w 1695390"/>
              <a:gd name="connsiteY2-678" fmla="*/ 3895 h 1647192"/>
              <a:gd name="connsiteX3-679" fmla="*/ 1536019 w 1695390"/>
              <a:gd name="connsiteY3-680" fmla="*/ 367531 h 1647192"/>
              <a:gd name="connsiteX4-681" fmla="*/ 1684354 w 1695390"/>
              <a:gd name="connsiteY4-682" fmla="*/ 826928 h 1647192"/>
              <a:gd name="connsiteX5-683" fmla="*/ 1282340 w 1695390"/>
              <a:gd name="connsiteY5-684" fmla="*/ 1365342 h 1647192"/>
              <a:gd name="connsiteX6-685" fmla="*/ 542926 w 1695390"/>
              <a:gd name="connsiteY6-686" fmla="*/ 1569958 h 1647192"/>
              <a:gd name="connsiteX7-687" fmla="*/ 199971 w 1695390"/>
              <a:gd name="connsiteY7-688" fmla="*/ 1280783 h 1647192"/>
              <a:gd name="connsiteX8-689" fmla="*/ 27240 w 1695390"/>
              <a:gd name="connsiteY8-690" fmla="*/ 776192 h 1647192"/>
              <a:gd name="connsiteX0-691" fmla="*/ 78067 w 1644746"/>
              <a:gd name="connsiteY0-692" fmla="*/ 776192 h 1647192"/>
              <a:gd name="connsiteX1-693" fmla="*/ 284018 w 1644746"/>
              <a:gd name="connsiteY1-694" fmla="*/ 266635 h 1647192"/>
              <a:gd name="connsiteX2-695" fmla="*/ 940423 w 1644746"/>
              <a:gd name="connsiteY2-696" fmla="*/ 3895 h 1647192"/>
              <a:gd name="connsiteX3-697" fmla="*/ 1485375 w 1644746"/>
              <a:gd name="connsiteY3-698" fmla="*/ 367531 h 1647192"/>
              <a:gd name="connsiteX4-699" fmla="*/ 1633710 w 1644746"/>
              <a:gd name="connsiteY4-700" fmla="*/ 826928 h 1647192"/>
              <a:gd name="connsiteX5-701" fmla="*/ 1231696 w 1644746"/>
              <a:gd name="connsiteY5-702" fmla="*/ 1365342 h 1647192"/>
              <a:gd name="connsiteX6-703" fmla="*/ 492282 w 1644746"/>
              <a:gd name="connsiteY6-704" fmla="*/ 1569958 h 1647192"/>
              <a:gd name="connsiteX7-705" fmla="*/ 149327 w 1644746"/>
              <a:gd name="connsiteY7-706" fmla="*/ 1280783 h 1647192"/>
              <a:gd name="connsiteX8-707" fmla="*/ 78067 w 1644746"/>
              <a:gd name="connsiteY8-708" fmla="*/ 776192 h 1647192"/>
              <a:gd name="connsiteX0-709" fmla="*/ 49137 w 1615816"/>
              <a:gd name="connsiteY0-710" fmla="*/ 776192 h 1647192"/>
              <a:gd name="connsiteX1-711" fmla="*/ 255088 w 1615816"/>
              <a:gd name="connsiteY1-712" fmla="*/ 266635 h 1647192"/>
              <a:gd name="connsiteX2-713" fmla="*/ 911493 w 1615816"/>
              <a:gd name="connsiteY2-714" fmla="*/ 3895 h 1647192"/>
              <a:gd name="connsiteX3-715" fmla="*/ 1456445 w 1615816"/>
              <a:gd name="connsiteY3-716" fmla="*/ 367531 h 1647192"/>
              <a:gd name="connsiteX4-717" fmla="*/ 1604780 w 1615816"/>
              <a:gd name="connsiteY4-718" fmla="*/ 826928 h 1647192"/>
              <a:gd name="connsiteX5-719" fmla="*/ 1202766 w 1615816"/>
              <a:gd name="connsiteY5-720" fmla="*/ 1365342 h 1647192"/>
              <a:gd name="connsiteX6-721" fmla="*/ 463352 w 1615816"/>
              <a:gd name="connsiteY6-722" fmla="*/ 1569958 h 1647192"/>
              <a:gd name="connsiteX7-723" fmla="*/ 120397 w 1615816"/>
              <a:gd name="connsiteY7-724" fmla="*/ 1280783 h 1647192"/>
              <a:gd name="connsiteX8-725" fmla="*/ 49137 w 1615816"/>
              <a:gd name="connsiteY8-726" fmla="*/ 776192 h 1647192"/>
              <a:gd name="connsiteX0-727" fmla="*/ 71068 w 1637747"/>
              <a:gd name="connsiteY0-728" fmla="*/ 776192 h 1647192"/>
              <a:gd name="connsiteX1-729" fmla="*/ 277019 w 1637747"/>
              <a:gd name="connsiteY1-730" fmla="*/ 266635 h 1647192"/>
              <a:gd name="connsiteX2-731" fmla="*/ 933424 w 1637747"/>
              <a:gd name="connsiteY2-732" fmla="*/ 3895 h 1647192"/>
              <a:gd name="connsiteX3-733" fmla="*/ 1478376 w 1637747"/>
              <a:gd name="connsiteY3-734" fmla="*/ 367531 h 1647192"/>
              <a:gd name="connsiteX4-735" fmla="*/ 1626711 w 1637747"/>
              <a:gd name="connsiteY4-736" fmla="*/ 826928 h 1647192"/>
              <a:gd name="connsiteX5-737" fmla="*/ 1224697 w 1637747"/>
              <a:gd name="connsiteY5-738" fmla="*/ 1365342 h 1647192"/>
              <a:gd name="connsiteX6-739" fmla="*/ 485283 w 1637747"/>
              <a:gd name="connsiteY6-740" fmla="*/ 1569958 h 1647192"/>
              <a:gd name="connsiteX7-741" fmla="*/ 142328 w 1637747"/>
              <a:gd name="connsiteY7-742" fmla="*/ 1280783 h 1647192"/>
              <a:gd name="connsiteX8-743" fmla="*/ 71068 w 1637747"/>
              <a:gd name="connsiteY8-744" fmla="*/ 776192 h 1647192"/>
              <a:gd name="connsiteX0-745" fmla="*/ 66256 w 1632935"/>
              <a:gd name="connsiteY0-746" fmla="*/ 776192 h 1647192"/>
              <a:gd name="connsiteX1-747" fmla="*/ 272207 w 1632935"/>
              <a:gd name="connsiteY1-748" fmla="*/ 266635 h 1647192"/>
              <a:gd name="connsiteX2-749" fmla="*/ 928612 w 1632935"/>
              <a:gd name="connsiteY2-750" fmla="*/ 3895 h 1647192"/>
              <a:gd name="connsiteX3-751" fmla="*/ 1473564 w 1632935"/>
              <a:gd name="connsiteY3-752" fmla="*/ 367531 h 1647192"/>
              <a:gd name="connsiteX4-753" fmla="*/ 1621899 w 1632935"/>
              <a:gd name="connsiteY4-754" fmla="*/ 826928 h 1647192"/>
              <a:gd name="connsiteX5-755" fmla="*/ 1219885 w 1632935"/>
              <a:gd name="connsiteY5-756" fmla="*/ 1365342 h 1647192"/>
              <a:gd name="connsiteX6-757" fmla="*/ 480471 w 1632935"/>
              <a:gd name="connsiteY6-758" fmla="*/ 1569958 h 1647192"/>
              <a:gd name="connsiteX7-759" fmla="*/ 137516 w 1632935"/>
              <a:gd name="connsiteY7-760" fmla="*/ 1280783 h 1647192"/>
              <a:gd name="connsiteX8-761" fmla="*/ 66256 w 1632935"/>
              <a:gd name="connsiteY8-762" fmla="*/ 776192 h 1647192"/>
              <a:gd name="connsiteX0-763" fmla="*/ 45366 w 1612045"/>
              <a:gd name="connsiteY0-764" fmla="*/ 776192 h 1647192"/>
              <a:gd name="connsiteX1-765" fmla="*/ 251317 w 1612045"/>
              <a:gd name="connsiteY1-766" fmla="*/ 266635 h 1647192"/>
              <a:gd name="connsiteX2-767" fmla="*/ 907722 w 1612045"/>
              <a:gd name="connsiteY2-768" fmla="*/ 3895 h 1647192"/>
              <a:gd name="connsiteX3-769" fmla="*/ 1452674 w 1612045"/>
              <a:gd name="connsiteY3-770" fmla="*/ 367531 h 1647192"/>
              <a:gd name="connsiteX4-771" fmla="*/ 1601009 w 1612045"/>
              <a:gd name="connsiteY4-772" fmla="*/ 826928 h 1647192"/>
              <a:gd name="connsiteX5-773" fmla="*/ 1198995 w 1612045"/>
              <a:gd name="connsiteY5-774" fmla="*/ 1365342 h 1647192"/>
              <a:gd name="connsiteX6-775" fmla="*/ 459581 w 1612045"/>
              <a:gd name="connsiteY6-776" fmla="*/ 1569958 h 1647192"/>
              <a:gd name="connsiteX7-777" fmla="*/ 116626 w 1612045"/>
              <a:gd name="connsiteY7-778" fmla="*/ 1280783 h 1647192"/>
              <a:gd name="connsiteX8-779" fmla="*/ 45366 w 1612045"/>
              <a:gd name="connsiteY8-780" fmla="*/ 776192 h 1647192"/>
              <a:gd name="connsiteX0-781" fmla="*/ 86792 w 1653471"/>
              <a:gd name="connsiteY0-782" fmla="*/ 776192 h 1647192"/>
              <a:gd name="connsiteX1-783" fmla="*/ 292743 w 1653471"/>
              <a:gd name="connsiteY1-784" fmla="*/ 266635 h 1647192"/>
              <a:gd name="connsiteX2-785" fmla="*/ 949148 w 1653471"/>
              <a:gd name="connsiteY2-786" fmla="*/ 3895 h 1647192"/>
              <a:gd name="connsiteX3-787" fmla="*/ 1494100 w 1653471"/>
              <a:gd name="connsiteY3-788" fmla="*/ 367531 h 1647192"/>
              <a:gd name="connsiteX4-789" fmla="*/ 1642435 w 1653471"/>
              <a:gd name="connsiteY4-790" fmla="*/ 826928 h 1647192"/>
              <a:gd name="connsiteX5-791" fmla="*/ 1240421 w 1653471"/>
              <a:gd name="connsiteY5-792" fmla="*/ 1365342 h 1647192"/>
              <a:gd name="connsiteX6-793" fmla="*/ 501007 w 1653471"/>
              <a:gd name="connsiteY6-794" fmla="*/ 1569958 h 1647192"/>
              <a:gd name="connsiteX7-795" fmla="*/ 158052 w 1653471"/>
              <a:gd name="connsiteY7-796" fmla="*/ 1280783 h 1647192"/>
              <a:gd name="connsiteX8-797" fmla="*/ 86792 w 1653471"/>
              <a:gd name="connsiteY8-798" fmla="*/ 776192 h 1647192"/>
              <a:gd name="connsiteX0-799" fmla="*/ 86792 w 1653471"/>
              <a:gd name="connsiteY0-800" fmla="*/ 776192 h 1647192"/>
              <a:gd name="connsiteX1-801" fmla="*/ 292743 w 1653471"/>
              <a:gd name="connsiteY1-802" fmla="*/ 266635 h 1647192"/>
              <a:gd name="connsiteX2-803" fmla="*/ 949148 w 1653471"/>
              <a:gd name="connsiteY2-804" fmla="*/ 3895 h 1647192"/>
              <a:gd name="connsiteX3-805" fmla="*/ 1494100 w 1653471"/>
              <a:gd name="connsiteY3-806" fmla="*/ 367531 h 1647192"/>
              <a:gd name="connsiteX4-807" fmla="*/ 1642435 w 1653471"/>
              <a:gd name="connsiteY4-808" fmla="*/ 826928 h 1647192"/>
              <a:gd name="connsiteX5-809" fmla="*/ 1240421 w 1653471"/>
              <a:gd name="connsiteY5-810" fmla="*/ 1365342 h 1647192"/>
              <a:gd name="connsiteX6-811" fmla="*/ 501007 w 1653471"/>
              <a:gd name="connsiteY6-812" fmla="*/ 1569958 h 1647192"/>
              <a:gd name="connsiteX7-813" fmla="*/ 158052 w 1653471"/>
              <a:gd name="connsiteY7-814" fmla="*/ 1280783 h 1647192"/>
              <a:gd name="connsiteX8-815" fmla="*/ 86792 w 1653471"/>
              <a:gd name="connsiteY8-816" fmla="*/ 776192 h 1647192"/>
              <a:gd name="connsiteX0-817" fmla="*/ 47209 w 1613888"/>
              <a:gd name="connsiteY0-818" fmla="*/ 776192 h 1647192"/>
              <a:gd name="connsiteX1-819" fmla="*/ 253160 w 1613888"/>
              <a:gd name="connsiteY1-820" fmla="*/ 266635 h 1647192"/>
              <a:gd name="connsiteX2-821" fmla="*/ 909565 w 1613888"/>
              <a:gd name="connsiteY2-822" fmla="*/ 3895 h 1647192"/>
              <a:gd name="connsiteX3-823" fmla="*/ 1454517 w 1613888"/>
              <a:gd name="connsiteY3-824" fmla="*/ 367531 h 1647192"/>
              <a:gd name="connsiteX4-825" fmla="*/ 1602852 w 1613888"/>
              <a:gd name="connsiteY4-826" fmla="*/ 826928 h 1647192"/>
              <a:gd name="connsiteX5-827" fmla="*/ 1200838 w 1613888"/>
              <a:gd name="connsiteY5-828" fmla="*/ 1365342 h 1647192"/>
              <a:gd name="connsiteX6-829" fmla="*/ 461424 w 1613888"/>
              <a:gd name="connsiteY6-830" fmla="*/ 1569958 h 1647192"/>
              <a:gd name="connsiteX7-831" fmla="*/ 118469 w 1613888"/>
              <a:gd name="connsiteY7-832" fmla="*/ 1280783 h 1647192"/>
              <a:gd name="connsiteX8-833" fmla="*/ 47209 w 1613888"/>
              <a:gd name="connsiteY8-834" fmla="*/ 776192 h 1647192"/>
              <a:gd name="connsiteX0-835" fmla="*/ 47209 w 1613888"/>
              <a:gd name="connsiteY0-836" fmla="*/ 776192 h 1575839"/>
              <a:gd name="connsiteX1-837" fmla="*/ 253160 w 1613888"/>
              <a:gd name="connsiteY1-838" fmla="*/ 266635 h 1575839"/>
              <a:gd name="connsiteX2-839" fmla="*/ 909565 w 1613888"/>
              <a:gd name="connsiteY2-840" fmla="*/ 3895 h 1575839"/>
              <a:gd name="connsiteX3-841" fmla="*/ 1454517 w 1613888"/>
              <a:gd name="connsiteY3-842" fmla="*/ 367531 h 1575839"/>
              <a:gd name="connsiteX4-843" fmla="*/ 1602852 w 1613888"/>
              <a:gd name="connsiteY4-844" fmla="*/ 826928 h 1575839"/>
              <a:gd name="connsiteX5-845" fmla="*/ 1256539 w 1613888"/>
              <a:gd name="connsiteY5-846" fmla="*/ 1421042 h 1575839"/>
              <a:gd name="connsiteX6-847" fmla="*/ 461424 w 1613888"/>
              <a:gd name="connsiteY6-848" fmla="*/ 1569958 h 1575839"/>
              <a:gd name="connsiteX7-849" fmla="*/ 118469 w 1613888"/>
              <a:gd name="connsiteY7-850" fmla="*/ 1280783 h 1575839"/>
              <a:gd name="connsiteX8-851" fmla="*/ 47209 w 1613888"/>
              <a:gd name="connsiteY8-852" fmla="*/ 776192 h 1575839"/>
              <a:gd name="connsiteX0-853" fmla="*/ 47209 w 1613888"/>
              <a:gd name="connsiteY0-854" fmla="*/ 776192 h 1575839"/>
              <a:gd name="connsiteX1-855" fmla="*/ 253160 w 1613888"/>
              <a:gd name="connsiteY1-856" fmla="*/ 266635 h 1575839"/>
              <a:gd name="connsiteX2-857" fmla="*/ 909565 w 1613888"/>
              <a:gd name="connsiteY2-858" fmla="*/ 3895 h 1575839"/>
              <a:gd name="connsiteX3-859" fmla="*/ 1454517 w 1613888"/>
              <a:gd name="connsiteY3-860" fmla="*/ 367531 h 1575839"/>
              <a:gd name="connsiteX4-861" fmla="*/ 1602852 w 1613888"/>
              <a:gd name="connsiteY4-862" fmla="*/ 826928 h 1575839"/>
              <a:gd name="connsiteX5-863" fmla="*/ 1256539 w 1613888"/>
              <a:gd name="connsiteY5-864" fmla="*/ 1421042 h 1575839"/>
              <a:gd name="connsiteX6-865" fmla="*/ 461424 w 1613888"/>
              <a:gd name="connsiteY6-866" fmla="*/ 1569958 h 1575839"/>
              <a:gd name="connsiteX7-867" fmla="*/ 118469 w 1613888"/>
              <a:gd name="connsiteY7-868" fmla="*/ 1280783 h 1575839"/>
              <a:gd name="connsiteX8-869" fmla="*/ 47209 w 1613888"/>
              <a:gd name="connsiteY8-870" fmla="*/ 776192 h 1575839"/>
              <a:gd name="connsiteX0-871" fmla="*/ 47209 w 1613888"/>
              <a:gd name="connsiteY0-872" fmla="*/ 776192 h 1582572"/>
              <a:gd name="connsiteX1-873" fmla="*/ 253160 w 1613888"/>
              <a:gd name="connsiteY1-874" fmla="*/ 266635 h 1582572"/>
              <a:gd name="connsiteX2-875" fmla="*/ 909565 w 1613888"/>
              <a:gd name="connsiteY2-876" fmla="*/ 3895 h 1582572"/>
              <a:gd name="connsiteX3-877" fmla="*/ 1454517 w 1613888"/>
              <a:gd name="connsiteY3-878" fmla="*/ 367531 h 1582572"/>
              <a:gd name="connsiteX4-879" fmla="*/ 1602852 w 1613888"/>
              <a:gd name="connsiteY4-880" fmla="*/ 826928 h 1582572"/>
              <a:gd name="connsiteX5-881" fmla="*/ 1256539 w 1613888"/>
              <a:gd name="connsiteY5-882" fmla="*/ 1421042 h 1582572"/>
              <a:gd name="connsiteX6-883" fmla="*/ 461424 w 1613888"/>
              <a:gd name="connsiteY6-884" fmla="*/ 1569958 h 1582572"/>
              <a:gd name="connsiteX7-885" fmla="*/ 118469 w 1613888"/>
              <a:gd name="connsiteY7-886" fmla="*/ 1280783 h 1582572"/>
              <a:gd name="connsiteX8-887" fmla="*/ 47209 w 1613888"/>
              <a:gd name="connsiteY8-888" fmla="*/ 776192 h 1582572"/>
              <a:gd name="connsiteX0-889" fmla="*/ 47209 w 1613888"/>
              <a:gd name="connsiteY0-890" fmla="*/ 776192 h 1582572"/>
              <a:gd name="connsiteX1-891" fmla="*/ 253160 w 1613888"/>
              <a:gd name="connsiteY1-892" fmla="*/ 266635 h 1582572"/>
              <a:gd name="connsiteX2-893" fmla="*/ 909565 w 1613888"/>
              <a:gd name="connsiteY2-894" fmla="*/ 3895 h 1582572"/>
              <a:gd name="connsiteX3-895" fmla="*/ 1454517 w 1613888"/>
              <a:gd name="connsiteY3-896" fmla="*/ 367531 h 1582572"/>
              <a:gd name="connsiteX4-897" fmla="*/ 1602852 w 1613888"/>
              <a:gd name="connsiteY4-898" fmla="*/ 826928 h 1582572"/>
              <a:gd name="connsiteX5-899" fmla="*/ 1256539 w 1613888"/>
              <a:gd name="connsiteY5-900" fmla="*/ 1421042 h 1582572"/>
              <a:gd name="connsiteX6-901" fmla="*/ 461424 w 1613888"/>
              <a:gd name="connsiteY6-902" fmla="*/ 1569958 h 1582572"/>
              <a:gd name="connsiteX7-903" fmla="*/ 118469 w 1613888"/>
              <a:gd name="connsiteY7-904" fmla="*/ 1280783 h 1582572"/>
              <a:gd name="connsiteX8-905" fmla="*/ 47209 w 1613888"/>
              <a:gd name="connsiteY8-906" fmla="*/ 776192 h 1582572"/>
              <a:gd name="connsiteX0-907" fmla="*/ 36743 w 1603422"/>
              <a:gd name="connsiteY0-908" fmla="*/ 778233 h 1584613"/>
              <a:gd name="connsiteX1-909" fmla="*/ 242694 w 1603422"/>
              <a:gd name="connsiteY1-910" fmla="*/ 252762 h 1584613"/>
              <a:gd name="connsiteX2-911" fmla="*/ 899099 w 1603422"/>
              <a:gd name="connsiteY2-912" fmla="*/ 5936 h 1584613"/>
              <a:gd name="connsiteX3-913" fmla="*/ 1444051 w 1603422"/>
              <a:gd name="connsiteY3-914" fmla="*/ 369572 h 1584613"/>
              <a:gd name="connsiteX4-915" fmla="*/ 1592386 w 1603422"/>
              <a:gd name="connsiteY4-916" fmla="*/ 828969 h 1584613"/>
              <a:gd name="connsiteX5-917" fmla="*/ 1246073 w 1603422"/>
              <a:gd name="connsiteY5-918" fmla="*/ 1423083 h 1584613"/>
              <a:gd name="connsiteX6-919" fmla="*/ 450958 w 1603422"/>
              <a:gd name="connsiteY6-920" fmla="*/ 1571999 h 1584613"/>
              <a:gd name="connsiteX7-921" fmla="*/ 108003 w 1603422"/>
              <a:gd name="connsiteY7-922" fmla="*/ 1282824 h 1584613"/>
              <a:gd name="connsiteX8-923" fmla="*/ 36743 w 1603422"/>
              <a:gd name="connsiteY8-924" fmla="*/ 778233 h 1584613"/>
              <a:gd name="connsiteX0-925" fmla="*/ 27616 w 1594295"/>
              <a:gd name="connsiteY0-926" fmla="*/ 778233 h 1584613"/>
              <a:gd name="connsiteX1-927" fmla="*/ 233567 w 1594295"/>
              <a:gd name="connsiteY1-928" fmla="*/ 252762 h 1584613"/>
              <a:gd name="connsiteX2-929" fmla="*/ 889972 w 1594295"/>
              <a:gd name="connsiteY2-930" fmla="*/ 5936 h 1584613"/>
              <a:gd name="connsiteX3-931" fmla="*/ 1434924 w 1594295"/>
              <a:gd name="connsiteY3-932" fmla="*/ 369572 h 1584613"/>
              <a:gd name="connsiteX4-933" fmla="*/ 1583259 w 1594295"/>
              <a:gd name="connsiteY4-934" fmla="*/ 828969 h 1584613"/>
              <a:gd name="connsiteX5-935" fmla="*/ 1236946 w 1594295"/>
              <a:gd name="connsiteY5-936" fmla="*/ 1423083 h 1584613"/>
              <a:gd name="connsiteX6-937" fmla="*/ 441831 w 1594295"/>
              <a:gd name="connsiteY6-938" fmla="*/ 1571999 h 1584613"/>
              <a:gd name="connsiteX7-939" fmla="*/ 98876 w 1594295"/>
              <a:gd name="connsiteY7-940" fmla="*/ 1282824 h 1584613"/>
              <a:gd name="connsiteX8-941" fmla="*/ 27616 w 1594295"/>
              <a:gd name="connsiteY8-942" fmla="*/ 778233 h 1584613"/>
              <a:gd name="connsiteX0-943" fmla="*/ 27616 w 1594295"/>
              <a:gd name="connsiteY0-944" fmla="*/ 778233 h 1584613"/>
              <a:gd name="connsiteX1-945" fmla="*/ 233567 w 1594295"/>
              <a:gd name="connsiteY1-946" fmla="*/ 252762 h 1584613"/>
              <a:gd name="connsiteX2-947" fmla="*/ 889972 w 1594295"/>
              <a:gd name="connsiteY2-948" fmla="*/ 5936 h 1584613"/>
              <a:gd name="connsiteX3-949" fmla="*/ 1434924 w 1594295"/>
              <a:gd name="connsiteY3-950" fmla="*/ 369572 h 1584613"/>
              <a:gd name="connsiteX4-951" fmla="*/ 1583259 w 1594295"/>
              <a:gd name="connsiteY4-952" fmla="*/ 828969 h 1584613"/>
              <a:gd name="connsiteX5-953" fmla="*/ 1236946 w 1594295"/>
              <a:gd name="connsiteY5-954" fmla="*/ 1423083 h 1584613"/>
              <a:gd name="connsiteX6-955" fmla="*/ 441831 w 1594295"/>
              <a:gd name="connsiteY6-956" fmla="*/ 1571999 h 1584613"/>
              <a:gd name="connsiteX7-957" fmla="*/ 98876 w 1594295"/>
              <a:gd name="connsiteY7-958" fmla="*/ 1282824 h 1584613"/>
              <a:gd name="connsiteX8-959" fmla="*/ 27616 w 1594295"/>
              <a:gd name="connsiteY8-960" fmla="*/ 778233 h 1584613"/>
              <a:gd name="connsiteX0-961" fmla="*/ 49372 w 1616051"/>
              <a:gd name="connsiteY0-962" fmla="*/ 778233 h 1584613"/>
              <a:gd name="connsiteX1-963" fmla="*/ 255323 w 1616051"/>
              <a:gd name="connsiteY1-964" fmla="*/ 252762 h 1584613"/>
              <a:gd name="connsiteX2-965" fmla="*/ 911728 w 1616051"/>
              <a:gd name="connsiteY2-966" fmla="*/ 5936 h 1584613"/>
              <a:gd name="connsiteX3-967" fmla="*/ 1456680 w 1616051"/>
              <a:gd name="connsiteY3-968" fmla="*/ 369572 h 1584613"/>
              <a:gd name="connsiteX4-969" fmla="*/ 1605015 w 1616051"/>
              <a:gd name="connsiteY4-970" fmla="*/ 828969 h 1584613"/>
              <a:gd name="connsiteX5-971" fmla="*/ 1258702 w 1616051"/>
              <a:gd name="connsiteY5-972" fmla="*/ 1423083 h 1584613"/>
              <a:gd name="connsiteX6-973" fmla="*/ 463587 w 1616051"/>
              <a:gd name="connsiteY6-974" fmla="*/ 1571999 h 1584613"/>
              <a:gd name="connsiteX7-975" fmla="*/ 120632 w 1616051"/>
              <a:gd name="connsiteY7-976" fmla="*/ 1282824 h 1584613"/>
              <a:gd name="connsiteX8-977" fmla="*/ 49372 w 1616051"/>
              <a:gd name="connsiteY8-978" fmla="*/ 778233 h 1584613"/>
              <a:gd name="connsiteX0-979" fmla="*/ 49372 w 1616051"/>
              <a:gd name="connsiteY0-980" fmla="*/ 778233 h 1613875"/>
              <a:gd name="connsiteX1-981" fmla="*/ 255323 w 1616051"/>
              <a:gd name="connsiteY1-982" fmla="*/ 252762 h 1613875"/>
              <a:gd name="connsiteX2-983" fmla="*/ 911728 w 1616051"/>
              <a:gd name="connsiteY2-984" fmla="*/ 5936 h 1613875"/>
              <a:gd name="connsiteX3-985" fmla="*/ 1456680 w 1616051"/>
              <a:gd name="connsiteY3-986" fmla="*/ 369572 h 1613875"/>
              <a:gd name="connsiteX4-987" fmla="*/ 1605015 w 1616051"/>
              <a:gd name="connsiteY4-988" fmla="*/ 828969 h 1613875"/>
              <a:gd name="connsiteX5-989" fmla="*/ 1258702 w 1616051"/>
              <a:gd name="connsiteY5-990" fmla="*/ 1423083 h 1613875"/>
              <a:gd name="connsiteX6-991" fmla="*/ 463587 w 1616051"/>
              <a:gd name="connsiteY6-992" fmla="*/ 1571999 h 1613875"/>
              <a:gd name="connsiteX7-993" fmla="*/ 120632 w 1616051"/>
              <a:gd name="connsiteY7-994" fmla="*/ 1282824 h 1613875"/>
              <a:gd name="connsiteX8-995" fmla="*/ 49372 w 1616051"/>
              <a:gd name="connsiteY8-996" fmla="*/ 778233 h 1613875"/>
              <a:gd name="connsiteX0-997" fmla="*/ 49372 w 1616051"/>
              <a:gd name="connsiteY0-998" fmla="*/ 778233 h 1613875"/>
              <a:gd name="connsiteX1-999" fmla="*/ 255323 w 1616051"/>
              <a:gd name="connsiteY1-1000" fmla="*/ 252762 h 1613875"/>
              <a:gd name="connsiteX2-1001" fmla="*/ 911728 w 1616051"/>
              <a:gd name="connsiteY2-1002" fmla="*/ 5936 h 1613875"/>
              <a:gd name="connsiteX3-1003" fmla="*/ 1456680 w 1616051"/>
              <a:gd name="connsiteY3-1004" fmla="*/ 369572 h 1613875"/>
              <a:gd name="connsiteX4-1005" fmla="*/ 1605015 w 1616051"/>
              <a:gd name="connsiteY4-1006" fmla="*/ 828969 h 1613875"/>
              <a:gd name="connsiteX5-1007" fmla="*/ 1258702 w 1616051"/>
              <a:gd name="connsiteY5-1008" fmla="*/ 1423083 h 1613875"/>
              <a:gd name="connsiteX6-1009" fmla="*/ 463587 w 1616051"/>
              <a:gd name="connsiteY6-1010" fmla="*/ 1571999 h 1613875"/>
              <a:gd name="connsiteX7-1011" fmla="*/ 120632 w 1616051"/>
              <a:gd name="connsiteY7-1012" fmla="*/ 1282824 h 1613875"/>
              <a:gd name="connsiteX8-1013" fmla="*/ 49372 w 1616051"/>
              <a:gd name="connsiteY8-1014" fmla="*/ 778233 h 1613875"/>
              <a:gd name="connsiteX0-1015" fmla="*/ 49372 w 1638781"/>
              <a:gd name="connsiteY0-1016" fmla="*/ 778233 h 1613875"/>
              <a:gd name="connsiteX1-1017" fmla="*/ 255323 w 1638781"/>
              <a:gd name="connsiteY1-1018" fmla="*/ 252762 h 1613875"/>
              <a:gd name="connsiteX2-1019" fmla="*/ 911728 w 1638781"/>
              <a:gd name="connsiteY2-1020" fmla="*/ 5936 h 1613875"/>
              <a:gd name="connsiteX3-1021" fmla="*/ 1456680 w 1638781"/>
              <a:gd name="connsiteY3-1022" fmla="*/ 369572 h 1613875"/>
              <a:gd name="connsiteX4-1023" fmla="*/ 1605015 w 1638781"/>
              <a:gd name="connsiteY4-1024" fmla="*/ 828969 h 1613875"/>
              <a:gd name="connsiteX5-1025" fmla="*/ 1258702 w 1638781"/>
              <a:gd name="connsiteY5-1026" fmla="*/ 1423083 h 1613875"/>
              <a:gd name="connsiteX6-1027" fmla="*/ 463587 w 1638781"/>
              <a:gd name="connsiteY6-1028" fmla="*/ 1571999 h 1613875"/>
              <a:gd name="connsiteX7-1029" fmla="*/ 120632 w 1638781"/>
              <a:gd name="connsiteY7-1030" fmla="*/ 1282824 h 1613875"/>
              <a:gd name="connsiteX8-1031" fmla="*/ 49372 w 1638781"/>
              <a:gd name="connsiteY8-1032" fmla="*/ 778233 h 1613875"/>
              <a:gd name="connsiteX0-1033" fmla="*/ 49372 w 1638781"/>
              <a:gd name="connsiteY0-1034" fmla="*/ 778233 h 1649990"/>
              <a:gd name="connsiteX1-1035" fmla="*/ 255323 w 1638781"/>
              <a:gd name="connsiteY1-1036" fmla="*/ 252762 h 1649990"/>
              <a:gd name="connsiteX2-1037" fmla="*/ 911728 w 1638781"/>
              <a:gd name="connsiteY2-1038" fmla="*/ 5936 h 1649990"/>
              <a:gd name="connsiteX3-1039" fmla="*/ 1456680 w 1638781"/>
              <a:gd name="connsiteY3-1040" fmla="*/ 369572 h 1649990"/>
              <a:gd name="connsiteX4-1041" fmla="*/ 1605015 w 1638781"/>
              <a:gd name="connsiteY4-1042" fmla="*/ 828969 h 1649990"/>
              <a:gd name="connsiteX5-1043" fmla="*/ 1258702 w 1638781"/>
              <a:gd name="connsiteY5-1044" fmla="*/ 1423083 h 1649990"/>
              <a:gd name="connsiteX6-1045" fmla="*/ 463587 w 1638781"/>
              <a:gd name="connsiteY6-1046" fmla="*/ 1571999 h 1649990"/>
              <a:gd name="connsiteX7-1047" fmla="*/ 120632 w 1638781"/>
              <a:gd name="connsiteY7-1048" fmla="*/ 1282824 h 1649990"/>
              <a:gd name="connsiteX8-1049" fmla="*/ 49372 w 1638781"/>
              <a:gd name="connsiteY8-1050" fmla="*/ 778233 h 1649990"/>
              <a:gd name="connsiteX0-1051" fmla="*/ 49372 w 1638781"/>
              <a:gd name="connsiteY0-1052" fmla="*/ 778233 h 1595130"/>
              <a:gd name="connsiteX1-1053" fmla="*/ 255323 w 1638781"/>
              <a:gd name="connsiteY1-1054" fmla="*/ 252762 h 1595130"/>
              <a:gd name="connsiteX2-1055" fmla="*/ 911728 w 1638781"/>
              <a:gd name="connsiteY2-1056" fmla="*/ 5936 h 1595130"/>
              <a:gd name="connsiteX3-1057" fmla="*/ 1456680 w 1638781"/>
              <a:gd name="connsiteY3-1058" fmla="*/ 369572 h 1595130"/>
              <a:gd name="connsiteX4-1059" fmla="*/ 1605015 w 1638781"/>
              <a:gd name="connsiteY4-1060" fmla="*/ 828969 h 1595130"/>
              <a:gd name="connsiteX5-1061" fmla="*/ 1210958 w 1638781"/>
              <a:gd name="connsiteY5-1062" fmla="*/ 1383298 h 1595130"/>
              <a:gd name="connsiteX6-1063" fmla="*/ 463587 w 1638781"/>
              <a:gd name="connsiteY6-1064" fmla="*/ 1571999 h 1595130"/>
              <a:gd name="connsiteX7-1065" fmla="*/ 120632 w 1638781"/>
              <a:gd name="connsiteY7-1066" fmla="*/ 1282824 h 1595130"/>
              <a:gd name="connsiteX8-1067" fmla="*/ 49372 w 1638781"/>
              <a:gd name="connsiteY8-1068" fmla="*/ 778233 h 1595130"/>
              <a:gd name="connsiteX0-1069" fmla="*/ 49372 w 1638781"/>
              <a:gd name="connsiteY0-1070" fmla="*/ 778233 h 1633508"/>
              <a:gd name="connsiteX1-1071" fmla="*/ 255323 w 1638781"/>
              <a:gd name="connsiteY1-1072" fmla="*/ 252762 h 1633508"/>
              <a:gd name="connsiteX2-1073" fmla="*/ 911728 w 1638781"/>
              <a:gd name="connsiteY2-1074" fmla="*/ 5936 h 1633508"/>
              <a:gd name="connsiteX3-1075" fmla="*/ 1456680 w 1638781"/>
              <a:gd name="connsiteY3-1076" fmla="*/ 369572 h 1633508"/>
              <a:gd name="connsiteX4-1077" fmla="*/ 1605015 w 1638781"/>
              <a:gd name="connsiteY4-1078" fmla="*/ 828969 h 1633508"/>
              <a:gd name="connsiteX5-1079" fmla="*/ 1210958 w 1638781"/>
              <a:gd name="connsiteY5-1080" fmla="*/ 1383298 h 1633508"/>
              <a:gd name="connsiteX6-1081" fmla="*/ 463587 w 1638781"/>
              <a:gd name="connsiteY6-1082" fmla="*/ 1571999 h 1633508"/>
              <a:gd name="connsiteX7-1083" fmla="*/ 120632 w 1638781"/>
              <a:gd name="connsiteY7-1084" fmla="*/ 1282824 h 1633508"/>
              <a:gd name="connsiteX8-1085" fmla="*/ 49372 w 1638781"/>
              <a:gd name="connsiteY8-1086" fmla="*/ 778233 h 1633508"/>
              <a:gd name="connsiteX0-1087" fmla="*/ 49372 w 1622850"/>
              <a:gd name="connsiteY0-1088" fmla="*/ 778233 h 1633508"/>
              <a:gd name="connsiteX1-1089" fmla="*/ 255323 w 1622850"/>
              <a:gd name="connsiteY1-1090" fmla="*/ 252762 h 1633508"/>
              <a:gd name="connsiteX2-1091" fmla="*/ 911728 w 1622850"/>
              <a:gd name="connsiteY2-1092" fmla="*/ 5936 h 1633508"/>
              <a:gd name="connsiteX3-1093" fmla="*/ 1456680 w 1622850"/>
              <a:gd name="connsiteY3-1094" fmla="*/ 369572 h 1633508"/>
              <a:gd name="connsiteX4-1095" fmla="*/ 1605015 w 1622850"/>
              <a:gd name="connsiteY4-1096" fmla="*/ 828969 h 1633508"/>
              <a:gd name="connsiteX5-1097" fmla="*/ 1210958 w 1622850"/>
              <a:gd name="connsiteY5-1098" fmla="*/ 1383298 h 1633508"/>
              <a:gd name="connsiteX6-1099" fmla="*/ 463587 w 1622850"/>
              <a:gd name="connsiteY6-1100" fmla="*/ 1571999 h 1633508"/>
              <a:gd name="connsiteX7-1101" fmla="*/ 120632 w 1622850"/>
              <a:gd name="connsiteY7-1102" fmla="*/ 1282824 h 1633508"/>
              <a:gd name="connsiteX8-1103" fmla="*/ 49372 w 1622850"/>
              <a:gd name="connsiteY8-1104" fmla="*/ 778233 h 1633508"/>
              <a:gd name="connsiteX0-1105" fmla="*/ 49372 w 1622850"/>
              <a:gd name="connsiteY0-1106" fmla="*/ 778233 h 1605884"/>
              <a:gd name="connsiteX1-1107" fmla="*/ 255323 w 1622850"/>
              <a:gd name="connsiteY1-1108" fmla="*/ 252762 h 1605884"/>
              <a:gd name="connsiteX2-1109" fmla="*/ 911728 w 1622850"/>
              <a:gd name="connsiteY2-1110" fmla="*/ 5936 h 1605884"/>
              <a:gd name="connsiteX3-1111" fmla="*/ 1456680 w 1622850"/>
              <a:gd name="connsiteY3-1112" fmla="*/ 369572 h 1605884"/>
              <a:gd name="connsiteX4-1113" fmla="*/ 1605015 w 1622850"/>
              <a:gd name="connsiteY4-1114" fmla="*/ 828969 h 1605884"/>
              <a:gd name="connsiteX5-1115" fmla="*/ 1250744 w 1622850"/>
              <a:gd name="connsiteY5-1116" fmla="*/ 1407170 h 1605884"/>
              <a:gd name="connsiteX6-1117" fmla="*/ 463587 w 1622850"/>
              <a:gd name="connsiteY6-1118" fmla="*/ 1571999 h 1605884"/>
              <a:gd name="connsiteX7-1119" fmla="*/ 120632 w 1622850"/>
              <a:gd name="connsiteY7-1120" fmla="*/ 1282824 h 1605884"/>
              <a:gd name="connsiteX8-1121" fmla="*/ 49372 w 1622850"/>
              <a:gd name="connsiteY8-1122" fmla="*/ 778233 h 1605884"/>
              <a:gd name="connsiteX0-1123" fmla="*/ 49372 w 1622850"/>
              <a:gd name="connsiteY0-1124" fmla="*/ 778233 h 1608143"/>
              <a:gd name="connsiteX1-1125" fmla="*/ 255323 w 1622850"/>
              <a:gd name="connsiteY1-1126" fmla="*/ 252762 h 1608143"/>
              <a:gd name="connsiteX2-1127" fmla="*/ 911728 w 1622850"/>
              <a:gd name="connsiteY2-1128" fmla="*/ 5936 h 1608143"/>
              <a:gd name="connsiteX3-1129" fmla="*/ 1456680 w 1622850"/>
              <a:gd name="connsiteY3-1130" fmla="*/ 369572 h 1608143"/>
              <a:gd name="connsiteX4-1131" fmla="*/ 1605015 w 1622850"/>
              <a:gd name="connsiteY4-1132" fmla="*/ 828969 h 1608143"/>
              <a:gd name="connsiteX5-1133" fmla="*/ 1296996 w 1622850"/>
              <a:gd name="connsiteY5-1134" fmla="*/ 1411795 h 1608143"/>
              <a:gd name="connsiteX6-1135" fmla="*/ 463587 w 1622850"/>
              <a:gd name="connsiteY6-1136" fmla="*/ 1571999 h 1608143"/>
              <a:gd name="connsiteX7-1137" fmla="*/ 120632 w 1622850"/>
              <a:gd name="connsiteY7-1138" fmla="*/ 1282824 h 1608143"/>
              <a:gd name="connsiteX8-1139" fmla="*/ 49372 w 1622850"/>
              <a:gd name="connsiteY8-1140" fmla="*/ 778233 h 1608143"/>
              <a:gd name="connsiteX0-1141" fmla="*/ 49372 w 1622850"/>
              <a:gd name="connsiteY0-1142" fmla="*/ 778233 h 1608143"/>
              <a:gd name="connsiteX1-1143" fmla="*/ 255323 w 1622850"/>
              <a:gd name="connsiteY1-1144" fmla="*/ 252762 h 1608143"/>
              <a:gd name="connsiteX2-1145" fmla="*/ 911728 w 1622850"/>
              <a:gd name="connsiteY2-1146" fmla="*/ 5936 h 1608143"/>
              <a:gd name="connsiteX3-1147" fmla="*/ 1456680 w 1622850"/>
              <a:gd name="connsiteY3-1148" fmla="*/ 369572 h 1608143"/>
              <a:gd name="connsiteX4-1149" fmla="*/ 1605015 w 1622850"/>
              <a:gd name="connsiteY4-1150" fmla="*/ 828969 h 1608143"/>
              <a:gd name="connsiteX5-1151" fmla="*/ 1296996 w 1622850"/>
              <a:gd name="connsiteY5-1152" fmla="*/ 1411795 h 1608143"/>
              <a:gd name="connsiteX6-1153" fmla="*/ 463587 w 1622850"/>
              <a:gd name="connsiteY6-1154" fmla="*/ 1571999 h 1608143"/>
              <a:gd name="connsiteX7-1155" fmla="*/ 120632 w 1622850"/>
              <a:gd name="connsiteY7-1156" fmla="*/ 1282824 h 1608143"/>
              <a:gd name="connsiteX8-1157" fmla="*/ 49372 w 1622850"/>
              <a:gd name="connsiteY8-1158" fmla="*/ 778233 h 1608143"/>
              <a:gd name="connsiteX0-1159" fmla="*/ 73398 w 1646876"/>
              <a:gd name="connsiteY0-1160" fmla="*/ 778233 h 1608143"/>
              <a:gd name="connsiteX1-1161" fmla="*/ 237722 w 1646876"/>
              <a:gd name="connsiteY1-1162" fmla="*/ 252762 h 1608143"/>
              <a:gd name="connsiteX2-1163" fmla="*/ 935754 w 1646876"/>
              <a:gd name="connsiteY2-1164" fmla="*/ 5936 h 1608143"/>
              <a:gd name="connsiteX3-1165" fmla="*/ 1480706 w 1646876"/>
              <a:gd name="connsiteY3-1166" fmla="*/ 369572 h 1608143"/>
              <a:gd name="connsiteX4-1167" fmla="*/ 1629041 w 1646876"/>
              <a:gd name="connsiteY4-1168" fmla="*/ 828969 h 1608143"/>
              <a:gd name="connsiteX5-1169" fmla="*/ 1321022 w 1646876"/>
              <a:gd name="connsiteY5-1170" fmla="*/ 1411795 h 1608143"/>
              <a:gd name="connsiteX6-1171" fmla="*/ 487613 w 1646876"/>
              <a:gd name="connsiteY6-1172" fmla="*/ 1571999 h 1608143"/>
              <a:gd name="connsiteX7-1173" fmla="*/ 144658 w 1646876"/>
              <a:gd name="connsiteY7-1174" fmla="*/ 1282824 h 1608143"/>
              <a:gd name="connsiteX8-1175" fmla="*/ 73398 w 1646876"/>
              <a:gd name="connsiteY8-1176" fmla="*/ 778233 h 1608143"/>
              <a:gd name="connsiteX0-1177" fmla="*/ 56925 w 1658155"/>
              <a:gd name="connsiteY0-1178" fmla="*/ 778233 h 1608143"/>
              <a:gd name="connsiteX1-1179" fmla="*/ 249001 w 1658155"/>
              <a:gd name="connsiteY1-1180" fmla="*/ 252762 h 1608143"/>
              <a:gd name="connsiteX2-1181" fmla="*/ 947033 w 1658155"/>
              <a:gd name="connsiteY2-1182" fmla="*/ 5936 h 1608143"/>
              <a:gd name="connsiteX3-1183" fmla="*/ 1491985 w 1658155"/>
              <a:gd name="connsiteY3-1184" fmla="*/ 369572 h 1608143"/>
              <a:gd name="connsiteX4-1185" fmla="*/ 1640320 w 1658155"/>
              <a:gd name="connsiteY4-1186" fmla="*/ 828969 h 1608143"/>
              <a:gd name="connsiteX5-1187" fmla="*/ 1332301 w 1658155"/>
              <a:gd name="connsiteY5-1188" fmla="*/ 1411795 h 1608143"/>
              <a:gd name="connsiteX6-1189" fmla="*/ 498892 w 1658155"/>
              <a:gd name="connsiteY6-1190" fmla="*/ 1571999 h 1608143"/>
              <a:gd name="connsiteX7-1191" fmla="*/ 155937 w 1658155"/>
              <a:gd name="connsiteY7-1192" fmla="*/ 1282824 h 1608143"/>
              <a:gd name="connsiteX8-1193" fmla="*/ 56925 w 1658155"/>
              <a:gd name="connsiteY8-1194" fmla="*/ 778233 h 160814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51" y="connsiteY5-152"/>
              </a:cxn>
              <a:cxn ang="0">
                <a:pos x="connsiteX6-225" y="connsiteY6-226"/>
              </a:cxn>
              <a:cxn ang="0">
                <a:pos x="connsiteX7-339" y="connsiteY7-340"/>
              </a:cxn>
              <a:cxn ang="0">
                <a:pos x="connsiteX8-581" y="connsiteY8-582"/>
              </a:cxn>
            </a:cxnLst>
            <a:rect l="l" t="t" r="r" b="b"/>
            <a:pathLst>
              <a:path w="1658155" h="1608143">
                <a:moveTo>
                  <a:pt x="56925" y="778233"/>
                </a:moveTo>
                <a:cubicBezTo>
                  <a:pt x="72436" y="606556"/>
                  <a:pt x="42934" y="392213"/>
                  <a:pt x="249001" y="252762"/>
                </a:cubicBezTo>
                <a:cubicBezTo>
                  <a:pt x="349671" y="2101"/>
                  <a:pt x="739869" y="-13532"/>
                  <a:pt x="947033" y="5936"/>
                </a:cubicBezTo>
                <a:cubicBezTo>
                  <a:pt x="1154197" y="25404"/>
                  <a:pt x="1435629" y="139385"/>
                  <a:pt x="1491985" y="369572"/>
                </a:cubicBezTo>
                <a:cubicBezTo>
                  <a:pt x="1754254" y="623630"/>
                  <a:pt x="1623083" y="671123"/>
                  <a:pt x="1640320" y="828969"/>
                </a:cubicBezTo>
                <a:cubicBezTo>
                  <a:pt x="1601856" y="1257360"/>
                  <a:pt x="1636239" y="1152835"/>
                  <a:pt x="1332301" y="1411795"/>
                </a:cubicBezTo>
                <a:cubicBezTo>
                  <a:pt x="1126821" y="1697596"/>
                  <a:pt x="694953" y="1593494"/>
                  <a:pt x="498892" y="1571999"/>
                </a:cubicBezTo>
                <a:cubicBezTo>
                  <a:pt x="302831" y="1550504"/>
                  <a:pt x="242881" y="1556377"/>
                  <a:pt x="155937" y="1282824"/>
                </a:cubicBezTo>
                <a:cubicBezTo>
                  <a:pt x="-110056" y="937657"/>
                  <a:pt x="41414" y="949910"/>
                  <a:pt x="56925" y="778233"/>
                </a:cubicBezTo>
                <a:close/>
              </a:path>
            </a:pathLst>
          </a:custGeom>
          <a:noFill/>
          <a:ln w="19050">
            <a:solidFill>
              <a:srgbClr val="DBA3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2"/>
          <p:cNvSpPr/>
          <p:nvPr/>
        </p:nvSpPr>
        <p:spPr>
          <a:xfrm>
            <a:off x="3234833" y="628443"/>
            <a:ext cx="5501538" cy="5335597"/>
          </a:xfrm>
          <a:custGeom>
            <a:avLst/>
            <a:gdLst>
              <a:gd name="connsiteX0" fmla="*/ 0 w 1606378"/>
              <a:gd name="connsiteY0" fmla="*/ 759941 h 1519881"/>
              <a:gd name="connsiteX1" fmla="*/ 803189 w 1606378"/>
              <a:gd name="connsiteY1" fmla="*/ 0 h 1519881"/>
              <a:gd name="connsiteX2" fmla="*/ 1606378 w 1606378"/>
              <a:gd name="connsiteY2" fmla="*/ 759941 h 1519881"/>
              <a:gd name="connsiteX3" fmla="*/ 803189 w 1606378"/>
              <a:gd name="connsiteY3" fmla="*/ 1519882 h 1519881"/>
              <a:gd name="connsiteX4" fmla="*/ 0 w 1606378"/>
              <a:gd name="connsiteY4" fmla="*/ 759941 h 1519881"/>
              <a:gd name="connsiteX0-1" fmla="*/ 85 w 1606463"/>
              <a:gd name="connsiteY0-2" fmla="*/ 759941 h 1519882"/>
              <a:gd name="connsiteX1-3" fmla="*/ 766203 w 1606463"/>
              <a:gd name="connsiteY1-4" fmla="*/ 0 h 1519882"/>
              <a:gd name="connsiteX2-5" fmla="*/ 1606463 w 1606463"/>
              <a:gd name="connsiteY2-6" fmla="*/ 759941 h 1519882"/>
              <a:gd name="connsiteX3-7" fmla="*/ 803274 w 1606463"/>
              <a:gd name="connsiteY3-8" fmla="*/ 1519882 h 1519882"/>
              <a:gd name="connsiteX4-9" fmla="*/ 85 w 1606463"/>
              <a:gd name="connsiteY4-10" fmla="*/ 759941 h 1519882"/>
              <a:gd name="connsiteX0-11" fmla="*/ 62 w 1557013"/>
              <a:gd name="connsiteY0-12" fmla="*/ 759941 h 1519882"/>
              <a:gd name="connsiteX1-13" fmla="*/ 716753 w 1557013"/>
              <a:gd name="connsiteY1-14" fmla="*/ 0 h 1519882"/>
              <a:gd name="connsiteX2-15" fmla="*/ 1557013 w 1557013"/>
              <a:gd name="connsiteY2-16" fmla="*/ 759941 h 1519882"/>
              <a:gd name="connsiteX3-17" fmla="*/ 753824 w 1557013"/>
              <a:gd name="connsiteY3-18" fmla="*/ 1519882 h 1519882"/>
              <a:gd name="connsiteX4-19" fmla="*/ 62 w 1557013"/>
              <a:gd name="connsiteY4-20" fmla="*/ 759941 h 1519882"/>
              <a:gd name="connsiteX0-21" fmla="*/ 56 w 1606434"/>
              <a:gd name="connsiteY0-22" fmla="*/ 759941 h 1519882"/>
              <a:gd name="connsiteX1-23" fmla="*/ 766174 w 1606434"/>
              <a:gd name="connsiteY1-24" fmla="*/ 0 h 1519882"/>
              <a:gd name="connsiteX2-25" fmla="*/ 1606434 w 1606434"/>
              <a:gd name="connsiteY2-26" fmla="*/ 759941 h 1519882"/>
              <a:gd name="connsiteX3-27" fmla="*/ 803245 w 1606434"/>
              <a:gd name="connsiteY3-28" fmla="*/ 1519882 h 1519882"/>
              <a:gd name="connsiteX4-29" fmla="*/ 56 w 1606434"/>
              <a:gd name="connsiteY4-30" fmla="*/ 759941 h 1519882"/>
              <a:gd name="connsiteX0-31" fmla="*/ 237 w 1606615"/>
              <a:gd name="connsiteY0-32" fmla="*/ 784654 h 1544595"/>
              <a:gd name="connsiteX1-33" fmla="*/ 729285 w 1606615"/>
              <a:gd name="connsiteY1-34" fmla="*/ 0 h 1544595"/>
              <a:gd name="connsiteX2-35" fmla="*/ 1606615 w 1606615"/>
              <a:gd name="connsiteY2-36" fmla="*/ 784654 h 1544595"/>
              <a:gd name="connsiteX3-37" fmla="*/ 803426 w 1606615"/>
              <a:gd name="connsiteY3-38" fmla="*/ 1544595 h 1544595"/>
              <a:gd name="connsiteX4-39" fmla="*/ 237 w 1606615"/>
              <a:gd name="connsiteY4-40" fmla="*/ 784654 h 1544595"/>
              <a:gd name="connsiteX0-41" fmla="*/ 434 w 1606812"/>
              <a:gd name="connsiteY0-42" fmla="*/ 790646 h 1550587"/>
              <a:gd name="connsiteX1-43" fmla="*/ 729482 w 1606812"/>
              <a:gd name="connsiteY1-44" fmla="*/ 5992 h 1550587"/>
              <a:gd name="connsiteX2-45" fmla="*/ 1606812 w 1606812"/>
              <a:gd name="connsiteY2-46" fmla="*/ 790646 h 1550587"/>
              <a:gd name="connsiteX3-47" fmla="*/ 803623 w 1606812"/>
              <a:gd name="connsiteY3-48" fmla="*/ 1550587 h 1550587"/>
              <a:gd name="connsiteX4-49" fmla="*/ 434 w 1606812"/>
              <a:gd name="connsiteY4-50" fmla="*/ 790646 h 1550587"/>
              <a:gd name="connsiteX0-51" fmla="*/ 434 w 1606812"/>
              <a:gd name="connsiteY0-52" fmla="*/ 790646 h 1553699"/>
              <a:gd name="connsiteX1-53" fmla="*/ 729482 w 1606812"/>
              <a:gd name="connsiteY1-54" fmla="*/ 5992 h 1553699"/>
              <a:gd name="connsiteX2-55" fmla="*/ 1606812 w 1606812"/>
              <a:gd name="connsiteY2-56" fmla="*/ 790646 h 1553699"/>
              <a:gd name="connsiteX3-57" fmla="*/ 803623 w 1606812"/>
              <a:gd name="connsiteY3-58" fmla="*/ 1550587 h 1553699"/>
              <a:gd name="connsiteX4-59" fmla="*/ 434 w 1606812"/>
              <a:gd name="connsiteY4-60" fmla="*/ 790646 h 1553699"/>
              <a:gd name="connsiteX0-61" fmla="*/ 434 w 1606812"/>
              <a:gd name="connsiteY0-62" fmla="*/ 791124 h 1554177"/>
              <a:gd name="connsiteX1-63" fmla="*/ 729482 w 1606812"/>
              <a:gd name="connsiteY1-64" fmla="*/ 6470 h 1554177"/>
              <a:gd name="connsiteX2-65" fmla="*/ 1606812 w 1606812"/>
              <a:gd name="connsiteY2-66" fmla="*/ 791124 h 1554177"/>
              <a:gd name="connsiteX3-67" fmla="*/ 803623 w 1606812"/>
              <a:gd name="connsiteY3-68" fmla="*/ 1551065 h 1554177"/>
              <a:gd name="connsiteX4-69" fmla="*/ 434 w 1606812"/>
              <a:gd name="connsiteY4-70" fmla="*/ 791124 h 1554177"/>
              <a:gd name="connsiteX0-71" fmla="*/ 434 w 1606812"/>
              <a:gd name="connsiteY0-72" fmla="*/ 791124 h 1572769"/>
              <a:gd name="connsiteX1-73" fmla="*/ 729482 w 1606812"/>
              <a:gd name="connsiteY1-74" fmla="*/ 6470 h 1572769"/>
              <a:gd name="connsiteX2-75" fmla="*/ 1606812 w 1606812"/>
              <a:gd name="connsiteY2-76" fmla="*/ 791124 h 1572769"/>
              <a:gd name="connsiteX3-77" fmla="*/ 803623 w 1606812"/>
              <a:gd name="connsiteY3-78" fmla="*/ 1551065 h 1572769"/>
              <a:gd name="connsiteX4-79" fmla="*/ 434 w 1606812"/>
              <a:gd name="connsiteY4-80" fmla="*/ 791124 h 1572769"/>
              <a:gd name="connsiteX0-81" fmla="*/ 434 w 1606812"/>
              <a:gd name="connsiteY0-82" fmla="*/ 791124 h 1572769"/>
              <a:gd name="connsiteX1-83" fmla="*/ 729482 w 1606812"/>
              <a:gd name="connsiteY1-84" fmla="*/ 6470 h 1572769"/>
              <a:gd name="connsiteX2-85" fmla="*/ 1606812 w 1606812"/>
              <a:gd name="connsiteY2-86" fmla="*/ 791124 h 1572769"/>
              <a:gd name="connsiteX3-87" fmla="*/ 803623 w 1606812"/>
              <a:gd name="connsiteY3-88" fmla="*/ 1551065 h 1572769"/>
              <a:gd name="connsiteX4-89" fmla="*/ 434 w 1606812"/>
              <a:gd name="connsiteY4-90" fmla="*/ 791124 h 1572769"/>
              <a:gd name="connsiteX0-91" fmla="*/ 434 w 1606812"/>
              <a:gd name="connsiteY0-92" fmla="*/ 742484 h 1523908"/>
              <a:gd name="connsiteX1-93" fmla="*/ 729482 w 1606812"/>
              <a:gd name="connsiteY1-94" fmla="*/ 7257 h 1523908"/>
              <a:gd name="connsiteX2-95" fmla="*/ 1606812 w 1606812"/>
              <a:gd name="connsiteY2-96" fmla="*/ 742484 h 1523908"/>
              <a:gd name="connsiteX3-97" fmla="*/ 803623 w 1606812"/>
              <a:gd name="connsiteY3-98" fmla="*/ 1502425 h 1523908"/>
              <a:gd name="connsiteX4-99" fmla="*/ 434 w 1606812"/>
              <a:gd name="connsiteY4-100" fmla="*/ 742484 h 1523908"/>
              <a:gd name="connsiteX0-101" fmla="*/ 368 w 1606746"/>
              <a:gd name="connsiteY0-102" fmla="*/ 761456 h 1542880"/>
              <a:gd name="connsiteX1-103" fmla="*/ 729416 w 1606746"/>
              <a:gd name="connsiteY1-104" fmla="*/ 26229 h 1542880"/>
              <a:gd name="connsiteX2-105" fmla="*/ 1606746 w 1606746"/>
              <a:gd name="connsiteY2-106" fmla="*/ 761456 h 1542880"/>
              <a:gd name="connsiteX3-107" fmla="*/ 803557 w 1606746"/>
              <a:gd name="connsiteY3-108" fmla="*/ 1521397 h 1542880"/>
              <a:gd name="connsiteX4-109" fmla="*/ 368 w 1606746"/>
              <a:gd name="connsiteY4-110" fmla="*/ 761456 h 1542880"/>
              <a:gd name="connsiteX0-111" fmla="*/ 503 w 1606881"/>
              <a:gd name="connsiteY0-112" fmla="*/ 740156 h 1521580"/>
              <a:gd name="connsiteX1-113" fmla="*/ 729551 w 1606881"/>
              <a:gd name="connsiteY1-114" fmla="*/ 4929 h 1521580"/>
              <a:gd name="connsiteX2-115" fmla="*/ 1606881 w 1606881"/>
              <a:gd name="connsiteY2-116" fmla="*/ 740156 h 1521580"/>
              <a:gd name="connsiteX3-117" fmla="*/ 803692 w 1606881"/>
              <a:gd name="connsiteY3-118" fmla="*/ 1500097 h 1521580"/>
              <a:gd name="connsiteX4-119" fmla="*/ 503 w 1606881"/>
              <a:gd name="connsiteY4-120" fmla="*/ 740156 h 1521580"/>
              <a:gd name="connsiteX0-121" fmla="*/ 383 w 1606761"/>
              <a:gd name="connsiteY0-122" fmla="*/ 742483 h 1523907"/>
              <a:gd name="connsiteX1-123" fmla="*/ 729431 w 1606761"/>
              <a:gd name="connsiteY1-124" fmla="*/ 7256 h 1523907"/>
              <a:gd name="connsiteX2-125" fmla="*/ 1606761 w 1606761"/>
              <a:gd name="connsiteY2-126" fmla="*/ 742483 h 1523907"/>
              <a:gd name="connsiteX3-127" fmla="*/ 803572 w 1606761"/>
              <a:gd name="connsiteY3-128" fmla="*/ 1502424 h 1523907"/>
              <a:gd name="connsiteX4-129" fmla="*/ 383 w 1606761"/>
              <a:gd name="connsiteY4-130" fmla="*/ 742483 h 1523907"/>
              <a:gd name="connsiteX0-131" fmla="*/ 28469 w 1634847"/>
              <a:gd name="connsiteY0-132" fmla="*/ 752273 h 1533697"/>
              <a:gd name="connsiteX1-133" fmla="*/ 234418 w 1634847"/>
              <a:gd name="connsiteY1-134" fmla="*/ 276539 h 1533697"/>
              <a:gd name="connsiteX2-135" fmla="*/ 757517 w 1634847"/>
              <a:gd name="connsiteY2-136" fmla="*/ 17046 h 1533697"/>
              <a:gd name="connsiteX3-137" fmla="*/ 1634847 w 1634847"/>
              <a:gd name="connsiteY3-138" fmla="*/ 752273 h 1533697"/>
              <a:gd name="connsiteX4-139" fmla="*/ 831658 w 1634847"/>
              <a:gd name="connsiteY4-140" fmla="*/ 1512214 h 1533697"/>
              <a:gd name="connsiteX5" fmla="*/ 28469 w 1634847"/>
              <a:gd name="connsiteY5" fmla="*/ 752273 h 1533697"/>
              <a:gd name="connsiteX0-141" fmla="*/ 28469 w 1634847"/>
              <a:gd name="connsiteY0-142" fmla="*/ 761389 h 1542813"/>
              <a:gd name="connsiteX1-143" fmla="*/ 234418 w 1634847"/>
              <a:gd name="connsiteY1-144" fmla="*/ 285655 h 1542813"/>
              <a:gd name="connsiteX2-145" fmla="*/ 757517 w 1634847"/>
              <a:gd name="connsiteY2-146" fmla="*/ 26162 h 1542813"/>
              <a:gd name="connsiteX3-147" fmla="*/ 1634847 w 1634847"/>
              <a:gd name="connsiteY3-148" fmla="*/ 761389 h 1542813"/>
              <a:gd name="connsiteX4-149" fmla="*/ 831658 w 1634847"/>
              <a:gd name="connsiteY4-150" fmla="*/ 1521330 h 1542813"/>
              <a:gd name="connsiteX5-151" fmla="*/ 28469 w 1634847"/>
              <a:gd name="connsiteY5-152" fmla="*/ 761389 h 1542813"/>
              <a:gd name="connsiteX0-153" fmla="*/ 28469 w 1634847"/>
              <a:gd name="connsiteY0-154" fmla="*/ 794404 h 1575828"/>
              <a:gd name="connsiteX1-155" fmla="*/ 234418 w 1634847"/>
              <a:gd name="connsiteY1-156" fmla="*/ 318670 h 1575828"/>
              <a:gd name="connsiteX2-157" fmla="*/ 992296 w 1634847"/>
              <a:gd name="connsiteY2-158" fmla="*/ 22107 h 1575828"/>
              <a:gd name="connsiteX3-159" fmla="*/ 1634847 w 1634847"/>
              <a:gd name="connsiteY3-160" fmla="*/ 794404 h 1575828"/>
              <a:gd name="connsiteX4-161" fmla="*/ 831658 w 1634847"/>
              <a:gd name="connsiteY4-162" fmla="*/ 1554345 h 1575828"/>
              <a:gd name="connsiteX5-163" fmla="*/ 28469 w 1634847"/>
              <a:gd name="connsiteY5-164" fmla="*/ 794404 h 1575828"/>
              <a:gd name="connsiteX0-165" fmla="*/ 28469 w 1634847"/>
              <a:gd name="connsiteY0-166" fmla="*/ 823791 h 1605215"/>
              <a:gd name="connsiteX1-167" fmla="*/ 234418 w 1634847"/>
              <a:gd name="connsiteY1-168" fmla="*/ 348057 h 1605215"/>
              <a:gd name="connsiteX2-169" fmla="*/ 992296 w 1634847"/>
              <a:gd name="connsiteY2-170" fmla="*/ 51494 h 1605215"/>
              <a:gd name="connsiteX3-171" fmla="*/ 1634847 w 1634847"/>
              <a:gd name="connsiteY3-172" fmla="*/ 823791 h 1605215"/>
              <a:gd name="connsiteX4-173" fmla="*/ 831658 w 1634847"/>
              <a:gd name="connsiteY4-174" fmla="*/ 1583732 h 1605215"/>
              <a:gd name="connsiteX5-175" fmla="*/ 28469 w 1634847"/>
              <a:gd name="connsiteY5-176" fmla="*/ 823791 h 1605215"/>
              <a:gd name="connsiteX0-177" fmla="*/ 28469 w 1634847"/>
              <a:gd name="connsiteY0-178" fmla="*/ 789868 h 1571292"/>
              <a:gd name="connsiteX1-179" fmla="*/ 234418 w 1634847"/>
              <a:gd name="connsiteY1-180" fmla="*/ 314134 h 1571292"/>
              <a:gd name="connsiteX2-181" fmla="*/ 992296 w 1634847"/>
              <a:gd name="connsiteY2-182" fmla="*/ 17571 h 1571292"/>
              <a:gd name="connsiteX3-183" fmla="*/ 1634847 w 1634847"/>
              <a:gd name="connsiteY3-184" fmla="*/ 789868 h 1571292"/>
              <a:gd name="connsiteX4-185" fmla="*/ 831658 w 1634847"/>
              <a:gd name="connsiteY4-186" fmla="*/ 1549809 h 1571292"/>
              <a:gd name="connsiteX5-187" fmla="*/ 28469 w 1634847"/>
              <a:gd name="connsiteY5-188" fmla="*/ 789868 h 1571292"/>
              <a:gd name="connsiteX0-189" fmla="*/ 28469 w 1634847"/>
              <a:gd name="connsiteY0-190" fmla="*/ 803879 h 1585303"/>
              <a:gd name="connsiteX1-191" fmla="*/ 234418 w 1634847"/>
              <a:gd name="connsiteY1-192" fmla="*/ 328145 h 1585303"/>
              <a:gd name="connsiteX2-193" fmla="*/ 992296 w 1634847"/>
              <a:gd name="connsiteY2-194" fmla="*/ 31582 h 1585303"/>
              <a:gd name="connsiteX3-195" fmla="*/ 1634847 w 1634847"/>
              <a:gd name="connsiteY3-196" fmla="*/ 803879 h 1585303"/>
              <a:gd name="connsiteX4-197" fmla="*/ 831658 w 1634847"/>
              <a:gd name="connsiteY4-198" fmla="*/ 1563820 h 1585303"/>
              <a:gd name="connsiteX5-199" fmla="*/ 28469 w 1634847"/>
              <a:gd name="connsiteY5-200" fmla="*/ 803879 h 1585303"/>
              <a:gd name="connsiteX0-201" fmla="*/ 28469 w 1640691"/>
              <a:gd name="connsiteY0-202" fmla="*/ 803879 h 1585303"/>
              <a:gd name="connsiteX1-203" fmla="*/ 234418 w 1640691"/>
              <a:gd name="connsiteY1-204" fmla="*/ 328145 h 1585303"/>
              <a:gd name="connsiteX2-205" fmla="*/ 992296 w 1640691"/>
              <a:gd name="connsiteY2-206" fmla="*/ 31582 h 1585303"/>
              <a:gd name="connsiteX3-207" fmla="*/ 1634847 w 1640691"/>
              <a:gd name="connsiteY3-208" fmla="*/ 803879 h 1585303"/>
              <a:gd name="connsiteX4-209" fmla="*/ 1283569 w 1640691"/>
              <a:gd name="connsiteY4-210" fmla="*/ 1274644 h 1585303"/>
              <a:gd name="connsiteX5-211" fmla="*/ 831658 w 1640691"/>
              <a:gd name="connsiteY5-212" fmla="*/ 1563820 h 1585303"/>
              <a:gd name="connsiteX6" fmla="*/ 28469 w 1640691"/>
              <a:gd name="connsiteY6" fmla="*/ 803879 h 1585303"/>
              <a:gd name="connsiteX0-213" fmla="*/ 28469 w 1650938"/>
              <a:gd name="connsiteY0-214" fmla="*/ 803879 h 1585303"/>
              <a:gd name="connsiteX1-215" fmla="*/ 234418 w 1650938"/>
              <a:gd name="connsiteY1-216" fmla="*/ 328145 h 1585303"/>
              <a:gd name="connsiteX2-217" fmla="*/ 992296 w 1650938"/>
              <a:gd name="connsiteY2-218" fmla="*/ 31582 h 1585303"/>
              <a:gd name="connsiteX3-219" fmla="*/ 1634847 w 1650938"/>
              <a:gd name="connsiteY3-220" fmla="*/ 803879 h 1585303"/>
              <a:gd name="connsiteX4-221" fmla="*/ 1283569 w 1650938"/>
              <a:gd name="connsiteY4-222" fmla="*/ 1274644 h 1585303"/>
              <a:gd name="connsiteX5-223" fmla="*/ 831658 w 1650938"/>
              <a:gd name="connsiteY5-224" fmla="*/ 1563820 h 1585303"/>
              <a:gd name="connsiteX6-225" fmla="*/ 28469 w 1650938"/>
              <a:gd name="connsiteY6-226" fmla="*/ 803879 h 1585303"/>
              <a:gd name="connsiteX0-227" fmla="*/ 28469 w 1650938"/>
              <a:gd name="connsiteY0-228" fmla="*/ 803879 h 1596525"/>
              <a:gd name="connsiteX1-229" fmla="*/ 234418 w 1650938"/>
              <a:gd name="connsiteY1-230" fmla="*/ 328145 h 1596525"/>
              <a:gd name="connsiteX2-231" fmla="*/ 992296 w 1650938"/>
              <a:gd name="connsiteY2-232" fmla="*/ 31582 h 1596525"/>
              <a:gd name="connsiteX3-233" fmla="*/ 1634847 w 1650938"/>
              <a:gd name="connsiteY3-234" fmla="*/ 803879 h 1596525"/>
              <a:gd name="connsiteX4-235" fmla="*/ 1283569 w 1650938"/>
              <a:gd name="connsiteY4-236" fmla="*/ 1393029 h 1596525"/>
              <a:gd name="connsiteX5-237" fmla="*/ 831658 w 1650938"/>
              <a:gd name="connsiteY5-238" fmla="*/ 1563820 h 1596525"/>
              <a:gd name="connsiteX6-239" fmla="*/ 28469 w 1650938"/>
              <a:gd name="connsiteY6-240" fmla="*/ 803879 h 1596525"/>
              <a:gd name="connsiteX0-241" fmla="*/ 16002 w 1638471"/>
              <a:gd name="connsiteY0-242" fmla="*/ 803879 h 1596524"/>
              <a:gd name="connsiteX1-243" fmla="*/ 221951 w 1638471"/>
              <a:gd name="connsiteY1-244" fmla="*/ 328145 h 1596524"/>
              <a:gd name="connsiteX2-245" fmla="*/ 979829 w 1638471"/>
              <a:gd name="connsiteY2-246" fmla="*/ 31582 h 1596524"/>
              <a:gd name="connsiteX3-247" fmla="*/ 1622380 w 1638471"/>
              <a:gd name="connsiteY3-248" fmla="*/ 803879 h 1596524"/>
              <a:gd name="connsiteX4-249" fmla="*/ 1271102 w 1638471"/>
              <a:gd name="connsiteY4-250" fmla="*/ 1393029 h 1596524"/>
              <a:gd name="connsiteX5-251" fmla="*/ 616247 w 1638471"/>
              <a:gd name="connsiteY5-252" fmla="*/ 1563820 h 1596524"/>
              <a:gd name="connsiteX6-253" fmla="*/ 16002 w 1638471"/>
              <a:gd name="connsiteY6-254" fmla="*/ 803879 h 1596524"/>
              <a:gd name="connsiteX0-255" fmla="*/ 16002 w 1638471"/>
              <a:gd name="connsiteY0-256" fmla="*/ 803879 h 1596524"/>
              <a:gd name="connsiteX1-257" fmla="*/ 221951 w 1638471"/>
              <a:gd name="connsiteY1-258" fmla="*/ 328145 h 1596524"/>
              <a:gd name="connsiteX2-259" fmla="*/ 979829 w 1638471"/>
              <a:gd name="connsiteY2-260" fmla="*/ 31582 h 1596524"/>
              <a:gd name="connsiteX3-261" fmla="*/ 1622380 w 1638471"/>
              <a:gd name="connsiteY3-262" fmla="*/ 803879 h 1596524"/>
              <a:gd name="connsiteX4-263" fmla="*/ 1271102 w 1638471"/>
              <a:gd name="connsiteY4-264" fmla="*/ 1393029 h 1596524"/>
              <a:gd name="connsiteX5-265" fmla="*/ 616247 w 1638471"/>
              <a:gd name="connsiteY5-266" fmla="*/ 1563820 h 1596524"/>
              <a:gd name="connsiteX6-267" fmla="*/ 16002 w 1638471"/>
              <a:gd name="connsiteY6-268" fmla="*/ 803879 h 1596524"/>
              <a:gd name="connsiteX0-269" fmla="*/ 11245 w 1633714"/>
              <a:gd name="connsiteY0-270" fmla="*/ 803879 h 1626236"/>
              <a:gd name="connsiteX1-271" fmla="*/ 217194 w 1633714"/>
              <a:gd name="connsiteY1-272" fmla="*/ 328145 h 1626236"/>
              <a:gd name="connsiteX2-273" fmla="*/ 975072 w 1633714"/>
              <a:gd name="connsiteY2-274" fmla="*/ 31582 h 1626236"/>
              <a:gd name="connsiteX3-275" fmla="*/ 1617623 w 1633714"/>
              <a:gd name="connsiteY3-276" fmla="*/ 803879 h 1626236"/>
              <a:gd name="connsiteX4-277" fmla="*/ 1266345 w 1633714"/>
              <a:gd name="connsiteY4-278" fmla="*/ 1393029 h 1626236"/>
              <a:gd name="connsiteX5-279" fmla="*/ 526931 w 1633714"/>
              <a:gd name="connsiteY5-280" fmla="*/ 1597645 h 1626236"/>
              <a:gd name="connsiteX6-281" fmla="*/ 11245 w 1633714"/>
              <a:gd name="connsiteY6-282" fmla="*/ 803879 h 1626236"/>
              <a:gd name="connsiteX0-283" fmla="*/ 11245 w 1633714"/>
              <a:gd name="connsiteY0-284" fmla="*/ 803879 h 1597657"/>
              <a:gd name="connsiteX1-285" fmla="*/ 217194 w 1633714"/>
              <a:gd name="connsiteY1-286" fmla="*/ 328145 h 1597657"/>
              <a:gd name="connsiteX2-287" fmla="*/ 975072 w 1633714"/>
              <a:gd name="connsiteY2-288" fmla="*/ 31582 h 1597657"/>
              <a:gd name="connsiteX3-289" fmla="*/ 1617623 w 1633714"/>
              <a:gd name="connsiteY3-290" fmla="*/ 803879 h 1597657"/>
              <a:gd name="connsiteX4-291" fmla="*/ 1266345 w 1633714"/>
              <a:gd name="connsiteY4-292" fmla="*/ 1393029 h 1597657"/>
              <a:gd name="connsiteX5-293" fmla="*/ 526931 w 1633714"/>
              <a:gd name="connsiteY5-294" fmla="*/ 1597645 h 1597657"/>
              <a:gd name="connsiteX6-295" fmla="*/ 11245 w 1633714"/>
              <a:gd name="connsiteY6-296" fmla="*/ 803879 h 1597657"/>
              <a:gd name="connsiteX0-297" fmla="*/ 11245 w 1633714"/>
              <a:gd name="connsiteY0-298" fmla="*/ 803879 h 1626236"/>
              <a:gd name="connsiteX1-299" fmla="*/ 217194 w 1633714"/>
              <a:gd name="connsiteY1-300" fmla="*/ 328145 h 1626236"/>
              <a:gd name="connsiteX2-301" fmla="*/ 975072 w 1633714"/>
              <a:gd name="connsiteY2-302" fmla="*/ 31582 h 1626236"/>
              <a:gd name="connsiteX3-303" fmla="*/ 1617623 w 1633714"/>
              <a:gd name="connsiteY3-304" fmla="*/ 803879 h 1626236"/>
              <a:gd name="connsiteX4-305" fmla="*/ 1266345 w 1633714"/>
              <a:gd name="connsiteY4-306" fmla="*/ 1393029 h 1626236"/>
              <a:gd name="connsiteX5-307" fmla="*/ 526931 w 1633714"/>
              <a:gd name="connsiteY5-308" fmla="*/ 1597645 h 1626236"/>
              <a:gd name="connsiteX6-309" fmla="*/ 11245 w 1633714"/>
              <a:gd name="connsiteY6-310" fmla="*/ 803879 h 1626236"/>
              <a:gd name="connsiteX0-311" fmla="*/ 11245 w 1620174"/>
              <a:gd name="connsiteY0-312" fmla="*/ 803879 h 1626236"/>
              <a:gd name="connsiteX1-313" fmla="*/ 217194 w 1620174"/>
              <a:gd name="connsiteY1-314" fmla="*/ 328145 h 1626236"/>
              <a:gd name="connsiteX2-315" fmla="*/ 975072 w 1620174"/>
              <a:gd name="connsiteY2-316" fmla="*/ 31582 h 1626236"/>
              <a:gd name="connsiteX3-317" fmla="*/ 1401640 w 1620174"/>
              <a:gd name="connsiteY3-318" fmla="*/ 445955 h 1626236"/>
              <a:gd name="connsiteX4-319" fmla="*/ 1617623 w 1620174"/>
              <a:gd name="connsiteY4-320" fmla="*/ 803879 h 1626236"/>
              <a:gd name="connsiteX5-321" fmla="*/ 1266345 w 1620174"/>
              <a:gd name="connsiteY5-322" fmla="*/ 1393029 h 1626236"/>
              <a:gd name="connsiteX6-323" fmla="*/ 526931 w 1620174"/>
              <a:gd name="connsiteY6-324" fmla="*/ 1597645 h 1626236"/>
              <a:gd name="connsiteX7" fmla="*/ 11245 w 1620174"/>
              <a:gd name="connsiteY7" fmla="*/ 803879 h 1626236"/>
              <a:gd name="connsiteX0-325" fmla="*/ 11245 w 1630036"/>
              <a:gd name="connsiteY0-326" fmla="*/ 803879 h 1626236"/>
              <a:gd name="connsiteX1-327" fmla="*/ 217194 w 1630036"/>
              <a:gd name="connsiteY1-328" fmla="*/ 328145 h 1626236"/>
              <a:gd name="connsiteX2-329" fmla="*/ 975072 w 1630036"/>
              <a:gd name="connsiteY2-330" fmla="*/ 31582 h 1626236"/>
              <a:gd name="connsiteX3-331" fmla="*/ 1401640 w 1630036"/>
              <a:gd name="connsiteY3-332" fmla="*/ 445955 h 1626236"/>
              <a:gd name="connsiteX4-333" fmla="*/ 1617623 w 1630036"/>
              <a:gd name="connsiteY4-334" fmla="*/ 803879 h 1626236"/>
              <a:gd name="connsiteX5-335" fmla="*/ 1266345 w 1630036"/>
              <a:gd name="connsiteY5-336" fmla="*/ 1393029 h 1626236"/>
              <a:gd name="connsiteX6-337" fmla="*/ 526931 w 1630036"/>
              <a:gd name="connsiteY6-338" fmla="*/ 1597645 h 1626236"/>
              <a:gd name="connsiteX7-339" fmla="*/ 11245 w 1630036"/>
              <a:gd name="connsiteY7-340" fmla="*/ 803879 h 1626236"/>
              <a:gd name="connsiteX0-341" fmla="*/ 11245 w 1630036"/>
              <a:gd name="connsiteY0-342" fmla="*/ 803879 h 1626236"/>
              <a:gd name="connsiteX1-343" fmla="*/ 217194 w 1630036"/>
              <a:gd name="connsiteY1-344" fmla="*/ 328145 h 1626236"/>
              <a:gd name="connsiteX2-345" fmla="*/ 975072 w 1630036"/>
              <a:gd name="connsiteY2-346" fmla="*/ 31582 h 1626236"/>
              <a:gd name="connsiteX3-347" fmla="*/ 1401640 w 1630036"/>
              <a:gd name="connsiteY3-348" fmla="*/ 445955 h 1626236"/>
              <a:gd name="connsiteX4-349" fmla="*/ 1617623 w 1630036"/>
              <a:gd name="connsiteY4-350" fmla="*/ 803879 h 1626236"/>
              <a:gd name="connsiteX5-351" fmla="*/ 1266345 w 1630036"/>
              <a:gd name="connsiteY5-352" fmla="*/ 1393029 h 1626236"/>
              <a:gd name="connsiteX6-353" fmla="*/ 526931 w 1630036"/>
              <a:gd name="connsiteY6-354" fmla="*/ 1597645 h 1626236"/>
              <a:gd name="connsiteX7-355" fmla="*/ 11245 w 1630036"/>
              <a:gd name="connsiteY7-356" fmla="*/ 803879 h 1626236"/>
              <a:gd name="connsiteX0-357" fmla="*/ 11245 w 1675067"/>
              <a:gd name="connsiteY0-358" fmla="*/ 773377 h 1595734"/>
              <a:gd name="connsiteX1-359" fmla="*/ 217194 w 1675067"/>
              <a:gd name="connsiteY1-360" fmla="*/ 297643 h 1595734"/>
              <a:gd name="connsiteX2-361" fmla="*/ 975072 w 1675067"/>
              <a:gd name="connsiteY2-362" fmla="*/ 1080 h 1595734"/>
              <a:gd name="connsiteX3-363" fmla="*/ 1520024 w 1675067"/>
              <a:gd name="connsiteY3-364" fmla="*/ 364716 h 1595734"/>
              <a:gd name="connsiteX4-365" fmla="*/ 1617623 w 1675067"/>
              <a:gd name="connsiteY4-366" fmla="*/ 773377 h 1595734"/>
              <a:gd name="connsiteX5-367" fmla="*/ 1266345 w 1675067"/>
              <a:gd name="connsiteY5-368" fmla="*/ 1362527 h 1595734"/>
              <a:gd name="connsiteX6-369" fmla="*/ 526931 w 1675067"/>
              <a:gd name="connsiteY6-370" fmla="*/ 1567143 h 1595734"/>
              <a:gd name="connsiteX7-371" fmla="*/ 11245 w 1675067"/>
              <a:gd name="connsiteY7-372" fmla="*/ 773377 h 1595734"/>
              <a:gd name="connsiteX0-373" fmla="*/ 11245 w 1643733"/>
              <a:gd name="connsiteY0-374" fmla="*/ 773377 h 1595734"/>
              <a:gd name="connsiteX1-375" fmla="*/ 217194 w 1643733"/>
              <a:gd name="connsiteY1-376" fmla="*/ 297643 h 1595734"/>
              <a:gd name="connsiteX2-377" fmla="*/ 975072 w 1643733"/>
              <a:gd name="connsiteY2-378" fmla="*/ 1080 h 1595734"/>
              <a:gd name="connsiteX3-379" fmla="*/ 1520024 w 1643733"/>
              <a:gd name="connsiteY3-380" fmla="*/ 364716 h 1595734"/>
              <a:gd name="connsiteX4-381" fmla="*/ 1617623 w 1643733"/>
              <a:gd name="connsiteY4-382" fmla="*/ 773377 h 1595734"/>
              <a:gd name="connsiteX5-383" fmla="*/ 1266345 w 1643733"/>
              <a:gd name="connsiteY5-384" fmla="*/ 1362527 h 1595734"/>
              <a:gd name="connsiteX6-385" fmla="*/ 526931 w 1643733"/>
              <a:gd name="connsiteY6-386" fmla="*/ 1567143 h 1595734"/>
              <a:gd name="connsiteX7-387" fmla="*/ 11245 w 1643733"/>
              <a:gd name="connsiteY7-388" fmla="*/ 773377 h 1595734"/>
              <a:gd name="connsiteX0-389" fmla="*/ 11245 w 1679394"/>
              <a:gd name="connsiteY0-390" fmla="*/ 773377 h 1595734"/>
              <a:gd name="connsiteX1-391" fmla="*/ 217194 w 1679394"/>
              <a:gd name="connsiteY1-392" fmla="*/ 297643 h 1595734"/>
              <a:gd name="connsiteX2-393" fmla="*/ 975072 w 1679394"/>
              <a:gd name="connsiteY2-394" fmla="*/ 1080 h 1595734"/>
              <a:gd name="connsiteX3-395" fmla="*/ 1520024 w 1679394"/>
              <a:gd name="connsiteY3-396" fmla="*/ 364716 h 1595734"/>
              <a:gd name="connsiteX4-397" fmla="*/ 1668359 w 1679394"/>
              <a:gd name="connsiteY4-398" fmla="*/ 824113 h 1595734"/>
              <a:gd name="connsiteX5-399" fmla="*/ 1266345 w 1679394"/>
              <a:gd name="connsiteY5-400" fmla="*/ 1362527 h 1595734"/>
              <a:gd name="connsiteX6-401" fmla="*/ 526931 w 1679394"/>
              <a:gd name="connsiteY6-402" fmla="*/ 1567143 h 1595734"/>
              <a:gd name="connsiteX7-403" fmla="*/ 11245 w 1679394"/>
              <a:gd name="connsiteY7-404" fmla="*/ 773377 h 1595734"/>
              <a:gd name="connsiteX0-405" fmla="*/ 3660 w 1671810"/>
              <a:gd name="connsiteY0-406" fmla="*/ 775429 h 1597786"/>
              <a:gd name="connsiteX1-407" fmla="*/ 311082 w 1671810"/>
              <a:gd name="connsiteY1-408" fmla="*/ 265872 h 1597786"/>
              <a:gd name="connsiteX2-409" fmla="*/ 967487 w 1671810"/>
              <a:gd name="connsiteY2-410" fmla="*/ 3132 h 1597786"/>
              <a:gd name="connsiteX3-411" fmla="*/ 1512439 w 1671810"/>
              <a:gd name="connsiteY3-412" fmla="*/ 366768 h 1597786"/>
              <a:gd name="connsiteX4-413" fmla="*/ 1660774 w 1671810"/>
              <a:gd name="connsiteY4-414" fmla="*/ 826165 h 1597786"/>
              <a:gd name="connsiteX5-415" fmla="*/ 1258760 w 1671810"/>
              <a:gd name="connsiteY5-416" fmla="*/ 1364579 h 1597786"/>
              <a:gd name="connsiteX6-417" fmla="*/ 519346 w 1671810"/>
              <a:gd name="connsiteY6-418" fmla="*/ 1569195 h 1597786"/>
              <a:gd name="connsiteX7-419" fmla="*/ 3660 w 1671810"/>
              <a:gd name="connsiteY7-420" fmla="*/ 775429 h 1597786"/>
              <a:gd name="connsiteX0-421" fmla="*/ 3660 w 1671810"/>
              <a:gd name="connsiteY0-422" fmla="*/ 775429 h 1597786"/>
              <a:gd name="connsiteX1-423" fmla="*/ 311082 w 1671810"/>
              <a:gd name="connsiteY1-424" fmla="*/ 265872 h 1597786"/>
              <a:gd name="connsiteX2-425" fmla="*/ 967487 w 1671810"/>
              <a:gd name="connsiteY2-426" fmla="*/ 3132 h 1597786"/>
              <a:gd name="connsiteX3-427" fmla="*/ 1512439 w 1671810"/>
              <a:gd name="connsiteY3-428" fmla="*/ 366768 h 1597786"/>
              <a:gd name="connsiteX4-429" fmla="*/ 1660774 w 1671810"/>
              <a:gd name="connsiteY4-430" fmla="*/ 826165 h 1597786"/>
              <a:gd name="connsiteX5-431" fmla="*/ 1258760 w 1671810"/>
              <a:gd name="connsiteY5-432" fmla="*/ 1364579 h 1597786"/>
              <a:gd name="connsiteX6-433" fmla="*/ 519346 w 1671810"/>
              <a:gd name="connsiteY6-434" fmla="*/ 1569195 h 1597786"/>
              <a:gd name="connsiteX7-435" fmla="*/ 3660 w 1671810"/>
              <a:gd name="connsiteY7-436" fmla="*/ 775429 h 1597786"/>
              <a:gd name="connsiteX0-437" fmla="*/ 5402 w 1673552"/>
              <a:gd name="connsiteY0-438" fmla="*/ 775429 h 1597786"/>
              <a:gd name="connsiteX1-439" fmla="*/ 312824 w 1673552"/>
              <a:gd name="connsiteY1-440" fmla="*/ 265872 h 1597786"/>
              <a:gd name="connsiteX2-441" fmla="*/ 969229 w 1673552"/>
              <a:gd name="connsiteY2-442" fmla="*/ 3132 h 1597786"/>
              <a:gd name="connsiteX3-443" fmla="*/ 1514181 w 1673552"/>
              <a:gd name="connsiteY3-444" fmla="*/ 366768 h 1597786"/>
              <a:gd name="connsiteX4-445" fmla="*/ 1662516 w 1673552"/>
              <a:gd name="connsiteY4-446" fmla="*/ 826165 h 1597786"/>
              <a:gd name="connsiteX5-447" fmla="*/ 1260502 w 1673552"/>
              <a:gd name="connsiteY5-448" fmla="*/ 1364579 h 1597786"/>
              <a:gd name="connsiteX6-449" fmla="*/ 521088 w 1673552"/>
              <a:gd name="connsiteY6-450" fmla="*/ 1569195 h 1597786"/>
              <a:gd name="connsiteX7-451" fmla="*/ 5402 w 1673552"/>
              <a:gd name="connsiteY7-452" fmla="*/ 775429 h 1597786"/>
              <a:gd name="connsiteX0-453" fmla="*/ 5402 w 1673552"/>
              <a:gd name="connsiteY0-454" fmla="*/ 776191 h 1598548"/>
              <a:gd name="connsiteX1-455" fmla="*/ 312824 w 1673552"/>
              <a:gd name="connsiteY1-456" fmla="*/ 266634 h 1598548"/>
              <a:gd name="connsiteX2-457" fmla="*/ 969229 w 1673552"/>
              <a:gd name="connsiteY2-458" fmla="*/ 3894 h 1598548"/>
              <a:gd name="connsiteX3-459" fmla="*/ 1514181 w 1673552"/>
              <a:gd name="connsiteY3-460" fmla="*/ 367530 h 1598548"/>
              <a:gd name="connsiteX4-461" fmla="*/ 1662516 w 1673552"/>
              <a:gd name="connsiteY4-462" fmla="*/ 826927 h 1598548"/>
              <a:gd name="connsiteX5-463" fmla="*/ 1260502 w 1673552"/>
              <a:gd name="connsiteY5-464" fmla="*/ 1365341 h 1598548"/>
              <a:gd name="connsiteX6-465" fmla="*/ 521088 w 1673552"/>
              <a:gd name="connsiteY6-466" fmla="*/ 1569957 h 1598548"/>
              <a:gd name="connsiteX7-467" fmla="*/ 5402 w 1673552"/>
              <a:gd name="connsiteY7-468" fmla="*/ 776191 h 1598548"/>
              <a:gd name="connsiteX0-469" fmla="*/ 5402 w 1673552"/>
              <a:gd name="connsiteY0-470" fmla="*/ 776192 h 1598549"/>
              <a:gd name="connsiteX1-471" fmla="*/ 312824 w 1673552"/>
              <a:gd name="connsiteY1-472" fmla="*/ 266635 h 1598549"/>
              <a:gd name="connsiteX2-473" fmla="*/ 969229 w 1673552"/>
              <a:gd name="connsiteY2-474" fmla="*/ 3895 h 1598549"/>
              <a:gd name="connsiteX3-475" fmla="*/ 1514181 w 1673552"/>
              <a:gd name="connsiteY3-476" fmla="*/ 367531 h 1598549"/>
              <a:gd name="connsiteX4-477" fmla="*/ 1662516 w 1673552"/>
              <a:gd name="connsiteY4-478" fmla="*/ 826928 h 1598549"/>
              <a:gd name="connsiteX5-479" fmla="*/ 1260502 w 1673552"/>
              <a:gd name="connsiteY5-480" fmla="*/ 1365342 h 1598549"/>
              <a:gd name="connsiteX6-481" fmla="*/ 521088 w 1673552"/>
              <a:gd name="connsiteY6-482" fmla="*/ 1569958 h 1598549"/>
              <a:gd name="connsiteX7-483" fmla="*/ 5402 w 1673552"/>
              <a:gd name="connsiteY7-484" fmla="*/ 776192 h 1598549"/>
              <a:gd name="connsiteX0-485" fmla="*/ 5402 w 1673552"/>
              <a:gd name="connsiteY0-486" fmla="*/ 776192 h 1618872"/>
              <a:gd name="connsiteX1-487" fmla="*/ 312824 w 1673552"/>
              <a:gd name="connsiteY1-488" fmla="*/ 266635 h 1618872"/>
              <a:gd name="connsiteX2-489" fmla="*/ 969229 w 1673552"/>
              <a:gd name="connsiteY2-490" fmla="*/ 3895 h 1618872"/>
              <a:gd name="connsiteX3-491" fmla="*/ 1514181 w 1673552"/>
              <a:gd name="connsiteY3-492" fmla="*/ 367531 h 1618872"/>
              <a:gd name="connsiteX4-493" fmla="*/ 1662516 w 1673552"/>
              <a:gd name="connsiteY4-494" fmla="*/ 826928 h 1618872"/>
              <a:gd name="connsiteX5-495" fmla="*/ 1260502 w 1673552"/>
              <a:gd name="connsiteY5-496" fmla="*/ 1365342 h 1618872"/>
              <a:gd name="connsiteX6-497" fmla="*/ 521088 w 1673552"/>
              <a:gd name="connsiteY6-498" fmla="*/ 1569958 h 1618872"/>
              <a:gd name="connsiteX7-499" fmla="*/ 5402 w 1673552"/>
              <a:gd name="connsiteY7-500" fmla="*/ 776192 h 1618872"/>
              <a:gd name="connsiteX0-501" fmla="*/ 5402 w 1673552"/>
              <a:gd name="connsiteY0-502" fmla="*/ 776192 h 1647192"/>
              <a:gd name="connsiteX1-503" fmla="*/ 312824 w 1673552"/>
              <a:gd name="connsiteY1-504" fmla="*/ 266635 h 1647192"/>
              <a:gd name="connsiteX2-505" fmla="*/ 969229 w 1673552"/>
              <a:gd name="connsiteY2-506" fmla="*/ 3895 h 1647192"/>
              <a:gd name="connsiteX3-507" fmla="*/ 1514181 w 1673552"/>
              <a:gd name="connsiteY3-508" fmla="*/ 367531 h 1647192"/>
              <a:gd name="connsiteX4-509" fmla="*/ 1662516 w 1673552"/>
              <a:gd name="connsiteY4-510" fmla="*/ 826928 h 1647192"/>
              <a:gd name="connsiteX5-511" fmla="*/ 1260502 w 1673552"/>
              <a:gd name="connsiteY5-512" fmla="*/ 1365342 h 1647192"/>
              <a:gd name="connsiteX6-513" fmla="*/ 521088 w 1673552"/>
              <a:gd name="connsiteY6-514" fmla="*/ 1569958 h 1647192"/>
              <a:gd name="connsiteX7-515" fmla="*/ 5402 w 1673552"/>
              <a:gd name="connsiteY7-516" fmla="*/ 776192 h 1647192"/>
              <a:gd name="connsiteX0-517" fmla="*/ 4709 w 1672859"/>
              <a:gd name="connsiteY0-518" fmla="*/ 776192 h 1647192"/>
              <a:gd name="connsiteX1-519" fmla="*/ 312131 w 1672859"/>
              <a:gd name="connsiteY1-520" fmla="*/ 266635 h 1647192"/>
              <a:gd name="connsiteX2-521" fmla="*/ 968536 w 1672859"/>
              <a:gd name="connsiteY2-522" fmla="*/ 3895 h 1647192"/>
              <a:gd name="connsiteX3-523" fmla="*/ 1513488 w 1672859"/>
              <a:gd name="connsiteY3-524" fmla="*/ 367531 h 1647192"/>
              <a:gd name="connsiteX4-525" fmla="*/ 1661823 w 1672859"/>
              <a:gd name="connsiteY4-526" fmla="*/ 826928 h 1647192"/>
              <a:gd name="connsiteX5-527" fmla="*/ 1259809 w 1672859"/>
              <a:gd name="connsiteY5-528" fmla="*/ 1365342 h 1647192"/>
              <a:gd name="connsiteX6-529" fmla="*/ 520395 w 1672859"/>
              <a:gd name="connsiteY6-530" fmla="*/ 1569958 h 1647192"/>
              <a:gd name="connsiteX7-531" fmla="*/ 4709 w 1672859"/>
              <a:gd name="connsiteY7-532" fmla="*/ 776192 h 1647192"/>
              <a:gd name="connsiteX0-533" fmla="*/ 1750 w 1669900"/>
              <a:gd name="connsiteY0-534" fmla="*/ 776192 h 1647192"/>
              <a:gd name="connsiteX1-535" fmla="*/ 309172 w 1669900"/>
              <a:gd name="connsiteY1-536" fmla="*/ 266635 h 1647192"/>
              <a:gd name="connsiteX2-537" fmla="*/ 965577 w 1669900"/>
              <a:gd name="connsiteY2-538" fmla="*/ 3895 h 1647192"/>
              <a:gd name="connsiteX3-539" fmla="*/ 1510529 w 1669900"/>
              <a:gd name="connsiteY3-540" fmla="*/ 367531 h 1647192"/>
              <a:gd name="connsiteX4-541" fmla="*/ 1658864 w 1669900"/>
              <a:gd name="connsiteY4-542" fmla="*/ 826928 h 1647192"/>
              <a:gd name="connsiteX5-543" fmla="*/ 1256850 w 1669900"/>
              <a:gd name="connsiteY5-544" fmla="*/ 1365342 h 1647192"/>
              <a:gd name="connsiteX6-545" fmla="*/ 517436 w 1669900"/>
              <a:gd name="connsiteY6-546" fmla="*/ 1569958 h 1647192"/>
              <a:gd name="connsiteX7-547" fmla="*/ 1750 w 1669900"/>
              <a:gd name="connsiteY7-548" fmla="*/ 776192 h 1647192"/>
              <a:gd name="connsiteX0-549" fmla="*/ 2974 w 1671124"/>
              <a:gd name="connsiteY0-550" fmla="*/ 776192 h 1647192"/>
              <a:gd name="connsiteX1-551" fmla="*/ 310396 w 1671124"/>
              <a:gd name="connsiteY1-552" fmla="*/ 266635 h 1647192"/>
              <a:gd name="connsiteX2-553" fmla="*/ 966801 w 1671124"/>
              <a:gd name="connsiteY2-554" fmla="*/ 3895 h 1647192"/>
              <a:gd name="connsiteX3-555" fmla="*/ 1511753 w 1671124"/>
              <a:gd name="connsiteY3-556" fmla="*/ 367531 h 1647192"/>
              <a:gd name="connsiteX4-557" fmla="*/ 1660088 w 1671124"/>
              <a:gd name="connsiteY4-558" fmla="*/ 826928 h 1647192"/>
              <a:gd name="connsiteX5-559" fmla="*/ 1258074 w 1671124"/>
              <a:gd name="connsiteY5-560" fmla="*/ 1365342 h 1647192"/>
              <a:gd name="connsiteX6-561" fmla="*/ 518660 w 1671124"/>
              <a:gd name="connsiteY6-562" fmla="*/ 1569958 h 1647192"/>
              <a:gd name="connsiteX7-563" fmla="*/ 175705 w 1671124"/>
              <a:gd name="connsiteY7-564" fmla="*/ 1280783 h 1647192"/>
              <a:gd name="connsiteX8" fmla="*/ 2974 w 1671124"/>
              <a:gd name="connsiteY8" fmla="*/ 776192 h 1647192"/>
              <a:gd name="connsiteX0-565" fmla="*/ 2974 w 1671124"/>
              <a:gd name="connsiteY0-566" fmla="*/ 776192 h 1647192"/>
              <a:gd name="connsiteX1-567" fmla="*/ 310396 w 1671124"/>
              <a:gd name="connsiteY1-568" fmla="*/ 266635 h 1647192"/>
              <a:gd name="connsiteX2-569" fmla="*/ 966801 w 1671124"/>
              <a:gd name="connsiteY2-570" fmla="*/ 3895 h 1647192"/>
              <a:gd name="connsiteX3-571" fmla="*/ 1511753 w 1671124"/>
              <a:gd name="connsiteY3-572" fmla="*/ 367531 h 1647192"/>
              <a:gd name="connsiteX4-573" fmla="*/ 1660088 w 1671124"/>
              <a:gd name="connsiteY4-574" fmla="*/ 826928 h 1647192"/>
              <a:gd name="connsiteX5-575" fmla="*/ 1258074 w 1671124"/>
              <a:gd name="connsiteY5-576" fmla="*/ 1365342 h 1647192"/>
              <a:gd name="connsiteX6-577" fmla="*/ 518660 w 1671124"/>
              <a:gd name="connsiteY6-578" fmla="*/ 1569958 h 1647192"/>
              <a:gd name="connsiteX7-579" fmla="*/ 175705 w 1671124"/>
              <a:gd name="connsiteY7-580" fmla="*/ 1280783 h 1647192"/>
              <a:gd name="connsiteX8-581" fmla="*/ 2974 w 1671124"/>
              <a:gd name="connsiteY8-582" fmla="*/ 776192 h 1647192"/>
              <a:gd name="connsiteX0-583" fmla="*/ 5666 w 1673816"/>
              <a:gd name="connsiteY0-584" fmla="*/ 776192 h 1647192"/>
              <a:gd name="connsiteX1-585" fmla="*/ 313088 w 1673816"/>
              <a:gd name="connsiteY1-586" fmla="*/ 266635 h 1647192"/>
              <a:gd name="connsiteX2-587" fmla="*/ 969493 w 1673816"/>
              <a:gd name="connsiteY2-588" fmla="*/ 3895 h 1647192"/>
              <a:gd name="connsiteX3-589" fmla="*/ 1514445 w 1673816"/>
              <a:gd name="connsiteY3-590" fmla="*/ 367531 h 1647192"/>
              <a:gd name="connsiteX4-591" fmla="*/ 1662780 w 1673816"/>
              <a:gd name="connsiteY4-592" fmla="*/ 826928 h 1647192"/>
              <a:gd name="connsiteX5-593" fmla="*/ 1260766 w 1673816"/>
              <a:gd name="connsiteY5-594" fmla="*/ 1365342 h 1647192"/>
              <a:gd name="connsiteX6-595" fmla="*/ 521352 w 1673816"/>
              <a:gd name="connsiteY6-596" fmla="*/ 1569958 h 1647192"/>
              <a:gd name="connsiteX7-597" fmla="*/ 178397 w 1673816"/>
              <a:gd name="connsiteY7-598" fmla="*/ 1280783 h 1647192"/>
              <a:gd name="connsiteX8-599" fmla="*/ 5666 w 1673816"/>
              <a:gd name="connsiteY8-600" fmla="*/ 776192 h 1647192"/>
              <a:gd name="connsiteX0-601" fmla="*/ 5666 w 1673816"/>
              <a:gd name="connsiteY0-602" fmla="*/ 776192 h 1647192"/>
              <a:gd name="connsiteX1-603" fmla="*/ 313088 w 1673816"/>
              <a:gd name="connsiteY1-604" fmla="*/ 266635 h 1647192"/>
              <a:gd name="connsiteX2-605" fmla="*/ 969493 w 1673816"/>
              <a:gd name="connsiteY2-606" fmla="*/ 3895 h 1647192"/>
              <a:gd name="connsiteX3-607" fmla="*/ 1514445 w 1673816"/>
              <a:gd name="connsiteY3-608" fmla="*/ 367531 h 1647192"/>
              <a:gd name="connsiteX4-609" fmla="*/ 1662780 w 1673816"/>
              <a:gd name="connsiteY4-610" fmla="*/ 826928 h 1647192"/>
              <a:gd name="connsiteX5-611" fmla="*/ 1260766 w 1673816"/>
              <a:gd name="connsiteY5-612" fmla="*/ 1365342 h 1647192"/>
              <a:gd name="connsiteX6-613" fmla="*/ 521352 w 1673816"/>
              <a:gd name="connsiteY6-614" fmla="*/ 1569958 h 1647192"/>
              <a:gd name="connsiteX7-615" fmla="*/ 178397 w 1673816"/>
              <a:gd name="connsiteY7-616" fmla="*/ 1280783 h 1647192"/>
              <a:gd name="connsiteX8-617" fmla="*/ 5666 w 1673816"/>
              <a:gd name="connsiteY8-618" fmla="*/ 776192 h 1647192"/>
              <a:gd name="connsiteX0-619" fmla="*/ 5666 w 1673816"/>
              <a:gd name="connsiteY0-620" fmla="*/ 776192 h 1647192"/>
              <a:gd name="connsiteX1-621" fmla="*/ 313088 w 1673816"/>
              <a:gd name="connsiteY1-622" fmla="*/ 266635 h 1647192"/>
              <a:gd name="connsiteX2-623" fmla="*/ 969493 w 1673816"/>
              <a:gd name="connsiteY2-624" fmla="*/ 3895 h 1647192"/>
              <a:gd name="connsiteX3-625" fmla="*/ 1514445 w 1673816"/>
              <a:gd name="connsiteY3-626" fmla="*/ 367531 h 1647192"/>
              <a:gd name="connsiteX4-627" fmla="*/ 1662780 w 1673816"/>
              <a:gd name="connsiteY4-628" fmla="*/ 826928 h 1647192"/>
              <a:gd name="connsiteX5-629" fmla="*/ 1260766 w 1673816"/>
              <a:gd name="connsiteY5-630" fmla="*/ 1365342 h 1647192"/>
              <a:gd name="connsiteX6-631" fmla="*/ 521352 w 1673816"/>
              <a:gd name="connsiteY6-632" fmla="*/ 1569958 h 1647192"/>
              <a:gd name="connsiteX7-633" fmla="*/ 178397 w 1673816"/>
              <a:gd name="connsiteY7-634" fmla="*/ 1280783 h 1647192"/>
              <a:gd name="connsiteX8-635" fmla="*/ 5666 w 1673816"/>
              <a:gd name="connsiteY8-636" fmla="*/ 776192 h 1647192"/>
              <a:gd name="connsiteX0-637" fmla="*/ 11340 w 1679490"/>
              <a:gd name="connsiteY0-638" fmla="*/ 776192 h 1647192"/>
              <a:gd name="connsiteX1-639" fmla="*/ 318762 w 1679490"/>
              <a:gd name="connsiteY1-640" fmla="*/ 266635 h 1647192"/>
              <a:gd name="connsiteX2-641" fmla="*/ 975167 w 1679490"/>
              <a:gd name="connsiteY2-642" fmla="*/ 3895 h 1647192"/>
              <a:gd name="connsiteX3-643" fmla="*/ 1520119 w 1679490"/>
              <a:gd name="connsiteY3-644" fmla="*/ 367531 h 1647192"/>
              <a:gd name="connsiteX4-645" fmla="*/ 1668454 w 1679490"/>
              <a:gd name="connsiteY4-646" fmla="*/ 826928 h 1647192"/>
              <a:gd name="connsiteX5-647" fmla="*/ 1266440 w 1679490"/>
              <a:gd name="connsiteY5-648" fmla="*/ 1365342 h 1647192"/>
              <a:gd name="connsiteX6-649" fmla="*/ 527026 w 1679490"/>
              <a:gd name="connsiteY6-650" fmla="*/ 1569958 h 1647192"/>
              <a:gd name="connsiteX7-651" fmla="*/ 184071 w 1679490"/>
              <a:gd name="connsiteY7-652" fmla="*/ 1280783 h 1647192"/>
              <a:gd name="connsiteX8-653" fmla="*/ 11340 w 1679490"/>
              <a:gd name="connsiteY8-654" fmla="*/ 776192 h 1647192"/>
              <a:gd name="connsiteX0-655" fmla="*/ 11340 w 1679490"/>
              <a:gd name="connsiteY0-656" fmla="*/ 776192 h 1647192"/>
              <a:gd name="connsiteX1-657" fmla="*/ 318762 w 1679490"/>
              <a:gd name="connsiteY1-658" fmla="*/ 266635 h 1647192"/>
              <a:gd name="connsiteX2-659" fmla="*/ 975167 w 1679490"/>
              <a:gd name="connsiteY2-660" fmla="*/ 3895 h 1647192"/>
              <a:gd name="connsiteX3-661" fmla="*/ 1520119 w 1679490"/>
              <a:gd name="connsiteY3-662" fmla="*/ 367531 h 1647192"/>
              <a:gd name="connsiteX4-663" fmla="*/ 1668454 w 1679490"/>
              <a:gd name="connsiteY4-664" fmla="*/ 826928 h 1647192"/>
              <a:gd name="connsiteX5-665" fmla="*/ 1266440 w 1679490"/>
              <a:gd name="connsiteY5-666" fmla="*/ 1365342 h 1647192"/>
              <a:gd name="connsiteX6-667" fmla="*/ 527026 w 1679490"/>
              <a:gd name="connsiteY6-668" fmla="*/ 1569958 h 1647192"/>
              <a:gd name="connsiteX7-669" fmla="*/ 184071 w 1679490"/>
              <a:gd name="connsiteY7-670" fmla="*/ 1280783 h 1647192"/>
              <a:gd name="connsiteX8-671" fmla="*/ 11340 w 1679490"/>
              <a:gd name="connsiteY8-672" fmla="*/ 776192 h 1647192"/>
              <a:gd name="connsiteX0-673" fmla="*/ 27240 w 1695390"/>
              <a:gd name="connsiteY0-674" fmla="*/ 776192 h 1647192"/>
              <a:gd name="connsiteX1-675" fmla="*/ 334662 w 1695390"/>
              <a:gd name="connsiteY1-676" fmla="*/ 266635 h 1647192"/>
              <a:gd name="connsiteX2-677" fmla="*/ 991067 w 1695390"/>
              <a:gd name="connsiteY2-678" fmla="*/ 3895 h 1647192"/>
              <a:gd name="connsiteX3-679" fmla="*/ 1536019 w 1695390"/>
              <a:gd name="connsiteY3-680" fmla="*/ 367531 h 1647192"/>
              <a:gd name="connsiteX4-681" fmla="*/ 1684354 w 1695390"/>
              <a:gd name="connsiteY4-682" fmla="*/ 826928 h 1647192"/>
              <a:gd name="connsiteX5-683" fmla="*/ 1282340 w 1695390"/>
              <a:gd name="connsiteY5-684" fmla="*/ 1365342 h 1647192"/>
              <a:gd name="connsiteX6-685" fmla="*/ 542926 w 1695390"/>
              <a:gd name="connsiteY6-686" fmla="*/ 1569958 h 1647192"/>
              <a:gd name="connsiteX7-687" fmla="*/ 199971 w 1695390"/>
              <a:gd name="connsiteY7-688" fmla="*/ 1280783 h 1647192"/>
              <a:gd name="connsiteX8-689" fmla="*/ 27240 w 1695390"/>
              <a:gd name="connsiteY8-690" fmla="*/ 776192 h 1647192"/>
              <a:gd name="connsiteX0-691" fmla="*/ 78067 w 1644746"/>
              <a:gd name="connsiteY0-692" fmla="*/ 776192 h 1647192"/>
              <a:gd name="connsiteX1-693" fmla="*/ 284018 w 1644746"/>
              <a:gd name="connsiteY1-694" fmla="*/ 266635 h 1647192"/>
              <a:gd name="connsiteX2-695" fmla="*/ 940423 w 1644746"/>
              <a:gd name="connsiteY2-696" fmla="*/ 3895 h 1647192"/>
              <a:gd name="connsiteX3-697" fmla="*/ 1485375 w 1644746"/>
              <a:gd name="connsiteY3-698" fmla="*/ 367531 h 1647192"/>
              <a:gd name="connsiteX4-699" fmla="*/ 1633710 w 1644746"/>
              <a:gd name="connsiteY4-700" fmla="*/ 826928 h 1647192"/>
              <a:gd name="connsiteX5-701" fmla="*/ 1231696 w 1644746"/>
              <a:gd name="connsiteY5-702" fmla="*/ 1365342 h 1647192"/>
              <a:gd name="connsiteX6-703" fmla="*/ 492282 w 1644746"/>
              <a:gd name="connsiteY6-704" fmla="*/ 1569958 h 1647192"/>
              <a:gd name="connsiteX7-705" fmla="*/ 149327 w 1644746"/>
              <a:gd name="connsiteY7-706" fmla="*/ 1280783 h 1647192"/>
              <a:gd name="connsiteX8-707" fmla="*/ 78067 w 1644746"/>
              <a:gd name="connsiteY8-708" fmla="*/ 776192 h 1647192"/>
              <a:gd name="connsiteX0-709" fmla="*/ 49137 w 1615816"/>
              <a:gd name="connsiteY0-710" fmla="*/ 776192 h 1647192"/>
              <a:gd name="connsiteX1-711" fmla="*/ 255088 w 1615816"/>
              <a:gd name="connsiteY1-712" fmla="*/ 266635 h 1647192"/>
              <a:gd name="connsiteX2-713" fmla="*/ 911493 w 1615816"/>
              <a:gd name="connsiteY2-714" fmla="*/ 3895 h 1647192"/>
              <a:gd name="connsiteX3-715" fmla="*/ 1456445 w 1615816"/>
              <a:gd name="connsiteY3-716" fmla="*/ 367531 h 1647192"/>
              <a:gd name="connsiteX4-717" fmla="*/ 1604780 w 1615816"/>
              <a:gd name="connsiteY4-718" fmla="*/ 826928 h 1647192"/>
              <a:gd name="connsiteX5-719" fmla="*/ 1202766 w 1615816"/>
              <a:gd name="connsiteY5-720" fmla="*/ 1365342 h 1647192"/>
              <a:gd name="connsiteX6-721" fmla="*/ 463352 w 1615816"/>
              <a:gd name="connsiteY6-722" fmla="*/ 1569958 h 1647192"/>
              <a:gd name="connsiteX7-723" fmla="*/ 120397 w 1615816"/>
              <a:gd name="connsiteY7-724" fmla="*/ 1280783 h 1647192"/>
              <a:gd name="connsiteX8-725" fmla="*/ 49137 w 1615816"/>
              <a:gd name="connsiteY8-726" fmla="*/ 776192 h 1647192"/>
              <a:gd name="connsiteX0-727" fmla="*/ 71068 w 1637747"/>
              <a:gd name="connsiteY0-728" fmla="*/ 776192 h 1647192"/>
              <a:gd name="connsiteX1-729" fmla="*/ 277019 w 1637747"/>
              <a:gd name="connsiteY1-730" fmla="*/ 266635 h 1647192"/>
              <a:gd name="connsiteX2-731" fmla="*/ 933424 w 1637747"/>
              <a:gd name="connsiteY2-732" fmla="*/ 3895 h 1647192"/>
              <a:gd name="connsiteX3-733" fmla="*/ 1478376 w 1637747"/>
              <a:gd name="connsiteY3-734" fmla="*/ 367531 h 1647192"/>
              <a:gd name="connsiteX4-735" fmla="*/ 1626711 w 1637747"/>
              <a:gd name="connsiteY4-736" fmla="*/ 826928 h 1647192"/>
              <a:gd name="connsiteX5-737" fmla="*/ 1224697 w 1637747"/>
              <a:gd name="connsiteY5-738" fmla="*/ 1365342 h 1647192"/>
              <a:gd name="connsiteX6-739" fmla="*/ 485283 w 1637747"/>
              <a:gd name="connsiteY6-740" fmla="*/ 1569958 h 1647192"/>
              <a:gd name="connsiteX7-741" fmla="*/ 142328 w 1637747"/>
              <a:gd name="connsiteY7-742" fmla="*/ 1280783 h 1647192"/>
              <a:gd name="connsiteX8-743" fmla="*/ 71068 w 1637747"/>
              <a:gd name="connsiteY8-744" fmla="*/ 776192 h 1647192"/>
              <a:gd name="connsiteX0-745" fmla="*/ 66256 w 1632935"/>
              <a:gd name="connsiteY0-746" fmla="*/ 776192 h 1647192"/>
              <a:gd name="connsiteX1-747" fmla="*/ 272207 w 1632935"/>
              <a:gd name="connsiteY1-748" fmla="*/ 266635 h 1647192"/>
              <a:gd name="connsiteX2-749" fmla="*/ 928612 w 1632935"/>
              <a:gd name="connsiteY2-750" fmla="*/ 3895 h 1647192"/>
              <a:gd name="connsiteX3-751" fmla="*/ 1473564 w 1632935"/>
              <a:gd name="connsiteY3-752" fmla="*/ 367531 h 1647192"/>
              <a:gd name="connsiteX4-753" fmla="*/ 1621899 w 1632935"/>
              <a:gd name="connsiteY4-754" fmla="*/ 826928 h 1647192"/>
              <a:gd name="connsiteX5-755" fmla="*/ 1219885 w 1632935"/>
              <a:gd name="connsiteY5-756" fmla="*/ 1365342 h 1647192"/>
              <a:gd name="connsiteX6-757" fmla="*/ 480471 w 1632935"/>
              <a:gd name="connsiteY6-758" fmla="*/ 1569958 h 1647192"/>
              <a:gd name="connsiteX7-759" fmla="*/ 137516 w 1632935"/>
              <a:gd name="connsiteY7-760" fmla="*/ 1280783 h 1647192"/>
              <a:gd name="connsiteX8-761" fmla="*/ 66256 w 1632935"/>
              <a:gd name="connsiteY8-762" fmla="*/ 776192 h 1647192"/>
              <a:gd name="connsiteX0-763" fmla="*/ 45366 w 1612045"/>
              <a:gd name="connsiteY0-764" fmla="*/ 776192 h 1647192"/>
              <a:gd name="connsiteX1-765" fmla="*/ 251317 w 1612045"/>
              <a:gd name="connsiteY1-766" fmla="*/ 266635 h 1647192"/>
              <a:gd name="connsiteX2-767" fmla="*/ 907722 w 1612045"/>
              <a:gd name="connsiteY2-768" fmla="*/ 3895 h 1647192"/>
              <a:gd name="connsiteX3-769" fmla="*/ 1452674 w 1612045"/>
              <a:gd name="connsiteY3-770" fmla="*/ 367531 h 1647192"/>
              <a:gd name="connsiteX4-771" fmla="*/ 1601009 w 1612045"/>
              <a:gd name="connsiteY4-772" fmla="*/ 826928 h 1647192"/>
              <a:gd name="connsiteX5-773" fmla="*/ 1198995 w 1612045"/>
              <a:gd name="connsiteY5-774" fmla="*/ 1365342 h 1647192"/>
              <a:gd name="connsiteX6-775" fmla="*/ 459581 w 1612045"/>
              <a:gd name="connsiteY6-776" fmla="*/ 1569958 h 1647192"/>
              <a:gd name="connsiteX7-777" fmla="*/ 116626 w 1612045"/>
              <a:gd name="connsiteY7-778" fmla="*/ 1280783 h 1647192"/>
              <a:gd name="connsiteX8-779" fmla="*/ 45366 w 1612045"/>
              <a:gd name="connsiteY8-780" fmla="*/ 776192 h 1647192"/>
              <a:gd name="connsiteX0-781" fmla="*/ 86792 w 1653471"/>
              <a:gd name="connsiteY0-782" fmla="*/ 776192 h 1647192"/>
              <a:gd name="connsiteX1-783" fmla="*/ 292743 w 1653471"/>
              <a:gd name="connsiteY1-784" fmla="*/ 266635 h 1647192"/>
              <a:gd name="connsiteX2-785" fmla="*/ 949148 w 1653471"/>
              <a:gd name="connsiteY2-786" fmla="*/ 3895 h 1647192"/>
              <a:gd name="connsiteX3-787" fmla="*/ 1494100 w 1653471"/>
              <a:gd name="connsiteY3-788" fmla="*/ 367531 h 1647192"/>
              <a:gd name="connsiteX4-789" fmla="*/ 1642435 w 1653471"/>
              <a:gd name="connsiteY4-790" fmla="*/ 826928 h 1647192"/>
              <a:gd name="connsiteX5-791" fmla="*/ 1240421 w 1653471"/>
              <a:gd name="connsiteY5-792" fmla="*/ 1365342 h 1647192"/>
              <a:gd name="connsiteX6-793" fmla="*/ 501007 w 1653471"/>
              <a:gd name="connsiteY6-794" fmla="*/ 1569958 h 1647192"/>
              <a:gd name="connsiteX7-795" fmla="*/ 158052 w 1653471"/>
              <a:gd name="connsiteY7-796" fmla="*/ 1280783 h 1647192"/>
              <a:gd name="connsiteX8-797" fmla="*/ 86792 w 1653471"/>
              <a:gd name="connsiteY8-798" fmla="*/ 776192 h 1647192"/>
              <a:gd name="connsiteX0-799" fmla="*/ 86792 w 1653471"/>
              <a:gd name="connsiteY0-800" fmla="*/ 776192 h 1647192"/>
              <a:gd name="connsiteX1-801" fmla="*/ 292743 w 1653471"/>
              <a:gd name="connsiteY1-802" fmla="*/ 266635 h 1647192"/>
              <a:gd name="connsiteX2-803" fmla="*/ 949148 w 1653471"/>
              <a:gd name="connsiteY2-804" fmla="*/ 3895 h 1647192"/>
              <a:gd name="connsiteX3-805" fmla="*/ 1494100 w 1653471"/>
              <a:gd name="connsiteY3-806" fmla="*/ 367531 h 1647192"/>
              <a:gd name="connsiteX4-807" fmla="*/ 1642435 w 1653471"/>
              <a:gd name="connsiteY4-808" fmla="*/ 826928 h 1647192"/>
              <a:gd name="connsiteX5-809" fmla="*/ 1240421 w 1653471"/>
              <a:gd name="connsiteY5-810" fmla="*/ 1365342 h 1647192"/>
              <a:gd name="connsiteX6-811" fmla="*/ 501007 w 1653471"/>
              <a:gd name="connsiteY6-812" fmla="*/ 1569958 h 1647192"/>
              <a:gd name="connsiteX7-813" fmla="*/ 158052 w 1653471"/>
              <a:gd name="connsiteY7-814" fmla="*/ 1280783 h 1647192"/>
              <a:gd name="connsiteX8-815" fmla="*/ 86792 w 1653471"/>
              <a:gd name="connsiteY8-816" fmla="*/ 776192 h 1647192"/>
              <a:gd name="connsiteX0-817" fmla="*/ 47209 w 1613888"/>
              <a:gd name="connsiteY0-818" fmla="*/ 776192 h 1647192"/>
              <a:gd name="connsiteX1-819" fmla="*/ 253160 w 1613888"/>
              <a:gd name="connsiteY1-820" fmla="*/ 266635 h 1647192"/>
              <a:gd name="connsiteX2-821" fmla="*/ 909565 w 1613888"/>
              <a:gd name="connsiteY2-822" fmla="*/ 3895 h 1647192"/>
              <a:gd name="connsiteX3-823" fmla="*/ 1454517 w 1613888"/>
              <a:gd name="connsiteY3-824" fmla="*/ 367531 h 1647192"/>
              <a:gd name="connsiteX4-825" fmla="*/ 1602852 w 1613888"/>
              <a:gd name="connsiteY4-826" fmla="*/ 826928 h 1647192"/>
              <a:gd name="connsiteX5-827" fmla="*/ 1200838 w 1613888"/>
              <a:gd name="connsiteY5-828" fmla="*/ 1365342 h 1647192"/>
              <a:gd name="connsiteX6-829" fmla="*/ 461424 w 1613888"/>
              <a:gd name="connsiteY6-830" fmla="*/ 1569958 h 1647192"/>
              <a:gd name="connsiteX7-831" fmla="*/ 118469 w 1613888"/>
              <a:gd name="connsiteY7-832" fmla="*/ 1280783 h 1647192"/>
              <a:gd name="connsiteX8-833" fmla="*/ 47209 w 1613888"/>
              <a:gd name="connsiteY8-834" fmla="*/ 776192 h 1647192"/>
              <a:gd name="connsiteX0-835" fmla="*/ 47209 w 1613888"/>
              <a:gd name="connsiteY0-836" fmla="*/ 776192 h 1575839"/>
              <a:gd name="connsiteX1-837" fmla="*/ 253160 w 1613888"/>
              <a:gd name="connsiteY1-838" fmla="*/ 266635 h 1575839"/>
              <a:gd name="connsiteX2-839" fmla="*/ 909565 w 1613888"/>
              <a:gd name="connsiteY2-840" fmla="*/ 3895 h 1575839"/>
              <a:gd name="connsiteX3-841" fmla="*/ 1454517 w 1613888"/>
              <a:gd name="connsiteY3-842" fmla="*/ 367531 h 1575839"/>
              <a:gd name="connsiteX4-843" fmla="*/ 1602852 w 1613888"/>
              <a:gd name="connsiteY4-844" fmla="*/ 826928 h 1575839"/>
              <a:gd name="connsiteX5-845" fmla="*/ 1256539 w 1613888"/>
              <a:gd name="connsiteY5-846" fmla="*/ 1421042 h 1575839"/>
              <a:gd name="connsiteX6-847" fmla="*/ 461424 w 1613888"/>
              <a:gd name="connsiteY6-848" fmla="*/ 1569958 h 1575839"/>
              <a:gd name="connsiteX7-849" fmla="*/ 118469 w 1613888"/>
              <a:gd name="connsiteY7-850" fmla="*/ 1280783 h 1575839"/>
              <a:gd name="connsiteX8-851" fmla="*/ 47209 w 1613888"/>
              <a:gd name="connsiteY8-852" fmla="*/ 776192 h 1575839"/>
              <a:gd name="connsiteX0-853" fmla="*/ 47209 w 1613888"/>
              <a:gd name="connsiteY0-854" fmla="*/ 776192 h 1575839"/>
              <a:gd name="connsiteX1-855" fmla="*/ 253160 w 1613888"/>
              <a:gd name="connsiteY1-856" fmla="*/ 266635 h 1575839"/>
              <a:gd name="connsiteX2-857" fmla="*/ 909565 w 1613888"/>
              <a:gd name="connsiteY2-858" fmla="*/ 3895 h 1575839"/>
              <a:gd name="connsiteX3-859" fmla="*/ 1454517 w 1613888"/>
              <a:gd name="connsiteY3-860" fmla="*/ 367531 h 1575839"/>
              <a:gd name="connsiteX4-861" fmla="*/ 1602852 w 1613888"/>
              <a:gd name="connsiteY4-862" fmla="*/ 826928 h 1575839"/>
              <a:gd name="connsiteX5-863" fmla="*/ 1256539 w 1613888"/>
              <a:gd name="connsiteY5-864" fmla="*/ 1421042 h 1575839"/>
              <a:gd name="connsiteX6-865" fmla="*/ 461424 w 1613888"/>
              <a:gd name="connsiteY6-866" fmla="*/ 1569958 h 1575839"/>
              <a:gd name="connsiteX7-867" fmla="*/ 118469 w 1613888"/>
              <a:gd name="connsiteY7-868" fmla="*/ 1280783 h 1575839"/>
              <a:gd name="connsiteX8-869" fmla="*/ 47209 w 1613888"/>
              <a:gd name="connsiteY8-870" fmla="*/ 776192 h 1575839"/>
              <a:gd name="connsiteX0-871" fmla="*/ 47209 w 1613888"/>
              <a:gd name="connsiteY0-872" fmla="*/ 776192 h 1582572"/>
              <a:gd name="connsiteX1-873" fmla="*/ 253160 w 1613888"/>
              <a:gd name="connsiteY1-874" fmla="*/ 266635 h 1582572"/>
              <a:gd name="connsiteX2-875" fmla="*/ 909565 w 1613888"/>
              <a:gd name="connsiteY2-876" fmla="*/ 3895 h 1582572"/>
              <a:gd name="connsiteX3-877" fmla="*/ 1454517 w 1613888"/>
              <a:gd name="connsiteY3-878" fmla="*/ 367531 h 1582572"/>
              <a:gd name="connsiteX4-879" fmla="*/ 1602852 w 1613888"/>
              <a:gd name="connsiteY4-880" fmla="*/ 826928 h 1582572"/>
              <a:gd name="connsiteX5-881" fmla="*/ 1256539 w 1613888"/>
              <a:gd name="connsiteY5-882" fmla="*/ 1421042 h 1582572"/>
              <a:gd name="connsiteX6-883" fmla="*/ 461424 w 1613888"/>
              <a:gd name="connsiteY6-884" fmla="*/ 1569958 h 1582572"/>
              <a:gd name="connsiteX7-885" fmla="*/ 118469 w 1613888"/>
              <a:gd name="connsiteY7-886" fmla="*/ 1280783 h 1582572"/>
              <a:gd name="connsiteX8-887" fmla="*/ 47209 w 1613888"/>
              <a:gd name="connsiteY8-888" fmla="*/ 776192 h 1582572"/>
              <a:gd name="connsiteX0-889" fmla="*/ 47209 w 1613888"/>
              <a:gd name="connsiteY0-890" fmla="*/ 776192 h 1582572"/>
              <a:gd name="connsiteX1-891" fmla="*/ 253160 w 1613888"/>
              <a:gd name="connsiteY1-892" fmla="*/ 266635 h 1582572"/>
              <a:gd name="connsiteX2-893" fmla="*/ 909565 w 1613888"/>
              <a:gd name="connsiteY2-894" fmla="*/ 3895 h 1582572"/>
              <a:gd name="connsiteX3-895" fmla="*/ 1454517 w 1613888"/>
              <a:gd name="connsiteY3-896" fmla="*/ 367531 h 1582572"/>
              <a:gd name="connsiteX4-897" fmla="*/ 1602852 w 1613888"/>
              <a:gd name="connsiteY4-898" fmla="*/ 826928 h 1582572"/>
              <a:gd name="connsiteX5-899" fmla="*/ 1256539 w 1613888"/>
              <a:gd name="connsiteY5-900" fmla="*/ 1421042 h 1582572"/>
              <a:gd name="connsiteX6-901" fmla="*/ 461424 w 1613888"/>
              <a:gd name="connsiteY6-902" fmla="*/ 1569958 h 1582572"/>
              <a:gd name="connsiteX7-903" fmla="*/ 118469 w 1613888"/>
              <a:gd name="connsiteY7-904" fmla="*/ 1280783 h 1582572"/>
              <a:gd name="connsiteX8-905" fmla="*/ 47209 w 1613888"/>
              <a:gd name="connsiteY8-906" fmla="*/ 776192 h 1582572"/>
              <a:gd name="connsiteX0-907" fmla="*/ 36743 w 1603422"/>
              <a:gd name="connsiteY0-908" fmla="*/ 778233 h 1584613"/>
              <a:gd name="connsiteX1-909" fmla="*/ 242694 w 1603422"/>
              <a:gd name="connsiteY1-910" fmla="*/ 252762 h 1584613"/>
              <a:gd name="connsiteX2-911" fmla="*/ 899099 w 1603422"/>
              <a:gd name="connsiteY2-912" fmla="*/ 5936 h 1584613"/>
              <a:gd name="connsiteX3-913" fmla="*/ 1444051 w 1603422"/>
              <a:gd name="connsiteY3-914" fmla="*/ 369572 h 1584613"/>
              <a:gd name="connsiteX4-915" fmla="*/ 1592386 w 1603422"/>
              <a:gd name="connsiteY4-916" fmla="*/ 828969 h 1584613"/>
              <a:gd name="connsiteX5-917" fmla="*/ 1246073 w 1603422"/>
              <a:gd name="connsiteY5-918" fmla="*/ 1423083 h 1584613"/>
              <a:gd name="connsiteX6-919" fmla="*/ 450958 w 1603422"/>
              <a:gd name="connsiteY6-920" fmla="*/ 1571999 h 1584613"/>
              <a:gd name="connsiteX7-921" fmla="*/ 108003 w 1603422"/>
              <a:gd name="connsiteY7-922" fmla="*/ 1282824 h 1584613"/>
              <a:gd name="connsiteX8-923" fmla="*/ 36743 w 1603422"/>
              <a:gd name="connsiteY8-924" fmla="*/ 778233 h 1584613"/>
              <a:gd name="connsiteX0-925" fmla="*/ 27616 w 1594295"/>
              <a:gd name="connsiteY0-926" fmla="*/ 778233 h 1584613"/>
              <a:gd name="connsiteX1-927" fmla="*/ 233567 w 1594295"/>
              <a:gd name="connsiteY1-928" fmla="*/ 252762 h 1584613"/>
              <a:gd name="connsiteX2-929" fmla="*/ 889972 w 1594295"/>
              <a:gd name="connsiteY2-930" fmla="*/ 5936 h 1584613"/>
              <a:gd name="connsiteX3-931" fmla="*/ 1434924 w 1594295"/>
              <a:gd name="connsiteY3-932" fmla="*/ 369572 h 1584613"/>
              <a:gd name="connsiteX4-933" fmla="*/ 1583259 w 1594295"/>
              <a:gd name="connsiteY4-934" fmla="*/ 828969 h 1584613"/>
              <a:gd name="connsiteX5-935" fmla="*/ 1236946 w 1594295"/>
              <a:gd name="connsiteY5-936" fmla="*/ 1423083 h 1584613"/>
              <a:gd name="connsiteX6-937" fmla="*/ 441831 w 1594295"/>
              <a:gd name="connsiteY6-938" fmla="*/ 1571999 h 1584613"/>
              <a:gd name="connsiteX7-939" fmla="*/ 98876 w 1594295"/>
              <a:gd name="connsiteY7-940" fmla="*/ 1282824 h 1584613"/>
              <a:gd name="connsiteX8-941" fmla="*/ 27616 w 1594295"/>
              <a:gd name="connsiteY8-942" fmla="*/ 778233 h 1584613"/>
              <a:gd name="connsiteX0-943" fmla="*/ 27616 w 1594295"/>
              <a:gd name="connsiteY0-944" fmla="*/ 778233 h 1584613"/>
              <a:gd name="connsiteX1-945" fmla="*/ 233567 w 1594295"/>
              <a:gd name="connsiteY1-946" fmla="*/ 252762 h 1584613"/>
              <a:gd name="connsiteX2-947" fmla="*/ 889972 w 1594295"/>
              <a:gd name="connsiteY2-948" fmla="*/ 5936 h 1584613"/>
              <a:gd name="connsiteX3-949" fmla="*/ 1434924 w 1594295"/>
              <a:gd name="connsiteY3-950" fmla="*/ 369572 h 1584613"/>
              <a:gd name="connsiteX4-951" fmla="*/ 1583259 w 1594295"/>
              <a:gd name="connsiteY4-952" fmla="*/ 828969 h 1584613"/>
              <a:gd name="connsiteX5-953" fmla="*/ 1236946 w 1594295"/>
              <a:gd name="connsiteY5-954" fmla="*/ 1423083 h 1584613"/>
              <a:gd name="connsiteX6-955" fmla="*/ 441831 w 1594295"/>
              <a:gd name="connsiteY6-956" fmla="*/ 1571999 h 1584613"/>
              <a:gd name="connsiteX7-957" fmla="*/ 98876 w 1594295"/>
              <a:gd name="connsiteY7-958" fmla="*/ 1282824 h 1584613"/>
              <a:gd name="connsiteX8-959" fmla="*/ 27616 w 1594295"/>
              <a:gd name="connsiteY8-960" fmla="*/ 778233 h 1584613"/>
              <a:gd name="connsiteX0-961" fmla="*/ 49372 w 1616051"/>
              <a:gd name="connsiteY0-962" fmla="*/ 778233 h 1584613"/>
              <a:gd name="connsiteX1-963" fmla="*/ 255323 w 1616051"/>
              <a:gd name="connsiteY1-964" fmla="*/ 252762 h 1584613"/>
              <a:gd name="connsiteX2-965" fmla="*/ 911728 w 1616051"/>
              <a:gd name="connsiteY2-966" fmla="*/ 5936 h 1584613"/>
              <a:gd name="connsiteX3-967" fmla="*/ 1456680 w 1616051"/>
              <a:gd name="connsiteY3-968" fmla="*/ 369572 h 1584613"/>
              <a:gd name="connsiteX4-969" fmla="*/ 1605015 w 1616051"/>
              <a:gd name="connsiteY4-970" fmla="*/ 828969 h 1584613"/>
              <a:gd name="connsiteX5-971" fmla="*/ 1258702 w 1616051"/>
              <a:gd name="connsiteY5-972" fmla="*/ 1423083 h 1584613"/>
              <a:gd name="connsiteX6-973" fmla="*/ 463587 w 1616051"/>
              <a:gd name="connsiteY6-974" fmla="*/ 1571999 h 1584613"/>
              <a:gd name="connsiteX7-975" fmla="*/ 120632 w 1616051"/>
              <a:gd name="connsiteY7-976" fmla="*/ 1282824 h 1584613"/>
              <a:gd name="connsiteX8-977" fmla="*/ 49372 w 1616051"/>
              <a:gd name="connsiteY8-978" fmla="*/ 778233 h 1584613"/>
              <a:gd name="connsiteX0-979" fmla="*/ 49372 w 1616051"/>
              <a:gd name="connsiteY0-980" fmla="*/ 778233 h 1613875"/>
              <a:gd name="connsiteX1-981" fmla="*/ 255323 w 1616051"/>
              <a:gd name="connsiteY1-982" fmla="*/ 252762 h 1613875"/>
              <a:gd name="connsiteX2-983" fmla="*/ 911728 w 1616051"/>
              <a:gd name="connsiteY2-984" fmla="*/ 5936 h 1613875"/>
              <a:gd name="connsiteX3-985" fmla="*/ 1456680 w 1616051"/>
              <a:gd name="connsiteY3-986" fmla="*/ 369572 h 1613875"/>
              <a:gd name="connsiteX4-987" fmla="*/ 1605015 w 1616051"/>
              <a:gd name="connsiteY4-988" fmla="*/ 828969 h 1613875"/>
              <a:gd name="connsiteX5-989" fmla="*/ 1258702 w 1616051"/>
              <a:gd name="connsiteY5-990" fmla="*/ 1423083 h 1613875"/>
              <a:gd name="connsiteX6-991" fmla="*/ 463587 w 1616051"/>
              <a:gd name="connsiteY6-992" fmla="*/ 1571999 h 1613875"/>
              <a:gd name="connsiteX7-993" fmla="*/ 120632 w 1616051"/>
              <a:gd name="connsiteY7-994" fmla="*/ 1282824 h 1613875"/>
              <a:gd name="connsiteX8-995" fmla="*/ 49372 w 1616051"/>
              <a:gd name="connsiteY8-996" fmla="*/ 778233 h 1613875"/>
              <a:gd name="connsiteX0-997" fmla="*/ 49372 w 1616051"/>
              <a:gd name="connsiteY0-998" fmla="*/ 778233 h 1613875"/>
              <a:gd name="connsiteX1-999" fmla="*/ 255323 w 1616051"/>
              <a:gd name="connsiteY1-1000" fmla="*/ 252762 h 1613875"/>
              <a:gd name="connsiteX2-1001" fmla="*/ 911728 w 1616051"/>
              <a:gd name="connsiteY2-1002" fmla="*/ 5936 h 1613875"/>
              <a:gd name="connsiteX3-1003" fmla="*/ 1456680 w 1616051"/>
              <a:gd name="connsiteY3-1004" fmla="*/ 369572 h 1613875"/>
              <a:gd name="connsiteX4-1005" fmla="*/ 1605015 w 1616051"/>
              <a:gd name="connsiteY4-1006" fmla="*/ 828969 h 1613875"/>
              <a:gd name="connsiteX5-1007" fmla="*/ 1258702 w 1616051"/>
              <a:gd name="connsiteY5-1008" fmla="*/ 1423083 h 1613875"/>
              <a:gd name="connsiteX6-1009" fmla="*/ 463587 w 1616051"/>
              <a:gd name="connsiteY6-1010" fmla="*/ 1571999 h 1613875"/>
              <a:gd name="connsiteX7-1011" fmla="*/ 120632 w 1616051"/>
              <a:gd name="connsiteY7-1012" fmla="*/ 1282824 h 1613875"/>
              <a:gd name="connsiteX8-1013" fmla="*/ 49372 w 1616051"/>
              <a:gd name="connsiteY8-1014" fmla="*/ 778233 h 1613875"/>
              <a:gd name="connsiteX0-1015" fmla="*/ 49372 w 1638781"/>
              <a:gd name="connsiteY0-1016" fmla="*/ 778233 h 1613875"/>
              <a:gd name="connsiteX1-1017" fmla="*/ 255323 w 1638781"/>
              <a:gd name="connsiteY1-1018" fmla="*/ 252762 h 1613875"/>
              <a:gd name="connsiteX2-1019" fmla="*/ 911728 w 1638781"/>
              <a:gd name="connsiteY2-1020" fmla="*/ 5936 h 1613875"/>
              <a:gd name="connsiteX3-1021" fmla="*/ 1456680 w 1638781"/>
              <a:gd name="connsiteY3-1022" fmla="*/ 369572 h 1613875"/>
              <a:gd name="connsiteX4-1023" fmla="*/ 1605015 w 1638781"/>
              <a:gd name="connsiteY4-1024" fmla="*/ 828969 h 1613875"/>
              <a:gd name="connsiteX5-1025" fmla="*/ 1258702 w 1638781"/>
              <a:gd name="connsiteY5-1026" fmla="*/ 1423083 h 1613875"/>
              <a:gd name="connsiteX6-1027" fmla="*/ 463587 w 1638781"/>
              <a:gd name="connsiteY6-1028" fmla="*/ 1571999 h 1613875"/>
              <a:gd name="connsiteX7-1029" fmla="*/ 120632 w 1638781"/>
              <a:gd name="connsiteY7-1030" fmla="*/ 1282824 h 1613875"/>
              <a:gd name="connsiteX8-1031" fmla="*/ 49372 w 1638781"/>
              <a:gd name="connsiteY8-1032" fmla="*/ 778233 h 1613875"/>
              <a:gd name="connsiteX0-1033" fmla="*/ 49372 w 1638781"/>
              <a:gd name="connsiteY0-1034" fmla="*/ 778233 h 1649990"/>
              <a:gd name="connsiteX1-1035" fmla="*/ 255323 w 1638781"/>
              <a:gd name="connsiteY1-1036" fmla="*/ 252762 h 1649990"/>
              <a:gd name="connsiteX2-1037" fmla="*/ 911728 w 1638781"/>
              <a:gd name="connsiteY2-1038" fmla="*/ 5936 h 1649990"/>
              <a:gd name="connsiteX3-1039" fmla="*/ 1456680 w 1638781"/>
              <a:gd name="connsiteY3-1040" fmla="*/ 369572 h 1649990"/>
              <a:gd name="connsiteX4-1041" fmla="*/ 1605015 w 1638781"/>
              <a:gd name="connsiteY4-1042" fmla="*/ 828969 h 1649990"/>
              <a:gd name="connsiteX5-1043" fmla="*/ 1258702 w 1638781"/>
              <a:gd name="connsiteY5-1044" fmla="*/ 1423083 h 1649990"/>
              <a:gd name="connsiteX6-1045" fmla="*/ 463587 w 1638781"/>
              <a:gd name="connsiteY6-1046" fmla="*/ 1571999 h 1649990"/>
              <a:gd name="connsiteX7-1047" fmla="*/ 120632 w 1638781"/>
              <a:gd name="connsiteY7-1048" fmla="*/ 1282824 h 1649990"/>
              <a:gd name="connsiteX8-1049" fmla="*/ 49372 w 1638781"/>
              <a:gd name="connsiteY8-1050" fmla="*/ 778233 h 1649990"/>
              <a:gd name="connsiteX0-1051" fmla="*/ 49372 w 1638781"/>
              <a:gd name="connsiteY0-1052" fmla="*/ 778233 h 1595130"/>
              <a:gd name="connsiteX1-1053" fmla="*/ 255323 w 1638781"/>
              <a:gd name="connsiteY1-1054" fmla="*/ 252762 h 1595130"/>
              <a:gd name="connsiteX2-1055" fmla="*/ 911728 w 1638781"/>
              <a:gd name="connsiteY2-1056" fmla="*/ 5936 h 1595130"/>
              <a:gd name="connsiteX3-1057" fmla="*/ 1456680 w 1638781"/>
              <a:gd name="connsiteY3-1058" fmla="*/ 369572 h 1595130"/>
              <a:gd name="connsiteX4-1059" fmla="*/ 1605015 w 1638781"/>
              <a:gd name="connsiteY4-1060" fmla="*/ 828969 h 1595130"/>
              <a:gd name="connsiteX5-1061" fmla="*/ 1210958 w 1638781"/>
              <a:gd name="connsiteY5-1062" fmla="*/ 1383298 h 1595130"/>
              <a:gd name="connsiteX6-1063" fmla="*/ 463587 w 1638781"/>
              <a:gd name="connsiteY6-1064" fmla="*/ 1571999 h 1595130"/>
              <a:gd name="connsiteX7-1065" fmla="*/ 120632 w 1638781"/>
              <a:gd name="connsiteY7-1066" fmla="*/ 1282824 h 1595130"/>
              <a:gd name="connsiteX8-1067" fmla="*/ 49372 w 1638781"/>
              <a:gd name="connsiteY8-1068" fmla="*/ 778233 h 1595130"/>
              <a:gd name="connsiteX0-1069" fmla="*/ 49372 w 1638781"/>
              <a:gd name="connsiteY0-1070" fmla="*/ 778233 h 1633508"/>
              <a:gd name="connsiteX1-1071" fmla="*/ 255323 w 1638781"/>
              <a:gd name="connsiteY1-1072" fmla="*/ 252762 h 1633508"/>
              <a:gd name="connsiteX2-1073" fmla="*/ 911728 w 1638781"/>
              <a:gd name="connsiteY2-1074" fmla="*/ 5936 h 1633508"/>
              <a:gd name="connsiteX3-1075" fmla="*/ 1456680 w 1638781"/>
              <a:gd name="connsiteY3-1076" fmla="*/ 369572 h 1633508"/>
              <a:gd name="connsiteX4-1077" fmla="*/ 1605015 w 1638781"/>
              <a:gd name="connsiteY4-1078" fmla="*/ 828969 h 1633508"/>
              <a:gd name="connsiteX5-1079" fmla="*/ 1210958 w 1638781"/>
              <a:gd name="connsiteY5-1080" fmla="*/ 1383298 h 1633508"/>
              <a:gd name="connsiteX6-1081" fmla="*/ 463587 w 1638781"/>
              <a:gd name="connsiteY6-1082" fmla="*/ 1571999 h 1633508"/>
              <a:gd name="connsiteX7-1083" fmla="*/ 120632 w 1638781"/>
              <a:gd name="connsiteY7-1084" fmla="*/ 1282824 h 1633508"/>
              <a:gd name="connsiteX8-1085" fmla="*/ 49372 w 1638781"/>
              <a:gd name="connsiteY8-1086" fmla="*/ 778233 h 1633508"/>
              <a:gd name="connsiteX0-1087" fmla="*/ 49372 w 1622850"/>
              <a:gd name="connsiteY0-1088" fmla="*/ 778233 h 1633508"/>
              <a:gd name="connsiteX1-1089" fmla="*/ 255323 w 1622850"/>
              <a:gd name="connsiteY1-1090" fmla="*/ 252762 h 1633508"/>
              <a:gd name="connsiteX2-1091" fmla="*/ 911728 w 1622850"/>
              <a:gd name="connsiteY2-1092" fmla="*/ 5936 h 1633508"/>
              <a:gd name="connsiteX3-1093" fmla="*/ 1456680 w 1622850"/>
              <a:gd name="connsiteY3-1094" fmla="*/ 369572 h 1633508"/>
              <a:gd name="connsiteX4-1095" fmla="*/ 1605015 w 1622850"/>
              <a:gd name="connsiteY4-1096" fmla="*/ 828969 h 1633508"/>
              <a:gd name="connsiteX5-1097" fmla="*/ 1210958 w 1622850"/>
              <a:gd name="connsiteY5-1098" fmla="*/ 1383298 h 1633508"/>
              <a:gd name="connsiteX6-1099" fmla="*/ 463587 w 1622850"/>
              <a:gd name="connsiteY6-1100" fmla="*/ 1571999 h 1633508"/>
              <a:gd name="connsiteX7-1101" fmla="*/ 120632 w 1622850"/>
              <a:gd name="connsiteY7-1102" fmla="*/ 1282824 h 1633508"/>
              <a:gd name="connsiteX8-1103" fmla="*/ 49372 w 1622850"/>
              <a:gd name="connsiteY8-1104" fmla="*/ 778233 h 1633508"/>
              <a:gd name="connsiteX0-1105" fmla="*/ 49372 w 1622850"/>
              <a:gd name="connsiteY0-1106" fmla="*/ 778233 h 1605884"/>
              <a:gd name="connsiteX1-1107" fmla="*/ 255323 w 1622850"/>
              <a:gd name="connsiteY1-1108" fmla="*/ 252762 h 1605884"/>
              <a:gd name="connsiteX2-1109" fmla="*/ 911728 w 1622850"/>
              <a:gd name="connsiteY2-1110" fmla="*/ 5936 h 1605884"/>
              <a:gd name="connsiteX3-1111" fmla="*/ 1456680 w 1622850"/>
              <a:gd name="connsiteY3-1112" fmla="*/ 369572 h 1605884"/>
              <a:gd name="connsiteX4-1113" fmla="*/ 1605015 w 1622850"/>
              <a:gd name="connsiteY4-1114" fmla="*/ 828969 h 1605884"/>
              <a:gd name="connsiteX5-1115" fmla="*/ 1250744 w 1622850"/>
              <a:gd name="connsiteY5-1116" fmla="*/ 1407170 h 1605884"/>
              <a:gd name="connsiteX6-1117" fmla="*/ 463587 w 1622850"/>
              <a:gd name="connsiteY6-1118" fmla="*/ 1571999 h 1605884"/>
              <a:gd name="connsiteX7-1119" fmla="*/ 120632 w 1622850"/>
              <a:gd name="connsiteY7-1120" fmla="*/ 1282824 h 1605884"/>
              <a:gd name="connsiteX8-1121" fmla="*/ 49372 w 1622850"/>
              <a:gd name="connsiteY8-1122" fmla="*/ 778233 h 1605884"/>
              <a:gd name="connsiteX0-1123" fmla="*/ 49372 w 1622850"/>
              <a:gd name="connsiteY0-1124" fmla="*/ 778233 h 1608143"/>
              <a:gd name="connsiteX1-1125" fmla="*/ 255323 w 1622850"/>
              <a:gd name="connsiteY1-1126" fmla="*/ 252762 h 1608143"/>
              <a:gd name="connsiteX2-1127" fmla="*/ 911728 w 1622850"/>
              <a:gd name="connsiteY2-1128" fmla="*/ 5936 h 1608143"/>
              <a:gd name="connsiteX3-1129" fmla="*/ 1456680 w 1622850"/>
              <a:gd name="connsiteY3-1130" fmla="*/ 369572 h 1608143"/>
              <a:gd name="connsiteX4-1131" fmla="*/ 1605015 w 1622850"/>
              <a:gd name="connsiteY4-1132" fmla="*/ 828969 h 1608143"/>
              <a:gd name="connsiteX5-1133" fmla="*/ 1296996 w 1622850"/>
              <a:gd name="connsiteY5-1134" fmla="*/ 1411795 h 1608143"/>
              <a:gd name="connsiteX6-1135" fmla="*/ 463587 w 1622850"/>
              <a:gd name="connsiteY6-1136" fmla="*/ 1571999 h 1608143"/>
              <a:gd name="connsiteX7-1137" fmla="*/ 120632 w 1622850"/>
              <a:gd name="connsiteY7-1138" fmla="*/ 1282824 h 1608143"/>
              <a:gd name="connsiteX8-1139" fmla="*/ 49372 w 1622850"/>
              <a:gd name="connsiteY8-1140" fmla="*/ 778233 h 1608143"/>
              <a:gd name="connsiteX0-1141" fmla="*/ 49372 w 1622850"/>
              <a:gd name="connsiteY0-1142" fmla="*/ 778233 h 1608143"/>
              <a:gd name="connsiteX1-1143" fmla="*/ 255323 w 1622850"/>
              <a:gd name="connsiteY1-1144" fmla="*/ 252762 h 1608143"/>
              <a:gd name="connsiteX2-1145" fmla="*/ 911728 w 1622850"/>
              <a:gd name="connsiteY2-1146" fmla="*/ 5936 h 1608143"/>
              <a:gd name="connsiteX3-1147" fmla="*/ 1456680 w 1622850"/>
              <a:gd name="connsiteY3-1148" fmla="*/ 369572 h 1608143"/>
              <a:gd name="connsiteX4-1149" fmla="*/ 1605015 w 1622850"/>
              <a:gd name="connsiteY4-1150" fmla="*/ 828969 h 1608143"/>
              <a:gd name="connsiteX5-1151" fmla="*/ 1296996 w 1622850"/>
              <a:gd name="connsiteY5-1152" fmla="*/ 1411795 h 1608143"/>
              <a:gd name="connsiteX6-1153" fmla="*/ 463587 w 1622850"/>
              <a:gd name="connsiteY6-1154" fmla="*/ 1571999 h 1608143"/>
              <a:gd name="connsiteX7-1155" fmla="*/ 120632 w 1622850"/>
              <a:gd name="connsiteY7-1156" fmla="*/ 1282824 h 1608143"/>
              <a:gd name="connsiteX8-1157" fmla="*/ 49372 w 1622850"/>
              <a:gd name="connsiteY8-1158" fmla="*/ 778233 h 1608143"/>
              <a:gd name="connsiteX0-1159" fmla="*/ 73398 w 1646876"/>
              <a:gd name="connsiteY0-1160" fmla="*/ 778233 h 1608143"/>
              <a:gd name="connsiteX1-1161" fmla="*/ 237722 w 1646876"/>
              <a:gd name="connsiteY1-1162" fmla="*/ 252762 h 1608143"/>
              <a:gd name="connsiteX2-1163" fmla="*/ 935754 w 1646876"/>
              <a:gd name="connsiteY2-1164" fmla="*/ 5936 h 1608143"/>
              <a:gd name="connsiteX3-1165" fmla="*/ 1480706 w 1646876"/>
              <a:gd name="connsiteY3-1166" fmla="*/ 369572 h 1608143"/>
              <a:gd name="connsiteX4-1167" fmla="*/ 1629041 w 1646876"/>
              <a:gd name="connsiteY4-1168" fmla="*/ 828969 h 1608143"/>
              <a:gd name="connsiteX5-1169" fmla="*/ 1321022 w 1646876"/>
              <a:gd name="connsiteY5-1170" fmla="*/ 1411795 h 1608143"/>
              <a:gd name="connsiteX6-1171" fmla="*/ 487613 w 1646876"/>
              <a:gd name="connsiteY6-1172" fmla="*/ 1571999 h 1608143"/>
              <a:gd name="connsiteX7-1173" fmla="*/ 144658 w 1646876"/>
              <a:gd name="connsiteY7-1174" fmla="*/ 1282824 h 1608143"/>
              <a:gd name="connsiteX8-1175" fmla="*/ 73398 w 1646876"/>
              <a:gd name="connsiteY8-1176" fmla="*/ 778233 h 1608143"/>
              <a:gd name="connsiteX0-1177" fmla="*/ 56925 w 1658155"/>
              <a:gd name="connsiteY0-1178" fmla="*/ 778233 h 1608143"/>
              <a:gd name="connsiteX1-1179" fmla="*/ 249001 w 1658155"/>
              <a:gd name="connsiteY1-1180" fmla="*/ 252762 h 1608143"/>
              <a:gd name="connsiteX2-1181" fmla="*/ 947033 w 1658155"/>
              <a:gd name="connsiteY2-1182" fmla="*/ 5936 h 1608143"/>
              <a:gd name="connsiteX3-1183" fmla="*/ 1491985 w 1658155"/>
              <a:gd name="connsiteY3-1184" fmla="*/ 369572 h 1608143"/>
              <a:gd name="connsiteX4-1185" fmla="*/ 1640320 w 1658155"/>
              <a:gd name="connsiteY4-1186" fmla="*/ 828969 h 1608143"/>
              <a:gd name="connsiteX5-1187" fmla="*/ 1332301 w 1658155"/>
              <a:gd name="connsiteY5-1188" fmla="*/ 1411795 h 1608143"/>
              <a:gd name="connsiteX6-1189" fmla="*/ 498892 w 1658155"/>
              <a:gd name="connsiteY6-1190" fmla="*/ 1571999 h 1608143"/>
              <a:gd name="connsiteX7-1191" fmla="*/ 155937 w 1658155"/>
              <a:gd name="connsiteY7-1192" fmla="*/ 1282824 h 1608143"/>
              <a:gd name="connsiteX8-1193" fmla="*/ 56925 w 1658155"/>
              <a:gd name="connsiteY8-1194" fmla="*/ 778233 h 160814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51" y="connsiteY5-152"/>
              </a:cxn>
              <a:cxn ang="0">
                <a:pos x="connsiteX6-225" y="connsiteY6-226"/>
              </a:cxn>
              <a:cxn ang="0">
                <a:pos x="connsiteX7-339" y="connsiteY7-340"/>
              </a:cxn>
              <a:cxn ang="0">
                <a:pos x="connsiteX8-581" y="connsiteY8-582"/>
              </a:cxn>
            </a:cxnLst>
            <a:rect l="l" t="t" r="r" b="b"/>
            <a:pathLst>
              <a:path w="1658155" h="1608143">
                <a:moveTo>
                  <a:pt x="56925" y="778233"/>
                </a:moveTo>
                <a:cubicBezTo>
                  <a:pt x="72436" y="606556"/>
                  <a:pt x="42934" y="392213"/>
                  <a:pt x="249001" y="252762"/>
                </a:cubicBezTo>
                <a:cubicBezTo>
                  <a:pt x="349671" y="2101"/>
                  <a:pt x="739869" y="-13532"/>
                  <a:pt x="947033" y="5936"/>
                </a:cubicBezTo>
                <a:cubicBezTo>
                  <a:pt x="1154197" y="25404"/>
                  <a:pt x="1435629" y="139385"/>
                  <a:pt x="1491985" y="369572"/>
                </a:cubicBezTo>
                <a:cubicBezTo>
                  <a:pt x="1754254" y="623630"/>
                  <a:pt x="1623083" y="671123"/>
                  <a:pt x="1640320" y="828969"/>
                </a:cubicBezTo>
                <a:cubicBezTo>
                  <a:pt x="1601856" y="1257360"/>
                  <a:pt x="1636239" y="1152835"/>
                  <a:pt x="1332301" y="1411795"/>
                </a:cubicBezTo>
                <a:cubicBezTo>
                  <a:pt x="1126821" y="1697596"/>
                  <a:pt x="694953" y="1593494"/>
                  <a:pt x="498892" y="1571999"/>
                </a:cubicBezTo>
                <a:cubicBezTo>
                  <a:pt x="302831" y="1550504"/>
                  <a:pt x="242881" y="1556377"/>
                  <a:pt x="155937" y="1282824"/>
                </a:cubicBezTo>
                <a:cubicBezTo>
                  <a:pt x="-110056" y="937657"/>
                  <a:pt x="41414" y="949910"/>
                  <a:pt x="56925" y="778233"/>
                </a:cubicBezTo>
                <a:close/>
              </a:path>
            </a:pathLst>
          </a:custGeom>
          <a:noFill/>
          <a:ln w="15875">
            <a:solidFill>
              <a:srgbClr val="DBA39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3845646" y="1795634"/>
            <a:ext cx="706312" cy="706312"/>
          </a:xfrm>
          <a:prstGeom prst="ellipse">
            <a:avLst/>
          </a:prstGeom>
          <a:solidFill>
            <a:srgbClr val="F5F4F2"/>
          </a:solidFill>
          <a:ln w="15875">
            <a:solidFill>
              <a:srgbClr val="DBA3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2" name="椭圆 11"/>
          <p:cNvSpPr/>
          <p:nvPr/>
        </p:nvSpPr>
        <p:spPr>
          <a:xfrm>
            <a:off x="4302987" y="3089801"/>
            <a:ext cx="333633" cy="333633"/>
          </a:xfrm>
          <a:prstGeom prst="ellipse">
            <a:avLst/>
          </a:prstGeom>
          <a:solidFill>
            <a:srgbClr val="F5F4F2"/>
          </a:solidFill>
          <a:ln w="15875">
            <a:solidFill>
              <a:srgbClr val="DBA3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6988394" y="3280771"/>
            <a:ext cx="687285" cy="687285"/>
          </a:xfrm>
          <a:prstGeom prst="ellipse">
            <a:avLst/>
          </a:prstGeom>
          <a:solidFill>
            <a:srgbClr val="F5F4F2"/>
          </a:solidFill>
          <a:ln w="15875">
            <a:solidFill>
              <a:srgbClr val="DBA3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7353173" y="2303630"/>
            <a:ext cx="395504" cy="396632"/>
          </a:xfrm>
          <a:prstGeom prst="ellipse">
            <a:avLst/>
          </a:prstGeom>
          <a:solidFill>
            <a:srgbClr val="F5F4F2"/>
          </a:solidFill>
          <a:ln w="15875">
            <a:solidFill>
              <a:srgbClr val="DBA3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5364993" y="3717849"/>
            <a:ext cx="249495" cy="250207"/>
          </a:xfrm>
          <a:prstGeom prst="ellipse">
            <a:avLst/>
          </a:prstGeom>
          <a:solidFill>
            <a:srgbClr val="F5F4F2"/>
          </a:solidFill>
          <a:ln w="15875">
            <a:solidFill>
              <a:srgbClr val="DBA3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/>
          <p:cNvSpPr/>
          <p:nvPr/>
        </p:nvSpPr>
        <p:spPr>
          <a:xfrm>
            <a:off x="5941873" y="5363288"/>
            <a:ext cx="249495" cy="250207"/>
          </a:xfrm>
          <a:prstGeom prst="ellipse">
            <a:avLst/>
          </a:prstGeom>
          <a:solidFill>
            <a:srgbClr val="F5F4F2"/>
          </a:solidFill>
          <a:ln w="15875">
            <a:solidFill>
              <a:srgbClr val="DBA3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椭圆 16"/>
          <p:cNvSpPr/>
          <p:nvPr/>
        </p:nvSpPr>
        <p:spPr>
          <a:xfrm>
            <a:off x="7775153" y="5088471"/>
            <a:ext cx="249495" cy="250207"/>
          </a:xfrm>
          <a:prstGeom prst="ellipse">
            <a:avLst/>
          </a:prstGeom>
          <a:solidFill>
            <a:srgbClr val="F5F4F2"/>
          </a:solidFill>
          <a:ln w="15875">
            <a:solidFill>
              <a:srgbClr val="DBA3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椭圆 17"/>
          <p:cNvSpPr/>
          <p:nvPr/>
        </p:nvSpPr>
        <p:spPr>
          <a:xfrm>
            <a:off x="3835179" y="4162988"/>
            <a:ext cx="678082" cy="631874"/>
          </a:xfrm>
          <a:prstGeom prst="ellipse">
            <a:avLst/>
          </a:prstGeom>
          <a:solidFill>
            <a:srgbClr val="F5F4F2"/>
          </a:solidFill>
          <a:ln w="15875">
            <a:solidFill>
              <a:srgbClr val="DBA3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椭圆 18"/>
          <p:cNvSpPr/>
          <p:nvPr/>
        </p:nvSpPr>
        <p:spPr>
          <a:xfrm>
            <a:off x="7994988" y="1489117"/>
            <a:ext cx="733172" cy="690120"/>
          </a:xfrm>
          <a:prstGeom prst="ellipse">
            <a:avLst/>
          </a:prstGeom>
          <a:solidFill>
            <a:srgbClr val="F5F4F2"/>
          </a:solidFill>
          <a:ln w="15875">
            <a:solidFill>
              <a:srgbClr val="DBA3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文本框 20"/>
          <p:cNvSpPr txBox="1"/>
          <p:nvPr/>
        </p:nvSpPr>
        <p:spPr>
          <a:xfrm>
            <a:off x="3768069" y="2015358"/>
            <a:ext cx="8338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032D49"/>
                </a:solidFill>
                <a:latin typeface="Adobe 繁黑體 Std B" panose="020B0700000000000000" pitchFamily="34" charset="-128"/>
                <a:ea typeface="Adobe 繁黑體 Std B" panose="020B0700000000000000" pitchFamily="34" charset="-128"/>
              </a:rPr>
              <a:t>66.8%</a:t>
            </a:r>
            <a:endParaRPr lang="zh-CN" altLang="en-US" dirty="0">
              <a:solidFill>
                <a:srgbClr val="032D49"/>
              </a:solidFill>
              <a:latin typeface="Adobe 繁黑體 Std B" panose="020B0700000000000000" pitchFamily="34" charset="-128"/>
              <a:ea typeface="Adobe 繁黑體 Std B" panose="020B0700000000000000" pitchFamily="34" charset="-128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7924578" y="1688824"/>
            <a:ext cx="8338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032D49"/>
                </a:solidFill>
                <a:latin typeface="Adobe 繁黑體 Std B" panose="020B0700000000000000" pitchFamily="34" charset="-128"/>
                <a:ea typeface="Adobe 繁黑體 Std B" panose="020B0700000000000000" pitchFamily="34" charset="-128"/>
              </a:rPr>
              <a:t>12.8%</a:t>
            </a:r>
            <a:endParaRPr lang="zh-CN" altLang="en-US" dirty="0">
              <a:solidFill>
                <a:srgbClr val="032D49"/>
              </a:solidFill>
              <a:latin typeface="Adobe 繁黑體 Std B" panose="020B0700000000000000" pitchFamily="34" charset="-128"/>
              <a:ea typeface="Adobe 繁黑體 Std B" panose="020B0700000000000000" pitchFamily="34" charset="-128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3753875" y="4314688"/>
            <a:ext cx="8338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032D49"/>
                </a:solidFill>
                <a:latin typeface="Adobe 繁黑體 Std B" panose="020B0700000000000000" pitchFamily="34" charset="-128"/>
                <a:ea typeface="Adobe 繁黑體 Std B" panose="020B0700000000000000" pitchFamily="34" charset="-128"/>
              </a:rPr>
              <a:t>36.8%</a:t>
            </a:r>
            <a:endParaRPr lang="zh-CN" altLang="en-US" dirty="0">
              <a:solidFill>
                <a:srgbClr val="032D49"/>
              </a:solidFill>
              <a:latin typeface="Adobe 繁黑體 Std B" panose="020B0700000000000000" pitchFamily="34" charset="-128"/>
              <a:ea typeface="Adobe 繁黑體 Std B" panose="020B0700000000000000" pitchFamily="34" charset="-128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6941270" y="3473620"/>
            <a:ext cx="704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032D49"/>
                </a:solidFill>
                <a:latin typeface="Adobe 繁黑體 Std B" panose="020B0700000000000000" pitchFamily="34" charset="-128"/>
                <a:ea typeface="Adobe 繁黑體 Std B" panose="020B0700000000000000" pitchFamily="34" charset="-128"/>
              </a:rPr>
              <a:t>8.2%</a:t>
            </a:r>
            <a:endParaRPr lang="zh-CN" altLang="en-US" dirty="0">
              <a:solidFill>
                <a:srgbClr val="032D49"/>
              </a:solidFill>
              <a:latin typeface="Adobe 繁黑體 Std B" panose="020B0700000000000000" pitchFamily="34" charset="-128"/>
              <a:ea typeface="Adobe 繁黑體 Std B" panose="020B0700000000000000" pitchFamily="34" charset="-128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5643272" y="2956626"/>
            <a:ext cx="923330" cy="70788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4800" dirty="0">
                <a:solidFill>
                  <a:srgbClr val="DBA392"/>
                </a:solidFill>
                <a:latin typeface="Adobe 繁黑體 Std B" panose="020B0700000000000000" pitchFamily="34" charset="-128"/>
                <a:ea typeface="Adobe 繁黑體 Std B" panose="020B0700000000000000" pitchFamily="34" charset="-128"/>
              </a:rPr>
              <a:t>数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910917" y="972127"/>
            <a:ext cx="1620957" cy="954107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 lvl="0"/>
            <a:r>
              <a:rPr lang="zh-CN" altLang="en-US" sz="1400" dirty="0">
                <a:solidFill>
                  <a:srgbClr val="DBA392"/>
                </a:solidFill>
                <a:latin typeface="方正隶变简体" panose="03000509000000000000" pitchFamily="65" charset="-122"/>
                <a:ea typeface="方正隶变简体" panose="03000509000000000000" pitchFamily="65" charset="-122"/>
              </a:rPr>
              <a:t>红茶增速最快</a:t>
            </a:r>
            <a:endParaRPr lang="en-US" altLang="zh-CN" sz="1400" dirty="0">
              <a:solidFill>
                <a:srgbClr val="DBA392"/>
              </a:solidFill>
              <a:latin typeface="方正隶变简体" panose="03000509000000000000" pitchFamily="65" charset="-122"/>
              <a:ea typeface="方正隶变简体" panose="03000509000000000000" pitchFamily="65" charset="-122"/>
            </a:endParaRPr>
          </a:p>
          <a:p>
            <a:pPr lvl="0"/>
            <a:r>
              <a:rPr lang="zh-CN" altLang="en-US" sz="1400" dirty="0">
                <a:solidFill>
                  <a:srgbClr val="DBA392"/>
                </a:solidFill>
                <a:latin typeface="方正隶变简体" panose="03000509000000000000" pitchFamily="65" charset="-122"/>
                <a:ea typeface="方正隶变简体" panose="03000509000000000000" pitchFamily="65" charset="-122"/>
              </a:rPr>
              <a:t>是最具潜力的品种</a:t>
            </a:r>
            <a:endParaRPr lang="en-US" altLang="zh-CN" sz="1400" dirty="0">
              <a:solidFill>
                <a:srgbClr val="DBA392"/>
              </a:solidFill>
              <a:latin typeface="方正隶变简体" panose="03000509000000000000" pitchFamily="65" charset="-122"/>
              <a:ea typeface="方正隶变简体" panose="03000509000000000000" pitchFamily="65" charset="-122"/>
            </a:endParaRPr>
          </a:p>
          <a:p>
            <a:pPr lvl="0"/>
            <a:r>
              <a:rPr lang="zh-CN" altLang="en-US" sz="1400" dirty="0">
                <a:solidFill>
                  <a:srgbClr val="DBA392"/>
                </a:solidFill>
                <a:latin typeface="方正隶变简体" panose="03000509000000000000" pitchFamily="65" charset="-122"/>
                <a:ea typeface="方正隶变简体" panose="03000509000000000000" pitchFamily="65" charset="-122"/>
              </a:rPr>
              <a:t>属全发酵型</a:t>
            </a:r>
            <a:endParaRPr lang="en-US" altLang="zh-CN" sz="1400" dirty="0">
              <a:solidFill>
                <a:srgbClr val="DBA392"/>
              </a:solidFill>
              <a:latin typeface="方正隶变简体" panose="03000509000000000000" pitchFamily="65" charset="-122"/>
              <a:ea typeface="方正隶变简体" panose="03000509000000000000" pitchFamily="65" charset="-122"/>
            </a:endParaRPr>
          </a:p>
          <a:p>
            <a:pPr lvl="0"/>
            <a:r>
              <a:rPr lang="zh-CN" altLang="en-US" sz="1400" dirty="0">
                <a:solidFill>
                  <a:srgbClr val="DBA392"/>
                </a:solidFill>
                <a:latin typeface="方正隶变简体" panose="03000509000000000000" pitchFamily="65" charset="-122"/>
                <a:ea typeface="方正隶变简体" panose="03000509000000000000" pitchFamily="65" charset="-122"/>
              </a:rPr>
              <a:t>温暖养胃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9843871" y="4379819"/>
            <a:ext cx="1441420" cy="954107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 lvl="0" algn="r"/>
            <a:r>
              <a:rPr lang="zh-CN" altLang="en-US" sz="1400" dirty="0">
                <a:solidFill>
                  <a:srgbClr val="DBA392"/>
                </a:solidFill>
                <a:latin typeface="方正隶变简体" panose="03000509000000000000" pitchFamily="65" charset="-122"/>
                <a:ea typeface="方正隶变简体" panose="03000509000000000000" pitchFamily="65" charset="-122"/>
              </a:rPr>
              <a:t>绿茶增速最低</a:t>
            </a:r>
            <a:endParaRPr lang="en-US" altLang="zh-CN" sz="1400" dirty="0">
              <a:solidFill>
                <a:srgbClr val="DBA392"/>
              </a:solidFill>
              <a:latin typeface="方正隶变简体" panose="03000509000000000000" pitchFamily="65" charset="-122"/>
              <a:ea typeface="方正隶变简体" panose="03000509000000000000" pitchFamily="65" charset="-122"/>
            </a:endParaRPr>
          </a:p>
          <a:p>
            <a:pPr algn="r"/>
            <a:r>
              <a:rPr lang="zh-CN" altLang="en-US" sz="1400" dirty="0">
                <a:solidFill>
                  <a:srgbClr val="DBA392"/>
                </a:solidFill>
                <a:latin typeface="方正隶变简体" panose="03000509000000000000" pitchFamily="65" charset="-122"/>
                <a:ea typeface="方正隶变简体" panose="03000509000000000000" pitchFamily="65" charset="-122"/>
              </a:rPr>
              <a:t>属需要加大推广</a:t>
            </a:r>
            <a:endParaRPr lang="en-US" altLang="zh-CN" sz="1400" dirty="0">
              <a:solidFill>
                <a:srgbClr val="DBA392"/>
              </a:solidFill>
              <a:latin typeface="方正隶变简体" panose="03000509000000000000" pitchFamily="65" charset="-122"/>
              <a:ea typeface="方正隶变简体" panose="03000509000000000000" pitchFamily="65" charset="-122"/>
            </a:endParaRPr>
          </a:p>
          <a:p>
            <a:pPr lvl="0" algn="r"/>
            <a:r>
              <a:rPr lang="zh-CN" altLang="en-US" sz="1400" dirty="0">
                <a:solidFill>
                  <a:srgbClr val="DBA392"/>
                </a:solidFill>
                <a:latin typeface="方正隶变简体" panose="03000509000000000000" pitchFamily="65" charset="-122"/>
                <a:ea typeface="方正隶变简体" panose="03000509000000000000" pitchFamily="65" charset="-122"/>
              </a:rPr>
              <a:t>于不发酵茶叶</a:t>
            </a:r>
            <a:endParaRPr lang="en-US" altLang="zh-CN" sz="1400" dirty="0">
              <a:solidFill>
                <a:srgbClr val="DBA392"/>
              </a:solidFill>
              <a:latin typeface="方正隶变简体" panose="03000509000000000000" pitchFamily="65" charset="-122"/>
              <a:ea typeface="方正隶变简体" panose="03000509000000000000" pitchFamily="65" charset="-122"/>
            </a:endParaRPr>
          </a:p>
          <a:p>
            <a:pPr lvl="0" algn="r"/>
            <a:r>
              <a:rPr lang="zh-CN" altLang="en-US" sz="1400" dirty="0">
                <a:solidFill>
                  <a:srgbClr val="DBA392"/>
                </a:solidFill>
                <a:latin typeface="方正隶变简体" panose="03000509000000000000" pitchFamily="65" charset="-122"/>
                <a:ea typeface="方正隶变简体" panose="03000509000000000000" pitchFamily="65" charset="-122"/>
              </a:rPr>
              <a:t>寒凉解暑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910917" y="4613654"/>
            <a:ext cx="2159566" cy="738664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 lvl="0"/>
            <a:r>
              <a:rPr lang="zh-CN" altLang="en-US" sz="1400" dirty="0">
                <a:solidFill>
                  <a:srgbClr val="DBA392"/>
                </a:solidFill>
                <a:latin typeface="方正隶变简体" panose="03000509000000000000" pitchFamily="65" charset="-122"/>
                <a:ea typeface="方正隶变简体" panose="03000509000000000000" pitchFamily="65" charset="-122"/>
              </a:rPr>
              <a:t>乌龙茶增速居中</a:t>
            </a:r>
            <a:endParaRPr lang="en-US" altLang="zh-CN" sz="1400" dirty="0">
              <a:solidFill>
                <a:srgbClr val="DBA392"/>
              </a:solidFill>
              <a:latin typeface="方正隶变简体" panose="03000509000000000000" pitchFamily="65" charset="-122"/>
              <a:ea typeface="方正隶变简体" panose="03000509000000000000" pitchFamily="65" charset="-122"/>
            </a:endParaRPr>
          </a:p>
          <a:p>
            <a:pPr lvl="0"/>
            <a:r>
              <a:rPr lang="zh-CN" altLang="en-US" sz="1400" dirty="0">
                <a:solidFill>
                  <a:srgbClr val="DBA392"/>
                </a:solidFill>
                <a:latin typeface="方正隶变简体" panose="03000509000000000000" pitchFamily="65" charset="-122"/>
                <a:ea typeface="方正隶变简体" panose="03000509000000000000" pitchFamily="65" charset="-122"/>
              </a:rPr>
              <a:t>有市场但较低</a:t>
            </a:r>
            <a:endParaRPr lang="en-US" altLang="zh-CN" sz="1400" dirty="0">
              <a:solidFill>
                <a:srgbClr val="DBA392"/>
              </a:solidFill>
              <a:latin typeface="方正隶变简体" panose="03000509000000000000" pitchFamily="65" charset="-122"/>
              <a:ea typeface="方正隶变简体" panose="03000509000000000000" pitchFamily="65" charset="-122"/>
            </a:endParaRPr>
          </a:p>
          <a:p>
            <a:pPr lvl="0"/>
            <a:r>
              <a:rPr lang="zh-CN" altLang="en-US" sz="1400" dirty="0">
                <a:solidFill>
                  <a:srgbClr val="DBA392"/>
                </a:solidFill>
                <a:latin typeface="方正隶变简体" panose="03000509000000000000" pitchFamily="65" charset="-122"/>
                <a:ea typeface="方正隶变简体" panose="03000509000000000000" pitchFamily="65" charset="-122"/>
              </a:rPr>
              <a:t>属于半发酵型，不寒不热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7716412" y="896759"/>
            <a:ext cx="3601450" cy="954107"/>
          </a:xfrm>
          <a:prstGeom prst="rect">
            <a:avLst/>
          </a:prstGeom>
          <a:noFill/>
        </p:spPr>
        <p:txBody>
          <a:bodyPr vert="horz" wrap="square" rtlCol="0" anchor="t" anchorCtr="0">
            <a:spAutoFit/>
          </a:bodyPr>
          <a:lstStyle/>
          <a:p>
            <a:pPr lvl="0" algn="r"/>
            <a:r>
              <a:rPr lang="zh-CN" altLang="en-US" sz="1400" dirty="0">
                <a:solidFill>
                  <a:srgbClr val="DBA392"/>
                </a:solidFill>
                <a:latin typeface="方正隶变简体" panose="03000509000000000000" pitchFamily="65" charset="-122"/>
                <a:ea typeface="方正隶变简体" panose="03000509000000000000" pitchFamily="65" charset="-122"/>
              </a:rPr>
              <a:t>值得关注的一个单品就是普洱茶</a:t>
            </a:r>
            <a:endParaRPr lang="en-US" altLang="zh-CN" sz="1400" dirty="0">
              <a:solidFill>
                <a:srgbClr val="DBA392"/>
              </a:solidFill>
              <a:latin typeface="方正隶变简体" panose="03000509000000000000" pitchFamily="65" charset="-122"/>
              <a:ea typeface="方正隶变简体" panose="03000509000000000000" pitchFamily="65" charset="-122"/>
            </a:endParaRPr>
          </a:p>
          <a:p>
            <a:pPr lvl="0" algn="r"/>
            <a:r>
              <a:rPr lang="zh-CN" altLang="en-US" sz="1400" dirty="0">
                <a:solidFill>
                  <a:srgbClr val="DBA392"/>
                </a:solidFill>
                <a:latin typeface="方正隶变简体" panose="03000509000000000000" pitchFamily="65" charset="-122"/>
                <a:ea typeface="方正隶变简体" panose="03000509000000000000" pitchFamily="65" charset="-122"/>
              </a:rPr>
              <a:t>发展较慢，以往不畏大众所知</a:t>
            </a:r>
            <a:endParaRPr lang="en-US" altLang="zh-CN" sz="1400" dirty="0">
              <a:solidFill>
                <a:srgbClr val="DBA392"/>
              </a:solidFill>
              <a:latin typeface="方正隶变简体" panose="03000509000000000000" pitchFamily="65" charset="-122"/>
              <a:ea typeface="方正隶变简体" panose="03000509000000000000" pitchFamily="65" charset="-122"/>
            </a:endParaRPr>
          </a:p>
          <a:p>
            <a:pPr lvl="0" algn="r"/>
            <a:r>
              <a:rPr lang="zh-CN" altLang="en-US" sz="1400" dirty="0">
                <a:solidFill>
                  <a:srgbClr val="DBA392"/>
                </a:solidFill>
                <a:latin typeface="方正隶变简体" panose="03000509000000000000" pitchFamily="65" charset="-122"/>
                <a:ea typeface="方正隶变简体" panose="03000509000000000000" pitchFamily="65" charset="-122"/>
              </a:rPr>
              <a:t>如今在大益集团的带领下</a:t>
            </a:r>
            <a:endParaRPr lang="en-US" altLang="zh-CN" sz="1400" dirty="0">
              <a:solidFill>
                <a:srgbClr val="DBA392"/>
              </a:solidFill>
              <a:latin typeface="方正隶变简体" panose="03000509000000000000" pitchFamily="65" charset="-122"/>
              <a:ea typeface="方正隶变简体" panose="03000509000000000000" pitchFamily="65" charset="-122"/>
            </a:endParaRPr>
          </a:p>
          <a:p>
            <a:pPr lvl="0" algn="r"/>
            <a:r>
              <a:rPr lang="zh-CN" altLang="en-US" sz="1400" dirty="0">
                <a:solidFill>
                  <a:srgbClr val="DBA392"/>
                </a:solidFill>
                <a:latin typeface="方正隶变简体" panose="03000509000000000000" pitchFamily="65" charset="-122"/>
                <a:ea typeface="方正隶变简体" panose="03000509000000000000" pitchFamily="65" charset="-122"/>
              </a:rPr>
              <a:t>正迎来爆发式增长</a:t>
            </a:r>
            <a:endParaRPr lang="en-US" altLang="zh-CN" sz="1400" dirty="0">
              <a:solidFill>
                <a:srgbClr val="DBA392"/>
              </a:solidFill>
              <a:latin typeface="方正隶变简体" panose="03000509000000000000" pitchFamily="65" charset="-122"/>
              <a:ea typeface="方正隶变简体" panose="03000509000000000000" pitchFamily="65" charset="-122"/>
            </a:endParaRPr>
          </a:p>
        </p:txBody>
      </p:sp>
      <p:sp>
        <p:nvSpPr>
          <p:cNvPr id="30" name="椭圆 29"/>
          <p:cNvSpPr/>
          <p:nvPr/>
        </p:nvSpPr>
        <p:spPr>
          <a:xfrm>
            <a:off x="5621432" y="1489117"/>
            <a:ext cx="320441" cy="321355"/>
          </a:xfrm>
          <a:prstGeom prst="ellipse">
            <a:avLst/>
          </a:prstGeom>
          <a:solidFill>
            <a:srgbClr val="F5F4F2"/>
          </a:solidFill>
          <a:ln w="15875">
            <a:solidFill>
              <a:srgbClr val="DBA3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10000">
        <p:blinds dir="vert"/>
      </p:transition>
    </mc:Choice>
    <mc:Fallback xmlns="">
      <p:transition spd="slow" advClick="0" advTm="10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 tmFilter="0,0; .5, 1; 1, 1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500"/>
                            </p:stCondLst>
                            <p:childTnLst>
                              <p:par>
                                <p:cTn id="6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0"/>
                            </p:stCondLst>
                            <p:childTnLst>
                              <p:par>
                                <p:cTn id="7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500"/>
                            </p:stCondLst>
                            <p:childTnLst>
                              <p:par>
                                <p:cTn id="9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6500"/>
                            </p:stCondLst>
                            <p:childTnLst>
                              <p:par>
                                <p:cTn id="10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7849"/>
                            </p:stCondLst>
                            <p:childTnLst>
                              <p:par>
                                <p:cTn id="1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4000"/>
                                  </p:iterate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4000"/>
                                  </p:iterate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6000"/>
                                  </p:iterate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6000"/>
                                  </p:iterate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1" grpId="0"/>
      <p:bldP spid="22" grpId="0"/>
      <p:bldP spid="23" grpId="0"/>
      <p:bldP spid="25" grpId="0"/>
      <p:bldP spid="26" grpId="0" build="p"/>
      <p:bldP spid="24" grpId="0"/>
      <p:bldP spid="27" grpId="0"/>
      <p:bldP spid="28" grpId="0"/>
      <p:bldP spid="29" grpId="0"/>
      <p:bldP spid="3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4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组合 61"/>
          <p:cNvGrpSpPr/>
          <p:nvPr/>
        </p:nvGrpSpPr>
        <p:grpSpPr>
          <a:xfrm>
            <a:off x="2661933" y="461993"/>
            <a:ext cx="1152191" cy="1137996"/>
            <a:chOff x="2473674" y="595916"/>
            <a:chExt cx="1152191" cy="1137996"/>
          </a:xfrm>
        </p:grpSpPr>
        <p:sp>
          <p:nvSpPr>
            <p:cNvPr id="4" name="椭圆 3"/>
            <p:cNvSpPr/>
            <p:nvPr/>
          </p:nvSpPr>
          <p:spPr>
            <a:xfrm>
              <a:off x="2473674" y="595916"/>
              <a:ext cx="1152191" cy="1137996"/>
            </a:xfrm>
            <a:prstGeom prst="ellipse">
              <a:avLst/>
            </a:prstGeom>
            <a:gradFill flip="none" rotWithShape="1">
              <a:gsLst>
                <a:gs pos="20000">
                  <a:srgbClr val="D69F8F"/>
                </a:gs>
                <a:gs pos="80000">
                  <a:srgbClr val="FFFFFF"/>
                </a:gs>
                <a:gs pos="100000">
                  <a:schemeClr val="accent1">
                    <a:tint val="0"/>
                  </a:schemeClr>
                </a:gs>
              </a:gsLst>
              <a:lin ang="2700000" scaled="1"/>
              <a:tileRect/>
            </a:gradFill>
            <a:ln w="28575">
              <a:solidFill>
                <a:srgbClr val="F2F2F2"/>
              </a:solidFill>
            </a:ln>
            <a:effectLst>
              <a:outerShdw blurRad="88900" dist="75434" dir="2699985" rotWithShape="0">
                <a:scrgbClr r="0" g="0" b="0">
                  <a:alpha val="23000"/>
                </a:sc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2588104" y="819909"/>
              <a:ext cx="923330" cy="707886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zh-CN" altLang="en-US" sz="4800" dirty="0">
                  <a:solidFill>
                    <a:srgbClr val="DBA392"/>
                  </a:solidFill>
                  <a:latin typeface="方正古隶简体" panose="03000509000000000000" pitchFamily="65" charset="-122"/>
                  <a:ea typeface="方正古隶简体" panose="03000509000000000000" pitchFamily="65" charset="-122"/>
                </a:rPr>
                <a:t>茶</a:t>
              </a:r>
            </a:p>
          </p:txBody>
        </p:sp>
      </p:grpSp>
      <p:sp>
        <p:nvSpPr>
          <p:cNvPr id="14" name="文本框 13"/>
          <p:cNvSpPr txBox="1"/>
          <p:nvPr/>
        </p:nvSpPr>
        <p:spPr>
          <a:xfrm>
            <a:off x="2762664" y="3675493"/>
            <a:ext cx="677108" cy="110513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3200" dirty="0">
                <a:solidFill>
                  <a:srgbClr val="032D49"/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rPr>
              <a:t>人  生</a:t>
            </a:r>
          </a:p>
        </p:txBody>
      </p:sp>
      <p:pic>
        <p:nvPicPr>
          <p:cNvPr id="34" name="图片 3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78" t="38010" r="4004" b="9206"/>
          <a:stretch>
            <a:fillRect/>
          </a:stretch>
        </p:blipFill>
        <p:spPr>
          <a:xfrm>
            <a:off x="1011695" y="747139"/>
            <a:ext cx="2027991" cy="2027991"/>
          </a:xfrm>
          <a:custGeom>
            <a:avLst/>
            <a:gdLst>
              <a:gd name="connsiteX0" fmla="*/ 1175061 w 2350122"/>
              <a:gd name="connsiteY0" fmla="*/ 0 h 2350122"/>
              <a:gd name="connsiteX1" fmla="*/ 2350122 w 2350122"/>
              <a:gd name="connsiteY1" fmla="*/ 1175061 h 2350122"/>
              <a:gd name="connsiteX2" fmla="*/ 1175061 w 2350122"/>
              <a:gd name="connsiteY2" fmla="*/ 2350122 h 2350122"/>
              <a:gd name="connsiteX3" fmla="*/ 0 w 2350122"/>
              <a:gd name="connsiteY3" fmla="*/ 1175061 h 2350122"/>
              <a:gd name="connsiteX4" fmla="*/ 1175061 w 2350122"/>
              <a:gd name="connsiteY4" fmla="*/ 0 h 2350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50122" h="2350122">
                <a:moveTo>
                  <a:pt x="1175061" y="0"/>
                </a:moveTo>
                <a:cubicBezTo>
                  <a:pt x="1824029" y="0"/>
                  <a:pt x="2350122" y="526093"/>
                  <a:pt x="2350122" y="1175061"/>
                </a:cubicBezTo>
                <a:cubicBezTo>
                  <a:pt x="2350122" y="1824029"/>
                  <a:pt x="1824029" y="2350122"/>
                  <a:pt x="1175061" y="2350122"/>
                </a:cubicBezTo>
                <a:cubicBezTo>
                  <a:pt x="526093" y="2350122"/>
                  <a:pt x="0" y="1824029"/>
                  <a:pt x="0" y="1175061"/>
                </a:cubicBezTo>
                <a:cubicBezTo>
                  <a:pt x="0" y="526093"/>
                  <a:pt x="526093" y="0"/>
                  <a:pt x="1175061" y="0"/>
                </a:cubicBezTo>
                <a:close/>
              </a:path>
            </a:pathLst>
          </a:custGeom>
          <a:effectLst>
            <a:outerShdw blurRad="114300" dist="25400" dir="4800000" sx="107000" sy="107000" algn="ctr" rotWithShape="0">
              <a:schemeClr val="bg1">
                <a:lumMod val="85000"/>
                <a:alpha val="99000"/>
              </a:schemeClr>
            </a:outerShdw>
          </a:effectLst>
        </p:spPr>
      </p:pic>
      <p:grpSp>
        <p:nvGrpSpPr>
          <p:cNvPr id="63" name="组合 62"/>
          <p:cNvGrpSpPr/>
          <p:nvPr/>
        </p:nvGrpSpPr>
        <p:grpSpPr>
          <a:xfrm>
            <a:off x="6430235" y="461993"/>
            <a:ext cx="1152191" cy="1137996"/>
            <a:chOff x="6443158" y="587511"/>
            <a:chExt cx="1152191" cy="1137996"/>
          </a:xfrm>
        </p:grpSpPr>
        <p:sp>
          <p:nvSpPr>
            <p:cNvPr id="45" name="椭圆 44"/>
            <p:cNvSpPr/>
            <p:nvPr/>
          </p:nvSpPr>
          <p:spPr>
            <a:xfrm>
              <a:off x="6443158" y="587511"/>
              <a:ext cx="1152191" cy="1137996"/>
            </a:xfrm>
            <a:prstGeom prst="ellipse">
              <a:avLst/>
            </a:prstGeom>
            <a:gradFill flip="none" rotWithShape="1">
              <a:gsLst>
                <a:gs pos="20000">
                  <a:srgbClr val="D69F8F"/>
                </a:gs>
                <a:gs pos="80000">
                  <a:srgbClr val="FFFFFF"/>
                </a:gs>
                <a:gs pos="100000">
                  <a:schemeClr val="accent1">
                    <a:tint val="0"/>
                  </a:schemeClr>
                </a:gs>
              </a:gsLst>
              <a:lin ang="2700000" scaled="1"/>
              <a:tileRect/>
            </a:gradFill>
            <a:ln w="28575">
              <a:solidFill>
                <a:srgbClr val="F2F2F2"/>
              </a:solidFill>
            </a:ln>
            <a:effectLst>
              <a:outerShdw blurRad="88900" dist="75434" dir="2699985" rotWithShape="0">
                <a:scrgbClr r="0" g="0" b="0">
                  <a:alpha val="23000"/>
                </a:sc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46" name="文本框 45"/>
            <p:cNvSpPr txBox="1"/>
            <p:nvPr/>
          </p:nvSpPr>
          <p:spPr>
            <a:xfrm>
              <a:off x="6557588" y="811504"/>
              <a:ext cx="923330" cy="707886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zh-CN" altLang="en-US" sz="4800" dirty="0">
                  <a:solidFill>
                    <a:srgbClr val="DBA392"/>
                  </a:solidFill>
                  <a:latin typeface="方正古隶简体" panose="03000509000000000000" pitchFamily="65" charset="-122"/>
                  <a:ea typeface="方正古隶简体" panose="03000509000000000000" pitchFamily="65" charset="-122"/>
                </a:rPr>
                <a:t>茶</a:t>
              </a:r>
            </a:p>
          </p:txBody>
        </p:sp>
      </p:grpSp>
      <p:pic>
        <p:nvPicPr>
          <p:cNvPr id="33" name="图片 3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60" t="45213" r="44917" b="12635"/>
          <a:stretch>
            <a:fillRect/>
          </a:stretch>
        </p:blipFill>
        <p:spPr>
          <a:xfrm>
            <a:off x="4766710" y="747139"/>
            <a:ext cx="2027991" cy="2027991"/>
          </a:xfrm>
          <a:custGeom>
            <a:avLst/>
            <a:gdLst>
              <a:gd name="connsiteX0" fmla="*/ 1175061 w 2350122"/>
              <a:gd name="connsiteY0" fmla="*/ 0 h 2350122"/>
              <a:gd name="connsiteX1" fmla="*/ 2350122 w 2350122"/>
              <a:gd name="connsiteY1" fmla="*/ 1175061 h 2350122"/>
              <a:gd name="connsiteX2" fmla="*/ 1175061 w 2350122"/>
              <a:gd name="connsiteY2" fmla="*/ 2350122 h 2350122"/>
              <a:gd name="connsiteX3" fmla="*/ 0 w 2350122"/>
              <a:gd name="connsiteY3" fmla="*/ 1175061 h 2350122"/>
              <a:gd name="connsiteX4" fmla="*/ 1175061 w 2350122"/>
              <a:gd name="connsiteY4" fmla="*/ 0 h 2350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50122" h="2350122">
                <a:moveTo>
                  <a:pt x="1175061" y="0"/>
                </a:moveTo>
                <a:cubicBezTo>
                  <a:pt x="1824029" y="0"/>
                  <a:pt x="2350122" y="526093"/>
                  <a:pt x="2350122" y="1175061"/>
                </a:cubicBezTo>
                <a:cubicBezTo>
                  <a:pt x="2350122" y="1824029"/>
                  <a:pt x="1824029" y="2350122"/>
                  <a:pt x="1175061" y="2350122"/>
                </a:cubicBezTo>
                <a:cubicBezTo>
                  <a:pt x="526093" y="2350122"/>
                  <a:pt x="0" y="1824029"/>
                  <a:pt x="0" y="1175061"/>
                </a:cubicBezTo>
                <a:cubicBezTo>
                  <a:pt x="0" y="526093"/>
                  <a:pt x="526093" y="0"/>
                  <a:pt x="1175061" y="0"/>
                </a:cubicBezTo>
                <a:close/>
              </a:path>
            </a:pathLst>
          </a:custGeom>
          <a:effectLst>
            <a:outerShdw blurRad="114300" dist="25400" dir="4800000" sx="107000" sy="107000" algn="ctr" rotWithShape="0">
              <a:schemeClr val="bg1">
                <a:lumMod val="85000"/>
                <a:alpha val="99000"/>
              </a:schemeClr>
            </a:outerShdw>
          </a:effectLst>
        </p:spPr>
      </p:pic>
      <p:sp>
        <p:nvSpPr>
          <p:cNvPr id="48" name="文本框 47"/>
          <p:cNvSpPr txBox="1"/>
          <p:nvPr/>
        </p:nvSpPr>
        <p:spPr>
          <a:xfrm>
            <a:off x="6918241" y="3716338"/>
            <a:ext cx="677108" cy="110513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3200" dirty="0">
                <a:solidFill>
                  <a:srgbClr val="032D49"/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rPr>
              <a:t>咏  茶</a:t>
            </a:r>
          </a:p>
        </p:txBody>
      </p:sp>
      <p:sp>
        <p:nvSpPr>
          <p:cNvPr id="49" name="文本框 48"/>
          <p:cNvSpPr txBox="1"/>
          <p:nvPr/>
        </p:nvSpPr>
        <p:spPr>
          <a:xfrm>
            <a:off x="10811327" y="3675493"/>
            <a:ext cx="677108" cy="110513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3200" dirty="0">
                <a:solidFill>
                  <a:srgbClr val="032D49"/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rPr>
              <a:t>感  悟</a:t>
            </a:r>
          </a:p>
        </p:txBody>
      </p:sp>
      <p:grpSp>
        <p:nvGrpSpPr>
          <p:cNvPr id="64" name="组合 63"/>
          <p:cNvGrpSpPr/>
          <p:nvPr/>
        </p:nvGrpSpPr>
        <p:grpSpPr>
          <a:xfrm>
            <a:off x="10050406" y="461993"/>
            <a:ext cx="1152191" cy="1137996"/>
            <a:chOff x="10464118" y="591111"/>
            <a:chExt cx="1152191" cy="1137996"/>
          </a:xfrm>
        </p:grpSpPr>
        <p:sp>
          <p:nvSpPr>
            <p:cNvPr id="52" name="椭圆 51"/>
            <p:cNvSpPr/>
            <p:nvPr/>
          </p:nvSpPr>
          <p:spPr>
            <a:xfrm>
              <a:off x="10464118" y="591111"/>
              <a:ext cx="1152191" cy="1137996"/>
            </a:xfrm>
            <a:prstGeom prst="ellipse">
              <a:avLst/>
            </a:prstGeom>
            <a:gradFill flip="none" rotWithShape="1">
              <a:gsLst>
                <a:gs pos="20000">
                  <a:srgbClr val="D69F8F"/>
                </a:gs>
                <a:gs pos="80000">
                  <a:srgbClr val="FFFFFF"/>
                </a:gs>
                <a:gs pos="100000">
                  <a:schemeClr val="accent1">
                    <a:tint val="0"/>
                  </a:schemeClr>
                </a:gs>
              </a:gsLst>
              <a:lin ang="2700000" scaled="1"/>
              <a:tileRect/>
            </a:gradFill>
            <a:ln w="28575">
              <a:solidFill>
                <a:srgbClr val="F2F2F2"/>
              </a:solidFill>
            </a:ln>
            <a:effectLst>
              <a:outerShdw blurRad="88900" dist="75434" dir="2699985" rotWithShape="0">
                <a:scrgbClr r="0" g="0" b="0">
                  <a:alpha val="23000"/>
                </a:sc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3" name="文本框 52"/>
            <p:cNvSpPr txBox="1"/>
            <p:nvPr/>
          </p:nvSpPr>
          <p:spPr>
            <a:xfrm>
              <a:off x="10578548" y="815104"/>
              <a:ext cx="923330" cy="707886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zh-CN" altLang="en-US" sz="4800" dirty="0">
                  <a:solidFill>
                    <a:srgbClr val="DBA392"/>
                  </a:solidFill>
                  <a:latin typeface="方正古隶简体" panose="03000509000000000000" pitchFamily="65" charset="-122"/>
                  <a:ea typeface="方正古隶简体" panose="03000509000000000000" pitchFamily="65" charset="-122"/>
                </a:rPr>
                <a:t>茶</a:t>
              </a:r>
            </a:p>
          </p:txBody>
        </p:sp>
      </p:grpSp>
      <p:pic>
        <p:nvPicPr>
          <p:cNvPr id="32" name="图片 3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09" t="35441" r="18349" b="18064"/>
          <a:stretch>
            <a:fillRect/>
          </a:stretch>
        </p:blipFill>
        <p:spPr>
          <a:xfrm>
            <a:off x="8521726" y="747139"/>
            <a:ext cx="2027991" cy="2027991"/>
          </a:xfrm>
          <a:custGeom>
            <a:avLst/>
            <a:gdLst>
              <a:gd name="connsiteX0" fmla="*/ 1175061 w 2350122"/>
              <a:gd name="connsiteY0" fmla="*/ 0 h 2350122"/>
              <a:gd name="connsiteX1" fmla="*/ 2350122 w 2350122"/>
              <a:gd name="connsiteY1" fmla="*/ 1175061 h 2350122"/>
              <a:gd name="connsiteX2" fmla="*/ 1175061 w 2350122"/>
              <a:gd name="connsiteY2" fmla="*/ 2350122 h 2350122"/>
              <a:gd name="connsiteX3" fmla="*/ 0 w 2350122"/>
              <a:gd name="connsiteY3" fmla="*/ 1175061 h 2350122"/>
              <a:gd name="connsiteX4" fmla="*/ 1175061 w 2350122"/>
              <a:gd name="connsiteY4" fmla="*/ 0 h 2350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50122" h="2350122">
                <a:moveTo>
                  <a:pt x="1175061" y="0"/>
                </a:moveTo>
                <a:cubicBezTo>
                  <a:pt x="1824029" y="0"/>
                  <a:pt x="2350122" y="526093"/>
                  <a:pt x="2350122" y="1175061"/>
                </a:cubicBezTo>
                <a:cubicBezTo>
                  <a:pt x="2350122" y="1824029"/>
                  <a:pt x="1824029" y="2350122"/>
                  <a:pt x="1175061" y="2350122"/>
                </a:cubicBezTo>
                <a:cubicBezTo>
                  <a:pt x="526093" y="2350122"/>
                  <a:pt x="0" y="1824029"/>
                  <a:pt x="0" y="1175061"/>
                </a:cubicBezTo>
                <a:cubicBezTo>
                  <a:pt x="0" y="526093"/>
                  <a:pt x="526093" y="0"/>
                  <a:pt x="1175061" y="0"/>
                </a:cubicBezTo>
                <a:close/>
              </a:path>
            </a:pathLst>
          </a:custGeom>
          <a:effectLst>
            <a:outerShdw blurRad="114300" dist="25400" dir="4800000" sx="107000" sy="107000" algn="ctr" rotWithShape="0">
              <a:schemeClr val="bg1">
                <a:lumMod val="85000"/>
                <a:alpha val="99000"/>
              </a:schemeClr>
            </a:outerShdw>
          </a:effectLst>
        </p:spPr>
      </p:pic>
      <p:sp>
        <p:nvSpPr>
          <p:cNvPr id="54" name="文本框 53"/>
          <p:cNvSpPr txBox="1"/>
          <p:nvPr/>
        </p:nvSpPr>
        <p:spPr>
          <a:xfrm>
            <a:off x="1128084" y="3708106"/>
            <a:ext cx="1692771" cy="188769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1400" dirty="0">
                <a:solidFill>
                  <a:srgbClr val="D69F8F"/>
                </a:solidFill>
                <a:latin typeface="方正隶变简体" panose="03000509000000000000" pitchFamily="65" charset="-122"/>
                <a:ea typeface="方正隶变简体" panose="03000509000000000000" pitchFamily="65" charset="-122"/>
              </a:rPr>
              <a:t>茶字的字型是</a:t>
            </a:r>
            <a:endParaRPr lang="en-US" altLang="zh-CN" sz="1400" dirty="0">
              <a:solidFill>
                <a:srgbClr val="D69F8F"/>
              </a:solidFill>
              <a:latin typeface="方正隶变简体" panose="03000509000000000000" pitchFamily="65" charset="-122"/>
              <a:ea typeface="方正隶变简体" panose="03000509000000000000" pitchFamily="65" charset="-122"/>
            </a:endParaRPr>
          </a:p>
          <a:p>
            <a:r>
              <a:rPr lang="zh-CN" altLang="en-US" sz="1400" dirty="0">
                <a:solidFill>
                  <a:srgbClr val="D69F8F"/>
                </a:solidFill>
                <a:latin typeface="方正隶变简体" panose="03000509000000000000" pitchFamily="65" charset="-122"/>
                <a:ea typeface="方正隶变简体" panose="03000509000000000000" pitchFamily="65" charset="-122"/>
              </a:rPr>
              <a:t>草木之中有一人，</a:t>
            </a:r>
            <a:endParaRPr lang="en-US" altLang="zh-CN" sz="1400" dirty="0">
              <a:solidFill>
                <a:srgbClr val="D69F8F"/>
              </a:solidFill>
              <a:latin typeface="方正隶变简体" panose="03000509000000000000" pitchFamily="65" charset="-122"/>
              <a:ea typeface="方正隶变简体" panose="03000509000000000000" pitchFamily="65" charset="-122"/>
            </a:endParaRPr>
          </a:p>
          <a:p>
            <a:r>
              <a:rPr lang="zh-CN" altLang="en-US" sz="1400" dirty="0">
                <a:solidFill>
                  <a:srgbClr val="D69F8F"/>
                </a:solidFill>
                <a:latin typeface="方正隶变简体" panose="03000509000000000000" pitchFamily="65" charset="-122"/>
                <a:ea typeface="方正隶变简体" panose="03000509000000000000" pitchFamily="65" charset="-122"/>
              </a:rPr>
              <a:t>即不能闲。</a:t>
            </a:r>
            <a:endParaRPr lang="en-US" altLang="zh-CN" sz="1400" dirty="0">
              <a:solidFill>
                <a:srgbClr val="D69F8F"/>
              </a:solidFill>
              <a:latin typeface="方正隶变简体" panose="03000509000000000000" pitchFamily="65" charset="-122"/>
              <a:ea typeface="方正隶变简体" panose="03000509000000000000" pitchFamily="65" charset="-122"/>
            </a:endParaRPr>
          </a:p>
          <a:p>
            <a:r>
              <a:rPr lang="zh-CN" altLang="en-US" sz="1400" dirty="0">
                <a:solidFill>
                  <a:srgbClr val="D69F8F"/>
                </a:solidFill>
                <a:latin typeface="方正隶变简体" panose="03000509000000000000" pitchFamily="65" charset="-122"/>
                <a:ea typeface="方正隶变简体" panose="03000509000000000000" pitchFamily="65" charset="-122"/>
              </a:rPr>
              <a:t>只有有人在自然之中。</a:t>
            </a:r>
            <a:endParaRPr lang="en-US" altLang="zh-CN" sz="1400" dirty="0">
              <a:solidFill>
                <a:srgbClr val="D69F8F"/>
              </a:solidFill>
              <a:latin typeface="方正隶变简体" panose="03000509000000000000" pitchFamily="65" charset="-122"/>
              <a:ea typeface="方正隶变简体" panose="03000509000000000000" pitchFamily="65" charset="-122"/>
            </a:endParaRPr>
          </a:p>
          <a:p>
            <a:r>
              <a:rPr lang="zh-CN" altLang="en-US" sz="1400" dirty="0">
                <a:solidFill>
                  <a:srgbClr val="D69F8F"/>
                </a:solidFill>
                <a:latin typeface="方正隶变简体" panose="03000509000000000000" pitchFamily="65" charset="-122"/>
                <a:ea typeface="方正隶变简体" panose="03000509000000000000" pitchFamily="65" charset="-122"/>
              </a:rPr>
              <a:t>人非有品品之人，</a:t>
            </a:r>
            <a:endParaRPr lang="en-US" altLang="zh-CN" sz="1400" dirty="0">
              <a:solidFill>
                <a:srgbClr val="D69F8F"/>
              </a:solidFill>
              <a:latin typeface="方正隶变简体" panose="03000509000000000000" pitchFamily="65" charset="-122"/>
              <a:ea typeface="方正隶变简体" panose="03000509000000000000" pitchFamily="65" charset="-122"/>
            </a:endParaRPr>
          </a:p>
          <a:p>
            <a:r>
              <a:rPr lang="zh-CN" altLang="en-US" sz="1400" dirty="0">
                <a:solidFill>
                  <a:srgbClr val="D69F8F"/>
                </a:solidFill>
                <a:latin typeface="方正隶变简体" panose="03000509000000000000" pitchFamily="65" charset="-122"/>
                <a:ea typeface="方正隶变简体" panose="03000509000000000000" pitchFamily="65" charset="-122"/>
              </a:rPr>
              <a:t>才能放下身心，</a:t>
            </a:r>
            <a:endParaRPr lang="en-US" altLang="zh-CN" sz="1400" dirty="0">
              <a:solidFill>
                <a:srgbClr val="D69F8F"/>
              </a:solidFill>
              <a:latin typeface="方正隶变简体" panose="03000509000000000000" pitchFamily="65" charset="-122"/>
              <a:ea typeface="方正隶变简体" panose="03000509000000000000" pitchFamily="65" charset="-122"/>
            </a:endParaRPr>
          </a:p>
          <a:p>
            <a:r>
              <a:rPr lang="zh-CN" altLang="en-US" sz="1400" dirty="0">
                <a:solidFill>
                  <a:srgbClr val="D69F8F"/>
                </a:solidFill>
                <a:latin typeface="方正隶变简体" panose="03000509000000000000" pitchFamily="65" charset="-122"/>
                <a:ea typeface="方正隶变简体" panose="03000509000000000000" pitchFamily="65" charset="-122"/>
              </a:rPr>
              <a:t>融入自然。</a:t>
            </a:r>
          </a:p>
        </p:txBody>
      </p:sp>
      <p:sp>
        <p:nvSpPr>
          <p:cNvPr id="55" name="文本框 54"/>
          <p:cNvSpPr txBox="1"/>
          <p:nvPr/>
        </p:nvSpPr>
        <p:spPr>
          <a:xfrm>
            <a:off x="5207011" y="3781114"/>
            <a:ext cx="1692771" cy="152862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1400" dirty="0">
                <a:solidFill>
                  <a:srgbClr val="D69F8F"/>
                </a:solidFill>
                <a:latin typeface="方正隶变简体" panose="03000509000000000000" pitchFamily="65" charset="-122"/>
                <a:ea typeface="方正隶变简体" panose="03000509000000000000" pitchFamily="65" charset="-122"/>
              </a:rPr>
              <a:t>茶字的字型是</a:t>
            </a:r>
            <a:endParaRPr lang="en-US" altLang="zh-CN" sz="1400" dirty="0">
              <a:solidFill>
                <a:srgbClr val="D69F8F"/>
              </a:solidFill>
              <a:latin typeface="方正隶变简体" panose="03000509000000000000" pitchFamily="65" charset="-122"/>
              <a:ea typeface="方正隶变简体" panose="03000509000000000000" pitchFamily="65" charset="-122"/>
            </a:endParaRPr>
          </a:p>
          <a:p>
            <a:r>
              <a:rPr lang="zh-CN" altLang="en-US" sz="1400" dirty="0">
                <a:solidFill>
                  <a:srgbClr val="D69F8F"/>
                </a:solidFill>
                <a:latin typeface="方正隶变简体" panose="03000509000000000000" pitchFamily="65" charset="-122"/>
                <a:ea typeface="方正隶变简体" panose="03000509000000000000" pitchFamily="65" charset="-122"/>
              </a:rPr>
              <a:t>草木之中有一人，</a:t>
            </a:r>
            <a:endParaRPr lang="en-US" altLang="zh-CN" sz="1400" dirty="0">
              <a:solidFill>
                <a:srgbClr val="D69F8F"/>
              </a:solidFill>
              <a:latin typeface="方正隶变简体" panose="03000509000000000000" pitchFamily="65" charset="-122"/>
              <a:ea typeface="方正隶变简体" panose="03000509000000000000" pitchFamily="65" charset="-122"/>
            </a:endParaRPr>
          </a:p>
          <a:p>
            <a:r>
              <a:rPr lang="zh-CN" altLang="en-US" sz="1400" dirty="0">
                <a:solidFill>
                  <a:srgbClr val="D69F8F"/>
                </a:solidFill>
                <a:latin typeface="方正隶变简体" panose="03000509000000000000" pitchFamily="65" charset="-122"/>
                <a:ea typeface="方正隶变简体" panose="03000509000000000000" pitchFamily="65" charset="-122"/>
              </a:rPr>
              <a:t>即人在自然之中。</a:t>
            </a:r>
            <a:endParaRPr lang="en-US" altLang="zh-CN" sz="1400" dirty="0">
              <a:solidFill>
                <a:srgbClr val="D69F8F"/>
              </a:solidFill>
              <a:latin typeface="方正隶变简体" panose="03000509000000000000" pitchFamily="65" charset="-122"/>
              <a:ea typeface="方正隶变简体" panose="03000509000000000000" pitchFamily="65" charset="-122"/>
            </a:endParaRPr>
          </a:p>
          <a:p>
            <a:r>
              <a:rPr lang="zh-CN" altLang="en-US" sz="1400" dirty="0">
                <a:solidFill>
                  <a:srgbClr val="D69F8F"/>
                </a:solidFill>
                <a:latin typeface="方正隶变简体" panose="03000509000000000000" pitchFamily="65" charset="-122"/>
                <a:ea typeface="方正隶变简体" panose="03000509000000000000" pitchFamily="65" charset="-122"/>
              </a:rPr>
              <a:t>人非有品不能闲。</a:t>
            </a:r>
            <a:endParaRPr lang="en-US" altLang="zh-CN" sz="1400" dirty="0">
              <a:solidFill>
                <a:srgbClr val="D69F8F"/>
              </a:solidFill>
              <a:latin typeface="方正隶变简体" panose="03000509000000000000" pitchFamily="65" charset="-122"/>
              <a:ea typeface="方正隶变简体" panose="03000509000000000000" pitchFamily="65" charset="-122"/>
            </a:endParaRPr>
          </a:p>
          <a:p>
            <a:r>
              <a:rPr lang="zh-CN" altLang="en-US" sz="1400" dirty="0">
                <a:solidFill>
                  <a:srgbClr val="D69F8F"/>
                </a:solidFill>
                <a:latin typeface="方正隶变简体" panose="03000509000000000000" pitchFamily="65" charset="-122"/>
                <a:ea typeface="方正隶变简体" panose="03000509000000000000" pitchFamily="65" charset="-122"/>
              </a:rPr>
              <a:t>只有有品之人，</a:t>
            </a:r>
            <a:endParaRPr lang="en-US" altLang="zh-CN" sz="1400" dirty="0">
              <a:solidFill>
                <a:srgbClr val="D69F8F"/>
              </a:solidFill>
              <a:latin typeface="方正隶变简体" panose="03000509000000000000" pitchFamily="65" charset="-122"/>
              <a:ea typeface="方正隶变简体" panose="03000509000000000000" pitchFamily="65" charset="-122"/>
            </a:endParaRPr>
          </a:p>
          <a:p>
            <a:r>
              <a:rPr lang="zh-CN" altLang="en-US" sz="1400" dirty="0">
                <a:solidFill>
                  <a:srgbClr val="D69F8F"/>
                </a:solidFill>
                <a:latin typeface="方正隶变简体" panose="03000509000000000000" pitchFamily="65" charset="-122"/>
                <a:ea typeface="方正隶变简体" panose="03000509000000000000" pitchFamily="65" charset="-122"/>
              </a:rPr>
              <a:t>才能放下身心，</a:t>
            </a:r>
            <a:endParaRPr lang="en-US" altLang="zh-CN" sz="1400" dirty="0">
              <a:solidFill>
                <a:srgbClr val="D69F8F"/>
              </a:solidFill>
              <a:latin typeface="方正隶变简体" panose="03000509000000000000" pitchFamily="65" charset="-122"/>
              <a:ea typeface="方正隶变简体" panose="03000509000000000000" pitchFamily="65" charset="-122"/>
            </a:endParaRPr>
          </a:p>
          <a:p>
            <a:r>
              <a:rPr lang="zh-CN" altLang="en-US" sz="1400" dirty="0">
                <a:solidFill>
                  <a:srgbClr val="D69F8F"/>
                </a:solidFill>
                <a:latin typeface="方正隶变简体" panose="03000509000000000000" pitchFamily="65" charset="-122"/>
                <a:ea typeface="方正隶变简体" panose="03000509000000000000" pitchFamily="65" charset="-122"/>
              </a:rPr>
              <a:t>融入自然。</a:t>
            </a:r>
          </a:p>
        </p:txBody>
      </p:sp>
      <p:sp>
        <p:nvSpPr>
          <p:cNvPr id="56" name="文本框 55"/>
          <p:cNvSpPr txBox="1"/>
          <p:nvPr/>
        </p:nvSpPr>
        <p:spPr>
          <a:xfrm>
            <a:off x="9046386" y="3708105"/>
            <a:ext cx="1692771" cy="152862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1400" dirty="0">
                <a:solidFill>
                  <a:srgbClr val="D69F8F"/>
                </a:solidFill>
                <a:latin typeface="方正隶变简体" panose="03000509000000000000" pitchFamily="65" charset="-122"/>
                <a:ea typeface="方正隶变简体" panose="03000509000000000000" pitchFamily="65" charset="-122"/>
              </a:rPr>
              <a:t>茶字的字型是</a:t>
            </a:r>
            <a:endParaRPr lang="en-US" altLang="zh-CN" sz="1400" dirty="0">
              <a:solidFill>
                <a:srgbClr val="D69F8F"/>
              </a:solidFill>
              <a:latin typeface="方正隶变简体" panose="03000509000000000000" pitchFamily="65" charset="-122"/>
              <a:ea typeface="方正隶变简体" panose="03000509000000000000" pitchFamily="65" charset="-122"/>
            </a:endParaRPr>
          </a:p>
          <a:p>
            <a:r>
              <a:rPr lang="zh-CN" altLang="en-US" sz="1400" dirty="0">
                <a:solidFill>
                  <a:srgbClr val="D69F8F"/>
                </a:solidFill>
                <a:latin typeface="方正隶变简体" panose="03000509000000000000" pitchFamily="65" charset="-122"/>
                <a:ea typeface="方正隶变简体" panose="03000509000000000000" pitchFamily="65" charset="-122"/>
              </a:rPr>
              <a:t>草木之中有一人，</a:t>
            </a:r>
            <a:endParaRPr lang="en-US" altLang="zh-CN" sz="1400" dirty="0">
              <a:solidFill>
                <a:srgbClr val="D69F8F"/>
              </a:solidFill>
              <a:latin typeface="方正隶变简体" panose="03000509000000000000" pitchFamily="65" charset="-122"/>
              <a:ea typeface="方正隶变简体" panose="03000509000000000000" pitchFamily="65" charset="-122"/>
            </a:endParaRPr>
          </a:p>
          <a:p>
            <a:r>
              <a:rPr lang="zh-CN" altLang="en-US" sz="1400" dirty="0">
                <a:solidFill>
                  <a:srgbClr val="D69F8F"/>
                </a:solidFill>
                <a:latin typeface="方正隶变简体" panose="03000509000000000000" pitchFamily="65" charset="-122"/>
                <a:ea typeface="方正隶变简体" panose="03000509000000000000" pitchFamily="65" charset="-122"/>
              </a:rPr>
              <a:t>即人在自然之中。</a:t>
            </a:r>
            <a:endParaRPr lang="en-US" altLang="zh-CN" sz="1400" dirty="0">
              <a:solidFill>
                <a:srgbClr val="D69F8F"/>
              </a:solidFill>
              <a:latin typeface="方正隶变简体" panose="03000509000000000000" pitchFamily="65" charset="-122"/>
              <a:ea typeface="方正隶变简体" panose="03000509000000000000" pitchFamily="65" charset="-122"/>
            </a:endParaRPr>
          </a:p>
          <a:p>
            <a:r>
              <a:rPr lang="zh-CN" altLang="en-US" sz="1400" dirty="0">
                <a:solidFill>
                  <a:srgbClr val="D69F8F"/>
                </a:solidFill>
                <a:latin typeface="方正隶变简体" panose="03000509000000000000" pitchFamily="65" charset="-122"/>
                <a:ea typeface="方正隶变简体" panose="03000509000000000000" pitchFamily="65" charset="-122"/>
              </a:rPr>
              <a:t>人非有品不能闲。</a:t>
            </a:r>
            <a:endParaRPr lang="en-US" altLang="zh-CN" sz="1400" dirty="0">
              <a:solidFill>
                <a:srgbClr val="D69F8F"/>
              </a:solidFill>
              <a:latin typeface="方正隶变简体" panose="03000509000000000000" pitchFamily="65" charset="-122"/>
              <a:ea typeface="方正隶变简体" panose="03000509000000000000" pitchFamily="65" charset="-122"/>
            </a:endParaRPr>
          </a:p>
          <a:p>
            <a:r>
              <a:rPr lang="zh-CN" altLang="en-US" sz="1400" dirty="0">
                <a:solidFill>
                  <a:srgbClr val="D69F8F"/>
                </a:solidFill>
                <a:latin typeface="方正隶变简体" panose="03000509000000000000" pitchFamily="65" charset="-122"/>
                <a:ea typeface="方正隶变简体" panose="03000509000000000000" pitchFamily="65" charset="-122"/>
              </a:rPr>
              <a:t>只有有品之人，</a:t>
            </a:r>
            <a:endParaRPr lang="en-US" altLang="zh-CN" sz="1400" dirty="0">
              <a:solidFill>
                <a:srgbClr val="D69F8F"/>
              </a:solidFill>
              <a:latin typeface="方正隶变简体" panose="03000509000000000000" pitchFamily="65" charset="-122"/>
              <a:ea typeface="方正隶变简体" panose="03000509000000000000" pitchFamily="65" charset="-122"/>
            </a:endParaRPr>
          </a:p>
          <a:p>
            <a:r>
              <a:rPr lang="zh-CN" altLang="en-US" sz="1400" dirty="0">
                <a:solidFill>
                  <a:srgbClr val="D69F8F"/>
                </a:solidFill>
                <a:latin typeface="方正隶变简体" panose="03000509000000000000" pitchFamily="65" charset="-122"/>
                <a:ea typeface="方正隶变简体" panose="03000509000000000000" pitchFamily="65" charset="-122"/>
              </a:rPr>
              <a:t>才能放下身心，</a:t>
            </a:r>
            <a:endParaRPr lang="en-US" altLang="zh-CN" sz="1400" dirty="0">
              <a:solidFill>
                <a:srgbClr val="D69F8F"/>
              </a:solidFill>
              <a:latin typeface="方正隶变简体" panose="03000509000000000000" pitchFamily="65" charset="-122"/>
              <a:ea typeface="方正隶变简体" panose="03000509000000000000" pitchFamily="65" charset="-122"/>
            </a:endParaRPr>
          </a:p>
          <a:p>
            <a:r>
              <a:rPr lang="zh-CN" altLang="en-US" sz="1400" dirty="0">
                <a:solidFill>
                  <a:srgbClr val="D69F8F"/>
                </a:solidFill>
                <a:latin typeface="方正隶变简体" panose="03000509000000000000" pitchFamily="65" charset="-122"/>
                <a:ea typeface="方正隶变简体" panose="03000509000000000000" pitchFamily="65" charset="-122"/>
              </a:rPr>
              <a:t>融入自然。</a:t>
            </a:r>
          </a:p>
        </p:txBody>
      </p:sp>
      <p:sp>
        <p:nvSpPr>
          <p:cNvPr id="57" name="文本框 56"/>
          <p:cNvSpPr txBox="1"/>
          <p:nvPr/>
        </p:nvSpPr>
        <p:spPr>
          <a:xfrm>
            <a:off x="2974773" y="1905817"/>
            <a:ext cx="861774" cy="65659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4400" dirty="0">
                <a:solidFill>
                  <a:srgbClr val="405D74"/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rPr>
              <a:t>世</a:t>
            </a:r>
          </a:p>
        </p:txBody>
      </p:sp>
      <p:sp>
        <p:nvSpPr>
          <p:cNvPr id="58" name="文本框 57"/>
          <p:cNvSpPr txBox="1"/>
          <p:nvPr/>
        </p:nvSpPr>
        <p:spPr>
          <a:xfrm>
            <a:off x="6918241" y="1786672"/>
            <a:ext cx="861774" cy="65659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4400" dirty="0">
                <a:solidFill>
                  <a:srgbClr val="405D74"/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rPr>
              <a:t>世</a:t>
            </a:r>
          </a:p>
        </p:txBody>
      </p:sp>
      <p:sp>
        <p:nvSpPr>
          <p:cNvPr id="59" name="文本框 58"/>
          <p:cNvSpPr txBox="1"/>
          <p:nvPr/>
        </p:nvSpPr>
        <p:spPr>
          <a:xfrm>
            <a:off x="10932152" y="1764105"/>
            <a:ext cx="861774" cy="65659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4400" dirty="0">
                <a:solidFill>
                  <a:srgbClr val="405D74"/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rPr>
              <a:t>世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10000">
        <p15:prstTrans prst="peelOff"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4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4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4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48" grpId="0"/>
      <p:bldP spid="49" grpId="0"/>
      <p:bldP spid="54" grpId="0"/>
      <p:bldP spid="55" grpId="0"/>
      <p:bldP spid="56" grpId="0"/>
      <p:bldP spid="57" grpId="0"/>
      <p:bldP spid="58" grpId="0"/>
      <p:bldP spid="5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A3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88861" y="3040477"/>
            <a:ext cx="3472362" cy="3594578"/>
          </a:xfrm>
          <a:custGeom>
            <a:avLst/>
            <a:gdLst>
              <a:gd name="connsiteX0" fmla="*/ 0 w 3472362"/>
              <a:gd name="connsiteY0" fmla="*/ 0 h 3594578"/>
              <a:gd name="connsiteX1" fmla="*/ 2744920 w 3472362"/>
              <a:gd name="connsiteY1" fmla="*/ 0 h 3594578"/>
              <a:gd name="connsiteX2" fmla="*/ 2730735 w 3472362"/>
              <a:gd name="connsiteY2" fmla="*/ 24547 h 3594578"/>
              <a:gd name="connsiteX3" fmla="*/ 2609273 w 3472362"/>
              <a:gd name="connsiteY3" fmla="*/ 592287 h 3594578"/>
              <a:gd name="connsiteX4" fmla="*/ 3320473 w 3472362"/>
              <a:gd name="connsiteY4" fmla="*/ 1607724 h 3594578"/>
              <a:gd name="connsiteX5" fmla="*/ 3463805 w 3472362"/>
              <a:gd name="connsiteY5" fmla="*/ 1587094 h 3594578"/>
              <a:gd name="connsiteX6" fmla="*/ 3472362 w 3472362"/>
              <a:gd name="connsiteY6" fmla="*/ 1583953 h 3594578"/>
              <a:gd name="connsiteX7" fmla="*/ 3472362 w 3472362"/>
              <a:gd name="connsiteY7" fmla="*/ 3594578 h 3594578"/>
              <a:gd name="connsiteX8" fmla="*/ 0 w 3472362"/>
              <a:gd name="connsiteY8" fmla="*/ 3594578 h 3594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72362" h="3594578">
                <a:moveTo>
                  <a:pt x="0" y="0"/>
                </a:moveTo>
                <a:lnTo>
                  <a:pt x="2744920" y="0"/>
                </a:lnTo>
                <a:lnTo>
                  <a:pt x="2730735" y="24547"/>
                </a:lnTo>
                <a:cubicBezTo>
                  <a:pt x="2654050" y="186612"/>
                  <a:pt x="2609273" y="381983"/>
                  <a:pt x="2609273" y="592287"/>
                </a:cubicBezTo>
                <a:cubicBezTo>
                  <a:pt x="2609273" y="1153097"/>
                  <a:pt x="2927688" y="1607724"/>
                  <a:pt x="3320473" y="1607724"/>
                </a:cubicBezTo>
                <a:cubicBezTo>
                  <a:pt x="3369571" y="1607724"/>
                  <a:pt x="3417507" y="1600621"/>
                  <a:pt x="3463805" y="1587094"/>
                </a:cubicBezTo>
                <a:lnTo>
                  <a:pt x="3472362" y="1583953"/>
                </a:lnTo>
                <a:lnTo>
                  <a:pt x="3472362" y="3594578"/>
                </a:lnTo>
                <a:lnTo>
                  <a:pt x="0" y="3594578"/>
                </a:lnTo>
                <a:close/>
              </a:path>
            </a:pathLst>
          </a:custGeom>
        </p:spPr>
      </p:pic>
      <p:sp>
        <p:nvSpPr>
          <p:cNvPr id="14" name="椭圆 13"/>
          <p:cNvSpPr/>
          <p:nvPr/>
        </p:nvSpPr>
        <p:spPr>
          <a:xfrm flipH="1">
            <a:off x="9362304" y="2228807"/>
            <a:ext cx="2656701" cy="1200193"/>
          </a:xfrm>
          <a:prstGeom prst="ellipse">
            <a:avLst/>
          </a:prstGeom>
          <a:noFill/>
          <a:ln w="15875">
            <a:solidFill>
              <a:schemeClr val="bg1"/>
            </a:solidFill>
          </a:ln>
          <a:scene3d>
            <a:camera prst="orthographicFront">
              <a:rot lat="180000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u="sng"/>
          </a:p>
        </p:txBody>
      </p:sp>
      <p:sp>
        <p:nvSpPr>
          <p:cNvPr id="15" name="椭圆 14"/>
          <p:cNvSpPr/>
          <p:nvPr/>
        </p:nvSpPr>
        <p:spPr>
          <a:xfrm flipH="1">
            <a:off x="9731416" y="2395557"/>
            <a:ext cx="1918472" cy="866691"/>
          </a:xfrm>
          <a:prstGeom prst="ellipse">
            <a:avLst/>
          </a:prstGeom>
          <a:noFill/>
          <a:ln w="15875">
            <a:solidFill>
              <a:schemeClr val="bg1"/>
            </a:solidFill>
          </a:ln>
          <a:scene3d>
            <a:camera prst="orthographicFront">
              <a:rot lat="180000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u="sng"/>
          </a:p>
        </p:txBody>
      </p:sp>
      <p:sp>
        <p:nvSpPr>
          <p:cNvPr id="16" name="椭圆 15"/>
          <p:cNvSpPr/>
          <p:nvPr/>
        </p:nvSpPr>
        <p:spPr>
          <a:xfrm flipH="1">
            <a:off x="10123095" y="2617327"/>
            <a:ext cx="1135116" cy="423150"/>
          </a:xfrm>
          <a:prstGeom prst="ellipse">
            <a:avLst/>
          </a:prstGeom>
          <a:noFill/>
          <a:ln w="38100">
            <a:solidFill>
              <a:schemeClr val="bg1"/>
            </a:solidFill>
          </a:ln>
          <a:scene3d>
            <a:camera prst="orthographicFront">
              <a:rot lat="180000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u="sng"/>
          </a:p>
        </p:txBody>
      </p:sp>
      <p:sp>
        <p:nvSpPr>
          <p:cNvPr id="17" name="任意多边形 16"/>
          <p:cNvSpPr/>
          <p:nvPr/>
        </p:nvSpPr>
        <p:spPr>
          <a:xfrm flipH="1">
            <a:off x="10437168" y="2450577"/>
            <a:ext cx="506978" cy="459575"/>
          </a:xfrm>
          <a:custGeom>
            <a:avLst/>
            <a:gdLst>
              <a:gd name="connsiteX0" fmla="*/ 569341 w 1266962"/>
              <a:gd name="connsiteY0" fmla="*/ 3 h 1301856"/>
              <a:gd name="connsiteX1" fmla="*/ 1265774 w 1266962"/>
              <a:gd name="connsiteY1" fmla="*/ 1259961 h 1301856"/>
              <a:gd name="connsiteX2" fmla="*/ 1266962 w 1266962"/>
              <a:gd name="connsiteY2" fmla="*/ 1301856 h 1301856"/>
              <a:gd name="connsiteX3" fmla="*/ 417 w 1266962"/>
              <a:gd name="connsiteY3" fmla="*/ 1301856 h 1301856"/>
              <a:gd name="connsiteX4" fmla="*/ 14 w 1266962"/>
              <a:gd name="connsiteY4" fmla="*/ 1246085 h 1301856"/>
              <a:gd name="connsiteX5" fmla="*/ 569341 w 1266962"/>
              <a:gd name="connsiteY5" fmla="*/ 3 h 1301856"/>
              <a:gd name="connsiteX0-1" fmla="*/ 599632 w 1266957"/>
              <a:gd name="connsiteY0-2" fmla="*/ 5 h 1059500"/>
              <a:gd name="connsiteX1-3" fmla="*/ 1265769 w 1266957"/>
              <a:gd name="connsiteY1-4" fmla="*/ 1017605 h 1059500"/>
              <a:gd name="connsiteX2-5" fmla="*/ 1266957 w 1266957"/>
              <a:gd name="connsiteY2-6" fmla="*/ 1059500 h 1059500"/>
              <a:gd name="connsiteX3-7" fmla="*/ 412 w 1266957"/>
              <a:gd name="connsiteY3-8" fmla="*/ 1059500 h 1059500"/>
              <a:gd name="connsiteX4-9" fmla="*/ 9 w 1266957"/>
              <a:gd name="connsiteY4-10" fmla="*/ 1003729 h 1059500"/>
              <a:gd name="connsiteX5-11" fmla="*/ 599632 w 1266957"/>
              <a:gd name="connsiteY5-12" fmla="*/ 5 h 1059500"/>
              <a:gd name="connsiteX0-13" fmla="*/ 599631 w 1266956"/>
              <a:gd name="connsiteY0-14" fmla="*/ 4 h 1068306"/>
              <a:gd name="connsiteX1-15" fmla="*/ 1265768 w 1266956"/>
              <a:gd name="connsiteY1-16" fmla="*/ 1017604 h 1068306"/>
              <a:gd name="connsiteX2-17" fmla="*/ 1266956 w 1266956"/>
              <a:gd name="connsiteY2-18" fmla="*/ 1059499 h 1068306"/>
              <a:gd name="connsiteX3-19" fmla="*/ 411 w 1266956"/>
              <a:gd name="connsiteY3-20" fmla="*/ 1059499 h 1068306"/>
              <a:gd name="connsiteX4-21" fmla="*/ 8 w 1266956"/>
              <a:gd name="connsiteY4-22" fmla="*/ 1003728 h 1068306"/>
              <a:gd name="connsiteX5-23" fmla="*/ 599631 w 1266956"/>
              <a:gd name="connsiteY5-24" fmla="*/ 4 h 1068306"/>
              <a:gd name="connsiteX0-25" fmla="*/ 599631 w 1266956"/>
              <a:gd name="connsiteY0-26" fmla="*/ 4 h 1179688"/>
              <a:gd name="connsiteX1-27" fmla="*/ 1265768 w 1266956"/>
              <a:gd name="connsiteY1-28" fmla="*/ 1017604 h 1179688"/>
              <a:gd name="connsiteX2-29" fmla="*/ 1266956 w 1266956"/>
              <a:gd name="connsiteY2-30" fmla="*/ 1059499 h 1179688"/>
              <a:gd name="connsiteX3-31" fmla="*/ 411 w 1266956"/>
              <a:gd name="connsiteY3-32" fmla="*/ 1059499 h 1179688"/>
              <a:gd name="connsiteX4-33" fmla="*/ 8 w 1266956"/>
              <a:gd name="connsiteY4-34" fmla="*/ 1003728 h 1179688"/>
              <a:gd name="connsiteX5-35" fmla="*/ 599631 w 1266956"/>
              <a:gd name="connsiteY5-36" fmla="*/ 4 h 117968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1266956" h="1179688">
                <a:moveTo>
                  <a:pt x="599631" y="4"/>
                </a:moveTo>
                <a:cubicBezTo>
                  <a:pt x="1172015" y="1775"/>
                  <a:pt x="1159442" y="390164"/>
                  <a:pt x="1265768" y="1017604"/>
                </a:cubicBezTo>
                <a:lnTo>
                  <a:pt x="1266956" y="1059499"/>
                </a:lnTo>
                <a:cubicBezTo>
                  <a:pt x="1267352" y="1073464"/>
                  <a:pt x="211569" y="1068794"/>
                  <a:pt x="411" y="1059499"/>
                </a:cubicBezTo>
                <a:cubicBezTo>
                  <a:pt x="277" y="1040909"/>
                  <a:pt x="832" y="1374700"/>
                  <a:pt x="8" y="1003728"/>
                </a:cubicBezTo>
                <a:cubicBezTo>
                  <a:pt x="-816" y="632756"/>
                  <a:pt x="63021" y="-1657"/>
                  <a:pt x="599631" y="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u="sng"/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3">
            <a:biLevel thresh="25000"/>
          </a:blip>
          <a:stretch>
            <a:fillRect/>
          </a:stretch>
        </p:blipFill>
        <p:spPr>
          <a:xfrm flipH="1">
            <a:off x="10437893" y="1019643"/>
            <a:ext cx="1012499" cy="1375914"/>
          </a:xfrm>
          <a:prstGeom prst="rect">
            <a:avLst/>
          </a:prstGeom>
        </p:spPr>
      </p:pic>
      <p:sp>
        <p:nvSpPr>
          <p:cNvPr id="19" name="泪滴形 18"/>
          <p:cNvSpPr/>
          <p:nvPr/>
        </p:nvSpPr>
        <p:spPr>
          <a:xfrm rot="2613136" flipH="1">
            <a:off x="10535273" y="1191871"/>
            <a:ext cx="183185" cy="186107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u="sng"/>
          </a:p>
        </p:txBody>
      </p:sp>
      <p:sp>
        <p:nvSpPr>
          <p:cNvPr id="20" name="文本框 19"/>
          <p:cNvSpPr txBox="1"/>
          <p:nvPr/>
        </p:nvSpPr>
        <p:spPr>
          <a:xfrm>
            <a:off x="9421505" y="602141"/>
            <a:ext cx="1015663" cy="176907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5400" dirty="0">
                <a:solidFill>
                  <a:schemeClr val="bg1"/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rPr>
              <a:t>茶</a:t>
            </a:r>
            <a:r>
              <a:rPr lang="en-US" altLang="zh-CN" sz="5400" dirty="0">
                <a:solidFill>
                  <a:schemeClr val="bg1"/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rPr>
              <a:t>  </a:t>
            </a:r>
            <a:r>
              <a:rPr lang="zh-CN" altLang="en-US" sz="5400" dirty="0">
                <a:solidFill>
                  <a:schemeClr val="bg1"/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rPr>
              <a:t>世</a:t>
            </a: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6439" y="1053108"/>
            <a:ext cx="827146" cy="3551588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6576762" y="1620753"/>
            <a:ext cx="800219" cy="163121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4000" dirty="0">
                <a:solidFill>
                  <a:schemeClr val="bg1"/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rPr>
              <a:t>香</a:t>
            </a:r>
            <a:r>
              <a:rPr lang="en-US" altLang="zh-CN" sz="4000" dirty="0">
                <a:solidFill>
                  <a:schemeClr val="bg1"/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rPr>
              <a:t>·</a:t>
            </a:r>
            <a:r>
              <a:rPr lang="zh-CN" altLang="en-US" sz="4000" dirty="0">
                <a:solidFill>
                  <a:schemeClr val="bg1"/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rPr>
              <a:t>道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4879845" y="1620753"/>
            <a:ext cx="1661993" cy="437555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第一杯为品，第二杯为解渴。</a:t>
            </a:r>
            <a:endParaRPr lang="en-US" altLang="zh-CN" sz="1600" dirty="0">
              <a:solidFill>
                <a:schemeClr val="bg1"/>
              </a:solidFill>
              <a:latin typeface="华文仿宋" panose="02010600040101010101" pitchFamily="2" charset="-122"/>
              <a:ea typeface="华文仿宋" panose="02010600040101010101" pitchFamily="2" charset="-122"/>
            </a:endParaRPr>
          </a:p>
          <a:p>
            <a:r>
              <a:rPr lang="zh-CN" altLang="en-US" sz="1600" dirty="0">
                <a:solidFill>
                  <a:schemeClr val="bg1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品茗，其妙处正在于“品”。</a:t>
            </a:r>
            <a:endParaRPr lang="en-US" altLang="zh-CN" sz="1600" dirty="0">
              <a:solidFill>
                <a:schemeClr val="bg1"/>
              </a:solidFill>
              <a:latin typeface="华文仿宋" panose="02010600040101010101" pitchFamily="2" charset="-122"/>
              <a:ea typeface="华文仿宋" panose="02010600040101010101" pitchFamily="2" charset="-122"/>
            </a:endParaRPr>
          </a:p>
          <a:p>
            <a:r>
              <a:rPr lang="zh-CN" altLang="en-US" sz="1600" dirty="0">
                <a:solidFill>
                  <a:schemeClr val="bg1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饮酒为“醉乡”，品茶为“醒乡”。</a:t>
            </a:r>
            <a:endParaRPr lang="en-US" altLang="zh-CN" sz="1600" dirty="0">
              <a:solidFill>
                <a:schemeClr val="bg1"/>
              </a:solidFill>
              <a:latin typeface="华文仿宋" panose="02010600040101010101" pitchFamily="2" charset="-122"/>
              <a:ea typeface="华文仿宋" panose="02010600040101010101" pitchFamily="2" charset="-122"/>
            </a:endParaRPr>
          </a:p>
          <a:p>
            <a:r>
              <a:rPr lang="zh-CN" altLang="en-US" sz="1600" dirty="0">
                <a:solidFill>
                  <a:schemeClr val="bg1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从“醉乡”中觉醒过来，</a:t>
            </a:r>
            <a:endParaRPr lang="en-US" altLang="zh-CN" sz="1600" dirty="0">
              <a:solidFill>
                <a:schemeClr val="bg1"/>
              </a:solidFill>
              <a:latin typeface="华文仿宋" panose="02010600040101010101" pitchFamily="2" charset="-122"/>
              <a:ea typeface="华文仿宋" panose="02010600040101010101" pitchFamily="2" charset="-122"/>
            </a:endParaRPr>
          </a:p>
          <a:p>
            <a:r>
              <a:rPr lang="zh-CN" altLang="en-US" sz="1600" dirty="0">
                <a:solidFill>
                  <a:schemeClr val="bg1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进入清纯的“醒乡”，</a:t>
            </a:r>
            <a:endParaRPr lang="en-US" altLang="zh-CN" sz="1600" dirty="0">
              <a:solidFill>
                <a:schemeClr val="bg1"/>
              </a:solidFill>
              <a:latin typeface="华文仿宋" panose="02010600040101010101" pitchFamily="2" charset="-122"/>
              <a:ea typeface="华文仿宋" panose="02010600040101010101" pitchFamily="2" charset="-122"/>
            </a:endParaRPr>
          </a:p>
          <a:p>
            <a:r>
              <a:rPr lang="zh-CN" altLang="en-US" sz="1600" dirty="0">
                <a:solidFill>
                  <a:schemeClr val="bg1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才能体验人生，品味人生。</a:t>
            </a:r>
            <a:endParaRPr lang="zh-CN" altLang="en-US" sz="1600" b="1" dirty="0">
              <a:solidFill>
                <a:schemeClr val="bg1"/>
              </a:solidFill>
              <a:latin typeface="华文仿宋" panose="02010600040101010101" pitchFamily="2" charset="-122"/>
              <a:ea typeface="华文仿宋" panose="02010600040101010101" pitchFamily="2" charset="-122"/>
            </a:endParaRP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5">
            <a:lum bright="70000" contrast="-70000"/>
          </a:blip>
          <a:stretch>
            <a:fillRect/>
          </a:stretch>
        </p:blipFill>
        <p:spPr>
          <a:xfrm>
            <a:off x="3411007" y="3485837"/>
            <a:ext cx="271911" cy="925099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6">
            <a:lum bright="70000" contrast="-70000"/>
          </a:blip>
          <a:stretch>
            <a:fillRect/>
          </a:stretch>
        </p:blipFill>
        <p:spPr>
          <a:xfrm flipH="1">
            <a:off x="3148089" y="2910152"/>
            <a:ext cx="349254" cy="91510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10000">
        <p:circle/>
      </p:transition>
    </mc:Choice>
    <mc:Fallback xmlns="">
      <p:transition spd="slow" advClick="0" advTm="10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1.48148E-6 L 0.00378 0.10509 L 0.00378 0.10532 " pathEditMode="relative" rAng="0" ptsTypes="AAA">
                                      <p:cBhvr>
                                        <p:cTn id="3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" y="5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9" dur="4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0" dur="4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1" dur="9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2" dur="9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670"/>
                            </p:stCondLst>
                            <p:childTnLst>
                              <p:par>
                                <p:cTn id="54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369"/>
                            </p:stCondLst>
                            <p:childTnLst>
                              <p:par>
                                <p:cTn id="6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1622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9" grpId="0" animBg="1"/>
      <p:bldP spid="19" grpId="1" animBg="1"/>
      <p:bldP spid="20" grpId="0" build="p"/>
      <p:bldP spid="12" grpId="0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4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5515428" y="2973987"/>
            <a:ext cx="6676572" cy="1494938"/>
          </a:xfrm>
          <a:prstGeom prst="rect">
            <a:avLst/>
          </a:prstGeom>
          <a:solidFill>
            <a:srgbClr val="D69F8F">
              <a:alpha val="6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3542794" y="2108568"/>
            <a:ext cx="677108" cy="301416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CN" sz="3200" dirty="0">
                <a:solidFill>
                  <a:srgbClr val="405D74"/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rPr>
              <a:t>【 </a:t>
            </a:r>
            <a:r>
              <a:rPr lang="zh-CN" altLang="en-US" sz="3200" dirty="0">
                <a:solidFill>
                  <a:srgbClr val="405D74"/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rPr>
              <a:t>人 </a:t>
            </a:r>
            <a:r>
              <a:rPr lang="en-US" altLang="zh-CN" sz="3200" dirty="0">
                <a:solidFill>
                  <a:srgbClr val="405D74"/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rPr>
              <a:t>· </a:t>
            </a:r>
            <a:r>
              <a:rPr lang="zh-CN" altLang="en-US" sz="3200" dirty="0">
                <a:solidFill>
                  <a:srgbClr val="405D74"/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rPr>
              <a:t>生 </a:t>
            </a:r>
            <a:r>
              <a:rPr lang="en-US" altLang="zh-CN" sz="3200" dirty="0">
                <a:solidFill>
                  <a:srgbClr val="405D74"/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rPr>
              <a:t>】</a:t>
            </a:r>
            <a:endParaRPr lang="zh-CN" altLang="en-US" sz="3200" dirty="0">
              <a:solidFill>
                <a:srgbClr val="405D74"/>
              </a:solidFill>
              <a:latin typeface="方正古隶简体" panose="03000509000000000000" pitchFamily="65" charset="-122"/>
              <a:ea typeface="方正古隶简体" panose="03000509000000000000" pitchFamily="65" charset="-122"/>
            </a:endParaRPr>
          </a:p>
        </p:txBody>
      </p:sp>
      <p:sp>
        <p:nvSpPr>
          <p:cNvPr id="6" name="弧形 5"/>
          <p:cNvSpPr/>
          <p:nvPr/>
        </p:nvSpPr>
        <p:spPr>
          <a:xfrm rot="19564307">
            <a:off x="9632723" y="992732"/>
            <a:ext cx="1377487" cy="1377487"/>
          </a:xfrm>
          <a:prstGeom prst="arc">
            <a:avLst>
              <a:gd name="adj1" fmla="val 13690502"/>
              <a:gd name="adj2" fmla="val 12417180"/>
            </a:avLst>
          </a:prstGeom>
          <a:ln w="15875">
            <a:solidFill>
              <a:srgbClr val="D69F8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78" t="38010" r="4004" b="9206"/>
          <a:stretch>
            <a:fillRect/>
          </a:stretch>
        </p:blipFill>
        <p:spPr>
          <a:xfrm>
            <a:off x="7210853" y="1948362"/>
            <a:ext cx="3527170" cy="3527170"/>
          </a:xfrm>
          <a:custGeom>
            <a:avLst/>
            <a:gdLst>
              <a:gd name="connsiteX0" fmla="*/ 1175061 w 2350122"/>
              <a:gd name="connsiteY0" fmla="*/ 0 h 2350122"/>
              <a:gd name="connsiteX1" fmla="*/ 2350122 w 2350122"/>
              <a:gd name="connsiteY1" fmla="*/ 1175061 h 2350122"/>
              <a:gd name="connsiteX2" fmla="*/ 1175061 w 2350122"/>
              <a:gd name="connsiteY2" fmla="*/ 2350122 h 2350122"/>
              <a:gd name="connsiteX3" fmla="*/ 0 w 2350122"/>
              <a:gd name="connsiteY3" fmla="*/ 1175061 h 2350122"/>
              <a:gd name="connsiteX4" fmla="*/ 1175061 w 2350122"/>
              <a:gd name="connsiteY4" fmla="*/ 0 h 2350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50122" h="2350122">
                <a:moveTo>
                  <a:pt x="1175061" y="0"/>
                </a:moveTo>
                <a:cubicBezTo>
                  <a:pt x="1824029" y="0"/>
                  <a:pt x="2350122" y="526093"/>
                  <a:pt x="2350122" y="1175061"/>
                </a:cubicBezTo>
                <a:cubicBezTo>
                  <a:pt x="2350122" y="1824029"/>
                  <a:pt x="1824029" y="2350122"/>
                  <a:pt x="1175061" y="2350122"/>
                </a:cubicBezTo>
                <a:cubicBezTo>
                  <a:pt x="526093" y="2350122"/>
                  <a:pt x="0" y="1824029"/>
                  <a:pt x="0" y="1175061"/>
                </a:cubicBezTo>
                <a:cubicBezTo>
                  <a:pt x="0" y="526093"/>
                  <a:pt x="526093" y="0"/>
                  <a:pt x="1175061" y="0"/>
                </a:cubicBezTo>
                <a:close/>
              </a:path>
            </a:pathLst>
          </a:custGeom>
          <a:effectLst>
            <a:outerShdw blurRad="114300" dist="25400" dir="4800000" sx="101000" sy="101000" algn="ctr" rotWithShape="0">
              <a:srgbClr val="DBA392">
                <a:alpha val="83000"/>
              </a:srgbClr>
            </a:outerShdw>
          </a:effectLst>
        </p:spPr>
      </p:pic>
      <p:sp>
        <p:nvSpPr>
          <p:cNvPr id="8" name="文本框 7"/>
          <p:cNvSpPr txBox="1"/>
          <p:nvPr/>
        </p:nvSpPr>
        <p:spPr>
          <a:xfrm>
            <a:off x="1255390" y="1009643"/>
            <a:ext cx="4339650" cy="646331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zh-CN" altLang="en-US" sz="1200" dirty="0">
                <a:solidFill>
                  <a:srgbClr val="405D74"/>
                </a:solidFill>
                <a:latin typeface="方正隶变简体" panose="03000509000000000000" pitchFamily="65" charset="-122"/>
                <a:ea typeface="方正隶变简体" panose="03000509000000000000" pitchFamily="65" charset="-122"/>
              </a:rPr>
              <a:t>第一杯为品，第二杯为解渴。品茗，其妙处正在于“品”。</a:t>
            </a:r>
            <a:endParaRPr lang="en-US" altLang="zh-CN" sz="1200" dirty="0">
              <a:solidFill>
                <a:srgbClr val="405D74"/>
              </a:solidFill>
              <a:latin typeface="方正隶变简体" panose="03000509000000000000" pitchFamily="65" charset="-122"/>
              <a:ea typeface="方正隶变简体" panose="03000509000000000000" pitchFamily="65" charset="-122"/>
            </a:endParaRPr>
          </a:p>
          <a:p>
            <a:r>
              <a:rPr lang="zh-CN" altLang="en-US" sz="1200" dirty="0">
                <a:solidFill>
                  <a:srgbClr val="405D74"/>
                </a:solidFill>
                <a:latin typeface="方正隶变简体" panose="03000509000000000000" pitchFamily="65" charset="-122"/>
                <a:ea typeface="方正隶变简体" panose="03000509000000000000" pitchFamily="65" charset="-122"/>
              </a:rPr>
              <a:t>饮酒为“醉乡”，品茶为“醒乡”。从“醉乡”中觉醒过来，</a:t>
            </a:r>
            <a:endParaRPr lang="en-US" altLang="zh-CN" sz="1200" dirty="0">
              <a:solidFill>
                <a:srgbClr val="405D74"/>
              </a:solidFill>
              <a:latin typeface="方正隶变简体" panose="03000509000000000000" pitchFamily="65" charset="-122"/>
              <a:ea typeface="方正隶变简体" panose="03000509000000000000" pitchFamily="65" charset="-122"/>
            </a:endParaRPr>
          </a:p>
          <a:p>
            <a:r>
              <a:rPr lang="zh-CN" altLang="en-US" sz="1200" dirty="0">
                <a:solidFill>
                  <a:srgbClr val="405D74"/>
                </a:solidFill>
                <a:latin typeface="方正隶变简体" panose="03000509000000000000" pitchFamily="65" charset="-122"/>
                <a:ea typeface="方正隶变简体" panose="03000509000000000000" pitchFamily="65" charset="-122"/>
              </a:rPr>
              <a:t>进入清纯的“醒乡”，才能体验人生，品味人生。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10062373" y="1213097"/>
            <a:ext cx="1015663" cy="78483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5400" dirty="0">
                <a:solidFill>
                  <a:srgbClr val="DBA392"/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rPr>
              <a:t>茶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9728093" y="1867122"/>
            <a:ext cx="1186543" cy="276999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zh-CN" altLang="en-US" sz="1200" dirty="0">
                <a:solidFill>
                  <a:srgbClr val="7E96A7"/>
                </a:solidFill>
                <a:latin typeface="方正行楷简体" panose="03000509000000000000" pitchFamily="65" charset="-122"/>
                <a:ea typeface="方正行楷简体" panose="03000509000000000000" pitchFamily="65" charset="-122"/>
              </a:rPr>
              <a:t>一 茶 一 世  界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8425431" y="1425142"/>
            <a:ext cx="1856898" cy="52322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sz="2800" dirty="0">
                <a:solidFill>
                  <a:srgbClr val="3B4E66"/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rPr>
              <a:t>禅 茶 一 味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1464986" y="2244332"/>
            <a:ext cx="1908215" cy="300979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lvl="0"/>
            <a:r>
              <a:rPr lang="zh-CN" altLang="zh-CN" sz="1400" dirty="0">
                <a:solidFill>
                  <a:srgbClr val="DBA392"/>
                </a:solidFill>
                <a:latin typeface="方正隶变简体" panose="03000509000000000000" pitchFamily="65" charset="-122"/>
                <a:ea typeface="方正隶变简体" panose="03000509000000000000" pitchFamily="65" charset="-122"/>
              </a:rPr>
              <a:t>武夷溪边粟粒芽，前丁后蔡相宠加。</a:t>
            </a:r>
            <a:br>
              <a:rPr lang="zh-CN" altLang="zh-CN" sz="1400" dirty="0">
                <a:solidFill>
                  <a:srgbClr val="DBA392"/>
                </a:solidFill>
                <a:latin typeface="方正隶变简体" panose="03000509000000000000" pitchFamily="65" charset="-122"/>
                <a:ea typeface="方正隶变简体" panose="03000509000000000000" pitchFamily="65" charset="-122"/>
              </a:rPr>
            </a:br>
            <a:br>
              <a:rPr lang="zh-CN" altLang="zh-CN" sz="1400" dirty="0">
                <a:solidFill>
                  <a:srgbClr val="DBA392"/>
                </a:solidFill>
                <a:latin typeface="方正隶变简体" panose="03000509000000000000" pitchFamily="65" charset="-122"/>
                <a:ea typeface="方正隶变简体" panose="03000509000000000000" pitchFamily="65" charset="-122"/>
              </a:rPr>
            </a:br>
            <a:r>
              <a:rPr lang="zh-CN" altLang="zh-CN" sz="1400" dirty="0">
                <a:solidFill>
                  <a:srgbClr val="DBA392"/>
                </a:solidFill>
                <a:latin typeface="方正隶变简体" panose="03000509000000000000" pitchFamily="65" charset="-122"/>
                <a:ea typeface="方正隶变简体" panose="03000509000000000000" pitchFamily="65" charset="-122"/>
              </a:rPr>
              <a:t>争新买宠各出意，今年斗品充贡茶。</a:t>
            </a:r>
            <a:br>
              <a:rPr lang="zh-CN" altLang="zh-CN" sz="1400" dirty="0">
                <a:solidFill>
                  <a:srgbClr val="DBA392"/>
                </a:solidFill>
                <a:latin typeface="方正隶变简体" panose="03000509000000000000" pitchFamily="65" charset="-122"/>
                <a:ea typeface="方正隶变简体" panose="03000509000000000000" pitchFamily="65" charset="-122"/>
              </a:rPr>
            </a:br>
            <a:br>
              <a:rPr lang="zh-CN" altLang="zh-CN" sz="1400" dirty="0">
                <a:solidFill>
                  <a:srgbClr val="DBA392"/>
                </a:solidFill>
                <a:latin typeface="方正隶变简体" panose="03000509000000000000" pitchFamily="65" charset="-122"/>
                <a:ea typeface="方正隶变简体" panose="03000509000000000000" pitchFamily="65" charset="-122"/>
              </a:rPr>
            </a:br>
            <a:r>
              <a:rPr lang="zh-CN" altLang="zh-CN" sz="1400" dirty="0">
                <a:solidFill>
                  <a:srgbClr val="DBA392"/>
                </a:solidFill>
                <a:latin typeface="方正隶变简体" panose="03000509000000000000" pitchFamily="65" charset="-122"/>
                <a:ea typeface="方正隶变简体" panose="03000509000000000000" pitchFamily="65" charset="-122"/>
              </a:rPr>
              <a:t>吾君所乏岂此物，致养口体何陋耶？</a:t>
            </a:r>
            <a:br>
              <a:rPr lang="zh-CN" altLang="zh-CN" sz="1400" dirty="0">
                <a:solidFill>
                  <a:srgbClr val="DBA392"/>
                </a:solidFill>
                <a:latin typeface="方正隶变简体" panose="03000509000000000000" pitchFamily="65" charset="-122"/>
                <a:ea typeface="方正隶变简体" panose="03000509000000000000" pitchFamily="65" charset="-122"/>
              </a:rPr>
            </a:br>
            <a:br>
              <a:rPr lang="zh-CN" altLang="zh-CN" sz="1400" dirty="0">
                <a:solidFill>
                  <a:srgbClr val="DBA392"/>
                </a:solidFill>
                <a:latin typeface="方正隶变简体" panose="03000509000000000000" pitchFamily="65" charset="-122"/>
                <a:ea typeface="方正隶变简体" panose="03000509000000000000" pitchFamily="65" charset="-122"/>
              </a:rPr>
            </a:br>
            <a:r>
              <a:rPr lang="zh-CN" altLang="zh-CN" sz="1400" dirty="0">
                <a:solidFill>
                  <a:srgbClr val="DBA392"/>
                </a:solidFill>
                <a:latin typeface="方正隶变简体" panose="03000509000000000000" pitchFamily="65" charset="-122"/>
                <a:ea typeface="方正隶变简体" panose="03000509000000000000" pitchFamily="65" charset="-122"/>
              </a:rPr>
              <a:t>洛阳相君忠孝家，可怜亦进姚黄花。 </a:t>
            </a:r>
          </a:p>
          <a:p>
            <a:endParaRPr lang="zh-CN" altLang="en-US" sz="1400" dirty="0">
              <a:solidFill>
                <a:srgbClr val="DBA392"/>
              </a:solidFill>
              <a:latin typeface="方正隶变简体" panose="03000509000000000000" pitchFamily="65" charset="-122"/>
              <a:ea typeface="方正隶变简体" panose="03000509000000000000" pitchFamily="65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1218319" y="521637"/>
            <a:ext cx="615553" cy="45140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  <a:cs typeface="JulesLove" panose="020B0603050302020204" pitchFamily="34" charset="-122"/>
              </a:rPr>
              <a:t>茗</a:t>
            </a:r>
          </a:p>
        </p:txBody>
      </p:sp>
    </p:spTree>
  </p:cSld>
  <p:clrMapOvr>
    <a:masterClrMapping/>
  </p:clrMapOvr>
  <p:transition spd="slow" advClick="0" advTm="10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405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499"/>
                            </p:stCondLst>
                            <p:childTnLst>
                              <p:par>
                                <p:cTn id="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2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569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6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989"/>
                            </p:stCondLst>
                            <p:childTnLst>
                              <p:par>
                                <p:cTn id="23" presetID="21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1" presetClass="entr" presetSubtype="0" fill="hold" grpId="0" nodeType="withEffect">
                                  <p:stCondLst>
                                    <p:cond delay="39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 tmFilter="0,0; .5, 1; 1, 1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grpId="0" nodeType="withEffect">
                                  <p:stCondLst>
                                    <p:cond delay="690"/>
                                  </p:stCondLst>
                                  <p:iterate type="lt">
                                    <p:tmPct val="22667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5" presetClass="entr" presetSubtype="0" fill="hold" grpId="0" nodeType="withEffect">
                                  <p:stCondLst>
                                    <p:cond delay="209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2429"/>
                            </p:stCondLst>
                            <p:childTnLst>
                              <p:par>
                                <p:cTn id="47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63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2.59259E-6 L 0.54779 -2.59259E-6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8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animBg="1"/>
      <p:bldP spid="3" grpId="2" animBg="1"/>
      <p:bldP spid="12" grpId="0"/>
      <p:bldP spid="6" grpId="0" animBg="1"/>
      <p:bldP spid="8" grpId="0"/>
      <p:bldP spid="10" grpId="0" build="p"/>
      <p:bldP spid="11" grpId="0"/>
      <p:bldP spid="14" grpId="0"/>
      <p:bldP spid="15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4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2981225"/>
            <a:ext cx="6676572" cy="1494938"/>
          </a:xfrm>
          <a:prstGeom prst="rect">
            <a:avLst/>
          </a:prstGeom>
          <a:solidFill>
            <a:srgbClr val="405D74">
              <a:alpha val="6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10265964" y="2133343"/>
            <a:ext cx="738664" cy="301416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CN" sz="3600" dirty="0">
                <a:solidFill>
                  <a:srgbClr val="405D74"/>
                </a:solidFill>
                <a:latin typeface="方正古隶繁体" panose="03000509000000000000" pitchFamily="65" charset="-122"/>
                <a:ea typeface="方正古隶繁体" panose="03000509000000000000" pitchFamily="65" charset="-122"/>
              </a:rPr>
              <a:t>【 </a:t>
            </a:r>
            <a:r>
              <a:rPr lang="zh-CN" altLang="en-US" sz="3600" dirty="0">
                <a:solidFill>
                  <a:srgbClr val="405D74"/>
                </a:solidFill>
                <a:latin typeface="方正古隶繁体" panose="03000509000000000000" pitchFamily="65" charset="-122"/>
                <a:ea typeface="方正古隶繁体" panose="03000509000000000000" pitchFamily="65" charset="-122"/>
              </a:rPr>
              <a:t>咏 </a:t>
            </a:r>
            <a:r>
              <a:rPr lang="en-US" altLang="zh-CN" sz="3600" dirty="0">
                <a:solidFill>
                  <a:srgbClr val="405D74"/>
                </a:solidFill>
                <a:latin typeface="方正古隶繁体" panose="03000509000000000000" pitchFamily="65" charset="-122"/>
                <a:ea typeface="方正古隶繁体" panose="03000509000000000000" pitchFamily="65" charset="-122"/>
              </a:rPr>
              <a:t>· </a:t>
            </a:r>
            <a:r>
              <a:rPr lang="zh-CN" altLang="en-US" sz="3600" dirty="0">
                <a:solidFill>
                  <a:srgbClr val="405D74"/>
                </a:solidFill>
                <a:latin typeface="方正古隶繁体" panose="03000509000000000000" pitchFamily="65" charset="-122"/>
                <a:ea typeface="方正古隶繁体" panose="03000509000000000000" pitchFamily="65" charset="-122"/>
              </a:rPr>
              <a:t>茶 </a:t>
            </a:r>
            <a:r>
              <a:rPr lang="en-US" altLang="zh-CN" sz="3600" dirty="0">
                <a:solidFill>
                  <a:srgbClr val="405D74"/>
                </a:solidFill>
                <a:latin typeface="方正古隶繁体" panose="03000509000000000000" pitchFamily="65" charset="-122"/>
                <a:ea typeface="方正古隶繁体" panose="03000509000000000000" pitchFamily="65" charset="-122"/>
              </a:rPr>
              <a:t>】</a:t>
            </a:r>
            <a:endParaRPr lang="zh-CN" altLang="en-US" sz="3600" dirty="0">
              <a:solidFill>
                <a:srgbClr val="405D74"/>
              </a:solidFill>
              <a:latin typeface="方正古隶繁体" panose="03000509000000000000" pitchFamily="65" charset="-122"/>
              <a:ea typeface="方正古隶繁体" panose="03000509000000000000" pitchFamily="65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6818867" y="1035606"/>
            <a:ext cx="4185761" cy="646331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 algn="r"/>
            <a:r>
              <a:rPr lang="zh-CN" altLang="en-US" sz="1200" dirty="0">
                <a:solidFill>
                  <a:srgbClr val="405D74"/>
                </a:solidFill>
                <a:latin typeface="方正隶变简体" panose="03000509000000000000" pitchFamily="65" charset="-122"/>
                <a:ea typeface="方正隶变简体" panose="03000509000000000000" pitchFamily="65" charset="-122"/>
              </a:rPr>
              <a:t>第一杯为品，第二杯为解渴。品茗，其妙处正在于品</a:t>
            </a:r>
            <a:endParaRPr lang="en-US" altLang="zh-CN" sz="1200" dirty="0">
              <a:solidFill>
                <a:srgbClr val="405D74"/>
              </a:solidFill>
              <a:latin typeface="方正隶变简体" panose="03000509000000000000" pitchFamily="65" charset="-122"/>
              <a:ea typeface="方正隶变简体" panose="03000509000000000000" pitchFamily="65" charset="-122"/>
            </a:endParaRPr>
          </a:p>
          <a:p>
            <a:pPr algn="r"/>
            <a:r>
              <a:rPr lang="zh-CN" altLang="en-US" sz="1200" dirty="0">
                <a:solidFill>
                  <a:srgbClr val="405D74"/>
                </a:solidFill>
                <a:latin typeface="方正隶变简体" panose="03000509000000000000" pitchFamily="65" charset="-122"/>
                <a:ea typeface="方正隶变简体" panose="03000509000000000000" pitchFamily="65" charset="-122"/>
              </a:rPr>
              <a:t>饮酒为“醉乡”，品茶为“醒乡”。从“醉乡”中觉醒过来</a:t>
            </a:r>
            <a:endParaRPr lang="en-US" altLang="zh-CN" sz="1200" dirty="0">
              <a:solidFill>
                <a:srgbClr val="405D74"/>
              </a:solidFill>
              <a:latin typeface="方正隶变简体" panose="03000509000000000000" pitchFamily="65" charset="-122"/>
              <a:ea typeface="方正隶变简体" panose="03000509000000000000" pitchFamily="65" charset="-122"/>
            </a:endParaRPr>
          </a:p>
          <a:p>
            <a:pPr algn="r"/>
            <a:r>
              <a:rPr lang="zh-CN" altLang="en-US" sz="1200" dirty="0">
                <a:solidFill>
                  <a:srgbClr val="405D74"/>
                </a:solidFill>
                <a:latin typeface="方正隶变简体" panose="03000509000000000000" pitchFamily="65" charset="-122"/>
                <a:ea typeface="方正隶变简体" panose="03000509000000000000" pitchFamily="65" charset="-122"/>
              </a:rPr>
              <a:t>进入清纯的“醒乡”，才能体验人生，品味人生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7989011" y="2305309"/>
            <a:ext cx="1908215" cy="300979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lvl="0"/>
            <a:r>
              <a:rPr lang="zh-CN" altLang="zh-CN" sz="1400" dirty="0">
                <a:solidFill>
                  <a:srgbClr val="DBA392"/>
                </a:solidFill>
                <a:latin typeface="方正隶变简体" panose="03000509000000000000" pitchFamily="65" charset="-122"/>
                <a:ea typeface="方正隶变简体" panose="03000509000000000000" pitchFamily="65" charset="-122"/>
              </a:rPr>
              <a:t>武夷溪边粟粒芽，前丁后蔡相宠加。</a:t>
            </a:r>
            <a:br>
              <a:rPr lang="zh-CN" altLang="zh-CN" sz="1400" dirty="0">
                <a:solidFill>
                  <a:srgbClr val="DBA392"/>
                </a:solidFill>
                <a:latin typeface="方正隶变简体" panose="03000509000000000000" pitchFamily="65" charset="-122"/>
                <a:ea typeface="方正隶变简体" panose="03000509000000000000" pitchFamily="65" charset="-122"/>
              </a:rPr>
            </a:br>
            <a:br>
              <a:rPr lang="zh-CN" altLang="zh-CN" sz="1400" dirty="0">
                <a:solidFill>
                  <a:srgbClr val="DBA392"/>
                </a:solidFill>
                <a:latin typeface="方正隶变简体" panose="03000509000000000000" pitchFamily="65" charset="-122"/>
                <a:ea typeface="方正隶变简体" panose="03000509000000000000" pitchFamily="65" charset="-122"/>
              </a:rPr>
            </a:br>
            <a:r>
              <a:rPr lang="zh-CN" altLang="zh-CN" sz="1400" dirty="0">
                <a:solidFill>
                  <a:srgbClr val="DBA392"/>
                </a:solidFill>
                <a:latin typeface="方正隶变简体" panose="03000509000000000000" pitchFamily="65" charset="-122"/>
                <a:ea typeface="方正隶变简体" panose="03000509000000000000" pitchFamily="65" charset="-122"/>
              </a:rPr>
              <a:t>争新买宠各出意，今年斗品充贡茶。</a:t>
            </a:r>
            <a:br>
              <a:rPr lang="zh-CN" altLang="zh-CN" sz="1400" dirty="0">
                <a:solidFill>
                  <a:srgbClr val="DBA392"/>
                </a:solidFill>
                <a:latin typeface="方正隶变简体" panose="03000509000000000000" pitchFamily="65" charset="-122"/>
                <a:ea typeface="方正隶变简体" panose="03000509000000000000" pitchFamily="65" charset="-122"/>
              </a:rPr>
            </a:br>
            <a:br>
              <a:rPr lang="zh-CN" altLang="zh-CN" sz="1400" dirty="0">
                <a:solidFill>
                  <a:srgbClr val="DBA392"/>
                </a:solidFill>
                <a:latin typeface="方正隶变简体" panose="03000509000000000000" pitchFamily="65" charset="-122"/>
                <a:ea typeface="方正隶变简体" panose="03000509000000000000" pitchFamily="65" charset="-122"/>
              </a:rPr>
            </a:br>
            <a:r>
              <a:rPr lang="zh-CN" altLang="zh-CN" sz="1400" dirty="0">
                <a:solidFill>
                  <a:srgbClr val="DBA392"/>
                </a:solidFill>
                <a:latin typeface="方正隶变简体" panose="03000509000000000000" pitchFamily="65" charset="-122"/>
                <a:ea typeface="方正隶变简体" panose="03000509000000000000" pitchFamily="65" charset="-122"/>
              </a:rPr>
              <a:t>吾君所乏岂此物，致养口体何陋耶？</a:t>
            </a:r>
            <a:br>
              <a:rPr lang="zh-CN" altLang="zh-CN" sz="1400" dirty="0">
                <a:solidFill>
                  <a:srgbClr val="DBA392"/>
                </a:solidFill>
                <a:latin typeface="方正隶变简体" panose="03000509000000000000" pitchFamily="65" charset="-122"/>
                <a:ea typeface="方正隶变简体" panose="03000509000000000000" pitchFamily="65" charset="-122"/>
              </a:rPr>
            </a:br>
            <a:br>
              <a:rPr lang="zh-CN" altLang="zh-CN" sz="1400" dirty="0">
                <a:solidFill>
                  <a:srgbClr val="DBA392"/>
                </a:solidFill>
                <a:latin typeface="方正隶变简体" panose="03000509000000000000" pitchFamily="65" charset="-122"/>
                <a:ea typeface="方正隶变简体" panose="03000509000000000000" pitchFamily="65" charset="-122"/>
              </a:rPr>
            </a:br>
            <a:r>
              <a:rPr lang="zh-CN" altLang="zh-CN" sz="1400" dirty="0">
                <a:solidFill>
                  <a:srgbClr val="DBA392"/>
                </a:solidFill>
                <a:latin typeface="方正隶变简体" panose="03000509000000000000" pitchFamily="65" charset="-122"/>
                <a:ea typeface="方正隶变简体" panose="03000509000000000000" pitchFamily="65" charset="-122"/>
              </a:rPr>
              <a:t>洛阳相君忠孝家，可怜亦进姚黄花。 </a:t>
            </a:r>
          </a:p>
          <a:p>
            <a:endParaRPr lang="zh-CN" altLang="en-US" sz="1400" dirty="0">
              <a:solidFill>
                <a:srgbClr val="DBA392"/>
              </a:solidFill>
              <a:latin typeface="方正隶变简体" panose="03000509000000000000" pitchFamily="65" charset="-122"/>
              <a:ea typeface="方正隶变简体" panose="03000509000000000000" pitchFamily="65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0341555" y="584200"/>
            <a:ext cx="677108" cy="50270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繁体" panose="03000509000000000000" pitchFamily="65" charset="-122"/>
                <a:ea typeface="方正古隶繁体" panose="03000509000000000000" pitchFamily="65" charset="-122"/>
                <a:cs typeface="JulesLove" panose="020B0603050302020204" pitchFamily="34" charset="-122"/>
              </a:rPr>
              <a:t>茗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60" t="45213" r="44917" b="12635"/>
          <a:stretch>
            <a:fillRect/>
          </a:stretch>
        </p:blipFill>
        <p:spPr>
          <a:xfrm>
            <a:off x="1546927" y="1937335"/>
            <a:ext cx="3582719" cy="3582719"/>
          </a:xfrm>
          <a:custGeom>
            <a:avLst/>
            <a:gdLst>
              <a:gd name="connsiteX0" fmla="*/ 1175061 w 2350122"/>
              <a:gd name="connsiteY0" fmla="*/ 0 h 2350122"/>
              <a:gd name="connsiteX1" fmla="*/ 2350122 w 2350122"/>
              <a:gd name="connsiteY1" fmla="*/ 1175061 h 2350122"/>
              <a:gd name="connsiteX2" fmla="*/ 1175061 w 2350122"/>
              <a:gd name="connsiteY2" fmla="*/ 2350122 h 2350122"/>
              <a:gd name="connsiteX3" fmla="*/ 0 w 2350122"/>
              <a:gd name="connsiteY3" fmla="*/ 1175061 h 2350122"/>
              <a:gd name="connsiteX4" fmla="*/ 1175061 w 2350122"/>
              <a:gd name="connsiteY4" fmla="*/ 0 h 2350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50122" h="2350122">
                <a:moveTo>
                  <a:pt x="1175061" y="0"/>
                </a:moveTo>
                <a:cubicBezTo>
                  <a:pt x="1824029" y="0"/>
                  <a:pt x="2350122" y="526093"/>
                  <a:pt x="2350122" y="1175061"/>
                </a:cubicBezTo>
                <a:cubicBezTo>
                  <a:pt x="2350122" y="1824029"/>
                  <a:pt x="1824029" y="2350122"/>
                  <a:pt x="1175061" y="2350122"/>
                </a:cubicBezTo>
                <a:cubicBezTo>
                  <a:pt x="526093" y="2350122"/>
                  <a:pt x="0" y="1824029"/>
                  <a:pt x="0" y="1175061"/>
                </a:cubicBezTo>
                <a:cubicBezTo>
                  <a:pt x="0" y="526093"/>
                  <a:pt x="526093" y="0"/>
                  <a:pt x="1175061" y="0"/>
                </a:cubicBezTo>
                <a:close/>
              </a:path>
            </a:pathLst>
          </a:custGeom>
          <a:effectLst>
            <a:outerShdw blurRad="114300" dist="25400" dir="4800000" algn="ctr" rotWithShape="0">
              <a:srgbClr val="405D74">
                <a:alpha val="99000"/>
              </a:srgbClr>
            </a:outerShdw>
          </a:effectLst>
        </p:spPr>
      </p:pic>
      <p:sp>
        <p:nvSpPr>
          <p:cNvPr id="14" name="弧形 13"/>
          <p:cNvSpPr/>
          <p:nvPr/>
        </p:nvSpPr>
        <p:spPr>
          <a:xfrm rot="8286096">
            <a:off x="1243923" y="992213"/>
            <a:ext cx="1377487" cy="1377487"/>
          </a:xfrm>
          <a:prstGeom prst="arc">
            <a:avLst>
              <a:gd name="adj1" fmla="val 13801578"/>
              <a:gd name="adj2" fmla="val 11892095"/>
            </a:avLst>
          </a:prstGeom>
          <a:ln w="15875">
            <a:solidFill>
              <a:srgbClr val="D69F8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1115295" y="1201227"/>
            <a:ext cx="1015663" cy="78483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5400" dirty="0">
                <a:solidFill>
                  <a:srgbClr val="DBA392"/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rPr>
              <a:t>茶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1360559" y="1866603"/>
            <a:ext cx="1186543" cy="276999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zh-CN" altLang="en-US" sz="1200" dirty="0">
                <a:solidFill>
                  <a:srgbClr val="7E96A7"/>
                </a:solidFill>
                <a:latin typeface="方正行楷简体" panose="03000509000000000000" pitchFamily="65" charset="-122"/>
                <a:ea typeface="方正行楷简体" panose="03000509000000000000" pitchFamily="65" charset="-122"/>
              </a:rPr>
              <a:t>一 茶 一 世  界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2021607" y="1403267"/>
            <a:ext cx="1856898" cy="52322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sz="2800" dirty="0">
                <a:solidFill>
                  <a:srgbClr val="3B4E66"/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rPr>
              <a:t>禅 茶 一 味</a:t>
            </a:r>
          </a:p>
        </p:txBody>
      </p:sp>
    </p:spTree>
  </p:cSld>
  <p:clrMapOvr>
    <a:masterClrMapping/>
  </p:clrMapOvr>
  <p:transition spd="slow" advClick="0" advTm="10000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4779 -0.00116 L 3.33333E-6 -3.7037E-7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44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1" presetClass="entr" presetSubtype="0" fill="hold" grpId="0" nodeType="withEffect">
                                  <p:stCondLst>
                                    <p:cond delay="39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690"/>
                                  </p:stCondLst>
                                  <p:iterate type="lt">
                                    <p:tmPct val="22667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1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5" presetClass="entr" presetSubtype="0" fill="hold" grpId="0" nodeType="withEffect">
                                  <p:stCondLst>
                                    <p:cond delay="209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439"/>
                            </p:stCondLst>
                            <p:childTnLst>
                              <p:par>
                                <p:cTn id="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439"/>
                            </p:stCondLst>
                            <p:childTnLst>
                              <p:par>
                                <p:cTn id="4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2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69"/>
                            </p:stCondLst>
                            <p:childTnLst>
                              <p:par>
                                <p:cTn id="5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7587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animBg="1"/>
      <p:bldP spid="3" grpId="2" animBg="1"/>
      <p:bldP spid="9" grpId="0"/>
      <p:bldP spid="10" grpId="0" build="p"/>
      <p:bldP spid="11" grpId="0"/>
      <p:bldP spid="12" grpId="0"/>
      <p:bldP spid="14" grpId="0" animBg="1"/>
      <p:bldP spid="15" grpId="0" build="p"/>
      <p:bldP spid="16" grpId="0"/>
      <p:bldP spid="17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1179</Words>
  <Application>Microsoft Office PowerPoint</Application>
  <PresentationFormat>宽屏</PresentationFormat>
  <Paragraphs>175</Paragraphs>
  <Slides>17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33" baseType="lpstr">
      <vt:lpstr>Adobe 繁黑體 Std B</vt:lpstr>
      <vt:lpstr>方正古隶繁体</vt:lpstr>
      <vt:lpstr>方正古隶简体</vt:lpstr>
      <vt:lpstr>方正行楷繁体</vt:lpstr>
      <vt:lpstr>方正行楷简体</vt:lpstr>
      <vt:lpstr>方正黄草_GBK</vt:lpstr>
      <vt:lpstr>方正黄草简体</vt:lpstr>
      <vt:lpstr>方正剪纸简体</vt:lpstr>
      <vt:lpstr>方正康体简体</vt:lpstr>
      <vt:lpstr>方正隶变简体</vt:lpstr>
      <vt:lpstr>方正瘦金书简体</vt:lpstr>
      <vt:lpstr>华文仿宋</vt:lpstr>
      <vt:lpstr>Arial</vt:lpstr>
      <vt:lpstr>Calibri</vt:lpstr>
      <vt:lpstr>Calibri Light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http://www.ypppt.com/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cp:keywords>http:/www.ypppt.com</cp:keywords>
  <dc:description>http://www.ypppt.com/</dc:description>
  <cp:lastModifiedBy>天 下</cp:lastModifiedBy>
  <cp:revision>128</cp:revision>
  <dcterms:created xsi:type="dcterms:W3CDTF">2016-12-13T03:09:00Z</dcterms:created>
  <dcterms:modified xsi:type="dcterms:W3CDTF">2021-01-04T14:26:29Z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2052-11.1.0.9022</vt:lpwstr>
  </property>
</Properties>
</file>