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theme/themeOverride3.xml" ContentType="application/vnd.openxmlformats-officedocument.themeOverride+xml"/>
  <Override PartName="/ppt/charts/chart7.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 id="278" r:id="rId24"/>
    <p:sldId id="280" r:id="rId25"/>
    <p:sldId id="279" r:id="rId26"/>
    <p:sldId id="281" r:id="rId27"/>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A9A5"/>
    <a:srgbClr val="BBB1A8"/>
    <a:srgbClr val="BBB0AC"/>
    <a:srgbClr val="BCB7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20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C4D8-4C18-8AFA-60ED0FD21E1F}"/>
              </c:ext>
            </c:extLst>
          </c:dPt>
          <c:dPt>
            <c:idx val="1"/>
            <c:bubble3D val="0"/>
            <c:spPr>
              <a:solidFill>
                <a:srgbClr val="B1A9A5"/>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C4D8-4C18-8AFA-60ED0FD21E1F}"/>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C4D8-4C18-8AFA-60ED0FD21E1F}"/>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C4D8-4C18-8AFA-60ED0FD21E1F}"/>
              </c:ext>
            </c:extLst>
          </c:dPt>
          <c:cat>
            <c:strRef>
              <c:f>Sheet1!$A$2:$A$5</c:f>
              <c:strCache>
                <c:ptCount val="2"/>
                <c:pt idx="0">
                  <c:v>第一季度</c:v>
                </c:pt>
                <c:pt idx="1">
                  <c:v>第二季度</c:v>
                </c:pt>
              </c:strCache>
            </c:strRef>
          </c:cat>
          <c:val>
            <c:numRef>
              <c:f>Sheet1!$B$2:$B$5</c:f>
              <c:numCache>
                <c:formatCode>General</c:formatCode>
                <c:ptCount val="4"/>
                <c:pt idx="0">
                  <c:v>70</c:v>
                </c:pt>
                <c:pt idx="1">
                  <c:v>30</c:v>
                </c:pt>
              </c:numCache>
            </c:numRef>
          </c:val>
          <c:extLst>
            <c:ext xmlns:c16="http://schemas.microsoft.com/office/drawing/2014/chart" uri="{C3380CC4-5D6E-409C-BE32-E72D297353CC}">
              <c16:uniqueId val="{00000008-C4D8-4C18-8AFA-60ED0FD21E1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496B-42E3-B995-0ECD1D846910}"/>
              </c:ext>
            </c:extLst>
          </c:dPt>
          <c:dPt>
            <c:idx val="1"/>
            <c:bubble3D val="0"/>
            <c:spPr>
              <a:solidFill>
                <a:srgbClr val="B1A9A5"/>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496B-42E3-B995-0ECD1D846910}"/>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496B-42E3-B995-0ECD1D846910}"/>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496B-42E3-B995-0ECD1D846910}"/>
              </c:ext>
            </c:extLst>
          </c:dPt>
          <c:cat>
            <c:strRef>
              <c:f>Sheet1!$A$2:$A$5</c:f>
              <c:strCache>
                <c:ptCount val="2"/>
                <c:pt idx="0">
                  <c:v>第一季度</c:v>
                </c:pt>
                <c:pt idx="1">
                  <c:v>第二季度</c:v>
                </c:pt>
              </c:strCache>
            </c:strRef>
          </c:cat>
          <c:val>
            <c:numRef>
              <c:f>Sheet1!$B$2:$B$5</c:f>
              <c:numCache>
                <c:formatCode>General</c:formatCode>
                <c:ptCount val="4"/>
                <c:pt idx="0">
                  <c:v>60</c:v>
                </c:pt>
                <c:pt idx="1">
                  <c:v>40</c:v>
                </c:pt>
              </c:numCache>
            </c:numRef>
          </c:val>
          <c:extLst>
            <c:ext xmlns:c16="http://schemas.microsoft.com/office/drawing/2014/chart" uri="{C3380CC4-5D6E-409C-BE32-E72D297353CC}">
              <c16:uniqueId val="{00000008-496B-42E3-B995-0ECD1D846910}"/>
            </c:ext>
          </c:extLst>
        </c:ser>
        <c:dLbls>
          <c:showLegendKey val="0"/>
          <c:showVal val="0"/>
          <c:showCatName val="0"/>
          <c:showSerName val="0"/>
          <c:showPercent val="0"/>
          <c:showBubbleSize val="0"/>
          <c:showLeaderLines val="1"/>
        </c:dLbls>
        <c:firstSliceAng val="187"/>
        <c:holeSize val="74"/>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AAA8-4348-8ED2-F814409F51F4}"/>
              </c:ext>
            </c:extLst>
          </c:dPt>
          <c:dPt>
            <c:idx val="1"/>
            <c:bubble3D val="0"/>
            <c:spPr>
              <a:solidFill>
                <a:srgbClr val="BBB0AC"/>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AAA8-4348-8ED2-F814409F51F4}"/>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AAA8-4348-8ED2-F814409F51F4}"/>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AAA8-4348-8ED2-F814409F51F4}"/>
              </c:ext>
            </c:extLst>
          </c:dPt>
          <c:cat>
            <c:strRef>
              <c:f>Sheet1!$A$2:$A$5</c:f>
              <c:strCache>
                <c:ptCount val="2"/>
                <c:pt idx="0">
                  <c:v>第一季度</c:v>
                </c:pt>
                <c:pt idx="1">
                  <c:v>第二季度</c:v>
                </c:pt>
              </c:strCache>
            </c:strRef>
          </c:cat>
          <c:val>
            <c:numRef>
              <c:f>Sheet1!$B$2:$B$5</c:f>
              <c:numCache>
                <c:formatCode>General</c:formatCode>
                <c:ptCount val="4"/>
                <c:pt idx="0">
                  <c:v>20</c:v>
                </c:pt>
                <c:pt idx="1">
                  <c:v>80</c:v>
                </c:pt>
              </c:numCache>
            </c:numRef>
          </c:val>
          <c:extLst>
            <c:ext xmlns:c16="http://schemas.microsoft.com/office/drawing/2014/chart" uri="{C3380CC4-5D6E-409C-BE32-E72D297353CC}">
              <c16:uniqueId val="{00000008-AAA8-4348-8ED2-F814409F51F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ln>
              <a:noFill/>
            </a:ln>
          </c:spPr>
          <c:dPt>
            <c:idx val="0"/>
            <c:bubble3D val="0"/>
            <c:spPr>
              <a:solidFill>
                <a:srgbClr val="D8D8D8"/>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1-D46C-4F1F-A6EC-7A635AAA95A9}"/>
              </c:ext>
            </c:extLst>
          </c:dPt>
          <c:dPt>
            <c:idx val="1"/>
            <c:bubble3D val="0"/>
            <c:spPr>
              <a:solidFill>
                <a:srgbClr val="BBB1A8"/>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3-D46C-4F1F-A6EC-7A635AAA95A9}"/>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D46C-4F1F-A6EC-7A635AAA95A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a:innerShdw blurRad="114300">
        <a:prstClr val="black"/>
      </a:innerShdw>
    </a:effectLst>
  </c:spPr>
  <c:txPr>
    <a:bodyPr/>
    <a:lstStyle/>
    <a:p>
      <a:pPr>
        <a:defRPr lang="zh-CN"/>
      </a:pPr>
      <a:endParaRPr lang="zh-CN"/>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ln>
              <a:noFill/>
            </a:ln>
          </c:spPr>
          <c:dPt>
            <c:idx val="0"/>
            <c:bubble3D val="0"/>
            <c:spPr>
              <a:solidFill>
                <a:srgbClr val="D8D8D8"/>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1-2B8B-4B46-8D21-22AE49B864C0}"/>
              </c:ext>
            </c:extLst>
          </c:dPt>
          <c:dPt>
            <c:idx val="1"/>
            <c:bubble3D val="0"/>
            <c:spPr>
              <a:solidFill>
                <a:srgbClr val="BBB1A8"/>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3-2B8B-4B46-8D21-22AE49B864C0}"/>
              </c:ext>
            </c:extLst>
          </c:dPt>
          <c:cat>
            <c:strRef>
              <c:f>Sheet1!$A$2:$A$3</c:f>
              <c:strCache>
                <c:ptCount val="2"/>
                <c:pt idx="0">
                  <c:v>第一季度</c:v>
                </c:pt>
                <c:pt idx="1">
                  <c:v>第二季度</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2B8B-4B46-8D21-22AE49B864C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a:innerShdw blurRad="114300">
        <a:prstClr val="black"/>
      </a:innerShdw>
    </a:effectLst>
  </c:spPr>
  <c:txPr>
    <a:bodyPr/>
    <a:lstStyle/>
    <a:p>
      <a:pPr>
        <a:defRPr lang="zh-CN"/>
      </a:pPr>
      <a:endParaRPr lang="zh-CN"/>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ln>
              <a:noFill/>
            </a:ln>
          </c:spPr>
          <c:dPt>
            <c:idx val="0"/>
            <c:bubble3D val="0"/>
            <c:spPr>
              <a:solidFill>
                <a:srgbClr val="D8D8D8"/>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1-C1B2-4C63-8D06-9ECDBA5C2913}"/>
              </c:ext>
            </c:extLst>
          </c:dPt>
          <c:dPt>
            <c:idx val="1"/>
            <c:bubble3D val="0"/>
            <c:spPr>
              <a:solidFill>
                <a:srgbClr val="BBB1A8"/>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3-C1B2-4C63-8D06-9ECDBA5C2913}"/>
              </c:ext>
            </c:extLst>
          </c:dPt>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C1B2-4C63-8D06-9ECDBA5C291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a:innerShdw blurRad="114300">
        <a:prstClr val="black"/>
      </a:innerShdw>
    </a:effectLst>
  </c:spPr>
  <c:txPr>
    <a:bodyPr/>
    <a:lstStyle/>
    <a:p>
      <a:pPr>
        <a:defRPr lang="zh-CN"/>
      </a:pPr>
      <a:endParaRPr lang="zh-CN"/>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ln>
              <a:noFill/>
            </a:ln>
          </c:spPr>
          <c:dPt>
            <c:idx val="0"/>
            <c:bubble3D val="0"/>
            <c:spPr>
              <a:solidFill>
                <a:srgbClr val="D8D8D8"/>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1-4159-44CF-8E36-EA422E2F816D}"/>
              </c:ext>
            </c:extLst>
          </c:dPt>
          <c:dPt>
            <c:idx val="1"/>
            <c:bubble3D val="0"/>
            <c:spPr>
              <a:solidFill>
                <a:srgbClr val="B1A9A5"/>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3-4159-44CF-8E36-EA422E2F816D}"/>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4159-44CF-8E36-EA422E2F816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a:innerShdw blurRad="114300">
        <a:prstClr val="black"/>
      </a:innerShdw>
    </a:effectLst>
  </c:spPr>
  <c:txPr>
    <a:bodyPr/>
    <a:lstStyle/>
    <a:p>
      <a:pPr>
        <a:defRPr lang="zh-CN"/>
      </a:pPr>
      <a:endParaRPr lang="zh-CN"/>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FC3BE40C-B27C-48E1-AA3B-94E0FA6726C6}"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3147D4D3-E921-4743-A385-F5A5B70FCC0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 Id="rId5" Type="http://schemas.openxmlformats.org/officeDocument/2006/relationships/chart" Target="../charts/chart7.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1.xml"/><Relationship Id="rId5" Type="http://schemas.openxmlformats.org/officeDocument/2006/relationships/image" Target="../media/image13.GIF"/><Relationship Id="rId4" Type="http://schemas.openxmlformats.org/officeDocument/2006/relationships/image" Target="../media/image12.GIF"/></Relationships>
</file>

<file path=ppt/slides/_rels/slide22.xml.rels><?xml version="1.0" encoding="UTF-8" standalone="yes"?>
<Relationships xmlns="http://schemas.openxmlformats.org/package/2006/relationships"><Relationship Id="rId8" Type="http://schemas.openxmlformats.org/officeDocument/2006/relationships/image" Target="../media/image20.GIF"/><Relationship Id="rId13" Type="http://schemas.openxmlformats.org/officeDocument/2006/relationships/image" Target="../media/image25.GIF"/><Relationship Id="rId3" Type="http://schemas.openxmlformats.org/officeDocument/2006/relationships/image" Target="../media/image15.GIF"/><Relationship Id="rId7" Type="http://schemas.openxmlformats.org/officeDocument/2006/relationships/image" Target="../media/image19.GIF"/><Relationship Id="rId12" Type="http://schemas.openxmlformats.org/officeDocument/2006/relationships/image" Target="../media/image24.GIF"/><Relationship Id="rId2" Type="http://schemas.openxmlformats.org/officeDocument/2006/relationships/image" Target="../media/image14.GIF"/><Relationship Id="rId1" Type="http://schemas.openxmlformats.org/officeDocument/2006/relationships/slideLayout" Target="../slideLayouts/slideLayout1.xml"/><Relationship Id="rId6" Type="http://schemas.openxmlformats.org/officeDocument/2006/relationships/image" Target="../media/image18.GIF"/><Relationship Id="rId11" Type="http://schemas.openxmlformats.org/officeDocument/2006/relationships/image" Target="../media/image23.GIF"/><Relationship Id="rId5" Type="http://schemas.openxmlformats.org/officeDocument/2006/relationships/image" Target="../media/image17.GIF"/><Relationship Id="rId10" Type="http://schemas.openxmlformats.org/officeDocument/2006/relationships/image" Target="../media/image22.GIF"/><Relationship Id="rId4" Type="http://schemas.openxmlformats.org/officeDocument/2006/relationships/image" Target="../media/image16.GIF"/><Relationship Id="rId9" Type="http://schemas.openxmlformats.org/officeDocument/2006/relationships/image" Target="../media/image21.GIF"/></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文本框 11"/>
          <p:cNvSpPr txBox="1"/>
          <p:nvPr/>
        </p:nvSpPr>
        <p:spPr>
          <a:xfrm>
            <a:off x="5586095" y="1310005"/>
            <a:ext cx="1102995" cy="1310640"/>
          </a:xfrm>
          <a:prstGeom prst="rect">
            <a:avLst/>
          </a:prstGeom>
          <a:noFill/>
        </p:spPr>
        <p:txBody>
          <a:bodyPr wrap="square" rtlCol="0">
            <a:spAutoFit/>
          </a:bodyPr>
          <a:lstStyle/>
          <a:p>
            <a:pPr algn="l"/>
            <a:r>
              <a:rPr lang="zh-CN" altLang="en-US" sz="8000" b="1" kern="8400" spc="840" dirty="0">
                <a:solidFill>
                  <a:srgbClr val="030303"/>
                </a:solidFill>
                <a:latin typeface="华文中宋" panose="02010600040101010101" charset="-122"/>
                <a:ea typeface="华文中宋" panose="02010600040101010101" charset="-122"/>
              </a:rPr>
              <a:t>复</a:t>
            </a:r>
          </a:p>
        </p:txBody>
      </p:sp>
      <p:sp>
        <p:nvSpPr>
          <p:cNvPr id="4" name="文本框 3"/>
          <p:cNvSpPr txBox="1"/>
          <p:nvPr/>
        </p:nvSpPr>
        <p:spPr>
          <a:xfrm>
            <a:off x="6107430" y="2308860"/>
            <a:ext cx="1102995" cy="1310640"/>
          </a:xfrm>
          <a:prstGeom prst="rect">
            <a:avLst/>
          </a:prstGeom>
          <a:noFill/>
        </p:spPr>
        <p:txBody>
          <a:bodyPr wrap="square" rtlCol="0">
            <a:spAutoFit/>
          </a:bodyPr>
          <a:lstStyle/>
          <a:p>
            <a:pPr algn="l"/>
            <a:r>
              <a:rPr lang="zh-CN" altLang="en-US" sz="8000" b="1" kern="8400" spc="840" dirty="0">
                <a:solidFill>
                  <a:srgbClr val="030303"/>
                </a:solidFill>
                <a:latin typeface="华文中宋" panose="02010600040101010101" charset="-122"/>
                <a:ea typeface="华文中宋" panose="02010600040101010101" charset="-122"/>
              </a:rPr>
              <a:t>古</a:t>
            </a:r>
          </a:p>
        </p:txBody>
      </p:sp>
      <p:sp>
        <p:nvSpPr>
          <p:cNvPr id="184" name=" 184"/>
          <p:cNvSpPr/>
          <p:nvPr/>
        </p:nvSpPr>
        <p:spPr>
          <a:xfrm>
            <a:off x="5748020" y="2550795"/>
            <a:ext cx="199390" cy="199390"/>
          </a:xfrm>
          <a:prstGeom prst="ellipse">
            <a:avLst/>
          </a:prstGeom>
          <a:noFill/>
          <a:ln w="28575">
            <a:solidFill>
              <a:srgbClr val="B1A9A5"/>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 name=" 184"/>
          <p:cNvSpPr/>
          <p:nvPr/>
        </p:nvSpPr>
        <p:spPr>
          <a:xfrm>
            <a:off x="6051550" y="2550795"/>
            <a:ext cx="199390" cy="199390"/>
          </a:xfrm>
          <a:prstGeom prst="ellipse">
            <a:avLst/>
          </a:prstGeom>
          <a:noFill/>
          <a:ln w="28575">
            <a:solidFill>
              <a:srgbClr val="B1A9A5"/>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pic>
        <p:nvPicPr>
          <p:cNvPr id="6" name="图片 5" descr="5de101964d001b5eb0b8e18458c80e73"/>
          <p:cNvPicPr>
            <a:picLocks noChangeAspect="1"/>
          </p:cNvPicPr>
          <p:nvPr/>
        </p:nvPicPr>
        <p:blipFill>
          <a:blip r:embed="rId3"/>
          <a:stretch>
            <a:fillRect/>
          </a:stretch>
        </p:blipFill>
        <p:spPr>
          <a:xfrm>
            <a:off x="6292850" y="3491865"/>
            <a:ext cx="572770" cy="763270"/>
          </a:xfrm>
          <a:prstGeom prst="rect">
            <a:avLst/>
          </a:prstGeom>
        </p:spPr>
      </p:pic>
      <p:sp>
        <p:nvSpPr>
          <p:cNvPr id="14" name="Rectangle 3"/>
          <p:cNvSpPr txBox="1">
            <a:spLocks noChangeArrowheads="1"/>
          </p:cNvSpPr>
          <p:nvPr/>
        </p:nvSpPr>
        <p:spPr bwMode="auto">
          <a:xfrm flipH="1">
            <a:off x="6007100" y="2847975"/>
            <a:ext cx="285750" cy="2459990"/>
          </a:xfrm>
          <a:prstGeom prst="rect">
            <a:avLst/>
          </a:prstGeom>
          <a:noFill/>
        </p:spPr>
        <p:txBody>
          <a:bodyPr vert="eaVert"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r>
              <a:rPr lang="en-US" altLang="ko-KR" sz="935" b="0" dirty="0" err="1">
                <a:solidFill>
                  <a:schemeClr val="tx1"/>
                </a:solidFill>
                <a:effectLst/>
                <a:latin typeface="华文中宋" panose="02010600040101010101" charset="-122"/>
                <a:ea typeface="华文中宋" panose="02010600040101010101" charset="-122"/>
                <a:sym typeface="+mn-ea"/>
              </a:rPr>
              <a:t>Powerpoint</a:t>
            </a:r>
            <a:r>
              <a:rPr lang="en-US" altLang="ko-KR" sz="935" b="0">
                <a:solidFill>
                  <a:schemeClr val="tx1"/>
                </a:solidFill>
                <a:effectLst/>
                <a:latin typeface="华文中宋" panose="02010600040101010101" charset="-122"/>
                <a:ea typeface="华文中宋" panose="02010600040101010101" charset="-122"/>
                <a:sym typeface="+mn-ea"/>
              </a:rPr>
              <a:t> is a complete presentation graphic package it gives you everyt</a:t>
            </a:r>
            <a:endParaRPr lang="en-US" altLang="ko-KR" sz="935" b="0" dirty="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
        <p:nvSpPr>
          <p:cNvPr id="35" name="Rectangle 4"/>
          <p:cNvSpPr txBox="1">
            <a:spLocks noChangeArrowheads="1"/>
          </p:cNvSpPr>
          <p:nvPr/>
        </p:nvSpPr>
        <p:spPr bwMode="auto">
          <a:xfrm>
            <a:off x="5675630" y="2225040"/>
            <a:ext cx="292100" cy="309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1400" b="0" dirty="0">
                <a:solidFill>
                  <a:schemeClr val="tx1"/>
                </a:solidFill>
                <a:latin typeface="华文中宋" panose="02010600040101010101" charset="-122"/>
                <a:ea typeface="华文中宋" panose="02010600040101010101" charset="-122"/>
              </a:rPr>
              <a:t>这里可以输入公司</a:t>
            </a:r>
          </a:p>
          <a:p>
            <a:pPr algn="l"/>
            <a:r>
              <a:rPr lang="zh-CN" altLang="en-US" sz="1400" b="0" dirty="0">
                <a:solidFill>
                  <a:schemeClr val="tx1"/>
                </a:solidFill>
                <a:latin typeface="华文中宋" panose="02010600040101010101" charset="-122"/>
                <a:ea typeface="华文中宋" panose="02010600040101010101" charset="-122"/>
              </a:rPr>
              <a:t>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35"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矩形 84"/>
          <p:cNvSpPr/>
          <p:nvPr/>
        </p:nvSpPr>
        <p:spPr>
          <a:xfrm>
            <a:off x="3617595" y="347345"/>
            <a:ext cx="4964430"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lumMod val="65000"/>
                    <a:lumOff val="35000"/>
                  </a:schemeClr>
                </a:solidFill>
                <a:latin typeface="华文中宋" panose="02010600040101010101" charset="-122"/>
                <a:ea typeface="华文中宋" panose="02010600040101010101" charset="-122"/>
              </a:rPr>
              <a:t>单击此处添加标题  </a:t>
            </a:r>
          </a:p>
          <a:p>
            <a:pPr algn="ctr"/>
            <a:r>
              <a:rPr lang="en-US" altLang="zh-CN" sz="1400" dirty="0">
                <a:solidFill>
                  <a:schemeClr val="tx1">
                    <a:lumMod val="65000"/>
                    <a:lumOff val="35000"/>
                  </a:schemeClr>
                </a:solidFill>
                <a:latin typeface="华文中宋" panose="02010600040101010101" charset="-122"/>
                <a:ea typeface="华文中宋" panose="02010600040101010101" charset="-122"/>
              </a:rPr>
              <a:t>Click here to add a title</a:t>
            </a:r>
          </a:p>
        </p:txBody>
      </p:sp>
      <p:sp>
        <p:nvSpPr>
          <p:cNvPr id="6" name="Freeform 42"/>
          <p:cNvSpPr/>
          <p:nvPr/>
        </p:nvSpPr>
        <p:spPr bwMode="auto">
          <a:xfrm>
            <a:off x="2567493" y="1645051"/>
            <a:ext cx="3244747" cy="739604"/>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91390" tIns="45696" rIns="91390" bIns="45696"/>
          <a:lstStyle/>
          <a:p>
            <a:endParaRPr lang="zh-CN" altLang="en-US" sz="2400">
              <a:solidFill>
                <a:schemeClr val="tx1">
                  <a:lumMod val="65000"/>
                  <a:lumOff val="35000"/>
                </a:schemeClr>
              </a:solidFill>
            </a:endParaRPr>
          </a:p>
        </p:txBody>
      </p:sp>
      <p:sp>
        <p:nvSpPr>
          <p:cNvPr id="7" name="Freeform 42"/>
          <p:cNvSpPr/>
          <p:nvPr/>
        </p:nvSpPr>
        <p:spPr bwMode="auto">
          <a:xfrm flipH="1">
            <a:off x="6601965" y="1645051"/>
            <a:ext cx="3244748" cy="739604"/>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91390" tIns="45696" rIns="91390" bIns="45696"/>
          <a:lstStyle/>
          <a:p>
            <a:endParaRPr lang="zh-CN" altLang="en-US" sz="2400">
              <a:solidFill>
                <a:schemeClr val="tx1">
                  <a:lumMod val="65000"/>
                  <a:lumOff val="35000"/>
                </a:schemeClr>
              </a:solidFill>
            </a:endParaRPr>
          </a:p>
        </p:txBody>
      </p:sp>
      <p:sp>
        <p:nvSpPr>
          <p:cNvPr id="8" name="Freeform 42"/>
          <p:cNvSpPr/>
          <p:nvPr/>
        </p:nvSpPr>
        <p:spPr bwMode="auto">
          <a:xfrm flipV="1">
            <a:off x="2567493" y="4976442"/>
            <a:ext cx="3244747" cy="738016"/>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91390" tIns="45696" rIns="91390" bIns="45696"/>
          <a:lstStyle/>
          <a:p>
            <a:endParaRPr lang="zh-CN" altLang="en-US" sz="2400">
              <a:solidFill>
                <a:schemeClr val="tx1">
                  <a:lumMod val="65000"/>
                  <a:lumOff val="35000"/>
                </a:schemeClr>
              </a:solidFill>
            </a:endParaRPr>
          </a:p>
        </p:txBody>
      </p:sp>
      <p:sp>
        <p:nvSpPr>
          <p:cNvPr id="9" name="Freeform 42"/>
          <p:cNvSpPr/>
          <p:nvPr/>
        </p:nvSpPr>
        <p:spPr bwMode="auto">
          <a:xfrm flipH="1" flipV="1">
            <a:off x="6601965" y="4976442"/>
            <a:ext cx="3244748" cy="738016"/>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91390" tIns="45696" rIns="91390" bIns="45696"/>
          <a:lstStyle/>
          <a:p>
            <a:endParaRPr lang="zh-CN" altLang="en-US" sz="2400">
              <a:solidFill>
                <a:schemeClr val="tx1">
                  <a:lumMod val="65000"/>
                  <a:lumOff val="35000"/>
                </a:schemeClr>
              </a:solidFill>
            </a:endParaRPr>
          </a:p>
        </p:txBody>
      </p:sp>
      <p:sp>
        <p:nvSpPr>
          <p:cNvPr id="11" name="TextBox 33"/>
          <p:cNvSpPr txBox="1">
            <a:spLocks noChangeArrowheads="1"/>
          </p:cNvSpPr>
          <p:nvPr/>
        </p:nvSpPr>
        <p:spPr bwMode="auto">
          <a:xfrm>
            <a:off x="4100562" y="3521160"/>
            <a:ext cx="4245610" cy="481965"/>
          </a:xfrm>
          <a:prstGeom prst="rect">
            <a:avLst/>
          </a:prstGeom>
          <a:noFill/>
          <a:ln>
            <a:noFill/>
          </a:ln>
        </p:spPr>
        <p:txBody>
          <a:bodyPr wrap="none" lIns="91390" tIns="45696" rIns="91390" bIns="45696">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400" b="1" dirty="0">
                <a:solidFill>
                  <a:schemeClr val="tx1">
                    <a:lumMod val="75000"/>
                    <a:lumOff val="25000"/>
                  </a:schemeClr>
                </a:solidFill>
                <a:latin typeface="微软雅黑" panose="020B0503020204020204" charset="-122"/>
              </a:rPr>
              <a:t>20XX</a:t>
            </a:r>
            <a:r>
              <a:rPr lang="zh-CN" altLang="en-US" sz="2400" b="1" dirty="0">
                <a:solidFill>
                  <a:schemeClr val="tx1">
                    <a:lumMod val="75000"/>
                    <a:lumOff val="25000"/>
                  </a:schemeClr>
                </a:solidFill>
                <a:latin typeface="微软雅黑" panose="020B0503020204020204" charset="-122"/>
              </a:rPr>
              <a:t>年</a:t>
            </a:r>
            <a:r>
              <a:rPr lang="en-US" altLang="zh-CN" sz="2400" b="1" dirty="0">
                <a:solidFill>
                  <a:schemeClr val="tx1">
                    <a:lumMod val="75000"/>
                    <a:lumOff val="25000"/>
                  </a:schemeClr>
                </a:solidFill>
                <a:latin typeface="微软雅黑" panose="020B0503020204020204" charset="-122"/>
              </a:rPr>
              <a:t>X</a:t>
            </a:r>
            <a:r>
              <a:rPr lang="zh-CN" altLang="en-US" sz="2400" b="1" dirty="0">
                <a:solidFill>
                  <a:schemeClr val="tx1">
                    <a:lumMod val="75000"/>
                    <a:lumOff val="25000"/>
                  </a:schemeClr>
                </a:solidFill>
                <a:latin typeface="微软雅黑" panose="020B0503020204020204" charset="-122"/>
              </a:rPr>
              <a:t>月，我们的工作简述</a:t>
            </a:r>
          </a:p>
        </p:txBody>
      </p:sp>
      <p:grpSp>
        <p:nvGrpSpPr>
          <p:cNvPr id="12" name="组合 34"/>
          <p:cNvGrpSpPr/>
          <p:nvPr/>
        </p:nvGrpSpPr>
        <p:grpSpPr bwMode="auto">
          <a:xfrm>
            <a:off x="2007397" y="2313234"/>
            <a:ext cx="1153512" cy="1155432"/>
            <a:chOff x="0" y="0"/>
            <a:chExt cx="1154113" cy="1155699"/>
          </a:xfrm>
          <a:solidFill>
            <a:schemeClr val="bg1">
              <a:lumMod val="65000"/>
            </a:schemeClr>
          </a:solidFill>
        </p:grpSpPr>
        <p:sp>
          <p:nvSpPr>
            <p:cNvPr id="13" name="Oval 30"/>
            <p:cNvSpPr>
              <a:spLocks noChangeArrowheads="1"/>
            </p:cNvSpPr>
            <p:nvPr/>
          </p:nvSpPr>
          <p:spPr bwMode="auto">
            <a:xfrm>
              <a:off x="0" y="0"/>
              <a:ext cx="1154113" cy="1155699"/>
            </a:xfrm>
            <a:prstGeom prst="ellipse">
              <a:avLst/>
            </a:prstGeom>
            <a:solidFill>
              <a:srgbClr val="BBB1A8"/>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735">
                <a:solidFill>
                  <a:schemeClr val="tx1">
                    <a:lumMod val="65000"/>
                    <a:lumOff val="35000"/>
                  </a:schemeClr>
                </a:solidFill>
                <a:ea typeface="宋体" panose="02010600030101010101" pitchFamily="2" charset="-122"/>
              </a:endParaRPr>
            </a:p>
          </p:txBody>
        </p:sp>
        <p:sp>
          <p:nvSpPr>
            <p:cNvPr id="14"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65000"/>
                    <a:lumOff val="35000"/>
                  </a:schemeClr>
                </a:solidFill>
              </a:endParaRPr>
            </a:p>
          </p:txBody>
        </p:sp>
      </p:grpSp>
      <p:grpSp>
        <p:nvGrpSpPr>
          <p:cNvPr id="15" name="组合 37"/>
          <p:cNvGrpSpPr/>
          <p:nvPr/>
        </p:nvGrpSpPr>
        <p:grpSpPr bwMode="auto">
          <a:xfrm>
            <a:off x="2032783" y="3887668"/>
            <a:ext cx="1153512" cy="1155432"/>
            <a:chOff x="0" y="0"/>
            <a:chExt cx="1154113" cy="1155698"/>
          </a:xfrm>
          <a:solidFill>
            <a:schemeClr val="bg1">
              <a:lumMod val="65000"/>
            </a:schemeClr>
          </a:solidFill>
        </p:grpSpPr>
        <p:sp>
          <p:nvSpPr>
            <p:cNvPr id="16" name="Oval 31"/>
            <p:cNvSpPr>
              <a:spLocks noChangeArrowheads="1"/>
            </p:cNvSpPr>
            <p:nvPr/>
          </p:nvSpPr>
          <p:spPr bwMode="auto">
            <a:xfrm>
              <a:off x="0" y="0"/>
              <a:ext cx="1154113" cy="1155699"/>
            </a:xfrm>
            <a:prstGeom prst="ellipse">
              <a:avLst/>
            </a:prstGeom>
            <a:solidFill>
              <a:srgbClr val="B1A9A5"/>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735">
                <a:solidFill>
                  <a:schemeClr val="tx1">
                    <a:lumMod val="65000"/>
                    <a:lumOff val="35000"/>
                  </a:schemeClr>
                </a:solidFill>
                <a:ea typeface="宋体" panose="02010600030101010101" pitchFamily="2" charset="-122"/>
              </a:endParaRPr>
            </a:p>
          </p:txBody>
        </p:sp>
        <p:sp>
          <p:nvSpPr>
            <p:cNvPr id="17"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65000"/>
                    <a:lumOff val="35000"/>
                  </a:schemeClr>
                </a:solidFill>
              </a:endParaRPr>
            </a:p>
          </p:txBody>
        </p:sp>
      </p:grpSp>
      <p:grpSp>
        <p:nvGrpSpPr>
          <p:cNvPr id="18" name="组合 40"/>
          <p:cNvGrpSpPr/>
          <p:nvPr/>
        </p:nvGrpSpPr>
        <p:grpSpPr bwMode="auto">
          <a:xfrm>
            <a:off x="9223150" y="2344976"/>
            <a:ext cx="1155099" cy="1155432"/>
            <a:chOff x="0" y="0"/>
            <a:chExt cx="1155700" cy="1155698"/>
          </a:xfrm>
          <a:solidFill>
            <a:schemeClr val="bg1">
              <a:lumMod val="65000"/>
            </a:schemeClr>
          </a:solidFill>
        </p:grpSpPr>
        <p:sp>
          <p:nvSpPr>
            <p:cNvPr id="19" name="Oval 33"/>
            <p:cNvSpPr>
              <a:spLocks noChangeArrowheads="1"/>
            </p:cNvSpPr>
            <p:nvPr/>
          </p:nvSpPr>
          <p:spPr bwMode="auto">
            <a:xfrm>
              <a:off x="0" y="0"/>
              <a:ext cx="1155700" cy="1155698"/>
            </a:xfrm>
            <a:prstGeom prst="ellipse">
              <a:avLst/>
            </a:prstGeom>
            <a:solidFill>
              <a:srgbClr val="BBB1A8"/>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735">
                <a:solidFill>
                  <a:schemeClr val="tx1">
                    <a:lumMod val="65000"/>
                    <a:lumOff val="35000"/>
                  </a:schemeClr>
                </a:solidFill>
                <a:ea typeface="宋体" panose="02010600030101010101" pitchFamily="2" charset="-122"/>
              </a:endParaRPr>
            </a:p>
          </p:txBody>
        </p:sp>
        <p:sp>
          <p:nvSpPr>
            <p:cNvPr id="20"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65000"/>
                    <a:lumOff val="35000"/>
                  </a:schemeClr>
                </a:solidFill>
              </a:endParaRPr>
            </a:p>
          </p:txBody>
        </p:sp>
      </p:grpSp>
      <p:grpSp>
        <p:nvGrpSpPr>
          <p:cNvPr id="21" name="组合 43"/>
          <p:cNvGrpSpPr/>
          <p:nvPr/>
        </p:nvGrpSpPr>
        <p:grpSpPr bwMode="auto">
          <a:xfrm>
            <a:off x="9270750" y="3917824"/>
            <a:ext cx="1153512" cy="1155432"/>
            <a:chOff x="0" y="0"/>
            <a:chExt cx="1154113" cy="1155698"/>
          </a:xfrm>
          <a:solidFill>
            <a:schemeClr val="bg1">
              <a:lumMod val="65000"/>
            </a:schemeClr>
          </a:solidFill>
        </p:grpSpPr>
        <p:sp>
          <p:nvSpPr>
            <p:cNvPr id="22" name="Oval 32"/>
            <p:cNvSpPr>
              <a:spLocks noChangeArrowheads="1"/>
            </p:cNvSpPr>
            <p:nvPr/>
          </p:nvSpPr>
          <p:spPr bwMode="auto">
            <a:xfrm>
              <a:off x="0" y="0"/>
              <a:ext cx="1154113" cy="1155698"/>
            </a:xfrm>
            <a:prstGeom prst="ellipse">
              <a:avLst/>
            </a:prstGeom>
            <a:solidFill>
              <a:srgbClr val="B1A9A5"/>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735">
                <a:solidFill>
                  <a:schemeClr val="tx1">
                    <a:lumMod val="65000"/>
                    <a:lumOff val="35000"/>
                  </a:schemeClr>
                </a:solidFill>
                <a:ea typeface="宋体" panose="02010600030101010101" pitchFamily="2" charset="-122"/>
              </a:endParaRPr>
            </a:p>
          </p:txBody>
        </p:sp>
        <p:sp>
          <p:nvSpPr>
            <p:cNvPr id="23"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65000"/>
                    <a:lumOff val="35000"/>
                  </a:schemeClr>
                </a:solidFill>
              </a:endParaRPr>
            </a:p>
          </p:txBody>
        </p:sp>
      </p:grpSp>
      <p:sp>
        <p:nvSpPr>
          <p:cNvPr id="24" name="TextBox 46"/>
          <p:cNvSpPr txBox="1">
            <a:spLocks noChangeArrowheads="1"/>
          </p:cNvSpPr>
          <p:nvPr/>
        </p:nvSpPr>
        <p:spPr bwMode="auto">
          <a:xfrm>
            <a:off x="3256107" y="1192718"/>
            <a:ext cx="1758035" cy="394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0" tIns="45696" rIns="91390" bIns="45696">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65" b="1" dirty="0">
                <a:solidFill>
                  <a:schemeClr val="tx1">
                    <a:lumMod val="75000"/>
                    <a:lumOff val="25000"/>
                  </a:schemeClr>
                </a:solidFill>
                <a:latin typeface="微软雅黑" panose="020B0503020204020204" charset="-122"/>
              </a:rPr>
              <a:t>添加标题</a:t>
            </a:r>
          </a:p>
        </p:txBody>
      </p:sp>
      <p:sp>
        <p:nvSpPr>
          <p:cNvPr id="25" name="TextBox 47"/>
          <p:cNvSpPr txBox="1">
            <a:spLocks noChangeArrowheads="1"/>
          </p:cNvSpPr>
          <p:nvPr/>
        </p:nvSpPr>
        <p:spPr bwMode="auto">
          <a:xfrm>
            <a:off x="3179949" y="1708535"/>
            <a:ext cx="2591037"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0" tIns="45696" rIns="91390" bIns="45696">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dirty="0">
                <a:solidFill>
                  <a:schemeClr val="tx1">
                    <a:lumMod val="75000"/>
                    <a:lumOff val="25000"/>
                  </a:schemeClr>
                </a:solidFill>
                <a:latin typeface="微软雅黑" panose="020B0503020204020204" charset="-122"/>
              </a:rPr>
              <a:t>这里可以添加主要内容这里可以添加主要内容这里可以添加主要内容这里可以添加主要内容</a:t>
            </a:r>
          </a:p>
        </p:txBody>
      </p:sp>
      <p:sp>
        <p:nvSpPr>
          <p:cNvPr id="26" name="TextBox 48"/>
          <p:cNvSpPr txBox="1">
            <a:spLocks noChangeArrowheads="1"/>
          </p:cNvSpPr>
          <p:nvPr/>
        </p:nvSpPr>
        <p:spPr bwMode="auto">
          <a:xfrm>
            <a:off x="7344529" y="1192718"/>
            <a:ext cx="1759621" cy="394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0" tIns="45696" rIns="91390" bIns="45696">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865" b="1">
                <a:solidFill>
                  <a:schemeClr val="tx1">
                    <a:lumMod val="75000"/>
                    <a:lumOff val="25000"/>
                  </a:schemeClr>
                </a:solidFill>
                <a:latin typeface="微软雅黑" panose="020B0503020204020204" charset="-122"/>
              </a:rPr>
              <a:t>添加标题</a:t>
            </a:r>
          </a:p>
        </p:txBody>
      </p:sp>
      <p:sp>
        <p:nvSpPr>
          <p:cNvPr id="27" name="TextBox 49"/>
          <p:cNvSpPr txBox="1">
            <a:spLocks noChangeArrowheads="1"/>
          </p:cNvSpPr>
          <p:nvPr/>
        </p:nvSpPr>
        <p:spPr bwMode="auto">
          <a:xfrm>
            <a:off x="6608311" y="1708535"/>
            <a:ext cx="2591039"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0" tIns="45696" rIns="91390" bIns="45696">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600">
                <a:solidFill>
                  <a:schemeClr val="tx1">
                    <a:lumMod val="75000"/>
                    <a:lumOff val="25000"/>
                  </a:schemeClr>
                </a:solidFill>
                <a:latin typeface="微软雅黑" panose="020B0503020204020204" charset="-122"/>
              </a:rPr>
              <a:t>这里可以添加主要内容这里可以添加主要内容这里可以添加主要内容这里可以添加主要内容</a:t>
            </a:r>
          </a:p>
        </p:txBody>
      </p:sp>
      <p:sp>
        <p:nvSpPr>
          <p:cNvPr id="28" name="TextBox 50"/>
          <p:cNvSpPr txBox="1">
            <a:spLocks noChangeArrowheads="1"/>
          </p:cNvSpPr>
          <p:nvPr/>
        </p:nvSpPr>
        <p:spPr bwMode="auto">
          <a:xfrm>
            <a:off x="3256107" y="5766834"/>
            <a:ext cx="1758035" cy="394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0" tIns="45696" rIns="91390" bIns="45696">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65" b="1">
                <a:solidFill>
                  <a:schemeClr val="tx1">
                    <a:lumMod val="75000"/>
                    <a:lumOff val="25000"/>
                  </a:schemeClr>
                </a:solidFill>
                <a:latin typeface="微软雅黑" panose="020B0503020204020204" charset="-122"/>
              </a:rPr>
              <a:t>添加标题</a:t>
            </a:r>
          </a:p>
        </p:txBody>
      </p:sp>
      <p:sp>
        <p:nvSpPr>
          <p:cNvPr id="29" name="TextBox 51"/>
          <p:cNvSpPr txBox="1">
            <a:spLocks noChangeArrowheads="1"/>
          </p:cNvSpPr>
          <p:nvPr/>
        </p:nvSpPr>
        <p:spPr bwMode="auto">
          <a:xfrm>
            <a:off x="3179949" y="4495540"/>
            <a:ext cx="2591037"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0" tIns="45696" rIns="91390" bIns="45696">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chemeClr val="tx1">
                    <a:lumMod val="75000"/>
                    <a:lumOff val="25000"/>
                  </a:schemeClr>
                </a:solidFill>
                <a:latin typeface="微软雅黑" panose="020B0503020204020204" charset="-122"/>
              </a:rPr>
              <a:t>这里可以添加主要内容这里可以添加主要内容这里可以添加主要内容这里可以添加主要内容</a:t>
            </a:r>
          </a:p>
        </p:txBody>
      </p:sp>
      <p:sp>
        <p:nvSpPr>
          <p:cNvPr id="30" name="TextBox 52"/>
          <p:cNvSpPr txBox="1">
            <a:spLocks noChangeArrowheads="1"/>
          </p:cNvSpPr>
          <p:nvPr/>
        </p:nvSpPr>
        <p:spPr bwMode="auto">
          <a:xfrm>
            <a:off x="7344529" y="5766834"/>
            <a:ext cx="1759621" cy="394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0" tIns="45696" rIns="91390" bIns="45696">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865" b="1">
                <a:solidFill>
                  <a:schemeClr val="tx1">
                    <a:lumMod val="75000"/>
                    <a:lumOff val="25000"/>
                  </a:schemeClr>
                </a:solidFill>
                <a:latin typeface="微软雅黑" panose="020B0503020204020204" charset="-122"/>
              </a:rPr>
              <a:t>添加标题</a:t>
            </a:r>
          </a:p>
        </p:txBody>
      </p:sp>
      <p:sp>
        <p:nvSpPr>
          <p:cNvPr id="31" name="TextBox 53"/>
          <p:cNvSpPr txBox="1">
            <a:spLocks noChangeArrowheads="1"/>
          </p:cNvSpPr>
          <p:nvPr/>
        </p:nvSpPr>
        <p:spPr bwMode="auto">
          <a:xfrm>
            <a:off x="6608311" y="4495540"/>
            <a:ext cx="2591039"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0" tIns="45696" rIns="91390" bIns="45696">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600">
                <a:solidFill>
                  <a:schemeClr val="tx1">
                    <a:lumMod val="75000"/>
                    <a:lumOff val="25000"/>
                  </a:schemeClr>
                </a:solidFill>
                <a:latin typeface="微软雅黑" panose="020B0503020204020204" charset="-122"/>
              </a:rPr>
              <a:t>这里可以添加主要内容这里可以添加主要内容这里可以添加主要内容这里可以添加主要内容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par>
                          <p:cTn id="12" fill="hold">
                            <p:stCondLst>
                              <p:cond delay="1200"/>
                            </p:stCondLst>
                            <p:childTnLst>
                              <p:par>
                                <p:cTn id="13" presetID="1"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56" presetClass="path" presetSubtype="0" accel="50000" decel="50000" fill="hold" nodeType="withEffect">
                                  <p:stCondLst>
                                    <p:cond delay="0"/>
                                  </p:stCondLst>
                                  <p:childTnLst>
                                    <p:animMotion origin="layout" path="M 1.46481E-6 -2.96296E-6 L -0.313 -0.10856 " pathEditMode="relative" rAng="0" ptsTypes="AA">
                                      <p:cBhvr>
                                        <p:cTn id="22" dur="1000" spd="-99900" fill="hold"/>
                                        <p:tgtEl>
                                          <p:spTgt spid="21"/>
                                        </p:tgtEl>
                                        <p:attrNameLst>
                                          <p:attrName>ppt_x</p:attrName>
                                          <p:attrName>ppt_y</p:attrName>
                                        </p:attrNameLst>
                                      </p:cBhvr>
                                      <p:rCtr x="-15500" y="-5300"/>
                                    </p:animMotion>
                                  </p:childTnLst>
                                </p:cTn>
                              </p:par>
                              <p:par>
                                <p:cTn id="23" presetID="56" presetClass="path" presetSubtype="0" accel="50000" decel="50000" fill="hold" nodeType="withEffect">
                                  <p:stCondLst>
                                    <p:cond delay="0"/>
                                  </p:stCondLst>
                                  <p:childTnLst>
                                    <p:animMotion origin="layout" path="M 1.67816E-7 4.81481E-6 L 0.30831 0.12546 " pathEditMode="relative" rAng="0" ptsTypes="AA">
                                      <p:cBhvr>
                                        <p:cTn id="24" dur="1000" spd="-99900" fill="hold"/>
                                        <p:tgtEl>
                                          <p:spTgt spid="12"/>
                                        </p:tgtEl>
                                        <p:attrNameLst>
                                          <p:attrName>ppt_x</p:attrName>
                                          <p:attrName>ppt_y</p:attrName>
                                        </p:attrNameLst>
                                      </p:cBhvr>
                                      <p:rCtr x="15400" y="6300"/>
                                    </p:animMotion>
                                  </p:childTnLst>
                                </p:cTn>
                              </p:par>
                              <p:par>
                                <p:cTn id="25" presetID="56" presetClass="path" presetSubtype="0" accel="50000" decel="50000" fill="hold" nodeType="withEffect">
                                  <p:stCondLst>
                                    <p:cond delay="0"/>
                                  </p:stCondLst>
                                  <p:childTnLst>
                                    <p:animMotion origin="layout" path="M -1.26838E-6 -4.81481E-6 L 0.30623 -0.10416 " pathEditMode="relative" rAng="0" ptsTypes="AA">
                                      <p:cBhvr>
                                        <p:cTn id="26" dur="1000" spd="-99900" fill="hold"/>
                                        <p:tgtEl>
                                          <p:spTgt spid="15"/>
                                        </p:tgtEl>
                                        <p:attrNameLst>
                                          <p:attrName>ppt_x</p:attrName>
                                          <p:attrName>ppt_y</p:attrName>
                                        </p:attrNameLst>
                                      </p:cBhvr>
                                      <p:rCtr x="15300" y="-5100"/>
                                    </p:animMotion>
                                  </p:childTnLst>
                                </p:cTn>
                              </p:par>
                              <p:par>
                                <p:cTn id="27" presetID="56" presetClass="path" presetSubtype="0" accel="50000" decel="50000" fill="hold" nodeType="withEffect">
                                  <p:stCondLst>
                                    <p:cond delay="0"/>
                                  </p:stCondLst>
                                  <p:childTnLst>
                                    <p:animMotion origin="layout" path="M 4.06791E-6 -4.81481E-6 L -0.30923 0.12084 " pathEditMode="relative" rAng="0" ptsTypes="AA">
                                      <p:cBhvr>
                                        <p:cTn id="28" dur="1000" spd="-99900" fill="hold"/>
                                        <p:tgtEl>
                                          <p:spTgt spid="18"/>
                                        </p:tgtEl>
                                        <p:attrNameLst>
                                          <p:attrName>ppt_x</p:attrName>
                                          <p:attrName>ppt_y</p:attrName>
                                        </p:attrNameLst>
                                      </p:cBhvr>
                                      <p:rCtr x="-15400" y="6000"/>
                                    </p:animMotion>
                                  </p:childTnLst>
                                </p:cTn>
                              </p:par>
                            </p:childTnLst>
                          </p:cTn>
                        </p:par>
                        <p:par>
                          <p:cTn id="29" fill="hold">
                            <p:stCondLst>
                              <p:cond delay="12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right)">
                                      <p:cBhvr>
                                        <p:cTn id="35" dur="500"/>
                                        <p:tgtEl>
                                          <p:spTgt spid="7"/>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right)">
                                      <p:cBhvr>
                                        <p:cTn id="38" dur="500"/>
                                        <p:tgtEl>
                                          <p:spTgt spid="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par>
                          <p:cTn id="42" fill="hold">
                            <p:stCondLst>
                              <p:cond delay="1700"/>
                            </p:stCondLst>
                            <p:childTnLst>
                              <p:par>
                                <p:cTn id="43" presetID="47" presetClass="entr" presetSubtype="0"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1000"/>
                                        <p:tgtEl>
                                          <p:spTgt spid="24"/>
                                        </p:tgtEl>
                                      </p:cBhvr>
                                    </p:animEffect>
                                    <p:anim calcmode="lin" valueType="num">
                                      <p:cBhvr>
                                        <p:cTn id="46" dur="1000" fill="hold"/>
                                        <p:tgtEl>
                                          <p:spTgt spid="24"/>
                                        </p:tgtEl>
                                        <p:attrNameLst>
                                          <p:attrName>ppt_x</p:attrName>
                                        </p:attrNameLst>
                                      </p:cBhvr>
                                      <p:tavLst>
                                        <p:tav tm="0">
                                          <p:val>
                                            <p:strVal val="#ppt_x"/>
                                          </p:val>
                                        </p:tav>
                                        <p:tav tm="100000">
                                          <p:val>
                                            <p:strVal val="#ppt_x"/>
                                          </p:val>
                                        </p:tav>
                                      </p:tavLst>
                                    </p:anim>
                                    <p:anim calcmode="lin" valueType="num">
                                      <p:cBhvr>
                                        <p:cTn id="47" dur="1000" fill="hold"/>
                                        <p:tgtEl>
                                          <p:spTgt spid="24"/>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1000"/>
                                        <p:tgtEl>
                                          <p:spTgt spid="26"/>
                                        </p:tgtEl>
                                      </p:cBhvr>
                                    </p:animEffect>
                                    <p:anim calcmode="lin" valueType="num">
                                      <p:cBhvr>
                                        <p:cTn id="51" dur="1000" fill="hold"/>
                                        <p:tgtEl>
                                          <p:spTgt spid="26"/>
                                        </p:tgtEl>
                                        <p:attrNameLst>
                                          <p:attrName>ppt_x</p:attrName>
                                        </p:attrNameLst>
                                      </p:cBhvr>
                                      <p:tavLst>
                                        <p:tav tm="0">
                                          <p:val>
                                            <p:strVal val="#ppt_x"/>
                                          </p:val>
                                        </p:tav>
                                        <p:tav tm="100000">
                                          <p:val>
                                            <p:strVal val="#ppt_x"/>
                                          </p:val>
                                        </p:tav>
                                      </p:tavLst>
                                    </p:anim>
                                    <p:anim calcmode="lin" valueType="num">
                                      <p:cBhvr>
                                        <p:cTn id="52" dur="1000" fill="hold"/>
                                        <p:tgtEl>
                                          <p:spTgt spid="2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1000"/>
                                        <p:tgtEl>
                                          <p:spTgt spid="28"/>
                                        </p:tgtEl>
                                      </p:cBhvr>
                                    </p:animEffect>
                                    <p:anim calcmode="lin" valueType="num">
                                      <p:cBhvr>
                                        <p:cTn id="61" dur="1000" fill="hold"/>
                                        <p:tgtEl>
                                          <p:spTgt spid="28"/>
                                        </p:tgtEl>
                                        <p:attrNameLst>
                                          <p:attrName>ppt_x</p:attrName>
                                        </p:attrNameLst>
                                      </p:cBhvr>
                                      <p:tavLst>
                                        <p:tav tm="0">
                                          <p:val>
                                            <p:strVal val="#ppt_x"/>
                                          </p:val>
                                        </p:tav>
                                        <p:tav tm="100000">
                                          <p:val>
                                            <p:strVal val="#ppt_x"/>
                                          </p:val>
                                        </p:tav>
                                      </p:tavLst>
                                    </p:anim>
                                    <p:anim calcmode="lin" valueType="num">
                                      <p:cBhvr>
                                        <p:cTn id="62" dur="1000" fill="hold"/>
                                        <p:tgtEl>
                                          <p:spTgt spid="28"/>
                                        </p:tgtEl>
                                        <p:attrNameLst>
                                          <p:attrName>ppt_y</p:attrName>
                                        </p:attrNameLst>
                                      </p:cBhvr>
                                      <p:tavLst>
                                        <p:tav tm="0">
                                          <p:val>
                                            <p:strVal val="#ppt_y+.1"/>
                                          </p:val>
                                        </p:tav>
                                        <p:tav tm="100000">
                                          <p:val>
                                            <p:strVal val="#ppt_y"/>
                                          </p:val>
                                        </p:tav>
                                      </p:tavLst>
                                    </p:anim>
                                  </p:childTnLst>
                                </p:cTn>
                              </p:par>
                            </p:childTnLst>
                          </p:cTn>
                        </p:par>
                        <p:par>
                          <p:cTn id="63" fill="hold">
                            <p:stCondLst>
                              <p:cond delay="2700"/>
                            </p:stCondLst>
                            <p:childTnLst>
                              <p:par>
                                <p:cTn id="64" presetID="22" presetClass="entr" presetSubtype="1"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up)">
                                      <p:cBhvr>
                                        <p:cTn id="66" dur="500"/>
                                        <p:tgtEl>
                                          <p:spTgt spid="25"/>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up)">
                                      <p:cBhvr>
                                        <p:cTn id="69" dur="500"/>
                                        <p:tgtEl>
                                          <p:spTgt spid="27"/>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wipe(down)">
                                      <p:cBhvr>
                                        <p:cTn id="7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1" grpId="0"/>
      <p:bldP spid="24" grpId="0" autoUpdateAnimBg="0"/>
      <p:bldP spid="25" grpId="0" autoUpdateAnimBg="0"/>
      <p:bldP spid="26" grpId="0" autoUpdateAnimBg="0"/>
      <p:bldP spid="27" grpId="0" autoUpdateAnimBg="0"/>
      <p:bldP spid="28" grpId="0" autoUpdateAnimBg="0"/>
      <p:bldP spid="29" grpId="0" autoUpdateAnimBg="0"/>
      <p:bldP spid="30" grpId="0" autoUpdateAnimBg="0"/>
      <p:bldP spid="3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矩形 84"/>
          <p:cNvSpPr/>
          <p:nvPr/>
        </p:nvSpPr>
        <p:spPr>
          <a:xfrm>
            <a:off x="3617595" y="347345"/>
            <a:ext cx="4964430"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lumMod val="65000"/>
                    <a:lumOff val="35000"/>
                  </a:schemeClr>
                </a:solidFill>
                <a:latin typeface="华文中宋" panose="02010600040101010101" charset="-122"/>
                <a:ea typeface="华文中宋" panose="02010600040101010101" charset="-122"/>
              </a:rPr>
              <a:t>单击此处添加标题  </a:t>
            </a:r>
          </a:p>
          <a:p>
            <a:pPr algn="ctr"/>
            <a:r>
              <a:rPr lang="en-US" altLang="zh-CN" sz="1400" dirty="0">
                <a:solidFill>
                  <a:schemeClr val="tx1">
                    <a:lumMod val="65000"/>
                    <a:lumOff val="35000"/>
                  </a:schemeClr>
                </a:solidFill>
                <a:latin typeface="华文中宋" panose="02010600040101010101" charset="-122"/>
                <a:ea typeface="华文中宋" panose="02010600040101010101" charset="-122"/>
              </a:rPr>
              <a:t>Click here to add a title</a:t>
            </a:r>
          </a:p>
        </p:txBody>
      </p:sp>
      <p:grpSp>
        <p:nvGrpSpPr>
          <p:cNvPr id="2" name="组合 1"/>
          <p:cNvGrpSpPr/>
          <p:nvPr/>
        </p:nvGrpSpPr>
        <p:grpSpPr>
          <a:xfrm>
            <a:off x="1534910" y="1773937"/>
            <a:ext cx="2647163" cy="2087111"/>
            <a:chOff x="120923" y="358911"/>
            <a:chExt cx="2706615" cy="2133985"/>
          </a:xfrm>
        </p:grpSpPr>
        <p:grpSp>
          <p:nvGrpSpPr>
            <p:cNvPr id="3" name="组合 2"/>
            <p:cNvGrpSpPr/>
            <p:nvPr/>
          </p:nvGrpSpPr>
          <p:grpSpPr>
            <a:xfrm>
              <a:off x="120923" y="358911"/>
              <a:ext cx="2706615" cy="2133985"/>
              <a:chOff x="3430102" y="3226788"/>
              <a:chExt cx="3316286" cy="2614670"/>
            </a:xfrm>
          </p:grpSpPr>
          <p:graphicFrame>
            <p:nvGraphicFramePr>
              <p:cNvPr id="4" name="图表 3"/>
              <p:cNvGraphicFramePr/>
              <p:nvPr/>
            </p:nvGraphicFramePr>
            <p:xfrm>
              <a:off x="3430102" y="3226788"/>
              <a:ext cx="3316286" cy="2614670"/>
            </p:xfrm>
            <a:graphic>
              <a:graphicData uri="http://schemas.openxmlformats.org/drawingml/2006/chart">
                <c:chart xmlns:c="http://schemas.openxmlformats.org/drawingml/2006/chart" xmlns:r="http://schemas.openxmlformats.org/officeDocument/2006/relationships" r:id="rId2"/>
              </a:graphicData>
            </a:graphic>
          </p:graphicFrame>
          <p:sp>
            <p:nvSpPr>
              <p:cNvPr id="5" name="椭圆 4"/>
              <p:cNvSpPr/>
              <p:nvPr/>
            </p:nvSpPr>
            <p:spPr>
              <a:xfrm>
                <a:off x="4197058" y="3642936"/>
                <a:ext cx="1782374" cy="1782374"/>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75000"/>
                      <a:lumOff val="25000"/>
                    </a:schemeClr>
                  </a:solidFill>
                  <a:latin typeface="Impact MT Std" pitchFamily="34" charset="0"/>
                </a:endParaRPr>
              </a:p>
            </p:txBody>
          </p:sp>
        </p:grpSp>
        <p:sp>
          <p:nvSpPr>
            <p:cNvPr id="67" name="文本框 29"/>
            <p:cNvSpPr txBox="1"/>
            <p:nvPr/>
          </p:nvSpPr>
          <p:spPr>
            <a:xfrm>
              <a:off x="1116356" y="1085110"/>
              <a:ext cx="948783" cy="596671"/>
            </a:xfrm>
            <a:prstGeom prst="rect">
              <a:avLst/>
            </a:prstGeom>
            <a:noFill/>
          </p:spPr>
          <p:txBody>
            <a:bodyPr wrap="square" rtlCol="0">
              <a:spAutoFit/>
            </a:bodyPr>
            <a:lstStyle/>
            <a:p>
              <a:r>
                <a:rPr lang="en-US" altLang="zh-CN" sz="3200" dirty="0">
                  <a:solidFill>
                    <a:schemeClr val="tx1">
                      <a:lumMod val="75000"/>
                      <a:lumOff val="25000"/>
                    </a:schemeClr>
                  </a:solidFill>
                  <a:latin typeface="Impact MT Std" pitchFamily="34" charset="0"/>
                </a:rPr>
                <a:t>25%</a:t>
              </a:r>
            </a:p>
          </p:txBody>
        </p:sp>
      </p:grpSp>
      <p:cxnSp>
        <p:nvCxnSpPr>
          <p:cNvPr id="68" name="直接连接符 67"/>
          <p:cNvCxnSpPr/>
          <p:nvPr/>
        </p:nvCxnSpPr>
        <p:spPr>
          <a:xfrm>
            <a:off x="1835498" y="4216175"/>
            <a:ext cx="1864634"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9" name="矩形 68"/>
          <p:cNvSpPr/>
          <p:nvPr/>
        </p:nvSpPr>
        <p:spPr>
          <a:xfrm>
            <a:off x="1979515" y="3838756"/>
            <a:ext cx="1656184" cy="383540"/>
          </a:xfrm>
          <a:prstGeom prst="rect">
            <a:avLst/>
          </a:prstGeom>
        </p:spPr>
        <p:txBody>
          <a:bodyPr wrap="square" lIns="91431" tIns="45716" rIns="91431" bIns="45716">
            <a:spAutoFit/>
          </a:bodyPr>
          <a:lstStyle/>
          <a:p>
            <a:pPr algn="ctr">
              <a:spcBef>
                <a:spcPct val="0"/>
              </a:spcBef>
              <a:buFont typeface="Arial" panose="020B0604020202020204" pitchFamily="34" charset="0"/>
              <a:buNone/>
            </a:pPr>
            <a:r>
              <a:rPr lang="zh-CN" altLang="en-US" b="1"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第一季度</a:t>
            </a:r>
          </a:p>
        </p:txBody>
      </p:sp>
      <p:sp>
        <p:nvSpPr>
          <p:cNvPr id="70" name="矩形 47"/>
          <p:cNvSpPr>
            <a:spLocks noChangeArrowheads="1"/>
          </p:cNvSpPr>
          <p:nvPr/>
        </p:nvSpPr>
        <p:spPr bwMode="auto">
          <a:xfrm>
            <a:off x="1835498" y="4246762"/>
            <a:ext cx="1864634" cy="111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anose="020B0503020204020204" charset="-122"/>
              </a:rPr>
              <a:t>在此录入上述图表的综合说明，在此录入上述图表的综合描述说明数据。</a:t>
            </a:r>
          </a:p>
        </p:txBody>
      </p:sp>
      <p:grpSp>
        <p:nvGrpSpPr>
          <p:cNvPr id="71" name="组合 70"/>
          <p:cNvGrpSpPr/>
          <p:nvPr/>
        </p:nvGrpSpPr>
        <p:grpSpPr>
          <a:xfrm>
            <a:off x="3767158" y="1773937"/>
            <a:ext cx="2647163" cy="2087111"/>
            <a:chOff x="8617867" y="296237"/>
            <a:chExt cx="2830704" cy="2231821"/>
          </a:xfrm>
        </p:grpSpPr>
        <p:grpSp>
          <p:nvGrpSpPr>
            <p:cNvPr id="72" name="组合 71"/>
            <p:cNvGrpSpPr/>
            <p:nvPr/>
          </p:nvGrpSpPr>
          <p:grpSpPr>
            <a:xfrm>
              <a:off x="8617867" y="296237"/>
              <a:ext cx="2830704" cy="2231821"/>
              <a:chOff x="3430102" y="3226788"/>
              <a:chExt cx="3316286" cy="2614670"/>
            </a:xfrm>
          </p:grpSpPr>
          <p:graphicFrame>
            <p:nvGraphicFramePr>
              <p:cNvPr id="73" name="图表 72"/>
              <p:cNvGraphicFramePr/>
              <p:nvPr/>
            </p:nvGraphicFramePr>
            <p:xfrm>
              <a:off x="3430102" y="3226788"/>
              <a:ext cx="3316286" cy="2614670"/>
            </p:xfrm>
            <a:graphic>
              <a:graphicData uri="http://schemas.openxmlformats.org/drawingml/2006/chart">
                <c:chart xmlns:c="http://schemas.openxmlformats.org/drawingml/2006/chart" xmlns:r="http://schemas.openxmlformats.org/officeDocument/2006/relationships" r:id="rId3"/>
              </a:graphicData>
            </a:graphic>
          </p:graphicFrame>
          <p:sp>
            <p:nvSpPr>
              <p:cNvPr id="74" name="椭圆 73"/>
              <p:cNvSpPr/>
              <p:nvPr/>
            </p:nvSpPr>
            <p:spPr>
              <a:xfrm>
                <a:off x="4197058" y="3642936"/>
                <a:ext cx="1782374" cy="1782374"/>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75000"/>
                      <a:lumOff val="25000"/>
                    </a:schemeClr>
                  </a:solidFill>
                  <a:latin typeface="Impact MT Std" pitchFamily="34" charset="0"/>
                </a:endParaRPr>
              </a:p>
            </p:txBody>
          </p:sp>
        </p:grpSp>
        <p:sp>
          <p:nvSpPr>
            <p:cNvPr id="75" name="文本框 54"/>
            <p:cNvSpPr txBox="1"/>
            <p:nvPr/>
          </p:nvSpPr>
          <p:spPr>
            <a:xfrm>
              <a:off x="9694761" y="1055730"/>
              <a:ext cx="1008700" cy="624027"/>
            </a:xfrm>
            <a:prstGeom prst="rect">
              <a:avLst/>
            </a:prstGeom>
            <a:noFill/>
          </p:spPr>
          <p:txBody>
            <a:bodyPr wrap="square" rtlCol="0">
              <a:spAutoFit/>
            </a:bodyPr>
            <a:lstStyle/>
            <a:p>
              <a:r>
                <a:rPr lang="en-US" altLang="zh-CN" sz="3200" dirty="0">
                  <a:solidFill>
                    <a:schemeClr val="tx1">
                      <a:lumMod val="75000"/>
                      <a:lumOff val="25000"/>
                    </a:schemeClr>
                  </a:solidFill>
                  <a:latin typeface="Impact MT Std" pitchFamily="34" charset="0"/>
                </a:rPr>
                <a:t>50%</a:t>
              </a:r>
            </a:p>
          </p:txBody>
        </p:sp>
      </p:grpSp>
      <p:cxnSp>
        <p:nvCxnSpPr>
          <p:cNvPr id="76" name="直接连接符 75"/>
          <p:cNvCxnSpPr/>
          <p:nvPr/>
        </p:nvCxnSpPr>
        <p:spPr>
          <a:xfrm>
            <a:off x="4087950" y="4216175"/>
            <a:ext cx="1864634"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7" name="矩形 76"/>
          <p:cNvSpPr/>
          <p:nvPr/>
        </p:nvSpPr>
        <p:spPr>
          <a:xfrm>
            <a:off x="4231967" y="3838756"/>
            <a:ext cx="1656184" cy="383540"/>
          </a:xfrm>
          <a:prstGeom prst="rect">
            <a:avLst/>
          </a:prstGeom>
        </p:spPr>
        <p:txBody>
          <a:bodyPr wrap="square" lIns="91431" tIns="45716" rIns="91431" bIns="45716">
            <a:spAutoFit/>
          </a:bodyPr>
          <a:lstStyle/>
          <a:p>
            <a:pPr algn="ctr">
              <a:spcBef>
                <a:spcPct val="0"/>
              </a:spcBef>
              <a:buFont typeface="Arial" panose="020B0604020202020204" pitchFamily="34" charset="0"/>
              <a:buNone/>
            </a:pPr>
            <a:r>
              <a:rPr lang="zh-CN" altLang="en-US" b="1"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第二季度</a:t>
            </a:r>
          </a:p>
        </p:txBody>
      </p:sp>
      <p:sp>
        <p:nvSpPr>
          <p:cNvPr id="78" name="矩形 47"/>
          <p:cNvSpPr>
            <a:spLocks noChangeArrowheads="1"/>
          </p:cNvSpPr>
          <p:nvPr/>
        </p:nvSpPr>
        <p:spPr bwMode="auto">
          <a:xfrm>
            <a:off x="4087950" y="4246762"/>
            <a:ext cx="1864634" cy="111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anose="020B0503020204020204" charset="-122"/>
              </a:rPr>
              <a:t>在此录入上述图表的综合说明，在此录入上述图表的综合描述说明数据。</a:t>
            </a:r>
          </a:p>
        </p:txBody>
      </p:sp>
      <p:grpSp>
        <p:nvGrpSpPr>
          <p:cNvPr id="79" name="组合 78"/>
          <p:cNvGrpSpPr/>
          <p:nvPr/>
        </p:nvGrpSpPr>
        <p:grpSpPr>
          <a:xfrm>
            <a:off x="5939342" y="1773937"/>
            <a:ext cx="2647163" cy="2087111"/>
            <a:chOff x="120923" y="2132856"/>
            <a:chExt cx="2748248" cy="2166810"/>
          </a:xfrm>
        </p:grpSpPr>
        <p:grpSp>
          <p:nvGrpSpPr>
            <p:cNvPr id="80" name="组合 79"/>
            <p:cNvGrpSpPr/>
            <p:nvPr/>
          </p:nvGrpSpPr>
          <p:grpSpPr>
            <a:xfrm>
              <a:off x="120923" y="2132856"/>
              <a:ext cx="2748248" cy="2166810"/>
              <a:chOff x="3430102" y="3226788"/>
              <a:chExt cx="3316286" cy="2614670"/>
            </a:xfrm>
          </p:grpSpPr>
          <p:graphicFrame>
            <p:nvGraphicFramePr>
              <p:cNvPr id="81" name="图表 80"/>
              <p:cNvGraphicFramePr/>
              <p:nvPr/>
            </p:nvGraphicFramePr>
            <p:xfrm>
              <a:off x="3430102" y="3226788"/>
              <a:ext cx="3316286" cy="2614670"/>
            </p:xfrm>
            <a:graphic>
              <a:graphicData uri="http://schemas.openxmlformats.org/drawingml/2006/chart">
                <c:chart xmlns:c="http://schemas.openxmlformats.org/drawingml/2006/chart" xmlns:r="http://schemas.openxmlformats.org/officeDocument/2006/relationships" r:id="rId4"/>
              </a:graphicData>
            </a:graphic>
          </p:graphicFrame>
          <p:sp>
            <p:nvSpPr>
              <p:cNvPr id="82" name="椭圆 81"/>
              <p:cNvSpPr/>
              <p:nvPr/>
            </p:nvSpPr>
            <p:spPr>
              <a:xfrm>
                <a:off x="4197058" y="3642936"/>
                <a:ext cx="1782374" cy="1782374"/>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75000"/>
                      <a:lumOff val="25000"/>
                    </a:schemeClr>
                  </a:solidFill>
                  <a:latin typeface="Impact MT Std" pitchFamily="34" charset="0"/>
                </a:endParaRPr>
              </a:p>
            </p:txBody>
          </p:sp>
        </p:grpSp>
        <p:sp>
          <p:nvSpPr>
            <p:cNvPr id="83" name="文本框 53"/>
            <p:cNvSpPr txBox="1"/>
            <p:nvPr/>
          </p:nvSpPr>
          <p:spPr>
            <a:xfrm>
              <a:off x="1153570" y="2879269"/>
              <a:ext cx="911569" cy="605849"/>
            </a:xfrm>
            <a:prstGeom prst="rect">
              <a:avLst/>
            </a:prstGeom>
            <a:noFill/>
          </p:spPr>
          <p:txBody>
            <a:bodyPr wrap="square" rtlCol="0">
              <a:spAutoFit/>
            </a:bodyPr>
            <a:lstStyle/>
            <a:p>
              <a:r>
                <a:rPr lang="en-US" altLang="zh-CN" sz="3200" dirty="0">
                  <a:solidFill>
                    <a:schemeClr val="tx1">
                      <a:lumMod val="75000"/>
                      <a:lumOff val="25000"/>
                    </a:schemeClr>
                  </a:solidFill>
                  <a:latin typeface="Impact MT Std" pitchFamily="34" charset="0"/>
                </a:rPr>
                <a:t>75%</a:t>
              </a:r>
            </a:p>
          </p:txBody>
        </p:sp>
      </p:grpSp>
      <p:cxnSp>
        <p:nvCxnSpPr>
          <p:cNvPr id="84" name="直接连接符 83"/>
          <p:cNvCxnSpPr/>
          <p:nvPr/>
        </p:nvCxnSpPr>
        <p:spPr>
          <a:xfrm>
            <a:off x="6270305" y="4216175"/>
            <a:ext cx="1864634"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6414322" y="3838756"/>
            <a:ext cx="1656184" cy="383540"/>
          </a:xfrm>
          <a:prstGeom prst="rect">
            <a:avLst/>
          </a:prstGeom>
        </p:spPr>
        <p:txBody>
          <a:bodyPr wrap="square" lIns="91431" tIns="45716" rIns="91431" bIns="45716">
            <a:spAutoFit/>
          </a:bodyPr>
          <a:lstStyle/>
          <a:p>
            <a:pPr algn="ctr">
              <a:spcBef>
                <a:spcPct val="0"/>
              </a:spcBef>
              <a:buFont typeface="Arial" panose="020B0604020202020204" pitchFamily="34" charset="0"/>
              <a:buNone/>
            </a:pPr>
            <a:r>
              <a:rPr lang="zh-CN" altLang="en-US" b="1"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第三季度</a:t>
            </a:r>
          </a:p>
        </p:txBody>
      </p:sp>
      <p:sp>
        <p:nvSpPr>
          <p:cNvPr id="87" name="矩形 47"/>
          <p:cNvSpPr>
            <a:spLocks noChangeArrowheads="1"/>
          </p:cNvSpPr>
          <p:nvPr/>
        </p:nvSpPr>
        <p:spPr bwMode="auto">
          <a:xfrm>
            <a:off x="6270305" y="4246762"/>
            <a:ext cx="1864634" cy="111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anose="020B0503020204020204" charset="-122"/>
              </a:rPr>
              <a:t>在此录入上述图表的综合说明，在此录入上述图表的综合描述说明数据。</a:t>
            </a:r>
          </a:p>
        </p:txBody>
      </p:sp>
      <p:grpSp>
        <p:nvGrpSpPr>
          <p:cNvPr id="88" name="组合 87"/>
          <p:cNvGrpSpPr/>
          <p:nvPr/>
        </p:nvGrpSpPr>
        <p:grpSpPr>
          <a:xfrm>
            <a:off x="8129957" y="1773937"/>
            <a:ext cx="2647163" cy="2087111"/>
            <a:chOff x="120923" y="358911"/>
            <a:chExt cx="2706615" cy="2133985"/>
          </a:xfrm>
        </p:grpSpPr>
        <p:grpSp>
          <p:nvGrpSpPr>
            <p:cNvPr id="89" name="组合 88"/>
            <p:cNvGrpSpPr/>
            <p:nvPr/>
          </p:nvGrpSpPr>
          <p:grpSpPr>
            <a:xfrm>
              <a:off x="120923" y="358911"/>
              <a:ext cx="2706615" cy="2133985"/>
              <a:chOff x="3430102" y="3226788"/>
              <a:chExt cx="3316286" cy="2614670"/>
            </a:xfrm>
          </p:grpSpPr>
          <p:graphicFrame>
            <p:nvGraphicFramePr>
              <p:cNvPr id="90" name="图表 89"/>
              <p:cNvGraphicFramePr/>
              <p:nvPr/>
            </p:nvGraphicFramePr>
            <p:xfrm>
              <a:off x="3430102" y="3226788"/>
              <a:ext cx="3316286" cy="2614670"/>
            </p:xfrm>
            <a:graphic>
              <a:graphicData uri="http://schemas.openxmlformats.org/drawingml/2006/chart">
                <c:chart xmlns:c="http://schemas.openxmlformats.org/drawingml/2006/chart" xmlns:r="http://schemas.openxmlformats.org/officeDocument/2006/relationships" r:id="rId5"/>
              </a:graphicData>
            </a:graphic>
          </p:graphicFrame>
          <p:sp>
            <p:nvSpPr>
              <p:cNvPr id="91" name="椭圆 90"/>
              <p:cNvSpPr/>
              <p:nvPr/>
            </p:nvSpPr>
            <p:spPr>
              <a:xfrm>
                <a:off x="4197058" y="3642936"/>
                <a:ext cx="1782374" cy="1782374"/>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75000"/>
                      <a:lumOff val="25000"/>
                    </a:schemeClr>
                  </a:solidFill>
                  <a:latin typeface="Impact MT Std" pitchFamily="34" charset="0"/>
                </a:endParaRPr>
              </a:p>
            </p:txBody>
          </p:sp>
        </p:grpSp>
        <p:sp>
          <p:nvSpPr>
            <p:cNvPr id="92" name="文本框 29"/>
            <p:cNvSpPr txBox="1"/>
            <p:nvPr/>
          </p:nvSpPr>
          <p:spPr>
            <a:xfrm>
              <a:off x="1116356" y="1085110"/>
              <a:ext cx="948783" cy="596671"/>
            </a:xfrm>
            <a:prstGeom prst="rect">
              <a:avLst/>
            </a:prstGeom>
            <a:noFill/>
          </p:spPr>
          <p:txBody>
            <a:bodyPr wrap="square" rtlCol="0">
              <a:spAutoFit/>
            </a:bodyPr>
            <a:lstStyle/>
            <a:p>
              <a:r>
                <a:rPr lang="en-US" altLang="zh-CN" sz="3200" dirty="0">
                  <a:solidFill>
                    <a:schemeClr val="tx1">
                      <a:lumMod val="75000"/>
                      <a:lumOff val="25000"/>
                    </a:schemeClr>
                  </a:solidFill>
                  <a:latin typeface="Impact MT Std" pitchFamily="34" charset="0"/>
                </a:rPr>
                <a:t>25%</a:t>
              </a:r>
            </a:p>
          </p:txBody>
        </p:sp>
      </p:grpSp>
      <p:cxnSp>
        <p:nvCxnSpPr>
          <p:cNvPr id="93" name="直接连接符 92"/>
          <p:cNvCxnSpPr/>
          <p:nvPr/>
        </p:nvCxnSpPr>
        <p:spPr>
          <a:xfrm>
            <a:off x="8480438" y="4216175"/>
            <a:ext cx="1864634"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4" name="矩形 93"/>
          <p:cNvSpPr/>
          <p:nvPr/>
        </p:nvSpPr>
        <p:spPr>
          <a:xfrm>
            <a:off x="8624455" y="3838756"/>
            <a:ext cx="1656184" cy="383540"/>
          </a:xfrm>
          <a:prstGeom prst="rect">
            <a:avLst/>
          </a:prstGeom>
        </p:spPr>
        <p:txBody>
          <a:bodyPr wrap="square" lIns="91431" tIns="45716" rIns="91431" bIns="45716">
            <a:spAutoFit/>
          </a:bodyPr>
          <a:lstStyle/>
          <a:p>
            <a:pPr algn="ctr">
              <a:spcBef>
                <a:spcPct val="0"/>
              </a:spcBef>
              <a:buFont typeface="Arial" panose="020B0604020202020204" pitchFamily="34" charset="0"/>
              <a:buNone/>
            </a:pPr>
            <a:r>
              <a:rPr lang="zh-CN" altLang="en-US" b="1"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第四季度</a:t>
            </a:r>
          </a:p>
        </p:txBody>
      </p:sp>
      <p:sp>
        <p:nvSpPr>
          <p:cNvPr id="95" name="矩形 47"/>
          <p:cNvSpPr>
            <a:spLocks noChangeArrowheads="1"/>
          </p:cNvSpPr>
          <p:nvPr/>
        </p:nvSpPr>
        <p:spPr bwMode="auto">
          <a:xfrm>
            <a:off x="8480438" y="4246762"/>
            <a:ext cx="1864634" cy="111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anose="020B0503020204020204" charset="-122"/>
              </a:rPr>
              <a:t>在此录入上述图表的综合说明，在此录入上述图表的综合描述说明数据。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wipe(left)">
                                      <p:cBhvr>
                                        <p:cTn id="13" dur="500"/>
                                        <p:tgtEl>
                                          <p:spTgt spid="68"/>
                                        </p:tgtEl>
                                      </p:cBhvr>
                                    </p:animEffect>
                                  </p:childTnLst>
                                </p:cTn>
                              </p:par>
                              <p:par>
                                <p:cTn id="14" presetID="2" presetClass="entr" presetSubtype="2" fill="hold" grpId="0" nodeType="withEffect">
                                  <p:stCondLst>
                                    <p:cond delay="50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500" fill="hold"/>
                                        <p:tgtEl>
                                          <p:spTgt spid="69"/>
                                        </p:tgtEl>
                                        <p:attrNameLst>
                                          <p:attrName>ppt_x</p:attrName>
                                        </p:attrNameLst>
                                      </p:cBhvr>
                                      <p:tavLst>
                                        <p:tav tm="0">
                                          <p:val>
                                            <p:strVal val="1+#ppt_w/2"/>
                                          </p:val>
                                        </p:tav>
                                        <p:tav tm="100000">
                                          <p:val>
                                            <p:strVal val="#ppt_x"/>
                                          </p:val>
                                        </p:tav>
                                      </p:tavLst>
                                    </p:anim>
                                    <p:anim calcmode="lin" valueType="num">
                                      <p:cBhvr additive="base">
                                        <p:cTn id="17" dur="500" fill="hold"/>
                                        <p:tgtEl>
                                          <p:spTgt spid="6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500"/>
                                  </p:stCondLst>
                                  <p:childTnLst>
                                    <p:set>
                                      <p:cBhvr>
                                        <p:cTn id="19" dur="1" fill="hold">
                                          <p:stCondLst>
                                            <p:cond delay="0"/>
                                          </p:stCondLst>
                                        </p:cTn>
                                        <p:tgtEl>
                                          <p:spTgt spid="70"/>
                                        </p:tgtEl>
                                        <p:attrNameLst>
                                          <p:attrName>style.visibility</p:attrName>
                                        </p:attrNameLst>
                                      </p:cBhvr>
                                      <p:to>
                                        <p:strVal val="visible"/>
                                      </p:to>
                                    </p:set>
                                    <p:anim calcmode="lin" valueType="num">
                                      <p:cBhvr additive="base">
                                        <p:cTn id="20" dur="500" fill="hold"/>
                                        <p:tgtEl>
                                          <p:spTgt spid="70"/>
                                        </p:tgtEl>
                                        <p:attrNameLst>
                                          <p:attrName>ppt_x</p:attrName>
                                        </p:attrNameLst>
                                      </p:cBhvr>
                                      <p:tavLst>
                                        <p:tav tm="0">
                                          <p:val>
                                            <p:strVal val="1+#ppt_w/2"/>
                                          </p:val>
                                        </p:tav>
                                        <p:tav tm="100000">
                                          <p:val>
                                            <p:strVal val="#ppt_x"/>
                                          </p:val>
                                        </p:tav>
                                      </p:tavLst>
                                    </p:anim>
                                    <p:anim calcmode="lin" valueType="num">
                                      <p:cBhvr additive="base">
                                        <p:cTn id="21" dur="500" fill="hold"/>
                                        <p:tgtEl>
                                          <p:spTgt spid="70"/>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1000"/>
                                        <p:tgtEl>
                                          <p:spTgt spid="71"/>
                                        </p:tgtEl>
                                      </p:cBhvr>
                                    </p:animEffect>
                                    <p:anim calcmode="lin" valueType="num">
                                      <p:cBhvr>
                                        <p:cTn id="26" dur="1000" fill="hold"/>
                                        <p:tgtEl>
                                          <p:spTgt spid="71"/>
                                        </p:tgtEl>
                                        <p:attrNameLst>
                                          <p:attrName>ppt_x</p:attrName>
                                        </p:attrNameLst>
                                      </p:cBhvr>
                                      <p:tavLst>
                                        <p:tav tm="0">
                                          <p:val>
                                            <p:strVal val="#ppt_x"/>
                                          </p:val>
                                        </p:tav>
                                        <p:tav tm="100000">
                                          <p:val>
                                            <p:strVal val="#ppt_x"/>
                                          </p:val>
                                        </p:tav>
                                      </p:tavLst>
                                    </p:anim>
                                    <p:anim calcmode="lin" valueType="num">
                                      <p:cBhvr>
                                        <p:cTn id="27" dur="1000" fill="hold"/>
                                        <p:tgtEl>
                                          <p:spTgt spid="71"/>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left)">
                                      <p:cBhvr>
                                        <p:cTn id="31" dur="500"/>
                                        <p:tgtEl>
                                          <p:spTgt spid="76"/>
                                        </p:tgtEl>
                                      </p:cBhvr>
                                    </p:animEffect>
                                  </p:childTnLst>
                                </p:cTn>
                              </p:par>
                              <p:par>
                                <p:cTn id="32" presetID="2" presetClass="entr" presetSubtype="2" fill="hold" grpId="0" nodeType="withEffect">
                                  <p:stCondLst>
                                    <p:cond delay="500"/>
                                  </p:stCondLst>
                                  <p:childTnLst>
                                    <p:set>
                                      <p:cBhvr>
                                        <p:cTn id="33" dur="1" fill="hold">
                                          <p:stCondLst>
                                            <p:cond delay="0"/>
                                          </p:stCondLst>
                                        </p:cTn>
                                        <p:tgtEl>
                                          <p:spTgt spid="77"/>
                                        </p:tgtEl>
                                        <p:attrNameLst>
                                          <p:attrName>style.visibility</p:attrName>
                                        </p:attrNameLst>
                                      </p:cBhvr>
                                      <p:to>
                                        <p:strVal val="visible"/>
                                      </p:to>
                                    </p:set>
                                    <p:anim calcmode="lin" valueType="num">
                                      <p:cBhvr additive="base">
                                        <p:cTn id="34" dur="500" fill="hold"/>
                                        <p:tgtEl>
                                          <p:spTgt spid="77"/>
                                        </p:tgtEl>
                                        <p:attrNameLst>
                                          <p:attrName>ppt_x</p:attrName>
                                        </p:attrNameLst>
                                      </p:cBhvr>
                                      <p:tavLst>
                                        <p:tav tm="0">
                                          <p:val>
                                            <p:strVal val="1+#ppt_w/2"/>
                                          </p:val>
                                        </p:tav>
                                        <p:tav tm="100000">
                                          <p:val>
                                            <p:strVal val="#ppt_x"/>
                                          </p:val>
                                        </p:tav>
                                      </p:tavLst>
                                    </p:anim>
                                    <p:anim calcmode="lin" valueType="num">
                                      <p:cBhvr additive="base">
                                        <p:cTn id="35" dur="500" fill="hold"/>
                                        <p:tgtEl>
                                          <p:spTgt spid="7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500"/>
                                  </p:stCondLst>
                                  <p:childTnLst>
                                    <p:set>
                                      <p:cBhvr>
                                        <p:cTn id="37" dur="1" fill="hold">
                                          <p:stCondLst>
                                            <p:cond delay="0"/>
                                          </p:stCondLst>
                                        </p:cTn>
                                        <p:tgtEl>
                                          <p:spTgt spid="78"/>
                                        </p:tgtEl>
                                        <p:attrNameLst>
                                          <p:attrName>style.visibility</p:attrName>
                                        </p:attrNameLst>
                                      </p:cBhvr>
                                      <p:to>
                                        <p:strVal val="visible"/>
                                      </p:to>
                                    </p:set>
                                    <p:anim calcmode="lin" valueType="num">
                                      <p:cBhvr additive="base">
                                        <p:cTn id="38" dur="500" fill="hold"/>
                                        <p:tgtEl>
                                          <p:spTgt spid="78"/>
                                        </p:tgtEl>
                                        <p:attrNameLst>
                                          <p:attrName>ppt_x</p:attrName>
                                        </p:attrNameLst>
                                      </p:cBhvr>
                                      <p:tavLst>
                                        <p:tav tm="0">
                                          <p:val>
                                            <p:strVal val="1+#ppt_w/2"/>
                                          </p:val>
                                        </p:tav>
                                        <p:tav tm="100000">
                                          <p:val>
                                            <p:strVal val="#ppt_x"/>
                                          </p:val>
                                        </p:tav>
                                      </p:tavLst>
                                    </p:anim>
                                    <p:anim calcmode="lin" valueType="num">
                                      <p:cBhvr additive="base">
                                        <p:cTn id="39" dur="500" fill="hold"/>
                                        <p:tgtEl>
                                          <p:spTgt spid="78"/>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79"/>
                                        </p:tgtEl>
                                        <p:attrNameLst>
                                          <p:attrName>style.visibility</p:attrName>
                                        </p:attrNameLst>
                                      </p:cBhvr>
                                      <p:to>
                                        <p:strVal val="visible"/>
                                      </p:to>
                                    </p:set>
                                    <p:animEffect transition="in" filter="fade">
                                      <p:cBhvr>
                                        <p:cTn id="43" dur="1000"/>
                                        <p:tgtEl>
                                          <p:spTgt spid="79"/>
                                        </p:tgtEl>
                                      </p:cBhvr>
                                    </p:animEffect>
                                    <p:anim calcmode="lin" valueType="num">
                                      <p:cBhvr>
                                        <p:cTn id="44" dur="1000" fill="hold"/>
                                        <p:tgtEl>
                                          <p:spTgt spid="79"/>
                                        </p:tgtEl>
                                        <p:attrNameLst>
                                          <p:attrName>ppt_x</p:attrName>
                                        </p:attrNameLst>
                                      </p:cBhvr>
                                      <p:tavLst>
                                        <p:tav tm="0">
                                          <p:val>
                                            <p:strVal val="#ppt_x"/>
                                          </p:val>
                                        </p:tav>
                                        <p:tav tm="100000">
                                          <p:val>
                                            <p:strVal val="#ppt_x"/>
                                          </p:val>
                                        </p:tav>
                                      </p:tavLst>
                                    </p:anim>
                                    <p:anim calcmode="lin" valueType="num">
                                      <p:cBhvr>
                                        <p:cTn id="45" dur="1000" fill="hold"/>
                                        <p:tgtEl>
                                          <p:spTgt spid="7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Effect transition="in" filter="wipe(left)">
                                      <p:cBhvr>
                                        <p:cTn id="49" dur="500"/>
                                        <p:tgtEl>
                                          <p:spTgt spid="84"/>
                                        </p:tgtEl>
                                      </p:cBhvr>
                                    </p:animEffect>
                                  </p:childTnLst>
                                </p:cTn>
                              </p:par>
                              <p:par>
                                <p:cTn id="50" presetID="2" presetClass="entr" presetSubtype="2" fill="hold" grpId="0" nodeType="withEffect">
                                  <p:stCondLst>
                                    <p:cond delay="500"/>
                                  </p:stCondLst>
                                  <p:childTnLst>
                                    <p:set>
                                      <p:cBhvr>
                                        <p:cTn id="51" dur="1" fill="hold">
                                          <p:stCondLst>
                                            <p:cond delay="0"/>
                                          </p:stCondLst>
                                        </p:cTn>
                                        <p:tgtEl>
                                          <p:spTgt spid="86"/>
                                        </p:tgtEl>
                                        <p:attrNameLst>
                                          <p:attrName>style.visibility</p:attrName>
                                        </p:attrNameLst>
                                      </p:cBhvr>
                                      <p:to>
                                        <p:strVal val="visible"/>
                                      </p:to>
                                    </p:set>
                                    <p:anim calcmode="lin" valueType="num">
                                      <p:cBhvr additive="base">
                                        <p:cTn id="52" dur="500" fill="hold"/>
                                        <p:tgtEl>
                                          <p:spTgt spid="86"/>
                                        </p:tgtEl>
                                        <p:attrNameLst>
                                          <p:attrName>ppt_x</p:attrName>
                                        </p:attrNameLst>
                                      </p:cBhvr>
                                      <p:tavLst>
                                        <p:tav tm="0">
                                          <p:val>
                                            <p:strVal val="1+#ppt_w/2"/>
                                          </p:val>
                                        </p:tav>
                                        <p:tav tm="100000">
                                          <p:val>
                                            <p:strVal val="#ppt_x"/>
                                          </p:val>
                                        </p:tav>
                                      </p:tavLst>
                                    </p:anim>
                                    <p:anim calcmode="lin" valueType="num">
                                      <p:cBhvr additive="base">
                                        <p:cTn id="53" dur="500" fill="hold"/>
                                        <p:tgtEl>
                                          <p:spTgt spid="86"/>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500"/>
                                  </p:stCondLst>
                                  <p:childTnLst>
                                    <p:set>
                                      <p:cBhvr>
                                        <p:cTn id="55" dur="1" fill="hold">
                                          <p:stCondLst>
                                            <p:cond delay="0"/>
                                          </p:stCondLst>
                                        </p:cTn>
                                        <p:tgtEl>
                                          <p:spTgt spid="87"/>
                                        </p:tgtEl>
                                        <p:attrNameLst>
                                          <p:attrName>style.visibility</p:attrName>
                                        </p:attrNameLst>
                                      </p:cBhvr>
                                      <p:to>
                                        <p:strVal val="visible"/>
                                      </p:to>
                                    </p:set>
                                    <p:anim calcmode="lin" valueType="num">
                                      <p:cBhvr additive="base">
                                        <p:cTn id="56" dur="500" fill="hold"/>
                                        <p:tgtEl>
                                          <p:spTgt spid="87"/>
                                        </p:tgtEl>
                                        <p:attrNameLst>
                                          <p:attrName>ppt_x</p:attrName>
                                        </p:attrNameLst>
                                      </p:cBhvr>
                                      <p:tavLst>
                                        <p:tav tm="0">
                                          <p:val>
                                            <p:strVal val="1+#ppt_w/2"/>
                                          </p:val>
                                        </p:tav>
                                        <p:tav tm="100000">
                                          <p:val>
                                            <p:strVal val="#ppt_x"/>
                                          </p:val>
                                        </p:tav>
                                      </p:tavLst>
                                    </p:anim>
                                    <p:anim calcmode="lin" valueType="num">
                                      <p:cBhvr additive="base">
                                        <p:cTn id="57" dur="500" fill="hold"/>
                                        <p:tgtEl>
                                          <p:spTgt spid="87"/>
                                        </p:tgtEl>
                                        <p:attrNameLst>
                                          <p:attrName>ppt_y</p:attrName>
                                        </p:attrNameLst>
                                      </p:cBhvr>
                                      <p:tavLst>
                                        <p:tav tm="0">
                                          <p:val>
                                            <p:strVal val="#ppt_y"/>
                                          </p:val>
                                        </p:tav>
                                        <p:tav tm="100000">
                                          <p:val>
                                            <p:strVal val="#ppt_y"/>
                                          </p:val>
                                        </p:tav>
                                      </p:tavLst>
                                    </p:anim>
                                  </p:childTnLst>
                                </p:cTn>
                              </p:par>
                            </p:childTnLst>
                          </p:cTn>
                        </p:par>
                        <p:par>
                          <p:cTn id="58" fill="hold">
                            <p:stCondLst>
                              <p:cond delay="4500"/>
                            </p:stCondLst>
                            <p:childTnLst>
                              <p:par>
                                <p:cTn id="59" presetID="42" presetClass="entr" presetSubtype="0"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22" presetClass="entr" presetSubtype="8" fill="hold" nodeType="afterEffect">
                                  <p:stCondLst>
                                    <p:cond delay="0"/>
                                  </p:stCondLst>
                                  <p:childTnLst>
                                    <p:set>
                                      <p:cBhvr>
                                        <p:cTn id="66" dur="1" fill="hold">
                                          <p:stCondLst>
                                            <p:cond delay="0"/>
                                          </p:stCondLst>
                                        </p:cTn>
                                        <p:tgtEl>
                                          <p:spTgt spid="93"/>
                                        </p:tgtEl>
                                        <p:attrNameLst>
                                          <p:attrName>style.visibility</p:attrName>
                                        </p:attrNameLst>
                                      </p:cBhvr>
                                      <p:to>
                                        <p:strVal val="visible"/>
                                      </p:to>
                                    </p:set>
                                    <p:animEffect transition="in" filter="wipe(left)">
                                      <p:cBhvr>
                                        <p:cTn id="67" dur="500"/>
                                        <p:tgtEl>
                                          <p:spTgt spid="93"/>
                                        </p:tgtEl>
                                      </p:cBhvr>
                                    </p:animEffect>
                                  </p:childTnLst>
                                </p:cTn>
                              </p:par>
                              <p:par>
                                <p:cTn id="68" presetID="2" presetClass="entr" presetSubtype="2" fill="hold" grpId="0" nodeType="withEffect">
                                  <p:stCondLst>
                                    <p:cond delay="500"/>
                                  </p:stCondLst>
                                  <p:childTnLst>
                                    <p:set>
                                      <p:cBhvr>
                                        <p:cTn id="69" dur="1" fill="hold">
                                          <p:stCondLst>
                                            <p:cond delay="0"/>
                                          </p:stCondLst>
                                        </p:cTn>
                                        <p:tgtEl>
                                          <p:spTgt spid="94"/>
                                        </p:tgtEl>
                                        <p:attrNameLst>
                                          <p:attrName>style.visibility</p:attrName>
                                        </p:attrNameLst>
                                      </p:cBhvr>
                                      <p:to>
                                        <p:strVal val="visible"/>
                                      </p:to>
                                    </p:set>
                                    <p:anim calcmode="lin" valueType="num">
                                      <p:cBhvr additive="base">
                                        <p:cTn id="70" dur="500" fill="hold"/>
                                        <p:tgtEl>
                                          <p:spTgt spid="94"/>
                                        </p:tgtEl>
                                        <p:attrNameLst>
                                          <p:attrName>ppt_x</p:attrName>
                                        </p:attrNameLst>
                                      </p:cBhvr>
                                      <p:tavLst>
                                        <p:tav tm="0">
                                          <p:val>
                                            <p:strVal val="1+#ppt_w/2"/>
                                          </p:val>
                                        </p:tav>
                                        <p:tav tm="100000">
                                          <p:val>
                                            <p:strVal val="#ppt_x"/>
                                          </p:val>
                                        </p:tav>
                                      </p:tavLst>
                                    </p:anim>
                                    <p:anim calcmode="lin" valueType="num">
                                      <p:cBhvr additive="base">
                                        <p:cTn id="71" dur="500" fill="hold"/>
                                        <p:tgtEl>
                                          <p:spTgt spid="94"/>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500"/>
                                  </p:stCondLst>
                                  <p:childTnLst>
                                    <p:set>
                                      <p:cBhvr>
                                        <p:cTn id="73" dur="1" fill="hold">
                                          <p:stCondLst>
                                            <p:cond delay="0"/>
                                          </p:stCondLst>
                                        </p:cTn>
                                        <p:tgtEl>
                                          <p:spTgt spid="95"/>
                                        </p:tgtEl>
                                        <p:attrNameLst>
                                          <p:attrName>style.visibility</p:attrName>
                                        </p:attrNameLst>
                                      </p:cBhvr>
                                      <p:to>
                                        <p:strVal val="visible"/>
                                      </p:to>
                                    </p:set>
                                    <p:anim calcmode="lin" valueType="num">
                                      <p:cBhvr additive="base">
                                        <p:cTn id="74" dur="500" fill="hold"/>
                                        <p:tgtEl>
                                          <p:spTgt spid="95"/>
                                        </p:tgtEl>
                                        <p:attrNameLst>
                                          <p:attrName>ppt_x</p:attrName>
                                        </p:attrNameLst>
                                      </p:cBhvr>
                                      <p:tavLst>
                                        <p:tav tm="0">
                                          <p:val>
                                            <p:strVal val="1+#ppt_w/2"/>
                                          </p:val>
                                        </p:tav>
                                        <p:tav tm="100000">
                                          <p:val>
                                            <p:strVal val="#ppt_x"/>
                                          </p:val>
                                        </p:tav>
                                      </p:tavLst>
                                    </p:anim>
                                    <p:anim calcmode="lin" valueType="num">
                                      <p:cBhvr additive="base">
                                        <p:cTn id="75" dur="500" fill="hold"/>
                                        <p:tgtEl>
                                          <p:spTgt spid="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7" grpId="0"/>
      <p:bldP spid="78" grpId="0"/>
      <p:bldP spid="86" grpId="0"/>
      <p:bldP spid="87" grpId="0"/>
      <p:bldP spid="94" grpId="0"/>
      <p:bldP spid="9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矩形 84"/>
          <p:cNvSpPr/>
          <p:nvPr/>
        </p:nvSpPr>
        <p:spPr>
          <a:xfrm>
            <a:off x="3617595" y="347345"/>
            <a:ext cx="4964430"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lumMod val="65000"/>
                    <a:lumOff val="35000"/>
                  </a:schemeClr>
                </a:solidFill>
                <a:latin typeface="华文中宋" panose="02010600040101010101" charset="-122"/>
                <a:ea typeface="华文中宋" panose="02010600040101010101" charset="-122"/>
              </a:rPr>
              <a:t>单击此处添加标题  </a:t>
            </a:r>
          </a:p>
          <a:p>
            <a:pPr algn="ctr"/>
            <a:r>
              <a:rPr lang="en-US" altLang="zh-CN" sz="1400" dirty="0">
                <a:solidFill>
                  <a:schemeClr val="tx1">
                    <a:lumMod val="65000"/>
                    <a:lumOff val="35000"/>
                  </a:schemeClr>
                </a:solidFill>
                <a:latin typeface="华文中宋" panose="02010600040101010101" charset="-122"/>
                <a:ea typeface="华文中宋" panose="02010600040101010101" charset="-122"/>
              </a:rPr>
              <a:t>Click here to add a title</a:t>
            </a:r>
          </a:p>
        </p:txBody>
      </p:sp>
      <p:sp>
        <p:nvSpPr>
          <p:cNvPr id="6" name="矩形 5"/>
          <p:cNvSpPr/>
          <p:nvPr/>
        </p:nvSpPr>
        <p:spPr>
          <a:xfrm>
            <a:off x="7698788" y="1730275"/>
            <a:ext cx="1334770" cy="459740"/>
          </a:xfrm>
          <a:prstGeom prst="rect">
            <a:avLst/>
          </a:prstGeom>
        </p:spPr>
        <p:txBody>
          <a:bodyPr wrap="none" lIns="91428" tIns="45714" rIns="91428" bIns="45714">
            <a:spAutoFit/>
          </a:bodyPr>
          <a:lstStyle/>
          <a:p>
            <a:r>
              <a:rPr lang="zh-CN" altLang="en-US" sz="2265" b="1" dirty="0">
                <a:solidFill>
                  <a:schemeClr val="tx1">
                    <a:lumMod val="75000"/>
                    <a:lumOff val="25000"/>
                  </a:schemeClr>
                </a:solidFill>
                <a:latin typeface="微软雅黑" panose="020B0503020204020204" charset="-122"/>
                <a:ea typeface="微软雅黑" panose="020B0503020204020204" charset="-122"/>
              </a:rPr>
              <a:t>添加标题</a:t>
            </a:r>
          </a:p>
        </p:txBody>
      </p:sp>
      <p:sp>
        <p:nvSpPr>
          <p:cNvPr id="7" name="矩形 6"/>
          <p:cNvSpPr/>
          <p:nvPr/>
        </p:nvSpPr>
        <p:spPr>
          <a:xfrm>
            <a:off x="7685824" y="3909377"/>
            <a:ext cx="1334770" cy="459740"/>
          </a:xfrm>
          <a:prstGeom prst="rect">
            <a:avLst/>
          </a:prstGeom>
        </p:spPr>
        <p:txBody>
          <a:bodyPr wrap="none" lIns="91428" tIns="45714" rIns="91428" bIns="45714">
            <a:spAutoFit/>
          </a:bodyPr>
          <a:lstStyle/>
          <a:p>
            <a:r>
              <a:rPr lang="zh-CN" altLang="en-US" sz="2265" b="1" dirty="0">
                <a:solidFill>
                  <a:schemeClr val="tx1">
                    <a:lumMod val="75000"/>
                    <a:lumOff val="25000"/>
                  </a:schemeClr>
                </a:solidFill>
                <a:latin typeface="微软雅黑" panose="020B0503020204020204" charset="-122"/>
                <a:ea typeface="微软雅黑" panose="020B0503020204020204" charset="-122"/>
              </a:rPr>
              <a:t>添加标题</a:t>
            </a:r>
          </a:p>
        </p:txBody>
      </p:sp>
      <p:sp>
        <p:nvSpPr>
          <p:cNvPr id="8" name="矩形 7"/>
          <p:cNvSpPr/>
          <p:nvPr/>
        </p:nvSpPr>
        <p:spPr>
          <a:xfrm>
            <a:off x="2812045" y="2786669"/>
            <a:ext cx="1334770" cy="459740"/>
          </a:xfrm>
          <a:prstGeom prst="rect">
            <a:avLst/>
          </a:prstGeom>
        </p:spPr>
        <p:txBody>
          <a:bodyPr wrap="none" lIns="91428" tIns="45714" rIns="91428" bIns="45714">
            <a:spAutoFit/>
          </a:bodyPr>
          <a:lstStyle/>
          <a:p>
            <a:pPr algn="r"/>
            <a:r>
              <a:rPr lang="zh-CN" altLang="en-US" sz="2265" b="1" dirty="0">
                <a:solidFill>
                  <a:schemeClr val="tx1">
                    <a:lumMod val="75000"/>
                    <a:lumOff val="25000"/>
                  </a:schemeClr>
                </a:solidFill>
                <a:latin typeface="微软雅黑" panose="020B0503020204020204" charset="-122"/>
                <a:ea typeface="微软雅黑" panose="020B0503020204020204" charset="-122"/>
              </a:rPr>
              <a:t>添加标题</a:t>
            </a:r>
          </a:p>
        </p:txBody>
      </p:sp>
      <p:sp>
        <p:nvSpPr>
          <p:cNvPr id="9" name="等腰三角形 8"/>
          <p:cNvSpPr>
            <a:spLocks noChangeAspect="1" noChangeArrowheads="1"/>
          </p:cNvSpPr>
          <p:nvPr/>
        </p:nvSpPr>
        <p:spPr bwMode="auto">
          <a:xfrm rot="5400000" flipV="1">
            <a:off x="7390443" y="2239209"/>
            <a:ext cx="239249" cy="206315"/>
          </a:xfrm>
          <a:prstGeom prst="triangle">
            <a:avLst>
              <a:gd name="adj" fmla="val 50000"/>
            </a:avLst>
          </a:prstGeom>
          <a:solidFill>
            <a:srgbClr val="B1A9A5"/>
          </a:solidFill>
          <a:ln>
            <a:noFill/>
          </a:ln>
        </p:spPr>
        <p:txBody>
          <a:bodyPr lIns="91428" tIns="45714" rIns="91428" bIns="45714"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000">
              <a:solidFill>
                <a:schemeClr val="tx1">
                  <a:lumMod val="65000"/>
                  <a:lumOff val="35000"/>
                </a:schemeClr>
              </a:solidFill>
              <a:sym typeface="微软雅黑" panose="020B0503020204020204" charset="-122"/>
            </a:endParaRPr>
          </a:p>
        </p:txBody>
      </p:sp>
      <p:sp>
        <p:nvSpPr>
          <p:cNvPr id="10" name="矩形 47"/>
          <p:cNvSpPr>
            <a:spLocks noChangeArrowheads="1"/>
          </p:cNvSpPr>
          <p:nvPr/>
        </p:nvSpPr>
        <p:spPr bwMode="auto">
          <a:xfrm>
            <a:off x="7685827" y="2145012"/>
            <a:ext cx="2822407" cy="116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465" dirty="0">
                <a:solidFill>
                  <a:schemeClr val="tx1">
                    <a:lumMod val="75000"/>
                    <a:lumOff val="25000"/>
                  </a:schemeClr>
                </a:solidFill>
                <a:sym typeface="微软雅黑" panose="020B0503020204020204" charset="-122"/>
              </a:rPr>
              <a:t>在此录入上述图表的综合描述说明，在此录入上述图表的综合描述说明，在此录入上述图表的综合描述说明。</a:t>
            </a:r>
          </a:p>
        </p:txBody>
      </p:sp>
      <p:sp>
        <p:nvSpPr>
          <p:cNvPr id="11" name="等腰三角形 18"/>
          <p:cNvSpPr>
            <a:spLocks noChangeAspect="1" noChangeArrowheads="1"/>
          </p:cNvSpPr>
          <p:nvPr/>
        </p:nvSpPr>
        <p:spPr bwMode="auto">
          <a:xfrm rot="5400000" flipV="1">
            <a:off x="7390443" y="4422277"/>
            <a:ext cx="239249" cy="206315"/>
          </a:xfrm>
          <a:prstGeom prst="triangle">
            <a:avLst>
              <a:gd name="adj" fmla="val 50000"/>
            </a:avLst>
          </a:prstGeom>
          <a:solidFill>
            <a:srgbClr val="B1A9A5"/>
          </a:solidFill>
          <a:ln>
            <a:noFill/>
          </a:ln>
        </p:spPr>
        <p:txBody>
          <a:bodyPr lIns="91428" tIns="45714" rIns="91428" bIns="45714"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000">
              <a:solidFill>
                <a:schemeClr val="tx1">
                  <a:lumMod val="65000"/>
                  <a:lumOff val="35000"/>
                </a:schemeClr>
              </a:solidFill>
              <a:sym typeface="微软雅黑" panose="020B0503020204020204" charset="-122"/>
            </a:endParaRPr>
          </a:p>
        </p:txBody>
      </p:sp>
      <p:sp>
        <p:nvSpPr>
          <p:cNvPr id="12" name="矩形 47"/>
          <p:cNvSpPr>
            <a:spLocks noChangeArrowheads="1"/>
          </p:cNvSpPr>
          <p:nvPr/>
        </p:nvSpPr>
        <p:spPr bwMode="auto">
          <a:xfrm>
            <a:off x="7685827" y="4328084"/>
            <a:ext cx="2822407" cy="116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465" dirty="0">
                <a:solidFill>
                  <a:schemeClr val="tx1">
                    <a:lumMod val="75000"/>
                    <a:lumOff val="25000"/>
                  </a:schemeClr>
                </a:solidFill>
                <a:sym typeface="微软雅黑" panose="020B0503020204020204" charset="-122"/>
              </a:rPr>
              <a:t>在此录入上述图表的综合描述说明，在此录入上述图表的综合描述说明，在此录入上述图表的综合描述说明。</a:t>
            </a:r>
          </a:p>
        </p:txBody>
      </p:sp>
      <p:sp>
        <p:nvSpPr>
          <p:cNvPr id="13" name="等腰三角形 18"/>
          <p:cNvSpPr>
            <a:spLocks noChangeAspect="1" noChangeArrowheads="1"/>
          </p:cNvSpPr>
          <p:nvPr/>
        </p:nvSpPr>
        <p:spPr bwMode="auto">
          <a:xfrm rot="16200000" flipH="1" flipV="1">
            <a:off x="4320132" y="3292321"/>
            <a:ext cx="239249" cy="206315"/>
          </a:xfrm>
          <a:prstGeom prst="triangle">
            <a:avLst>
              <a:gd name="adj" fmla="val 50000"/>
            </a:avLst>
          </a:prstGeom>
          <a:solidFill>
            <a:srgbClr val="B1A9A5"/>
          </a:solidFill>
          <a:ln>
            <a:noFill/>
          </a:ln>
        </p:spPr>
        <p:txBody>
          <a:bodyPr lIns="91428" tIns="45714" rIns="91428" bIns="45714"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000">
              <a:solidFill>
                <a:schemeClr val="tx1">
                  <a:lumMod val="65000"/>
                  <a:lumOff val="35000"/>
                </a:schemeClr>
              </a:solidFill>
              <a:sym typeface="微软雅黑" panose="020B0503020204020204" charset="-122"/>
            </a:endParaRPr>
          </a:p>
        </p:txBody>
      </p:sp>
      <p:sp>
        <p:nvSpPr>
          <p:cNvPr id="14" name="矩形 47"/>
          <p:cNvSpPr>
            <a:spLocks noChangeArrowheads="1"/>
          </p:cNvSpPr>
          <p:nvPr/>
        </p:nvSpPr>
        <p:spPr bwMode="auto">
          <a:xfrm>
            <a:off x="1827872" y="3198120"/>
            <a:ext cx="2443253" cy="143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465" dirty="0">
                <a:solidFill>
                  <a:schemeClr val="tx1">
                    <a:lumMod val="75000"/>
                    <a:lumOff val="25000"/>
                  </a:schemeClr>
                </a:solidFill>
                <a:sym typeface="微软雅黑" panose="020B0503020204020204" charset="-122"/>
              </a:rPr>
              <a:t>在此录入图表的综合描述说明，在此录入上述图表的描述说明，在此录入上述图表的描述说明。在此录入上述图表的描述说明。</a:t>
            </a:r>
          </a:p>
        </p:txBody>
      </p:sp>
      <p:sp>
        <p:nvSpPr>
          <p:cNvPr id="15" name="形状 14"/>
          <p:cNvSpPr/>
          <p:nvPr/>
        </p:nvSpPr>
        <p:spPr>
          <a:xfrm>
            <a:off x="4686043" y="2714853"/>
            <a:ext cx="1867985" cy="1868267"/>
          </a:xfrm>
          <a:prstGeom prst="leftCircularArrow">
            <a:avLst>
              <a:gd name="adj1" fmla="val 8909"/>
              <a:gd name="adj2" fmla="val 1142322"/>
              <a:gd name="adj3" fmla="val 6293598"/>
              <a:gd name="adj4" fmla="val 18900002"/>
              <a:gd name="adj5" fmla="val 12500"/>
            </a:avLst>
          </a:prstGeom>
          <a:solidFill>
            <a:srgbClr val="B1A9A5"/>
          </a:solidFill>
          <a:ln>
            <a:noFill/>
          </a:ln>
          <a:effectLst/>
        </p:spPr>
        <p:style>
          <a:lnRef idx="0">
            <a:scrgbClr r="0" g="0" b="0"/>
          </a:lnRef>
          <a:fillRef idx="3">
            <a:scrgbClr r="0" g="0" b="0"/>
          </a:fillRef>
          <a:effectRef idx="2">
            <a:scrgbClr r="0" g="0" b="0"/>
          </a:effectRef>
          <a:fontRef idx="minor">
            <a:schemeClr val="lt1"/>
          </a:fontRef>
        </p:style>
      </p:sp>
      <p:sp>
        <p:nvSpPr>
          <p:cNvPr id="16" name="空心弧 15"/>
          <p:cNvSpPr/>
          <p:nvPr/>
        </p:nvSpPr>
        <p:spPr>
          <a:xfrm>
            <a:off x="5356293" y="3937397"/>
            <a:ext cx="1604887" cy="1605531"/>
          </a:xfrm>
          <a:prstGeom prst="blockArc">
            <a:avLst>
              <a:gd name="adj1" fmla="val 13624405"/>
              <a:gd name="adj2" fmla="val 17228224"/>
              <a:gd name="adj3" fmla="val 11481"/>
            </a:avLst>
          </a:prstGeom>
          <a:solidFill>
            <a:srgbClr val="B1A9A5"/>
          </a:solidFill>
          <a:ln>
            <a:noFill/>
          </a:ln>
          <a:effectLst/>
        </p:spPr>
        <p:style>
          <a:lnRef idx="0">
            <a:scrgbClr r="0" g="0" b="0"/>
          </a:lnRef>
          <a:fillRef idx="3">
            <a:scrgbClr r="0" g="0" b="0"/>
          </a:fillRef>
          <a:effectRef idx="2">
            <a:scrgbClr r="0" g="0" b="0"/>
          </a:effectRef>
          <a:fontRef idx="minor">
            <a:schemeClr val="lt1"/>
          </a:fontRef>
        </p:style>
      </p:sp>
      <p:grpSp>
        <p:nvGrpSpPr>
          <p:cNvPr id="17" name="组合 16"/>
          <p:cNvGrpSpPr/>
          <p:nvPr/>
        </p:nvGrpSpPr>
        <p:grpSpPr>
          <a:xfrm rot="2736489">
            <a:off x="5904619" y="2252608"/>
            <a:ext cx="578227" cy="506765"/>
            <a:chOff x="4212441" y="1835306"/>
            <a:chExt cx="645570" cy="565784"/>
          </a:xfrm>
          <a:solidFill>
            <a:srgbClr val="B1A9A5"/>
          </a:solidFill>
        </p:grpSpPr>
        <p:sp>
          <p:nvSpPr>
            <p:cNvPr id="18" name="Freeform 143"/>
            <p:cNvSpPr/>
            <p:nvPr/>
          </p:nvSpPr>
          <p:spPr bwMode="auto">
            <a:xfrm>
              <a:off x="4386528" y="2100064"/>
              <a:ext cx="297398"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zh-CN" altLang="en-US" sz="2535">
                <a:solidFill>
                  <a:schemeClr val="tx1">
                    <a:lumMod val="65000"/>
                    <a:lumOff val="35000"/>
                  </a:schemeClr>
                </a:solidFill>
              </a:endParaRPr>
            </a:p>
          </p:txBody>
        </p:sp>
        <p:sp>
          <p:nvSpPr>
            <p:cNvPr id="19" name="Freeform 144"/>
            <p:cNvSpPr/>
            <p:nvPr/>
          </p:nvSpPr>
          <p:spPr bwMode="auto">
            <a:xfrm>
              <a:off x="4451810" y="2227003"/>
              <a:ext cx="174086" cy="174087"/>
            </a:xfrm>
            <a:custGeom>
              <a:avLst/>
              <a:gdLst>
                <a:gd name="T0" fmla="*/ 3 w 20"/>
                <a:gd name="T1" fmla="*/ 17 h 20"/>
                <a:gd name="T2" fmla="*/ 3 w 20"/>
                <a:gd name="T3" fmla="*/ 4 h 20"/>
                <a:gd name="T4" fmla="*/ 16 w 20"/>
                <a:gd name="T5" fmla="*/ 4 h 20"/>
                <a:gd name="T6" fmla="*/ 16 w 20"/>
                <a:gd name="T7" fmla="*/ 17 h 20"/>
                <a:gd name="T8" fmla="*/ 3 w 20"/>
                <a:gd name="T9" fmla="*/ 17 h 20"/>
              </a:gdLst>
              <a:ahLst/>
              <a:cxnLst>
                <a:cxn ang="0">
                  <a:pos x="T0" y="T1"/>
                </a:cxn>
                <a:cxn ang="0">
                  <a:pos x="T2" y="T3"/>
                </a:cxn>
                <a:cxn ang="0">
                  <a:pos x="T4" y="T5"/>
                </a:cxn>
                <a:cxn ang="0">
                  <a:pos x="T6" y="T7"/>
                </a:cxn>
                <a:cxn ang="0">
                  <a:pos x="T8" y="T9"/>
                </a:cxn>
              </a:cxnLst>
              <a:rect l="0" t="0" r="r" b="b"/>
              <a:pathLst>
                <a:path w="20" h="20">
                  <a:moveTo>
                    <a:pt x="3" y="17"/>
                  </a:moveTo>
                  <a:cubicBezTo>
                    <a:pt x="0" y="13"/>
                    <a:pt x="0" y="7"/>
                    <a:pt x="3" y="4"/>
                  </a:cubicBezTo>
                  <a:cubicBezTo>
                    <a:pt x="7" y="0"/>
                    <a:pt x="12" y="0"/>
                    <a:pt x="16" y="4"/>
                  </a:cubicBezTo>
                  <a:cubicBezTo>
                    <a:pt x="20" y="7"/>
                    <a:pt x="20" y="13"/>
                    <a:pt x="16" y="17"/>
                  </a:cubicBezTo>
                  <a:cubicBezTo>
                    <a:pt x="12" y="20"/>
                    <a:pt x="7" y="20"/>
                    <a:pt x="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zh-CN" altLang="en-US" sz="2535">
                <a:solidFill>
                  <a:schemeClr val="tx1">
                    <a:lumMod val="65000"/>
                    <a:lumOff val="35000"/>
                  </a:schemeClr>
                </a:solidFill>
              </a:endParaRPr>
            </a:p>
          </p:txBody>
        </p:sp>
        <p:sp>
          <p:nvSpPr>
            <p:cNvPr id="20" name="Freeform 145"/>
            <p:cNvSpPr/>
            <p:nvPr/>
          </p:nvSpPr>
          <p:spPr bwMode="auto">
            <a:xfrm>
              <a:off x="4299484" y="1962245"/>
              <a:ext cx="471484" cy="170461"/>
            </a:xfrm>
            <a:custGeom>
              <a:avLst/>
              <a:gdLst>
                <a:gd name="T0" fmla="*/ 50 w 55"/>
                <a:gd name="T1" fmla="*/ 19 h 20"/>
                <a:gd name="T2" fmla="*/ 6 w 55"/>
                <a:gd name="T3" fmla="*/ 19 h 20"/>
                <a:gd name="T4" fmla="*/ 6 w 55"/>
                <a:gd name="T5" fmla="*/ 19 h 20"/>
                <a:gd name="T6" fmla="*/ 1 w 55"/>
                <a:gd name="T7" fmla="*/ 19 h 20"/>
                <a:gd name="T8" fmla="*/ 1 w 55"/>
                <a:gd name="T9" fmla="*/ 19 h 20"/>
                <a:gd name="T10" fmla="*/ 1 w 55"/>
                <a:gd name="T11" fmla="*/ 15 h 20"/>
                <a:gd name="T12" fmla="*/ 1 w 55"/>
                <a:gd name="T13" fmla="*/ 15 h 20"/>
                <a:gd name="T14" fmla="*/ 54 w 55"/>
                <a:gd name="T15" fmla="*/ 15 h 20"/>
                <a:gd name="T16" fmla="*/ 54 w 55"/>
                <a:gd name="T17" fmla="*/ 15 h 20"/>
                <a:gd name="T18" fmla="*/ 54 w 55"/>
                <a:gd name="T19" fmla="*/ 19 h 20"/>
                <a:gd name="T20" fmla="*/ 54 w 55"/>
                <a:gd name="T21" fmla="*/ 19 h 20"/>
                <a:gd name="T22" fmla="*/ 50 w 55"/>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0" y="19"/>
                  </a:moveTo>
                  <a:cubicBezTo>
                    <a:pt x="37" y="7"/>
                    <a:pt x="18" y="7"/>
                    <a:pt x="6" y="19"/>
                  </a:cubicBezTo>
                  <a:cubicBezTo>
                    <a:pt x="6" y="19"/>
                    <a:pt x="6" y="19"/>
                    <a:pt x="6" y="19"/>
                  </a:cubicBezTo>
                  <a:cubicBezTo>
                    <a:pt x="4" y="20"/>
                    <a:pt x="2" y="20"/>
                    <a:pt x="1" y="19"/>
                  </a:cubicBezTo>
                  <a:cubicBezTo>
                    <a:pt x="1" y="19"/>
                    <a:pt x="1" y="19"/>
                    <a:pt x="1" y="19"/>
                  </a:cubicBezTo>
                  <a:cubicBezTo>
                    <a:pt x="0" y="18"/>
                    <a:pt x="0" y="16"/>
                    <a:pt x="1" y="15"/>
                  </a:cubicBezTo>
                  <a:cubicBezTo>
                    <a:pt x="1" y="15"/>
                    <a:pt x="1" y="15"/>
                    <a:pt x="1" y="15"/>
                  </a:cubicBezTo>
                  <a:cubicBezTo>
                    <a:pt x="16" y="0"/>
                    <a:pt x="39" y="0"/>
                    <a:pt x="54" y="15"/>
                  </a:cubicBezTo>
                  <a:cubicBezTo>
                    <a:pt x="54" y="15"/>
                    <a:pt x="54" y="15"/>
                    <a:pt x="54" y="15"/>
                  </a:cubicBezTo>
                  <a:cubicBezTo>
                    <a:pt x="55" y="16"/>
                    <a:pt x="55" y="18"/>
                    <a:pt x="54" y="19"/>
                  </a:cubicBezTo>
                  <a:cubicBezTo>
                    <a:pt x="54" y="19"/>
                    <a:pt x="54" y="19"/>
                    <a:pt x="54" y="19"/>
                  </a:cubicBezTo>
                  <a:cubicBezTo>
                    <a:pt x="53" y="20"/>
                    <a:pt x="51" y="20"/>
                    <a:pt x="5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zh-CN" altLang="en-US" sz="2535">
                <a:solidFill>
                  <a:schemeClr val="tx1">
                    <a:lumMod val="65000"/>
                    <a:lumOff val="35000"/>
                  </a:schemeClr>
                </a:solidFill>
              </a:endParaRPr>
            </a:p>
          </p:txBody>
        </p:sp>
        <p:sp>
          <p:nvSpPr>
            <p:cNvPr id="21" name="Freeform 146"/>
            <p:cNvSpPr/>
            <p:nvPr/>
          </p:nvSpPr>
          <p:spPr bwMode="auto">
            <a:xfrm>
              <a:off x="4212441" y="1835306"/>
              <a:ext cx="645570" cy="213982"/>
            </a:xfrm>
            <a:custGeom>
              <a:avLst/>
              <a:gdLst>
                <a:gd name="T0" fmla="*/ 70 w 75"/>
                <a:gd name="T1" fmla="*/ 24 h 25"/>
                <a:gd name="T2" fmla="*/ 6 w 75"/>
                <a:gd name="T3" fmla="*/ 24 h 25"/>
                <a:gd name="T4" fmla="*/ 6 w 75"/>
                <a:gd name="T5" fmla="*/ 24 h 25"/>
                <a:gd name="T6" fmla="*/ 2 w 75"/>
                <a:gd name="T7" fmla="*/ 24 h 25"/>
                <a:gd name="T8" fmla="*/ 2 w 75"/>
                <a:gd name="T9" fmla="*/ 24 h 25"/>
                <a:gd name="T10" fmla="*/ 2 w 75"/>
                <a:gd name="T11" fmla="*/ 20 h 25"/>
                <a:gd name="T12" fmla="*/ 2 w 75"/>
                <a:gd name="T13" fmla="*/ 20 h 25"/>
                <a:gd name="T14" fmla="*/ 74 w 75"/>
                <a:gd name="T15" fmla="*/ 20 h 25"/>
                <a:gd name="T16" fmla="*/ 74 w 75"/>
                <a:gd name="T17" fmla="*/ 20 h 25"/>
                <a:gd name="T18" fmla="*/ 74 w 75"/>
                <a:gd name="T19" fmla="*/ 24 h 25"/>
                <a:gd name="T20" fmla="*/ 74 w 75"/>
                <a:gd name="T21" fmla="*/ 24 h 25"/>
                <a:gd name="T22" fmla="*/ 70 w 75"/>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5">
                  <a:moveTo>
                    <a:pt x="70" y="24"/>
                  </a:moveTo>
                  <a:cubicBezTo>
                    <a:pt x="52" y="7"/>
                    <a:pt x="23" y="7"/>
                    <a:pt x="6" y="24"/>
                  </a:cubicBezTo>
                  <a:cubicBezTo>
                    <a:pt x="6" y="24"/>
                    <a:pt x="6" y="24"/>
                    <a:pt x="6" y="24"/>
                  </a:cubicBezTo>
                  <a:cubicBezTo>
                    <a:pt x="5" y="25"/>
                    <a:pt x="3" y="25"/>
                    <a:pt x="2" y="24"/>
                  </a:cubicBezTo>
                  <a:cubicBezTo>
                    <a:pt x="2" y="24"/>
                    <a:pt x="2" y="24"/>
                    <a:pt x="2" y="24"/>
                  </a:cubicBezTo>
                  <a:cubicBezTo>
                    <a:pt x="0" y="23"/>
                    <a:pt x="0" y="21"/>
                    <a:pt x="2" y="20"/>
                  </a:cubicBezTo>
                  <a:cubicBezTo>
                    <a:pt x="2" y="20"/>
                    <a:pt x="2" y="20"/>
                    <a:pt x="2" y="20"/>
                  </a:cubicBezTo>
                  <a:cubicBezTo>
                    <a:pt x="21" y="0"/>
                    <a:pt x="54" y="0"/>
                    <a:pt x="74" y="20"/>
                  </a:cubicBezTo>
                  <a:cubicBezTo>
                    <a:pt x="74" y="20"/>
                    <a:pt x="74" y="20"/>
                    <a:pt x="74" y="20"/>
                  </a:cubicBezTo>
                  <a:cubicBezTo>
                    <a:pt x="75" y="21"/>
                    <a:pt x="75" y="23"/>
                    <a:pt x="74" y="24"/>
                  </a:cubicBezTo>
                  <a:cubicBezTo>
                    <a:pt x="74" y="24"/>
                    <a:pt x="74" y="24"/>
                    <a:pt x="74" y="24"/>
                  </a:cubicBezTo>
                  <a:cubicBezTo>
                    <a:pt x="73" y="25"/>
                    <a:pt x="71" y="25"/>
                    <a:pt x="7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zh-CN" altLang="en-US" sz="2535">
                <a:solidFill>
                  <a:schemeClr val="tx1">
                    <a:lumMod val="65000"/>
                    <a:lumOff val="35000"/>
                  </a:schemeClr>
                </a:solidFill>
              </a:endParaRPr>
            </a:p>
          </p:txBody>
        </p:sp>
      </p:grpSp>
      <p:grpSp>
        <p:nvGrpSpPr>
          <p:cNvPr id="22" name="组合 21"/>
          <p:cNvGrpSpPr/>
          <p:nvPr/>
        </p:nvGrpSpPr>
        <p:grpSpPr>
          <a:xfrm>
            <a:off x="5328047" y="3408419"/>
            <a:ext cx="554403" cy="442165"/>
            <a:chOff x="3009633" y="2833220"/>
            <a:chExt cx="591168" cy="471487"/>
          </a:xfrm>
          <a:solidFill>
            <a:srgbClr val="B1A9A5"/>
          </a:solidFill>
        </p:grpSpPr>
        <p:sp>
          <p:nvSpPr>
            <p:cNvPr id="23" name="Oval 214"/>
            <p:cNvSpPr>
              <a:spLocks noChangeArrowheads="1"/>
            </p:cNvSpPr>
            <p:nvPr/>
          </p:nvSpPr>
          <p:spPr bwMode="auto">
            <a:xfrm>
              <a:off x="3234494" y="3210410"/>
              <a:ext cx="94297" cy="9429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zh-CN" altLang="en-US" sz="2535">
                <a:solidFill>
                  <a:schemeClr val="tx1">
                    <a:lumMod val="65000"/>
                    <a:lumOff val="35000"/>
                  </a:schemeClr>
                </a:solidFill>
              </a:endParaRPr>
            </a:p>
          </p:txBody>
        </p:sp>
        <p:sp>
          <p:nvSpPr>
            <p:cNvPr id="24" name="Oval 215"/>
            <p:cNvSpPr>
              <a:spLocks noChangeArrowheads="1"/>
            </p:cNvSpPr>
            <p:nvPr/>
          </p:nvSpPr>
          <p:spPr bwMode="auto">
            <a:xfrm>
              <a:off x="3404954" y="3210410"/>
              <a:ext cx="101550" cy="9429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zh-CN" altLang="en-US" sz="2535">
                <a:solidFill>
                  <a:schemeClr val="tx1">
                    <a:lumMod val="65000"/>
                    <a:lumOff val="35000"/>
                  </a:schemeClr>
                </a:solidFill>
              </a:endParaRPr>
            </a:p>
          </p:txBody>
        </p:sp>
        <p:sp>
          <p:nvSpPr>
            <p:cNvPr id="25" name="Freeform 216"/>
            <p:cNvSpPr>
              <a:spLocks noEditPoints="1"/>
            </p:cNvSpPr>
            <p:nvPr/>
          </p:nvSpPr>
          <p:spPr bwMode="auto">
            <a:xfrm>
              <a:off x="3009633" y="2833220"/>
              <a:ext cx="591168" cy="340921"/>
            </a:xfrm>
            <a:custGeom>
              <a:avLst/>
              <a:gdLst>
                <a:gd name="T0" fmla="*/ 66 w 69"/>
                <a:gd name="T1" fmla="*/ 13 h 40"/>
                <a:gd name="T2" fmla="*/ 26 w 69"/>
                <a:gd name="T3" fmla="*/ 13 h 40"/>
                <a:gd name="T4" fmla="*/ 22 w 69"/>
                <a:gd name="T5" fmla="*/ 9 h 40"/>
                <a:gd name="T6" fmla="*/ 22 w 69"/>
                <a:gd name="T7" fmla="*/ 4 h 40"/>
                <a:gd name="T8" fmla="*/ 17 w 69"/>
                <a:gd name="T9" fmla="*/ 0 h 40"/>
                <a:gd name="T10" fmla="*/ 4 w 69"/>
                <a:gd name="T11" fmla="*/ 0 h 40"/>
                <a:gd name="T12" fmla="*/ 0 w 69"/>
                <a:gd name="T13" fmla="*/ 4 h 40"/>
                <a:gd name="T14" fmla="*/ 4 w 69"/>
                <a:gd name="T15" fmla="*/ 8 h 40"/>
                <a:gd name="T16" fmla="*/ 9 w 69"/>
                <a:gd name="T17" fmla="*/ 8 h 40"/>
                <a:gd name="T18" fmla="*/ 14 w 69"/>
                <a:gd name="T19" fmla="*/ 12 h 40"/>
                <a:gd name="T20" fmla="*/ 24 w 69"/>
                <a:gd name="T21" fmla="*/ 37 h 40"/>
                <a:gd name="T22" fmla="*/ 30 w 69"/>
                <a:gd name="T23" fmla="*/ 40 h 40"/>
                <a:gd name="T24" fmla="*/ 54 w 69"/>
                <a:gd name="T25" fmla="*/ 40 h 40"/>
                <a:gd name="T26" fmla="*/ 60 w 69"/>
                <a:gd name="T27" fmla="*/ 37 h 40"/>
                <a:gd name="T28" fmla="*/ 68 w 69"/>
                <a:gd name="T29" fmla="*/ 17 h 40"/>
                <a:gd name="T30" fmla="*/ 66 w 69"/>
                <a:gd name="T31" fmla="*/ 13 h 40"/>
                <a:gd name="T32" fmla="*/ 53 w 69"/>
                <a:gd name="T33" fmla="*/ 35 h 40"/>
                <a:gd name="T34" fmla="*/ 32 w 69"/>
                <a:gd name="T35" fmla="*/ 35 h 40"/>
                <a:gd name="T36" fmla="*/ 26 w 69"/>
                <a:gd name="T37" fmla="*/ 19 h 40"/>
                <a:gd name="T38" fmla="*/ 59 w 69"/>
                <a:gd name="T39" fmla="*/ 19 h 40"/>
                <a:gd name="T40" fmla="*/ 53 w 69"/>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3"/>
                  </a:moveTo>
                  <a:cubicBezTo>
                    <a:pt x="26" y="13"/>
                    <a:pt x="26" y="13"/>
                    <a:pt x="26" y="13"/>
                  </a:cubicBezTo>
                  <a:cubicBezTo>
                    <a:pt x="24" y="13"/>
                    <a:pt x="22" y="11"/>
                    <a:pt x="22" y="9"/>
                  </a:cubicBezTo>
                  <a:cubicBezTo>
                    <a:pt x="22" y="4"/>
                    <a:pt x="22" y="4"/>
                    <a:pt x="22" y="4"/>
                  </a:cubicBezTo>
                  <a:cubicBezTo>
                    <a:pt x="22" y="2"/>
                    <a:pt x="20" y="0"/>
                    <a:pt x="17" y="0"/>
                  </a:cubicBezTo>
                  <a:cubicBezTo>
                    <a:pt x="4" y="0"/>
                    <a:pt x="4" y="0"/>
                    <a:pt x="4" y="0"/>
                  </a:cubicBezTo>
                  <a:cubicBezTo>
                    <a:pt x="2" y="0"/>
                    <a:pt x="0" y="2"/>
                    <a:pt x="0" y="4"/>
                  </a:cubicBezTo>
                  <a:cubicBezTo>
                    <a:pt x="0" y="6"/>
                    <a:pt x="2" y="8"/>
                    <a:pt x="4" y="8"/>
                  </a:cubicBezTo>
                  <a:cubicBezTo>
                    <a:pt x="9" y="8"/>
                    <a:pt x="9" y="8"/>
                    <a:pt x="9" y="8"/>
                  </a:cubicBezTo>
                  <a:cubicBezTo>
                    <a:pt x="11" y="8"/>
                    <a:pt x="14" y="9"/>
                    <a:pt x="14" y="12"/>
                  </a:cubicBezTo>
                  <a:cubicBezTo>
                    <a:pt x="24" y="37"/>
                    <a:pt x="24" y="37"/>
                    <a:pt x="24" y="37"/>
                  </a:cubicBezTo>
                  <a:cubicBezTo>
                    <a:pt x="25" y="39"/>
                    <a:pt x="27" y="40"/>
                    <a:pt x="30" y="40"/>
                  </a:cubicBezTo>
                  <a:cubicBezTo>
                    <a:pt x="54" y="40"/>
                    <a:pt x="54" y="40"/>
                    <a:pt x="54" y="40"/>
                  </a:cubicBezTo>
                  <a:cubicBezTo>
                    <a:pt x="57" y="40"/>
                    <a:pt x="59" y="39"/>
                    <a:pt x="60" y="37"/>
                  </a:cubicBezTo>
                  <a:cubicBezTo>
                    <a:pt x="68" y="17"/>
                    <a:pt x="68" y="17"/>
                    <a:pt x="68" y="17"/>
                  </a:cubicBezTo>
                  <a:cubicBezTo>
                    <a:pt x="69" y="15"/>
                    <a:pt x="68" y="13"/>
                    <a:pt x="66" y="13"/>
                  </a:cubicBezTo>
                  <a:close/>
                  <a:moveTo>
                    <a:pt x="53" y="35"/>
                  </a:moveTo>
                  <a:cubicBezTo>
                    <a:pt x="32" y="35"/>
                    <a:pt x="32" y="35"/>
                    <a:pt x="32" y="35"/>
                  </a:cubicBezTo>
                  <a:cubicBezTo>
                    <a:pt x="26" y="19"/>
                    <a:pt x="26" y="19"/>
                    <a:pt x="26" y="19"/>
                  </a:cubicBezTo>
                  <a:cubicBezTo>
                    <a:pt x="59" y="19"/>
                    <a:pt x="59" y="19"/>
                    <a:pt x="59" y="19"/>
                  </a:cubicBezTo>
                  <a:lnTo>
                    <a:pt x="53"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zh-CN" altLang="en-US" sz="2535">
                <a:solidFill>
                  <a:schemeClr val="tx1">
                    <a:lumMod val="65000"/>
                    <a:lumOff val="35000"/>
                  </a:schemeClr>
                </a:solidFill>
              </a:endParaRPr>
            </a:p>
          </p:txBody>
        </p:sp>
      </p:grpSp>
      <p:grpSp>
        <p:nvGrpSpPr>
          <p:cNvPr id="26" name="组合 25"/>
          <p:cNvGrpSpPr/>
          <p:nvPr/>
        </p:nvGrpSpPr>
        <p:grpSpPr>
          <a:xfrm>
            <a:off x="5914904" y="4462959"/>
            <a:ext cx="425157" cy="554407"/>
            <a:chOff x="6889388" y="2720789"/>
            <a:chExt cx="453350" cy="591172"/>
          </a:xfrm>
          <a:solidFill>
            <a:srgbClr val="B1A9A5"/>
          </a:solidFill>
        </p:grpSpPr>
        <p:sp>
          <p:nvSpPr>
            <p:cNvPr id="27" name="Freeform 197"/>
            <p:cNvSpPr>
              <a:spLocks noEditPoints="1"/>
            </p:cNvSpPr>
            <p:nvPr/>
          </p:nvSpPr>
          <p:spPr bwMode="auto">
            <a:xfrm>
              <a:off x="7092489" y="2920264"/>
              <a:ext cx="250249" cy="391697"/>
            </a:xfrm>
            <a:custGeom>
              <a:avLst/>
              <a:gdLst>
                <a:gd name="T0" fmla="*/ 18 w 29"/>
                <a:gd name="T1" fmla="*/ 0 h 46"/>
                <a:gd name="T2" fmla="*/ 18 w 29"/>
                <a:gd name="T3" fmla="*/ 13 h 46"/>
                <a:gd name="T4" fmla="*/ 29 w 29"/>
                <a:gd name="T5" fmla="*/ 13 h 46"/>
                <a:gd name="T6" fmla="*/ 29 w 29"/>
                <a:gd name="T7" fmla="*/ 0 h 46"/>
                <a:gd name="T8" fmla="*/ 18 w 29"/>
                <a:gd name="T9" fmla="*/ 0 h 46"/>
                <a:gd name="T10" fmla="*/ 0 w 29"/>
                <a:gd name="T11" fmla="*/ 31 h 46"/>
                <a:gd name="T12" fmla="*/ 14 w 29"/>
                <a:gd name="T13" fmla="*/ 46 h 46"/>
                <a:gd name="T14" fmla="*/ 29 w 29"/>
                <a:gd name="T15" fmla="*/ 31 h 46"/>
                <a:gd name="T16" fmla="*/ 29 w 29"/>
                <a:gd name="T17" fmla="*/ 15 h 46"/>
                <a:gd name="T18" fmla="*/ 0 w 29"/>
                <a:gd name="T19" fmla="*/ 15 h 46"/>
                <a:gd name="T20" fmla="*/ 0 w 29"/>
                <a:gd name="T21" fmla="*/ 31 h 46"/>
                <a:gd name="T22" fmla="*/ 15 w 29"/>
                <a:gd name="T23" fmla="*/ 0 h 46"/>
                <a:gd name="T24" fmla="*/ 0 w 29"/>
                <a:gd name="T25" fmla="*/ 0 h 46"/>
                <a:gd name="T26" fmla="*/ 0 w 29"/>
                <a:gd name="T27" fmla="*/ 13 h 46"/>
                <a:gd name="T28" fmla="*/ 15 w 29"/>
                <a:gd name="T29" fmla="*/ 13 h 46"/>
                <a:gd name="T30" fmla="*/ 15 w 29"/>
                <a:gd name="T3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46">
                  <a:moveTo>
                    <a:pt x="18" y="0"/>
                  </a:moveTo>
                  <a:cubicBezTo>
                    <a:pt x="18" y="13"/>
                    <a:pt x="18" y="13"/>
                    <a:pt x="18" y="13"/>
                  </a:cubicBezTo>
                  <a:cubicBezTo>
                    <a:pt x="29" y="13"/>
                    <a:pt x="29" y="13"/>
                    <a:pt x="29" y="13"/>
                  </a:cubicBezTo>
                  <a:cubicBezTo>
                    <a:pt x="29" y="0"/>
                    <a:pt x="29" y="0"/>
                    <a:pt x="29" y="0"/>
                  </a:cubicBezTo>
                  <a:lnTo>
                    <a:pt x="18" y="0"/>
                  </a:lnTo>
                  <a:close/>
                  <a:moveTo>
                    <a:pt x="0" y="31"/>
                  </a:moveTo>
                  <a:cubicBezTo>
                    <a:pt x="0" y="39"/>
                    <a:pt x="6" y="46"/>
                    <a:pt x="14" y="46"/>
                  </a:cubicBezTo>
                  <a:cubicBezTo>
                    <a:pt x="22" y="46"/>
                    <a:pt x="29" y="39"/>
                    <a:pt x="29" y="31"/>
                  </a:cubicBezTo>
                  <a:cubicBezTo>
                    <a:pt x="29" y="15"/>
                    <a:pt x="29" y="15"/>
                    <a:pt x="29" y="15"/>
                  </a:cubicBezTo>
                  <a:cubicBezTo>
                    <a:pt x="0" y="15"/>
                    <a:pt x="0" y="15"/>
                    <a:pt x="0" y="15"/>
                  </a:cubicBezTo>
                  <a:lnTo>
                    <a:pt x="0" y="31"/>
                  </a:lnTo>
                  <a:close/>
                  <a:moveTo>
                    <a:pt x="15" y="0"/>
                  </a:moveTo>
                  <a:cubicBezTo>
                    <a:pt x="0" y="0"/>
                    <a:pt x="0" y="0"/>
                    <a:pt x="0" y="0"/>
                  </a:cubicBezTo>
                  <a:cubicBezTo>
                    <a:pt x="0" y="13"/>
                    <a:pt x="0" y="13"/>
                    <a:pt x="0" y="13"/>
                  </a:cubicBezTo>
                  <a:cubicBezTo>
                    <a:pt x="15" y="13"/>
                    <a:pt x="15" y="13"/>
                    <a:pt x="15" y="13"/>
                  </a:cubicBezTo>
                  <a:lnTo>
                    <a:pt x="15" y="0"/>
                  </a:lnTo>
                  <a:close/>
                </a:path>
              </a:pathLst>
            </a:custGeom>
            <a:grpFill/>
            <a:ln>
              <a:noFill/>
            </a:ln>
          </p:spPr>
          <p:txBody>
            <a:bodyPr vert="horz" wrap="square" lIns="162560" tIns="81280" rIns="162560" bIns="81280" numCol="1" anchor="t" anchorCtr="0" compatLnSpc="1"/>
            <a:lstStyle/>
            <a:p>
              <a:endParaRPr lang="zh-CN" altLang="en-US" sz="2535">
                <a:solidFill>
                  <a:schemeClr val="tx1">
                    <a:lumMod val="65000"/>
                    <a:lumOff val="35000"/>
                  </a:schemeClr>
                </a:solidFill>
              </a:endParaRPr>
            </a:p>
          </p:txBody>
        </p:sp>
        <p:sp>
          <p:nvSpPr>
            <p:cNvPr id="28" name="Freeform 198"/>
            <p:cNvSpPr/>
            <p:nvPr/>
          </p:nvSpPr>
          <p:spPr bwMode="auto">
            <a:xfrm>
              <a:off x="6889388" y="2720789"/>
              <a:ext cx="333666" cy="301026"/>
            </a:xfrm>
            <a:custGeom>
              <a:avLst/>
              <a:gdLst>
                <a:gd name="T0" fmla="*/ 0 w 39"/>
                <a:gd name="T1" fmla="*/ 20 h 35"/>
                <a:gd name="T2" fmla="*/ 19 w 39"/>
                <a:gd name="T3" fmla="*/ 0 h 35"/>
                <a:gd name="T4" fmla="*/ 19 w 39"/>
                <a:gd name="T5" fmla="*/ 0 h 35"/>
                <a:gd name="T6" fmla="*/ 39 w 39"/>
                <a:gd name="T7" fmla="*/ 20 h 35"/>
                <a:gd name="T8" fmla="*/ 39 w 39"/>
                <a:gd name="T9" fmla="*/ 20 h 35"/>
                <a:gd name="T10" fmla="*/ 36 w 39"/>
                <a:gd name="T11" fmla="*/ 20 h 35"/>
                <a:gd name="T12" fmla="*/ 31 w 39"/>
                <a:gd name="T13" fmla="*/ 8 h 35"/>
                <a:gd name="T14" fmla="*/ 31 w 39"/>
                <a:gd name="T15" fmla="*/ 8 h 35"/>
                <a:gd name="T16" fmla="*/ 19 w 39"/>
                <a:gd name="T17" fmla="*/ 3 h 35"/>
                <a:gd name="T18" fmla="*/ 19 w 39"/>
                <a:gd name="T19" fmla="*/ 3 h 35"/>
                <a:gd name="T20" fmla="*/ 7 w 39"/>
                <a:gd name="T21" fmla="*/ 8 h 35"/>
                <a:gd name="T22" fmla="*/ 7 w 39"/>
                <a:gd name="T23" fmla="*/ 8 h 35"/>
                <a:gd name="T24" fmla="*/ 3 w 39"/>
                <a:gd name="T25" fmla="*/ 20 h 35"/>
                <a:gd name="T26" fmla="*/ 3 w 39"/>
                <a:gd name="T27" fmla="*/ 20 h 35"/>
                <a:gd name="T28" fmla="*/ 8 w 39"/>
                <a:gd name="T29" fmla="*/ 32 h 35"/>
                <a:gd name="T30" fmla="*/ 8 w 39"/>
                <a:gd name="T31" fmla="*/ 32 h 35"/>
                <a:gd name="T32" fmla="*/ 6 w 39"/>
                <a:gd name="T33" fmla="*/ 35 h 35"/>
                <a:gd name="T34" fmla="*/ 0 w 39"/>
                <a:gd name="T35"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35">
                  <a:moveTo>
                    <a:pt x="0" y="20"/>
                  </a:moveTo>
                  <a:cubicBezTo>
                    <a:pt x="0" y="9"/>
                    <a:pt x="8" y="1"/>
                    <a:pt x="19" y="0"/>
                  </a:cubicBezTo>
                  <a:cubicBezTo>
                    <a:pt x="19" y="0"/>
                    <a:pt x="19" y="0"/>
                    <a:pt x="19" y="0"/>
                  </a:cubicBezTo>
                  <a:cubicBezTo>
                    <a:pt x="30" y="1"/>
                    <a:pt x="39" y="9"/>
                    <a:pt x="39" y="20"/>
                  </a:cubicBezTo>
                  <a:cubicBezTo>
                    <a:pt x="39" y="20"/>
                    <a:pt x="39" y="20"/>
                    <a:pt x="39" y="20"/>
                  </a:cubicBezTo>
                  <a:cubicBezTo>
                    <a:pt x="36" y="20"/>
                    <a:pt x="36" y="20"/>
                    <a:pt x="36" y="20"/>
                  </a:cubicBezTo>
                  <a:cubicBezTo>
                    <a:pt x="36" y="16"/>
                    <a:pt x="34" y="11"/>
                    <a:pt x="31" y="8"/>
                  </a:cubicBezTo>
                  <a:cubicBezTo>
                    <a:pt x="31" y="8"/>
                    <a:pt x="31" y="8"/>
                    <a:pt x="31" y="8"/>
                  </a:cubicBezTo>
                  <a:cubicBezTo>
                    <a:pt x="28" y="5"/>
                    <a:pt x="24" y="3"/>
                    <a:pt x="19" y="3"/>
                  </a:cubicBezTo>
                  <a:cubicBezTo>
                    <a:pt x="19" y="3"/>
                    <a:pt x="19" y="3"/>
                    <a:pt x="19" y="3"/>
                  </a:cubicBezTo>
                  <a:cubicBezTo>
                    <a:pt x="15" y="3"/>
                    <a:pt x="10" y="5"/>
                    <a:pt x="7" y="8"/>
                  </a:cubicBezTo>
                  <a:cubicBezTo>
                    <a:pt x="7" y="8"/>
                    <a:pt x="7" y="8"/>
                    <a:pt x="7" y="8"/>
                  </a:cubicBezTo>
                  <a:cubicBezTo>
                    <a:pt x="4" y="11"/>
                    <a:pt x="3" y="16"/>
                    <a:pt x="3" y="20"/>
                  </a:cubicBezTo>
                  <a:cubicBezTo>
                    <a:pt x="3" y="20"/>
                    <a:pt x="3" y="20"/>
                    <a:pt x="3" y="20"/>
                  </a:cubicBezTo>
                  <a:cubicBezTo>
                    <a:pt x="3" y="25"/>
                    <a:pt x="5" y="29"/>
                    <a:pt x="8" y="32"/>
                  </a:cubicBezTo>
                  <a:cubicBezTo>
                    <a:pt x="8" y="32"/>
                    <a:pt x="8" y="32"/>
                    <a:pt x="8" y="32"/>
                  </a:cubicBezTo>
                  <a:cubicBezTo>
                    <a:pt x="6" y="35"/>
                    <a:pt x="6" y="35"/>
                    <a:pt x="6" y="35"/>
                  </a:cubicBezTo>
                  <a:cubicBezTo>
                    <a:pt x="2" y="31"/>
                    <a:pt x="0" y="26"/>
                    <a:pt x="0" y="20"/>
                  </a:cubicBezTo>
                  <a:close/>
                </a:path>
              </a:pathLst>
            </a:custGeom>
            <a:grpFill/>
            <a:ln>
              <a:noFill/>
            </a:ln>
          </p:spPr>
          <p:txBody>
            <a:bodyPr vert="horz" wrap="square" lIns="162560" tIns="81280" rIns="162560" bIns="81280" numCol="1" anchor="t" anchorCtr="0" compatLnSpc="1"/>
            <a:lstStyle/>
            <a:p>
              <a:endParaRPr lang="zh-CN" altLang="en-US" sz="2535">
                <a:solidFill>
                  <a:schemeClr val="tx1">
                    <a:lumMod val="65000"/>
                    <a:lumOff val="35000"/>
                  </a:schemeClr>
                </a:solidFill>
              </a:endParaRPr>
            </a:p>
          </p:txBody>
        </p:sp>
      </p:grpSp>
      <p:sp>
        <p:nvSpPr>
          <p:cNvPr id="29" name="空心弧 28"/>
          <p:cNvSpPr/>
          <p:nvPr/>
        </p:nvSpPr>
        <p:spPr>
          <a:xfrm>
            <a:off x="5483293" y="4064397"/>
            <a:ext cx="1604887" cy="1605531"/>
          </a:xfrm>
          <a:prstGeom prst="blockArc">
            <a:avLst>
              <a:gd name="adj1" fmla="val 17085111"/>
              <a:gd name="adj2" fmla="val 10799997"/>
              <a:gd name="adj3" fmla="val 11504"/>
            </a:avLst>
          </a:prstGeom>
          <a:solidFill>
            <a:srgbClr val="B1A9A5"/>
          </a:solidFill>
          <a:ln>
            <a:noFill/>
          </a:ln>
          <a:effectLst/>
        </p:spPr>
        <p:style>
          <a:lnRef idx="0">
            <a:scrgbClr r="0" g="0" b="0"/>
          </a:lnRef>
          <a:fillRef idx="3">
            <a:scrgbClr r="0" g="0" b="0"/>
          </a:fillRef>
          <a:effectRef idx="2">
            <a:scrgbClr r="0" g="0" b="0"/>
          </a:effectRef>
          <a:fontRef idx="minor">
            <a:schemeClr val="lt1"/>
          </a:fontRef>
        </p:style>
      </p:sp>
      <p:sp>
        <p:nvSpPr>
          <p:cNvPr id="30" name="任意多边形 29"/>
          <p:cNvSpPr/>
          <p:nvPr/>
        </p:nvSpPr>
        <p:spPr>
          <a:xfrm rot="17307692">
            <a:off x="5713791" y="2197915"/>
            <a:ext cx="1619267" cy="872432"/>
          </a:xfrm>
          <a:custGeom>
            <a:avLst/>
            <a:gdLst>
              <a:gd name="connsiteX0" fmla="*/ 4833930 w 4843779"/>
              <a:gd name="connsiteY0" fmla="*/ 0 h 2609741"/>
              <a:gd name="connsiteX1" fmla="*/ 4843489 w 4843779"/>
              <a:gd name="connsiteY1" fmla="*/ 152635 h 2609741"/>
              <a:gd name="connsiteX2" fmla="*/ 3517115 w 4843779"/>
              <a:gd name="connsiteY2" fmla="*/ 2348626 h 2609741"/>
              <a:gd name="connsiteX3" fmla="*/ 351244 w 4843779"/>
              <a:gd name="connsiteY3" fmla="*/ 1435790 h 2609741"/>
              <a:gd name="connsiteX4" fmla="*/ 0 w 4843779"/>
              <a:gd name="connsiteY4" fmla="*/ 1526124 h 2609741"/>
              <a:gd name="connsiteX5" fmla="*/ 380009 w 4843779"/>
              <a:gd name="connsiteY5" fmla="*/ 717222 h 2609741"/>
              <a:gd name="connsiteX6" fmla="*/ 1326890 w 4843779"/>
              <a:gd name="connsiteY6" fmla="*/ 1184874 h 2609741"/>
              <a:gd name="connsiteX7" fmla="*/ 981253 w 4843779"/>
              <a:gd name="connsiteY7" fmla="*/ 1273766 h 2609741"/>
              <a:gd name="connsiteX8" fmla="*/ 3348138 w 4843779"/>
              <a:gd name="connsiteY8" fmla="*/ 1741216 h 2609741"/>
              <a:gd name="connsiteX9" fmla="*/ 4226462 w 4843779"/>
              <a:gd name="connsiteY9" fmla="*/ 84448 h 2609741"/>
              <a:gd name="connsiteX10" fmla="*/ 4217585 w 4843779"/>
              <a:gd name="connsiteY10" fmla="*/ 0 h 2609741"/>
              <a:gd name="connsiteX11" fmla="*/ 4833930 w 4843779"/>
              <a:gd name="connsiteY11" fmla="*/ 0 h 26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3779" h="2609741">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535">
              <a:solidFill>
                <a:schemeClr val="tx1">
                  <a:lumMod val="65000"/>
                  <a:lumOff val="35000"/>
                </a:schemeClr>
              </a:solidFill>
            </a:endParaRPr>
          </a:p>
        </p:txBody>
      </p:sp>
      <p:sp>
        <p:nvSpPr>
          <p:cNvPr id="31" name="任意多边形 30"/>
          <p:cNvSpPr/>
          <p:nvPr/>
        </p:nvSpPr>
        <p:spPr>
          <a:xfrm rot="17307692">
            <a:off x="5317716" y="1746768"/>
            <a:ext cx="1063396" cy="744568"/>
          </a:xfrm>
          <a:custGeom>
            <a:avLst/>
            <a:gdLst>
              <a:gd name="connsiteX0" fmla="*/ 3082922 w 3180980"/>
              <a:gd name="connsiteY0" fmla="*/ 1705085 h 2227258"/>
              <a:gd name="connsiteX1" fmla="*/ 3176423 w 3180980"/>
              <a:gd name="connsiteY1" fmla="*/ 2154476 h 2227258"/>
              <a:gd name="connsiteX2" fmla="*/ 3180980 w 3180980"/>
              <a:gd name="connsiteY2" fmla="*/ 2227258 h 2227258"/>
              <a:gd name="connsiteX3" fmla="*/ 2564635 w 3180980"/>
              <a:gd name="connsiteY3" fmla="*/ 2227258 h 2227258"/>
              <a:gd name="connsiteX4" fmla="*/ 2556295 w 3180980"/>
              <a:gd name="connsiteY4" fmla="*/ 2147919 h 2227258"/>
              <a:gd name="connsiteX5" fmla="*/ 2411315 w 3180980"/>
              <a:gd name="connsiteY5" fmla="*/ 1664578 h 2227258"/>
              <a:gd name="connsiteX6" fmla="*/ 196026 w 3180980"/>
              <a:gd name="connsiteY6" fmla="*/ 708959 h 2227258"/>
              <a:gd name="connsiteX7" fmla="*/ 0 w 3180980"/>
              <a:gd name="connsiteY7" fmla="*/ 127074 h 2227258"/>
              <a:gd name="connsiteX8" fmla="*/ 3002505 w 3180980"/>
              <a:gd name="connsiteY8" fmla="*/ 1483914 h 2227258"/>
              <a:gd name="connsiteX9" fmla="*/ 3082922 w 3180980"/>
              <a:gd name="connsiteY9" fmla="*/ 1705085 h 222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0980" h="2227258">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2535">
              <a:solidFill>
                <a:schemeClr val="tx1">
                  <a:lumMod val="65000"/>
                  <a:lumOff val="3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350"/>
                                        <p:tgtEl>
                                          <p:spTgt spid="3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up)">
                                      <p:cBhvr>
                                        <p:cTn id="11" dur="600"/>
                                        <p:tgtEl>
                                          <p:spTgt spid="30"/>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26" presetClass="emph" presetSubtype="0" fill="hold" grpId="1" nodeType="withEffect">
                                  <p:stCondLst>
                                    <p:cond delay="0"/>
                                  </p:stCondLst>
                                  <p:childTnLst>
                                    <p:animEffect transition="out" filter="fade">
                                      <p:cBhvr>
                                        <p:cTn id="20" dur="500" tmFilter="0, 0; .2, .5; .8, .5; 1, 0"/>
                                        <p:tgtEl>
                                          <p:spTgt spid="9"/>
                                        </p:tgtEl>
                                      </p:cBhvr>
                                    </p:animEffect>
                                    <p:animScale>
                                      <p:cBhvr>
                                        <p:cTn id="21" dur="250" autoRev="1" fill="hold"/>
                                        <p:tgtEl>
                                          <p:spTgt spid="9"/>
                                        </p:tgtEl>
                                      </p:cBhvr>
                                      <p:by x="105000" y="105000"/>
                                    </p:animScale>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up)">
                                      <p:cBhvr>
                                        <p:cTn id="32" dur="750"/>
                                        <p:tgtEl>
                                          <p:spTgt spid="15"/>
                                        </p:tgtEl>
                                      </p:cBhvr>
                                    </p:animEffect>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par>
                          <p:cTn id="37" fill="hold">
                            <p:stCondLst>
                              <p:cond delay="4000"/>
                            </p:stCondLst>
                            <p:childTnLst>
                              <p:par>
                                <p:cTn id="38" presetID="1"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par>
                                <p:cTn id="40" presetID="26" presetClass="emph" presetSubtype="0" fill="hold" grpId="1" nodeType="withEffect">
                                  <p:stCondLst>
                                    <p:cond delay="0"/>
                                  </p:stCondLst>
                                  <p:childTnLst>
                                    <p:animEffect transition="out" filter="fade">
                                      <p:cBhvr>
                                        <p:cTn id="41" dur="500" tmFilter="0, 0; .2, .5; .8, .5; 1, 0"/>
                                        <p:tgtEl>
                                          <p:spTgt spid="13"/>
                                        </p:tgtEl>
                                      </p:cBhvr>
                                    </p:animEffect>
                                    <p:animScale>
                                      <p:cBhvr>
                                        <p:cTn id="42" dur="250" autoRev="1" fill="hold"/>
                                        <p:tgtEl>
                                          <p:spTgt spid="13"/>
                                        </p:tgtEl>
                                      </p:cBhvr>
                                      <p:by x="105000" y="105000"/>
                                    </p:animScale>
                                  </p:childTnLst>
                                </p:cTn>
                              </p:par>
                            </p:childTnLst>
                          </p:cTn>
                        </p:par>
                        <p:par>
                          <p:cTn id="43" fill="hold">
                            <p:stCondLst>
                              <p:cond delay="4000"/>
                            </p:stCondLst>
                            <p:childTnLst>
                              <p:par>
                                <p:cTn id="44" presetID="2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right)">
                                      <p:cBhvr>
                                        <p:cTn id="46" dur="500"/>
                                        <p:tgtEl>
                                          <p:spTgt spid="8"/>
                                        </p:tgtEl>
                                      </p:cBhvr>
                                    </p:animEffect>
                                  </p:childTnLst>
                                </p:cTn>
                              </p:par>
                            </p:childTnLst>
                          </p:cTn>
                        </p:par>
                        <p:par>
                          <p:cTn id="47" fill="hold">
                            <p:stCondLst>
                              <p:cond delay="4500"/>
                            </p:stCondLst>
                            <p:childTnLst>
                              <p:par>
                                <p:cTn id="48" presetID="22" presetClass="entr" presetSubtype="2"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right)">
                                      <p:cBhvr>
                                        <p:cTn id="50" dur="500"/>
                                        <p:tgtEl>
                                          <p:spTgt spid="14"/>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250"/>
                                        <p:tgtEl>
                                          <p:spTgt spid="16"/>
                                        </p:tgtEl>
                                      </p:cBhvr>
                                    </p:animEffect>
                                  </p:childTnLst>
                                </p:cTn>
                              </p:par>
                            </p:childTnLst>
                          </p:cTn>
                        </p:par>
                        <p:par>
                          <p:cTn id="55" fill="hold">
                            <p:stCondLst>
                              <p:cond delay="5500"/>
                            </p:stCondLst>
                            <p:childTnLst>
                              <p:par>
                                <p:cTn id="56" presetID="21" presetClass="entr" presetSubtype="1" fill="hold" nodeType="after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heel(1)">
                                      <p:cBhvr>
                                        <p:cTn id="58" dur="1000"/>
                                        <p:tgtEl>
                                          <p:spTgt spid="29"/>
                                        </p:tgtEl>
                                      </p:cBhvr>
                                    </p:animEffect>
                                  </p:childTnLst>
                                </p:cTn>
                              </p:par>
                            </p:childTnLst>
                          </p:cTn>
                        </p:par>
                        <p:par>
                          <p:cTn id="59" fill="hold">
                            <p:stCondLst>
                              <p:cond delay="6500"/>
                            </p:stCondLst>
                            <p:childTnLst>
                              <p:par>
                                <p:cTn id="60" presetID="10" presetClass="entr" presetSubtype="0" fill="hold"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par>
                          <p:cTn id="63" fill="hold">
                            <p:stCondLst>
                              <p:cond delay="7000"/>
                            </p:stCondLst>
                            <p:childTnLst>
                              <p:par>
                                <p:cTn id="64" presetID="1" presetClass="entr" presetSubtype="0"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childTnLst>
                                </p:cTn>
                              </p:par>
                              <p:par>
                                <p:cTn id="66" presetID="26" presetClass="emph" presetSubtype="0" fill="hold" grpId="1" nodeType="withEffect">
                                  <p:stCondLst>
                                    <p:cond delay="0"/>
                                  </p:stCondLst>
                                  <p:childTnLst>
                                    <p:animEffect transition="out" filter="fade">
                                      <p:cBhvr>
                                        <p:cTn id="67" dur="500" tmFilter="0, 0; .2, .5; .8, .5; 1, 0"/>
                                        <p:tgtEl>
                                          <p:spTgt spid="11"/>
                                        </p:tgtEl>
                                      </p:cBhvr>
                                    </p:animEffect>
                                    <p:animScale>
                                      <p:cBhvr>
                                        <p:cTn id="68" dur="250" autoRev="1" fill="hold"/>
                                        <p:tgtEl>
                                          <p:spTgt spid="11"/>
                                        </p:tgtEl>
                                      </p:cBhvr>
                                      <p:by x="105000" y="105000"/>
                                    </p:animScale>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left)">
                                      <p:cBhvr>
                                        <p:cTn id="72" dur="500"/>
                                        <p:tgtEl>
                                          <p:spTgt spid="7"/>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left)">
                                      <p:cBhvr>
                                        <p:cTn id="7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bldLvl="0" animBg="1"/>
      <p:bldP spid="9" grpId="1" bldLvl="0" animBg="1"/>
      <p:bldP spid="10" grpId="0"/>
      <p:bldP spid="11" grpId="0" bldLvl="0" animBg="1"/>
      <p:bldP spid="11" grpId="1" bldLvl="0" animBg="1"/>
      <p:bldP spid="12" grpId="0"/>
      <p:bldP spid="13" grpId="0" bldLvl="0" animBg="1"/>
      <p:bldP spid="13" grpId="1" bldLvl="0" animBg="1"/>
      <p:bldP spid="14" grpId="0"/>
      <p:bldP spid="30" grpId="0" bldLvl="0" animBg="1"/>
      <p:bldP spid="31"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矩形 84"/>
          <p:cNvSpPr/>
          <p:nvPr/>
        </p:nvSpPr>
        <p:spPr>
          <a:xfrm>
            <a:off x="3617595" y="347345"/>
            <a:ext cx="4964430"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lumMod val="65000"/>
                    <a:lumOff val="35000"/>
                  </a:schemeClr>
                </a:solidFill>
                <a:latin typeface="华文中宋" panose="02010600040101010101" charset="-122"/>
                <a:ea typeface="华文中宋" panose="02010600040101010101" charset="-122"/>
              </a:rPr>
              <a:t>单击此处添加标题  </a:t>
            </a:r>
          </a:p>
          <a:p>
            <a:pPr algn="ctr"/>
            <a:r>
              <a:rPr lang="en-US" altLang="zh-CN" sz="1400" dirty="0">
                <a:solidFill>
                  <a:schemeClr val="tx1">
                    <a:lumMod val="65000"/>
                    <a:lumOff val="35000"/>
                  </a:schemeClr>
                </a:solidFill>
                <a:latin typeface="华文中宋" panose="02010600040101010101" charset="-122"/>
                <a:ea typeface="华文中宋" panose="02010600040101010101" charset="-122"/>
              </a:rPr>
              <a:t>Click here to add a title</a:t>
            </a:r>
          </a:p>
        </p:txBody>
      </p:sp>
      <p:grpSp>
        <p:nvGrpSpPr>
          <p:cNvPr id="6" name="组合 5"/>
          <p:cNvGrpSpPr/>
          <p:nvPr/>
        </p:nvGrpSpPr>
        <p:grpSpPr>
          <a:xfrm>
            <a:off x="6485333" y="1607714"/>
            <a:ext cx="4224469" cy="930139"/>
            <a:chOff x="6327173" y="1681099"/>
            <a:chExt cx="4224470" cy="930139"/>
          </a:xfrm>
        </p:grpSpPr>
        <p:sp>
          <p:nvSpPr>
            <p:cNvPr id="7" name="文本框 20"/>
            <p:cNvSpPr txBox="1"/>
            <p:nvPr/>
          </p:nvSpPr>
          <p:spPr>
            <a:xfrm>
              <a:off x="6327174" y="1681099"/>
              <a:ext cx="2321526" cy="391160"/>
            </a:xfrm>
            <a:prstGeom prst="rect">
              <a:avLst/>
            </a:prstGeom>
            <a:noFill/>
          </p:spPr>
          <p:txBody>
            <a:bodyPr wrap="square" rtlCol="0">
              <a:spAutoFit/>
            </a:bodyPr>
            <a:lstStyle/>
            <a:p>
              <a:pPr algn="just">
                <a:lnSpc>
                  <a:spcPct val="90000"/>
                </a:lnSpc>
                <a:spcBef>
                  <a:spcPts val="750"/>
                </a:spcBef>
              </a:pPr>
              <a:r>
                <a:rPr lang="zh-CN" altLang="en-US" sz="1865" b="1" dirty="0">
                  <a:solidFill>
                    <a:schemeClr val="tx1">
                      <a:lumMod val="75000"/>
                      <a:lumOff val="25000"/>
                    </a:schemeClr>
                  </a:solidFill>
                  <a:latin typeface="微软雅黑" panose="020B0503020204020204" charset="-122"/>
                  <a:ea typeface="微软雅黑" panose="020B0503020204020204" charset="-122"/>
                </a:rPr>
                <a:t>添加标题</a:t>
              </a:r>
            </a:p>
          </p:txBody>
        </p:sp>
        <p:sp>
          <p:nvSpPr>
            <p:cNvPr id="8" name="文本框 21"/>
            <p:cNvSpPr txBox="1"/>
            <p:nvPr/>
          </p:nvSpPr>
          <p:spPr>
            <a:xfrm>
              <a:off x="6327173" y="1938138"/>
              <a:ext cx="4224470" cy="673100"/>
            </a:xfrm>
            <a:prstGeom prst="rect">
              <a:avLst/>
            </a:prstGeom>
            <a:noFill/>
          </p:spPr>
          <p:txBody>
            <a:bodyPr wrap="square" rtlCol="0">
              <a:spAutoFit/>
            </a:bodyPr>
            <a:lstStyle/>
            <a:p>
              <a:pPr algn="just">
                <a:lnSpc>
                  <a:spcPct val="130000"/>
                </a:lnSpc>
              </a:pPr>
              <a:r>
                <a:rPr lang="zh-CN" altLang="en-US" sz="1465" dirty="0">
                  <a:solidFill>
                    <a:schemeClr val="tx1">
                      <a:lumMod val="75000"/>
                      <a:lumOff val="25000"/>
                    </a:schemeClr>
                  </a:solidFill>
                  <a:latin typeface="微软雅黑" panose="020B0503020204020204" charset="-122"/>
                  <a:ea typeface="微软雅黑" panose="020B0503020204020204" charset="-122"/>
                </a:rPr>
                <a:t>单击添加文本单击添加文本单击添加文本单击添加文本单击添加文本单击添加文本单击添加文本</a:t>
              </a:r>
            </a:p>
          </p:txBody>
        </p:sp>
      </p:grpSp>
      <p:grpSp>
        <p:nvGrpSpPr>
          <p:cNvPr id="9" name="组合 8"/>
          <p:cNvGrpSpPr/>
          <p:nvPr/>
        </p:nvGrpSpPr>
        <p:grpSpPr>
          <a:xfrm>
            <a:off x="1972831" y="3642886"/>
            <a:ext cx="889616" cy="731807"/>
            <a:chOff x="1465545" y="3524250"/>
            <a:chExt cx="889616" cy="731806"/>
          </a:xfrm>
          <a:solidFill>
            <a:srgbClr val="009900"/>
          </a:solidFill>
        </p:grpSpPr>
        <p:sp>
          <p:nvSpPr>
            <p:cNvPr id="10" name="六边形 9"/>
            <p:cNvSpPr/>
            <p:nvPr/>
          </p:nvSpPr>
          <p:spPr>
            <a:xfrm>
              <a:off x="1480540" y="3524250"/>
              <a:ext cx="848894" cy="731806"/>
            </a:xfrm>
            <a:prstGeom prst="hexagon">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文本框 24"/>
            <p:cNvSpPr txBox="1"/>
            <p:nvPr/>
          </p:nvSpPr>
          <p:spPr>
            <a:xfrm>
              <a:off x="1465545" y="3719336"/>
              <a:ext cx="889616" cy="476885"/>
            </a:xfrm>
            <a:prstGeom prst="rect">
              <a:avLst/>
            </a:prstGeom>
            <a:noFill/>
          </p:spPr>
          <p:txBody>
            <a:bodyPr wrap="square" rtlCol="0">
              <a:spAutoFit/>
            </a:bodyPr>
            <a:lstStyle/>
            <a:p>
              <a:pPr algn="ctr">
                <a:lnSpc>
                  <a:spcPct val="90000"/>
                </a:lnSpc>
                <a:spcBef>
                  <a:spcPts val="750"/>
                </a:spcBef>
              </a:pPr>
              <a:r>
                <a:rPr lang="en-US" altLang="zh-CN" sz="1865" b="1" dirty="0">
                  <a:solidFill>
                    <a:srgbClr val="E4F7F8"/>
                  </a:solidFill>
                  <a:latin typeface="微软雅黑" panose="020B0503020204020204" charset="-122"/>
                  <a:ea typeface="微软雅黑" panose="020B0503020204020204" charset="-122"/>
                </a:rPr>
                <a:t>30</a:t>
              </a:r>
              <a:r>
                <a:rPr lang="en-US" altLang="zh-CN" sz="2400" b="1" dirty="0">
                  <a:solidFill>
                    <a:srgbClr val="E4F7F8"/>
                  </a:solidFill>
                  <a:latin typeface="微软雅黑" panose="020B0503020204020204" charset="-122"/>
                  <a:ea typeface="微软雅黑" panose="020B0503020204020204" charset="-122"/>
                </a:rPr>
                <a:t>%</a:t>
              </a:r>
              <a:endParaRPr lang="zh-CN" altLang="en-US" sz="2400" b="1" dirty="0">
                <a:solidFill>
                  <a:srgbClr val="E4F7F8"/>
                </a:solidFill>
                <a:latin typeface="微软雅黑" panose="020B0503020204020204" charset="-122"/>
                <a:ea typeface="微软雅黑" panose="020B0503020204020204" charset="-122"/>
              </a:endParaRPr>
            </a:p>
          </p:txBody>
        </p:sp>
      </p:grpSp>
      <p:grpSp>
        <p:nvGrpSpPr>
          <p:cNvPr id="12" name="组合 11"/>
          <p:cNvGrpSpPr/>
          <p:nvPr/>
        </p:nvGrpSpPr>
        <p:grpSpPr>
          <a:xfrm>
            <a:off x="2740917" y="4200318"/>
            <a:ext cx="1334263" cy="1150227"/>
            <a:chOff x="2329434" y="4081682"/>
            <a:chExt cx="1334262" cy="1150226"/>
          </a:xfrm>
          <a:solidFill>
            <a:srgbClr val="009900"/>
          </a:solidFill>
        </p:grpSpPr>
        <p:sp>
          <p:nvSpPr>
            <p:cNvPr id="13" name="六边形 12"/>
            <p:cNvSpPr/>
            <p:nvPr/>
          </p:nvSpPr>
          <p:spPr>
            <a:xfrm>
              <a:off x="2329434" y="4081682"/>
              <a:ext cx="1334262" cy="1150226"/>
            </a:xfrm>
            <a:prstGeom prst="hexagon">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文本框 25"/>
            <p:cNvSpPr txBox="1"/>
            <p:nvPr/>
          </p:nvSpPr>
          <p:spPr>
            <a:xfrm>
              <a:off x="2426710" y="4416728"/>
              <a:ext cx="1134779" cy="541020"/>
            </a:xfrm>
            <a:prstGeom prst="rect">
              <a:avLst/>
            </a:prstGeom>
            <a:noFill/>
          </p:spPr>
          <p:txBody>
            <a:bodyPr wrap="square" rtlCol="0">
              <a:spAutoFit/>
            </a:bodyPr>
            <a:lstStyle/>
            <a:p>
              <a:pPr algn="ctr">
                <a:lnSpc>
                  <a:spcPct val="90000"/>
                </a:lnSpc>
                <a:spcBef>
                  <a:spcPts val="750"/>
                </a:spcBef>
              </a:pPr>
              <a:r>
                <a:rPr lang="en-US" altLang="zh-CN" sz="2800" b="1" dirty="0">
                  <a:solidFill>
                    <a:srgbClr val="E4F7F8"/>
                  </a:solidFill>
                  <a:latin typeface="微软雅黑" panose="020B0503020204020204" charset="-122"/>
                  <a:ea typeface="微软雅黑" panose="020B0503020204020204" charset="-122"/>
                </a:rPr>
                <a:t>40%</a:t>
              </a:r>
              <a:endParaRPr lang="zh-CN" altLang="en-US" sz="2800" b="1" dirty="0">
                <a:solidFill>
                  <a:srgbClr val="E4F7F8"/>
                </a:solidFill>
                <a:latin typeface="微软雅黑" panose="020B0503020204020204" charset="-122"/>
                <a:ea typeface="微软雅黑" panose="020B0503020204020204" charset="-122"/>
              </a:endParaRPr>
            </a:p>
          </p:txBody>
        </p:sp>
      </p:grpSp>
      <p:grpSp>
        <p:nvGrpSpPr>
          <p:cNvPr id="15" name="组合 14"/>
          <p:cNvGrpSpPr/>
          <p:nvPr/>
        </p:nvGrpSpPr>
        <p:grpSpPr>
          <a:xfrm>
            <a:off x="3797034" y="2664013"/>
            <a:ext cx="2432304" cy="2096815"/>
            <a:chOff x="3663696" y="2559981"/>
            <a:chExt cx="2432304" cy="2096814"/>
          </a:xfrm>
          <a:solidFill>
            <a:srgbClr val="009900"/>
          </a:solidFill>
        </p:grpSpPr>
        <p:sp>
          <p:nvSpPr>
            <p:cNvPr id="16" name="六边形 15"/>
            <p:cNvSpPr/>
            <p:nvPr/>
          </p:nvSpPr>
          <p:spPr>
            <a:xfrm>
              <a:off x="3663696" y="2559981"/>
              <a:ext cx="2432304" cy="2096814"/>
            </a:xfrm>
            <a:prstGeom prst="hexagon">
              <a:avLst/>
            </a:prstGeom>
            <a:solidFill>
              <a:srgbClr val="BBB1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文本框 26"/>
            <p:cNvSpPr txBox="1"/>
            <p:nvPr/>
          </p:nvSpPr>
          <p:spPr>
            <a:xfrm>
              <a:off x="4040565" y="3229823"/>
              <a:ext cx="1678565" cy="861695"/>
            </a:xfrm>
            <a:prstGeom prst="rect">
              <a:avLst/>
            </a:prstGeom>
            <a:noFill/>
          </p:spPr>
          <p:txBody>
            <a:bodyPr wrap="square" rtlCol="0">
              <a:spAutoFit/>
            </a:bodyPr>
            <a:lstStyle/>
            <a:p>
              <a:pPr algn="ctr">
                <a:lnSpc>
                  <a:spcPct val="90000"/>
                </a:lnSpc>
                <a:spcBef>
                  <a:spcPts val="750"/>
                </a:spcBef>
              </a:pPr>
              <a:r>
                <a:rPr lang="en-US" altLang="zh-CN" sz="4800" b="1" dirty="0">
                  <a:solidFill>
                    <a:srgbClr val="E4F7F8"/>
                  </a:solidFill>
                  <a:latin typeface="微软雅黑" panose="020B0503020204020204" charset="-122"/>
                  <a:ea typeface="微软雅黑" panose="020B0503020204020204" charset="-122"/>
                </a:rPr>
                <a:t>80%</a:t>
              </a:r>
              <a:endParaRPr lang="zh-CN" altLang="en-US" sz="4800" b="1" dirty="0">
                <a:solidFill>
                  <a:srgbClr val="E4F7F8"/>
                </a:solidFill>
                <a:latin typeface="微软雅黑" panose="020B0503020204020204" charset="-122"/>
                <a:ea typeface="微软雅黑" panose="020B0503020204020204" charset="-122"/>
              </a:endParaRPr>
            </a:p>
          </p:txBody>
        </p:sp>
      </p:grpSp>
      <p:grpSp>
        <p:nvGrpSpPr>
          <p:cNvPr id="18" name="组合 17"/>
          <p:cNvGrpSpPr/>
          <p:nvPr/>
        </p:nvGrpSpPr>
        <p:grpSpPr>
          <a:xfrm>
            <a:off x="2357611" y="1790768"/>
            <a:ext cx="1727455" cy="1489184"/>
            <a:chOff x="1936242" y="1686736"/>
            <a:chExt cx="1727454" cy="1489184"/>
          </a:xfrm>
          <a:solidFill>
            <a:srgbClr val="009900"/>
          </a:solidFill>
        </p:grpSpPr>
        <p:sp>
          <p:nvSpPr>
            <p:cNvPr id="19" name="六边形 18"/>
            <p:cNvSpPr/>
            <p:nvPr/>
          </p:nvSpPr>
          <p:spPr>
            <a:xfrm>
              <a:off x="1936242" y="1686736"/>
              <a:ext cx="1727454" cy="1489184"/>
            </a:xfrm>
            <a:prstGeom prst="hexagon">
              <a:avLst/>
            </a:prstGeom>
            <a:solidFill>
              <a:srgbClr val="BCB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文本框 27"/>
            <p:cNvSpPr txBox="1"/>
            <p:nvPr/>
          </p:nvSpPr>
          <p:spPr>
            <a:xfrm>
              <a:off x="1957362" y="2135861"/>
              <a:ext cx="1678565" cy="669290"/>
            </a:xfrm>
            <a:prstGeom prst="rect">
              <a:avLst/>
            </a:prstGeom>
            <a:noFill/>
          </p:spPr>
          <p:txBody>
            <a:bodyPr wrap="square" rtlCol="0">
              <a:spAutoFit/>
            </a:bodyPr>
            <a:lstStyle/>
            <a:p>
              <a:pPr algn="ctr">
                <a:lnSpc>
                  <a:spcPct val="90000"/>
                </a:lnSpc>
                <a:spcBef>
                  <a:spcPts val="750"/>
                </a:spcBef>
              </a:pPr>
              <a:r>
                <a:rPr lang="en-US" altLang="zh-CN" sz="3600" b="1" dirty="0">
                  <a:solidFill>
                    <a:srgbClr val="E4F7F8"/>
                  </a:solidFill>
                  <a:latin typeface="微软雅黑" panose="020B0503020204020204" charset="-122"/>
                  <a:ea typeface="微软雅黑" panose="020B0503020204020204" charset="-122"/>
                </a:rPr>
                <a:t>50%</a:t>
              </a:r>
              <a:endParaRPr lang="zh-CN" altLang="en-US" sz="3600" b="1" dirty="0">
                <a:solidFill>
                  <a:srgbClr val="E4F7F8"/>
                </a:solidFill>
                <a:latin typeface="微软雅黑" panose="020B0503020204020204" charset="-122"/>
                <a:ea typeface="微软雅黑" panose="020B0503020204020204" charset="-122"/>
              </a:endParaRPr>
            </a:p>
          </p:txBody>
        </p:sp>
      </p:grpSp>
      <p:grpSp>
        <p:nvGrpSpPr>
          <p:cNvPr id="21" name="组合 20"/>
          <p:cNvGrpSpPr/>
          <p:nvPr/>
        </p:nvGrpSpPr>
        <p:grpSpPr>
          <a:xfrm>
            <a:off x="6485333" y="4673186"/>
            <a:ext cx="4224469" cy="930139"/>
            <a:chOff x="6327173" y="4322384"/>
            <a:chExt cx="4224470" cy="930139"/>
          </a:xfrm>
        </p:grpSpPr>
        <p:sp>
          <p:nvSpPr>
            <p:cNvPr id="22" name="文本框 29"/>
            <p:cNvSpPr txBox="1"/>
            <p:nvPr/>
          </p:nvSpPr>
          <p:spPr>
            <a:xfrm>
              <a:off x="6327174" y="4322384"/>
              <a:ext cx="2321526" cy="391160"/>
            </a:xfrm>
            <a:prstGeom prst="rect">
              <a:avLst/>
            </a:prstGeom>
            <a:noFill/>
          </p:spPr>
          <p:txBody>
            <a:bodyPr wrap="square" rtlCol="0">
              <a:spAutoFit/>
            </a:bodyPr>
            <a:lstStyle/>
            <a:p>
              <a:pPr algn="just">
                <a:lnSpc>
                  <a:spcPct val="90000"/>
                </a:lnSpc>
                <a:spcBef>
                  <a:spcPts val="750"/>
                </a:spcBef>
              </a:pPr>
              <a:r>
                <a:rPr lang="zh-CN" altLang="en-US" sz="1865" b="1" dirty="0">
                  <a:solidFill>
                    <a:schemeClr val="tx1">
                      <a:lumMod val="75000"/>
                      <a:lumOff val="25000"/>
                    </a:schemeClr>
                  </a:solidFill>
                  <a:latin typeface="微软雅黑" panose="020B0503020204020204" charset="-122"/>
                  <a:ea typeface="微软雅黑" panose="020B0503020204020204" charset="-122"/>
                </a:rPr>
                <a:t>添加标题</a:t>
              </a:r>
            </a:p>
          </p:txBody>
        </p:sp>
        <p:sp>
          <p:nvSpPr>
            <p:cNvPr id="23" name="文本框 30"/>
            <p:cNvSpPr txBox="1"/>
            <p:nvPr/>
          </p:nvSpPr>
          <p:spPr>
            <a:xfrm>
              <a:off x="6327173" y="4579423"/>
              <a:ext cx="4224470" cy="673100"/>
            </a:xfrm>
            <a:prstGeom prst="rect">
              <a:avLst/>
            </a:prstGeom>
            <a:noFill/>
          </p:spPr>
          <p:txBody>
            <a:bodyPr wrap="square" rtlCol="0">
              <a:spAutoFit/>
            </a:bodyPr>
            <a:lstStyle/>
            <a:p>
              <a:pPr algn="just">
                <a:lnSpc>
                  <a:spcPct val="130000"/>
                </a:lnSpc>
              </a:pPr>
              <a:r>
                <a:rPr lang="zh-CN" altLang="en-US" sz="1465" dirty="0">
                  <a:solidFill>
                    <a:schemeClr val="tx1">
                      <a:lumMod val="75000"/>
                      <a:lumOff val="25000"/>
                    </a:schemeClr>
                  </a:solidFill>
                  <a:latin typeface="微软雅黑" panose="020B0503020204020204" charset="-122"/>
                  <a:ea typeface="微软雅黑" panose="020B0503020204020204" charset="-122"/>
                </a:rPr>
                <a:t>单击添加文本单击添加文本单击添加文本单击添加文本单击添加文本单击添加文本单击添加文本</a:t>
              </a:r>
            </a:p>
          </p:txBody>
        </p:sp>
      </p:grpSp>
      <p:grpSp>
        <p:nvGrpSpPr>
          <p:cNvPr id="24" name="组合 23"/>
          <p:cNvGrpSpPr/>
          <p:nvPr/>
        </p:nvGrpSpPr>
        <p:grpSpPr>
          <a:xfrm>
            <a:off x="6485333" y="2663832"/>
            <a:ext cx="4224469" cy="930139"/>
            <a:chOff x="6327173" y="3001742"/>
            <a:chExt cx="4224470" cy="930139"/>
          </a:xfrm>
        </p:grpSpPr>
        <p:sp>
          <p:nvSpPr>
            <p:cNvPr id="25" name="文本框 31"/>
            <p:cNvSpPr txBox="1"/>
            <p:nvPr/>
          </p:nvSpPr>
          <p:spPr>
            <a:xfrm>
              <a:off x="6327174" y="3001742"/>
              <a:ext cx="2321526" cy="391160"/>
            </a:xfrm>
            <a:prstGeom prst="rect">
              <a:avLst/>
            </a:prstGeom>
            <a:noFill/>
          </p:spPr>
          <p:txBody>
            <a:bodyPr wrap="square" rtlCol="0">
              <a:spAutoFit/>
            </a:bodyPr>
            <a:lstStyle/>
            <a:p>
              <a:pPr algn="just">
                <a:lnSpc>
                  <a:spcPct val="90000"/>
                </a:lnSpc>
                <a:spcBef>
                  <a:spcPts val="750"/>
                </a:spcBef>
              </a:pPr>
              <a:r>
                <a:rPr lang="zh-CN" altLang="en-US" sz="1865" b="1" dirty="0">
                  <a:solidFill>
                    <a:schemeClr val="tx1">
                      <a:lumMod val="75000"/>
                      <a:lumOff val="25000"/>
                    </a:schemeClr>
                  </a:solidFill>
                  <a:latin typeface="微软雅黑" panose="020B0503020204020204" charset="-122"/>
                  <a:ea typeface="微软雅黑" panose="020B0503020204020204" charset="-122"/>
                </a:rPr>
                <a:t>添加标题</a:t>
              </a:r>
            </a:p>
          </p:txBody>
        </p:sp>
        <p:sp>
          <p:nvSpPr>
            <p:cNvPr id="26" name="文本框 32"/>
            <p:cNvSpPr txBox="1"/>
            <p:nvPr/>
          </p:nvSpPr>
          <p:spPr>
            <a:xfrm>
              <a:off x="6327173" y="3258781"/>
              <a:ext cx="4224470" cy="673100"/>
            </a:xfrm>
            <a:prstGeom prst="rect">
              <a:avLst/>
            </a:prstGeom>
            <a:noFill/>
          </p:spPr>
          <p:txBody>
            <a:bodyPr wrap="square" rtlCol="0">
              <a:spAutoFit/>
            </a:bodyPr>
            <a:lstStyle/>
            <a:p>
              <a:pPr algn="just">
                <a:lnSpc>
                  <a:spcPct val="130000"/>
                </a:lnSpc>
              </a:pPr>
              <a:r>
                <a:rPr lang="zh-CN" altLang="en-US" sz="1465" dirty="0">
                  <a:solidFill>
                    <a:schemeClr val="tx1">
                      <a:lumMod val="75000"/>
                      <a:lumOff val="25000"/>
                    </a:schemeClr>
                  </a:solidFill>
                  <a:latin typeface="微软雅黑" panose="020B0503020204020204" charset="-122"/>
                  <a:ea typeface="微软雅黑" panose="020B0503020204020204" charset="-122"/>
                </a:rPr>
                <a:t>单击添加文本单击添加文本单击添加文本单击添加文本单击添加文本单击添加文本单击添加文本</a:t>
              </a:r>
            </a:p>
          </p:txBody>
        </p:sp>
      </p:grpSp>
      <p:grpSp>
        <p:nvGrpSpPr>
          <p:cNvPr id="27" name="组合 26"/>
          <p:cNvGrpSpPr/>
          <p:nvPr/>
        </p:nvGrpSpPr>
        <p:grpSpPr>
          <a:xfrm>
            <a:off x="6485333" y="3713080"/>
            <a:ext cx="4224469" cy="930139"/>
            <a:chOff x="6327173" y="4322384"/>
            <a:chExt cx="4224470" cy="930139"/>
          </a:xfrm>
        </p:grpSpPr>
        <p:sp>
          <p:nvSpPr>
            <p:cNvPr id="28" name="文本框 33"/>
            <p:cNvSpPr txBox="1"/>
            <p:nvPr/>
          </p:nvSpPr>
          <p:spPr>
            <a:xfrm>
              <a:off x="6327174" y="4322384"/>
              <a:ext cx="2321526" cy="391160"/>
            </a:xfrm>
            <a:prstGeom prst="rect">
              <a:avLst/>
            </a:prstGeom>
            <a:noFill/>
          </p:spPr>
          <p:txBody>
            <a:bodyPr wrap="square" rtlCol="0">
              <a:spAutoFit/>
            </a:bodyPr>
            <a:lstStyle/>
            <a:p>
              <a:pPr algn="just">
                <a:lnSpc>
                  <a:spcPct val="90000"/>
                </a:lnSpc>
                <a:spcBef>
                  <a:spcPts val="750"/>
                </a:spcBef>
              </a:pPr>
              <a:r>
                <a:rPr lang="zh-CN" altLang="en-US" sz="1865" b="1" dirty="0">
                  <a:solidFill>
                    <a:schemeClr val="tx1">
                      <a:lumMod val="75000"/>
                      <a:lumOff val="25000"/>
                    </a:schemeClr>
                  </a:solidFill>
                  <a:latin typeface="微软雅黑" panose="020B0503020204020204" charset="-122"/>
                  <a:ea typeface="微软雅黑" panose="020B0503020204020204" charset="-122"/>
                </a:rPr>
                <a:t>添加标题</a:t>
              </a:r>
            </a:p>
          </p:txBody>
        </p:sp>
        <p:sp>
          <p:nvSpPr>
            <p:cNvPr id="29" name="文本框 34"/>
            <p:cNvSpPr txBox="1"/>
            <p:nvPr/>
          </p:nvSpPr>
          <p:spPr>
            <a:xfrm>
              <a:off x="6327173" y="4579423"/>
              <a:ext cx="4224470" cy="673100"/>
            </a:xfrm>
            <a:prstGeom prst="rect">
              <a:avLst/>
            </a:prstGeom>
            <a:noFill/>
          </p:spPr>
          <p:txBody>
            <a:bodyPr wrap="square" rtlCol="0">
              <a:spAutoFit/>
            </a:bodyPr>
            <a:lstStyle/>
            <a:p>
              <a:pPr algn="just">
                <a:lnSpc>
                  <a:spcPct val="130000"/>
                </a:lnSpc>
              </a:pPr>
              <a:r>
                <a:rPr lang="zh-CN" altLang="en-US" sz="1465" dirty="0">
                  <a:solidFill>
                    <a:schemeClr val="tx1">
                      <a:lumMod val="75000"/>
                      <a:lumOff val="25000"/>
                    </a:schemeClr>
                  </a:solidFill>
                  <a:latin typeface="微软雅黑" panose="020B0503020204020204" charset="-122"/>
                  <a:ea typeface="微软雅黑" panose="020B0503020204020204" charset="-122"/>
                </a:rPr>
                <a:t>单击添加文本单击添加文本单击添加文本单击添加文本单击添加文本单击添加文本单击添加文本</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anim calcmode="lin" valueType="num">
                                      <p:cBhvr>
                                        <p:cTn id="10" dur="500" fill="hold"/>
                                        <p:tgtEl>
                                          <p:spTgt spid="9"/>
                                        </p:tgtEl>
                                        <p:attrNameLst>
                                          <p:attrName>ppt_x</p:attrName>
                                        </p:attrNameLst>
                                      </p:cBhvr>
                                      <p:tavLst>
                                        <p:tav tm="0">
                                          <p:val>
                                            <p:fltVal val="0.5"/>
                                          </p:val>
                                        </p:tav>
                                        <p:tav tm="100000">
                                          <p:val>
                                            <p:strVal val="#ppt_x"/>
                                          </p:val>
                                        </p:tav>
                                      </p:tavLst>
                                    </p:anim>
                                    <p:anim calcmode="lin" valueType="num">
                                      <p:cBhvr>
                                        <p:cTn id="11" dur="500" fill="hold"/>
                                        <p:tgtEl>
                                          <p:spTgt spid="9"/>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anim calcmode="lin" valueType="num">
                                      <p:cBhvr>
                                        <p:cTn id="17" dur="500" fill="hold"/>
                                        <p:tgtEl>
                                          <p:spTgt spid="12"/>
                                        </p:tgtEl>
                                        <p:attrNameLst>
                                          <p:attrName>ppt_x</p:attrName>
                                        </p:attrNameLst>
                                      </p:cBhvr>
                                      <p:tavLst>
                                        <p:tav tm="0">
                                          <p:val>
                                            <p:fltVal val="0.5"/>
                                          </p:val>
                                        </p:tav>
                                        <p:tav tm="100000">
                                          <p:val>
                                            <p:strVal val="#ppt_x"/>
                                          </p:val>
                                        </p:tav>
                                      </p:tavLst>
                                    </p:anim>
                                    <p:anim calcmode="lin" valueType="num">
                                      <p:cBhvr>
                                        <p:cTn id="18" dur="500" fill="hold"/>
                                        <p:tgtEl>
                                          <p:spTgt spid="12"/>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50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anim calcmode="lin" valueType="num">
                                      <p:cBhvr>
                                        <p:cTn id="24" dur="500" fill="hold"/>
                                        <p:tgtEl>
                                          <p:spTgt spid="18"/>
                                        </p:tgtEl>
                                        <p:attrNameLst>
                                          <p:attrName>ppt_x</p:attrName>
                                        </p:attrNameLst>
                                      </p:cBhvr>
                                      <p:tavLst>
                                        <p:tav tm="0">
                                          <p:val>
                                            <p:fltVal val="0.5"/>
                                          </p:val>
                                        </p:tav>
                                        <p:tav tm="100000">
                                          <p:val>
                                            <p:strVal val="#ppt_x"/>
                                          </p:val>
                                        </p:tav>
                                      </p:tavLst>
                                    </p:anim>
                                    <p:anim calcmode="lin" valueType="num">
                                      <p:cBhvr>
                                        <p:cTn id="25" dur="500" fill="hold"/>
                                        <p:tgtEl>
                                          <p:spTgt spid="18"/>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75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anim calcmode="lin" valueType="num">
                                      <p:cBhvr>
                                        <p:cTn id="31" dur="500" fill="hold"/>
                                        <p:tgtEl>
                                          <p:spTgt spid="15"/>
                                        </p:tgtEl>
                                        <p:attrNameLst>
                                          <p:attrName>ppt_x</p:attrName>
                                        </p:attrNameLst>
                                      </p:cBhvr>
                                      <p:tavLst>
                                        <p:tav tm="0">
                                          <p:val>
                                            <p:fltVal val="0.5"/>
                                          </p:val>
                                        </p:tav>
                                        <p:tav tm="100000">
                                          <p:val>
                                            <p:strVal val="#ppt_x"/>
                                          </p:val>
                                        </p:tav>
                                      </p:tavLst>
                                    </p:anim>
                                    <p:anim calcmode="lin" valueType="num">
                                      <p:cBhvr>
                                        <p:cTn id="32" dur="500" fill="hold"/>
                                        <p:tgtEl>
                                          <p:spTgt spid="15"/>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37" presetClass="entr" presetSubtype="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anim calcmode="lin" valueType="num">
                                      <p:cBhvr>
                                        <p:cTn id="37" dur="500" fill="hold"/>
                                        <p:tgtEl>
                                          <p:spTgt spid="6"/>
                                        </p:tgtEl>
                                        <p:attrNameLst>
                                          <p:attrName>ppt_x</p:attrName>
                                        </p:attrNameLst>
                                      </p:cBhvr>
                                      <p:tavLst>
                                        <p:tav tm="0">
                                          <p:val>
                                            <p:strVal val="#ppt_x"/>
                                          </p:val>
                                        </p:tav>
                                        <p:tav tm="100000">
                                          <p:val>
                                            <p:strVal val="#ppt_x"/>
                                          </p:val>
                                        </p:tav>
                                      </p:tavLst>
                                    </p:anim>
                                    <p:anim calcmode="lin" valueType="num">
                                      <p:cBhvr>
                                        <p:cTn id="38" dur="450" decel="100000" fill="hold"/>
                                        <p:tgtEl>
                                          <p:spTgt spid="6"/>
                                        </p:tgtEl>
                                        <p:attrNameLst>
                                          <p:attrName>ppt_y</p:attrName>
                                        </p:attrNameLst>
                                      </p:cBhvr>
                                      <p:tavLst>
                                        <p:tav tm="0">
                                          <p:val>
                                            <p:strVal val="#ppt_y+1"/>
                                          </p:val>
                                        </p:tav>
                                        <p:tav tm="100000">
                                          <p:val>
                                            <p:strVal val="#ppt_y-.03"/>
                                          </p:val>
                                        </p:tav>
                                      </p:tavLst>
                                    </p:anim>
                                    <p:anim calcmode="lin" valueType="num">
                                      <p:cBhvr>
                                        <p:cTn id="39" dur="50" accel="100000" fill="hold">
                                          <p:stCondLst>
                                            <p:cond delay="450"/>
                                          </p:stCondLst>
                                        </p:cTn>
                                        <p:tgtEl>
                                          <p:spTgt spid="6"/>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25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anim calcmode="lin" valueType="num">
                                      <p:cBhvr>
                                        <p:cTn id="43" dur="500" fill="hold"/>
                                        <p:tgtEl>
                                          <p:spTgt spid="24"/>
                                        </p:tgtEl>
                                        <p:attrNameLst>
                                          <p:attrName>ppt_x</p:attrName>
                                        </p:attrNameLst>
                                      </p:cBhvr>
                                      <p:tavLst>
                                        <p:tav tm="0">
                                          <p:val>
                                            <p:strVal val="#ppt_x"/>
                                          </p:val>
                                        </p:tav>
                                        <p:tav tm="100000">
                                          <p:val>
                                            <p:strVal val="#ppt_x"/>
                                          </p:val>
                                        </p:tav>
                                      </p:tavLst>
                                    </p:anim>
                                    <p:anim calcmode="lin" valueType="num">
                                      <p:cBhvr>
                                        <p:cTn id="44" dur="450" decel="100000" fill="hold"/>
                                        <p:tgtEl>
                                          <p:spTgt spid="24"/>
                                        </p:tgtEl>
                                        <p:attrNameLst>
                                          <p:attrName>ppt_y</p:attrName>
                                        </p:attrNameLst>
                                      </p:cBhvr>
                                      <p:tavLst>
                                        <p:tav tm="0">
                                          <p:val>
                                            <p:strVal val="#ppt_y+1"/>
                                          </p:val>
                                        </p:tav>
                                        <p:tav tm="100000">
                                          <p:val>
                                            <p:strVal val="#ppt_y-.03"/>
                                          </p:val>
                                        </p:tav>
                                      </p:tavLst>
                                    </p:anim>
                                    <p:anim calcmode="lin" valueType="num">
                                      <p:cBhvr>
                                        <p:cTn id="45" dur="50" accel="100000" fill="hold">
                                          <p:stCondLst>
                                            <p:cond delay="450"/>
                                          </p:stCondLst>
                                        </p:cTn>
                                        <p:tgtEl>
                                          <p:spTgt spid="24"/>
                                        </p:tgtEl>
                                        <p:attrNameLst>
                                          <p:attrName>ppt_y</p:attrName>
                                        </p:attrNameLst>
                                      </p:cBhvr>
                                      <p:tavLst>
                                        <p:tav tm="0">
                                          <p:val>
                                            <p:strVal val="#ppt_y-.03"/>
                                          </p:val>
                                        </p:tav>
                                        <p:tav tm="100000">
                                          <p:val>
                                            <p:strVal val="#ppt_y"/>
                                          </p:val>
                                        </p:tav>
                                      </p:tavLst>
                                    </p:anim>
                                  </p:childTnLst>
                                </p:cTn>
                              </p:par>
                              <p:par>
                                <p:cTn id="46" presetID="37" presetClass="entr" presetSubtype="0" fill="hold" nodeType="withEffect">
                                  <p:stCondLst>
                                    <p:cond delay="50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anim calcmode="lin" valueType="num">
                                      <p:cBhvr>
                                        <p:cTn id="49" dur="500" fill="hold"/>
                                        <p:tgtEl>
                                          <p:spTgt spid="27"/>
                                        </p:tgtEl>
                                        <p:attrNameLst>
                                          <p:attrName>ppt_x</p:attrName>
                                        </p:attrNameLst>
                                      </p:cBhvr>
                                      <p:tavLst>
                                        <p:tav tm="0">
                                          <p:val>
                                            <p:strVal val="#ppt_x"/>
                                          </p:val>
                                        </p:tav>
                                        <p:tav tm="100000">
                                          <p:val>
                                            <p:strVal val="#ppt_x"/>
                                          </p:val>
                                        </p:tav>
                                      </p:tavLst>
                                    </p:anim>
                                    <p:anim calcmode="lin" valueType="num">
                                      <p:cBhvr>
                                        <p:cTn id="50" dur="450" decel="100000" fill="hold"/>
                                        <p:tgtEl>
                                          <p:spTgt spid="27"/>
                                        </p:tgtEl>
                                        <p:attrNameLst>
                                          <p:attrName>ppt_y</p:attrName>
                                        </p:attrNameLst>
                                      </p:cBhvr>
                                      <p:tavLst>
                                        <p:tav tm="0">
                                          <p:val>
                                            <p:strVal val="#ppt_y+1"/>
                                          </p:val>
                                        </p:tav>
                                        <p:tav tm="100000">
                                          <p:val>
                                            <p:strVal val="#ppt_y-.03"/>
                                          </p:val>
                                        </p:tav>
                                      </p:tavLst>
                                    </p:anim>
                                    <p:anim calcmode="lin" valueType="num">
                                      <p:cBhvr>
                                        <p:cTn id="51" dur="50" accel="100000" fill="hold">
                                          <p:stCondLst>
                                            <p:cond delay="450"/>
                                          </p:stCondLst>
                                        </p:cTn>
                                        <p:tgtEl>
                                          <p:spTgt spid="2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75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450" decel="100000" fill="hold"/>
                                        <p:tgtEl>
                                          <p:spTgt spid="21"/>
                                        </p:tgtEl>
                                        <p:attrNameLst>
                                          <p:attrName>ppt_y</p:attrName>
                                        </p:attrNameLst>
                                      </p:cBhvr>
                                      <p:tavLst>
                                        <p:tav tm="0">
                                          <p:val>
                                            <p:strVal val="#ppt_y+1"/>
                                          </p:val>
                                        </p:tav>
                                        <p:tav tm="100000">
                                          <p:val>
                                            <p:strVal val="#ppt_y-.03"/>
                                          </p:val>
                                        </p:tav>
                                      </p:tavLst>
                                    </p:anim>
                                    <p:anim calcmode="lin" valueType="num">
                                      <p:cBhvr>
                                        <p:cTn id="57" dur="50" accel="100000" fill="hold">
                                          <p:stCondLst>
                                            <p:cond delay="45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文本框 11"/>
          <p:cNvSpPr txBox="1"/>
          <p:nvPr/>
        </p:nvSpPr>
        <p:spPr>
          <a:xfrm>
            <a:off x="5586095" y="1310005"/>
            <a:ext cx="1102995" cy="1310640"/>
          </a:xfrm>
          <a:prstGeom prst="rect">
            <a:avLst/>
          </a:prstGeom>
          <a:noFill/>
        </p:spPr>
        <p:txBody>
          <a:bodyPr wrap="square" rtlCol="0">
            <a:spAutoFit/>
          </a:bodyPr>
          <a:lstStyle/>
          <a:p>
            <a:pPr algn="l"/>
            <a:r>
              <a:rPr lang="zh-CN" altLang="en-US" sz="8000" b="1" kern="8400" spc="840" dirty="0">
                <a:solidFill>
                  <a:srgbClr val="030303"/>
                </a:solidFill>
                <a:latin typeface="华文中宋" panose="02010600040101010101" charset="-122"/>
                <a:ea typeface="华文中宋" panose="02010600040101010101" charset="-122"/>
              </a:rPr>
              <a:t>章</a:t>
            </a:r>
          </a:p>
        </p:txBody>
      </p:sp>
      <p:sp>
        <p:nvSpPr>
          <p:cNvPr id="4" name="文本框 3"/>
          <p:cNvSpPr txBox="1"/>
          <p:nvPr/>
        </p:nvSpPr>
        <p:spPr>
          <a:xfrm>
            <a:off x="6107430" y="2308860"/>
            <a:ext cx="1102995" cy="1310640"/>
          </a:xfrm>
          <a:prstGeom prst="rect">
            <a:avLst/>
          </a:prstGeom>
          <a:noFill/>
        </p:spPr>
        <p:txBody>
          <a:bodyPr wrap="square" rtlCol="0">
            <a:spAutoFit/>
          </a:bodyPr>
          <a:lstStyle/>
          <a:p>
            <a:pPr algn="l"/>
            <a:r>
              <a:rPr lang="zh-CN" altLang="en-US" sz="8000" b="1" kern="8400" spc="840" dirty="0">
                <a:solidFill>
                  <a:srgbClr val="030303"/>
                </a:solidFill>
                <a:latin typeface="华文中宋" panose="02010600040101010101" charset="-122"/>
                <a:ea typeface="华文中宋" panose="02010600040101010101" charset="-122"/>
              </a:rPr>
              <a:t>节</a:t>
            </a:r>
          </a:p>
        </p:txBody>
      </p:sp>
      <p:sp>
        <p:nvSpPr>
          <p:cNvPr id="184" name=" 184"/>
          <p:cNvSpPr/>
          <p:nvPr/>
        </p:nvSpPr>
        <p:spPr>
          <a:xfrm>
            <a:off x="5748020" y="2550795"/>
            <a:ext cx="199390" cy="199390"/>
          </a:xfrm>
          <a:prstGeom prst="ellipse">
            <a:avLst/>
          </a:prstGeom>
          <a:noFill/>
          <a:ln w="28575">
            <a:solidFill>
              <a:srgbClr val="B1A9A5"/>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 name=" 184"/>
          <p:cNvSpPr/>
          <p:nvPr/>
        </p:nvSpPr>
        <p:spPr>
          <a:xfrm>
            <a:off x="6051550" y="2550795"/>
            <a:ext cx="199390" cy="199390"/>
          </a:xfrm>
          <a:prstGeom prst="ellipse">
            <a:avLst/>
          </a:prstGeom>
          <a:noFill/>
          <a:ln w="28575">
            <a:solidFill>
              <a:srgbClr val="B1A9A5"/>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pic>
        <p:nvPicPr>
          <p:cNvPr id="6" name="图片 5" descr="5de101964d001b5eb0b8e18458c80e73"/>
          <p:cNvPicPr>
            <a:picLocks noChangeAspect="1"/>
          </p:cNvPicPr>
          <p:nvPr/>
        </p:nvPicPr>
        <p:blipFill>
          <a:blip r:embed="rId3"/>
          <a:stretch>
            <a:fillRect/>
          </a:stretch>
        </p:blipFill>
        <p:spPr>
          <a:xfrm>
            <a:off x="6292850" y="3491865"/>
            <a:ext cx="572770" cy="763270"/>
          </a:xfrm>
          <a:prstGeom prst="rect">
            <a:avLst/>
          </a:prstGeom>
        </p:spPr>
      </p:pic>
      <p:sp>
        <p:nvSpPr>
          <p:cNvPr id="14" name="Rectangle 3"/>
          <p:cNvSpPr txBox="1">
            <a:spLocks noChangeArrowheads="1"/>
          </p:cNvSpPr>
          <p:nvPr/>
        </p:nvSpPr>
        <p:spPr bwMode="auto">
          <a:xfrm flipH="1">
            <a:off x="6007100" y="2847975"/>
            <a:ext cx="285750" cy="2459990"/>
          </a:xfrm>
          <a:prstGeom prst="rect">
            <a:avLst/>
          </a:prstGeom>
          <a:noFill/>
        </p:spPr>
        <p:txBody>
          <a:bodyPr vert="eaVert"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r>
              <a:rPr lang="en-US" altLang="ko-KR" sz="935" b="0" dirty="0" err="1">
                <a:solidFill>
                  <a:schemeClr val="tx1"/>
                </a:solidFill>
                <a:effectLst/>
                <a:latin typeface="华文中宋" panose="02010600040101010101" charset="-122"/>
                <a:ea typeface="华文中宋" panose="02010600040101010101" charset="-122"/>
                <a:sym typeface="+mn-ea"/>
              </a:rPr>
              <a:t>Powerpoint</a:t>
            </a:r>
            <a:r>
              <a:rPr lang="en-US" altLang="ko-KR" sz="935" b="0">
                <a:solidFill>
                  <a:schemeClr val="tx1"/>
                </a:solidFill>
                <a:effectLst/>
                <a:latin typeface="华文中宋" panose="02010600040101010101" charset="-122"/>
                <a:ea typeface="华文中宋" panose="02010600040101010101" charset="-122"/>
                <a:sym typeface="+mn-ea"/>
              </a:rPr>
              <a:t> is a complete presentation graphic package it gives you everyt</a:t>
            </a:r>
            <a:endParaRPr lang="en-US" altLang="ko-KR" sz="935" b="0" dirty="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
        <p:nvSpPr>
          <p:cNvPr id="35" name="Rectangle 4"/>
          <p:cNvSpPr txBox="1">
            <a:spLocks noChangeArrowheads="1"/>
          </p:cNvSpPr>
          <p:nvPr/>
        </p:nvSpPr>
        <p:spPr bwMode="auto">
          <a:xfrm>
            <a:off x="5675630" y="2127250"/>
            <a:ext cx="292100" cy="309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1400" b="0" dirty="0">
                <a:solidFill>
                  <a:schemeClr val="tx1"/>
                </a:solidFill>
                <a:latin typeface="华文中宋" panose="02010600040101010101" charset="-122"/>
                <a:ea typeface="华文中宋" panose="02010600040101010101" charset="-122"/>
              </a:rPr>
              <a:t>这里可以输入公司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35"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矩形 84"/>
          <p:cNvSpPr/>
          <p:nvPr/>
        </p:nvSpPr>
        <p:spPr>
          <a:xfrm>
            <a:off x="3617595" y="347345"/>
            <a:ext cx="4964430"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lumMod val="65000"/>
                    <a:lumOff val="35000"/>
                  </a:schemeClr>
                </a:solidFill>
                <a:latin typeface="华文中宋" panose="02010600040101010101" charset="-122"/>
                <a:ea typeface="华文中宋" panose="02010600040101010101" charset="-122"/>
              </a:rPr>
              <a:t>单击此处添加标题  </a:t>
            </a:r>
          </a:p>
          <a:p>
            <a:pPr algn="ctr"/>
            <a:r>
              <a:rPr lang="en-US" altLang="zh-CN" sz="1400" dirty="0">
                <a:solidFill>
                  <a:schemeClr val="tx1">
                    <a:lumMod val="65000"/>
                    <a:lumOff val="35000"/>
                  </a:schemeClr>
                </a:solidFill>
                <a:latin typeface="华文中宋" panose="02010600040101010101" charset="-122"/>
                <a:ea typeface="华文中宋" panose="02010600040101010101" charset="-122"/>
              </a:rPr>
              <a:t>Click here to add a title</a:t>
            </a:r>
          </a:p>
        </p:txBody>
      </p:sp>
      <p:grpSp>
        <p:nvGrpSpPr>
          <p:cNvPr id="6" name="组合 5"/>
          <p:cNvGrpSpPr/>
          <p:nvPr/>
        </p:nvGrpSpPr>
        <p:grpSpPr>
          <a:xfrm>
            <a:off x="2361429" y="1723609"/>
            <a:ext cx="2227423" cy="2232424"/>
            <a:chOff x="800752" y="1176303"/>
            <a:chExt cx="2227424" cy="2232424"/>
          </a:xfrm>
        </p:grpSpPr>
        <p:grpSp>
          <p:nvGrpSpPr>
            <p:cNvPr id="7" name="组合 6"/>
            <p:cNvGrpSpPr/>
            <p:nvPr/>
          </p:nvGrpSpPr>
          <p:grpSpPr>
            <a:xfrm>
              <a:off x="800752" y="1176303"/>
              <a:ext cx="2227424" cy="2232424"/>
              <a:chOff x="1529375" y="1276859"/>
              <a:chExt cx="2373418" cy="2378746"/>
            </a:xfrm>
          </p:grpSpPr>
          <p:sp>
            <p:nvSpPr>
              <p:cNvPr id="10" name="椭圆 9"/>
              <p:cNvSpPr/>
              <p:nvPr/>
            </p:nvSpPr>
            <p:spPr>
              <a:xfrm>
                <a:off x="1636782" y="1386930"/>
                <a:ext cx="2158604" cy="2158604"/>
              </a:xfrm>
              <a:prstGeom prst="ellipse">
                <a:avLst/>
              </a:prstGeom>
              <a:noFill/>
              <a:ln w="1905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椭圆 1"/>
              <p:cNvSpPr/>
              <p:nvPr/>
            </p:nvSpPr>
            <p:spPr>
              <a:xfrm>
                <a:off x="1529375" y="1276859"/>
                <a:ext cx="2373418" cy="2378746"/>
              </a:xfrm>
              <a:custGeom>
                <a:avLst/>
                <a:gdLst/>
                <a:ahLst/>
                <a:cxnLst/>
                <a:rect l="l" t="t" r="r" b="b"/>
                <a:pathLst>
                  <a:path w="2373418" h="2378746">
                    <a:moveTo>
                      <a:pt x="1189373" y="0"/>
                    </a:moveTo>
                    <a:lnTo>
                      <a:pt x="1189373" y="287688"/>
                    </a:lnTo>
                    <a:cubicBezTo>
                      <a:pt x="691386" y="287688"/>
                      <a:pt x="287688" y="691386"/>
                      <a:pt x="287688" y="1189373"/>
                    </a:cubicBezTo>
                    <a:cubicBezTo>
                      <a:pt x="287688" y="1687360"/>
                      <a:pt x="691386" y="2091058"/>
                      <a:pt x="1189373" y="2091058"/>
                    </a:cubicBezTo>
                    <a:cubicBezTo>
                      <a:pt x="1651642" y="2091058"/>
                      <a:pt x="2032663" y="1743194"/>
                      <a:pt x="2084369" y="1294891"/>
                    </a:cubicBezTo>
                    <a:lnTo>
                      <a:pt x="2373418" y="1294891"/>
                    </a:lnTo>
                    <a:cubicBezTo>
                      <a:pt x="2320695" y="1902370"/>
                      <a:pt x="1810666" y="2378746"/>
                      <a:pt x="1189373" y="2378746"/>
                    </a:cubicBezTo>
                    <a:cubicBezTo>
                      <a:pt x="532500" y="2378746"/>
                      <a:pt x="0" y="1846246"/>
                      <a:pt x="0" y="1189373"/>
                    </a:cubicBezTo>
                    <a:cubicBezTo>
                      <a:pt x="0" y="532500"/>
                      <a:pt x="532500" y="0"/>
                      <a:pt x="1189373" y="0"/>
                    </a:cubicBezTo>
                    <a:close/>
                  </a:path>
                </a:pathLst>
              </a:custGeom>
              <a:solidFill>
                <a:srgbClr val="B1A9A5"/>
              </a:solidFill>
              <a:ln>
                <a:noFill/>
              </a:ln>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grpSp>
        <p:sp>
          <p:nvSpPr>
            <p:cNvPr id="8" name="TextBox 7"/>
            <p:cNvSpPr txBox="1"/>
            <p:nvPr/>
          </p:nvSpPr>
          <p:spPr>
            <a:xfrm>
              <a:off x="1584480" y="1844450"/>
              <a:ext cx="791210" cy="457200"/>
            </a:xfrm>
            <a:prstGeom prst="rect">
              <a:avLst/>
            </a:prstGeom>
            <a:noFill/>
          </p:spPr>
          <p:txBody>
            <a:bodyPr wrap="none" rtlCol="0">
              <a:spAutoFit/>
            </a:bodyPr>
            <a:lstStyle/>
            <a:p>
              <a:r>
                <a:rPr lang="en-US" altLang="zh-CN" sz="2400" dirty="0">
                  <a:latin typeface="方正大黑简体" panose="02010601030101010101" pitchFamily="2" charset="-122"/>
                  <a:ea typeface="方正大黑简体" panose="02010601030101010101" pitchFamily="2" charset="-122"/>
                </a:rPr>
                <a:t>76%</a:t>
              </a:r>
              <a:endParaRPr lang="zh-CN" altLang="en-US" sz="2400" dirty="0">
                <a:latin typeface="方正大黑简体" panose="02010601030101010101" pitchFamily="2" charset="-122"/>
                <a:ea typeface="方正大黑简体" panose="02010601030101010101" pitchFamily="2" charset="-122"/>
              </a:endParaRPr>
            </a:p>
          </p:txBody>
        </p:sp>
        <p:sp>
          <p:nvSpPr>
            <p:cNvPr id="9" name="TextBox 8"/>
            <p:cNvSpPr txBox="1"/>
            <p:nvPr/>
          </p:nvSpPr>
          <p:spPr>
            <a:xfrm>
              <a:off x="1382103" y="2288610"/>
              <a:ext cx="1198881" cy="417830"/>
            </a:xfrm>
            <a:prstGeom prst="rect">
              <a:avLst/>
            </a:prstGeom>
            <a:noFill/>
          </p:spPr>
          <p:txBody>
            <a:bodyPr wrap="none" rtlCol="0">
              <a:spAutoFit/>
            </a:bodyPr>
            <a:lstStyle/>
            <a:p>
              <a:r>
                <a:rPr lang="zh-CN" altLang="en-US" sz="2000" b="1" dirty="0">
                  <a:solidFill>
                    <a:schemeClr val="tx1">
                      <a:lumMod val="75000"/>
                      <a:lumOff val="25000"/>
                    </a:schemeClr>
                  </a:solidFill>
                  <a:latin typeface="微软雅黑" panose="020B0503020204020204" charset="-122"/>
                  <a:ea typeface="微软雅黑" panose="020B0503020204020204" charset="-122"/>
                </a:rPr>
                <a:t>添加标题</a:t>
              </a:r>
            </a:p>
          </p:txBody>
        </p:sp>
      </p:grpSp>
      <p:grpSp>
        <p:nvGrpSpPr>
          <p:cNvPr id="12" name="组合 11"/>
          <p:cNvGrpSpPr/>
          <p:nvPr/>
        </p:nvGrpSpPr>
        <p:grpSpPr>
          <a:xfrm>
            <a:off x="2365347" y="4031190"/>
            <a:ext cx="2223504" cy="1963708"/>
            <a:chOff x="804672" y="3483883"/>
            <a:chExt cx="2223504" cy="1963708"/>
          </a:xfrm>
        </p:grpSpPr>
        <p:sp>
          <p:nvSpPr>
            <p:cNvPr id="13" name="矩形 12"/>
            <p:cNvSpPr/>
            <p:nvPr/>
          </p:nvSpPr>
          <p:spPr>
            <a:xfrm>
              <a:off x="901552" y="3483883"/>
              <a:ext cx="2126624" cy="70717"/>
            </a:xfrm>
            <a:prstGeom prst="rect">
              <a:avLst/>
            </a:prstGeom>
            <a:solidFill>
              <a:srgbClr val="BCB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65">
                <a:solidFill>
                  <a:schemeClr val="tx1">
                    <a:lumMod val="75000"/>
                    <a:lumOff val="25000"/>
                  </a:schemeClr>
                </a:solidFill>
              </a:endParaRPr>
            </a:p>
          </p:txBody>
        </p:sp>
        <p:sp>
          <p:nvSpPr>
            <p:cNvPr id="14" name="矩形 13"/>
            <p:cNvSpPr/>
            <p:nvPr/>
          </p:nvSpPr>
          <p:spPr>
            <a:xfrm>
              <a:off x="804672" y="3633396"/>
              <a:ext cx="2198213" cy="1814195"/>
            </a:xfrm>
            <a:prstGeom prst="rect">
              <a:avLst/>
            </a:prstGeom>
          </p:spPr>
          <p:txBody>
            <a:bodyPr wrap="square">
              <a:spAutoFit/>
            </a:bodyPr>
            <a:lstStyle/>
            <a:p>
              <a:pPr>
                <a:lnSpc>
                  <a:spcPct val="130000"/>
                </a:lnSpc>
                <a:spcBef>
                  <a:spcPct val="0"/>
                </a:spcBef>
                <a:buNone/>
              </a:pPr>
              <a:r>
                <a:rPr lang="zh-CN" altLang="en-US" sz="1465"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a:t>
              </a:r>
              <a:r>
                <a:rPr lang="zh-CN" altLang="en-US" sz="1465"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在此录入上述图表的描述说明。</a:t>
              </a:r>
            </a:p>
            <a:p>
              <a:pPr>
                <a:lnSpc>
                  <a:spcPct val="120000"/>
                </a:lnSpc>
              </a:pPr>
              <a:endParaRPr lang="zh-CN" altLang="en-US" sz="1465"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grpSp>
      <p:grpSp>
        <p:nvGrpSpPr>
          <p:cNvPr id="15" name="组合 14"/>
          <p:cNvGrpSpPr/>
          <p:nvPr/>
        </p:nvGrpSpPr>
        <p:grpSpPr>
          <a:xfrm>
            <a:off x="5100845" y="1723609"/>
            <a:ext cx="2126625" cy="2129124"/>
            <a:chOff x="3540169" y="1176303"/>
            <a:chExt cx="2126625" cy="2129124"/>
          </a:xfrm>
        </p:grpSpPr>
        <p:sp>
          <p:nvSpPr>
            <p:cNvPr id="16" name="椭圆 15"/>
            <p:cNvSpPr/>
            <p:nvPr/>
          </p:nvSpPr>
          <p:spPr>
            <a:xfrm>
              <a:off x="3540169" y="1176303"/>
              <a:ext cx="2025824" cy="2025823"/>
            </a:xfrm>
            <a:prstGeom prst="ellipse">
              <a:avLst/>
            </a:prstGeom>
            <a:noFill/>
            <a:ln w="1905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
            <p:cNvSpPr/>
            <p:nvPr/>
          </p:nvSpPr>
          <p:spPr>
            <a:xfrm>
              <a:off x="3577963" y="2288243"/>
              <a:ext cx="2088831" cy="1017184"/>
            </a:xfrm>
            <a:custGeom>
              <a:avLst/>
              <a:gdLst/>
              <a:ahLst/>
              <a:cxnLst/>
              <a:rect l="l" t="t" r="r" b="b"/>
              <a:pathLst>
                <a:path w="2088831" h="1017184">
                  <a:moveTo>
                    <a:pt x="1817562" y="0"/>
                  </a:moveTo>
                  <a:lnTo>
                    <a:pt x="2088831" y="0"/>
                  </a:lnTo>
                  <a:cubicBezTo>
                    <a:pt x="2039351" y="570111"/>
                    <a:pt x="1560695" y="1017184"/>
                    <a:pt x="977619" y="1017184"/>
                  </a:cubicBezTo>
                  <a:cubicBezTo>
                    <a:pt x="556457" y="1017184"/>
                    <a:pt x="189775" y="783931"/>
                    <a:pt x="0" y="439399"/>
                  </a:cubicBezTo>
                  <a:lnTo>
                    <a:pt x="248210" y="323051"/>
                  </a:lnTo>
                  <a:cubicBezTo>
                    <a:pt x="391494" y="577373"/>
                    <a:pt x="664725" y="747193"/>
                    <a:pt x="977619" y="747193"/>
                  </a:cubicBezTo>
                  <a:cubicBezTo>
                    <a:pt x="1411453" y="747193"/>
                    <a:pt x="1769037" y="420726"/>
                    <a:pt x="1817562" y="0"/>
                  </a:cubicBezTo>
                  <a:close/>
                </a:path>
              </a:pathLst>
            </a:custGeom>
            <a:solidFill>
              <a:srgbClr val="BBB1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TextBox 17"/>
            <p:cNvSpPr txBox="1"/>
            <p:nvPr/>
          </p:nvSpPr>
          <p:spPr>
            <a:xfrm>
              <a:off x="4223097" y="1741150"/>
              <a:ext cx="791210" cy="457200"/>
            </a:xfrm>
            <a:prstGeom prst="rect">
              <a:avLst/>
            </a:prstGeom>
            <a:noFill/>
          </p:spPr>
          <p:txBody>
            <a:bodyPr wrap="none" rtlCol="0">
              <a:spAutoFit/>
            </a:bodyPr>
            <a:lstStyle/>
            <a:p>
              <a:r>
                <a:rPr lang="en-US" altLang="zh-CN" sz="2400" dirty="0">
                  <a:latin typeface="方正大黑简体" panose="02010601030101010101" pitchFamily="2" charset="-122"/>
                  <a:ea typeface="方正大黑简体" panose="02010601030101010101" pitchFamily="2" charset="-122"/>
                </a:rPr>
                <a:t>48%</a:t>
              </a:r>
              <a:endParaRPr lang="zh-CN" altLang="en-US" sz="2400" dirty="0">
                <a:latin typeface="方正大黑简体" panose="02010601030101010101" pitchFamily="2" charset="-122"/>
                <a:ea typeface="方正大黑简体" panose="02010601030101010101" pitchFamily="2" charset="-122"/>
              </a:endParaRPr>
            </a:p>
          </p:txBody>
        </p:sp>
        <p:sp>
          <p:nvSpPr>
            <p:cNvPr id="19" name="TextBox 18"/>
            <p:cNvSpPr txBox="1"/>
            <p:nvPr/>
          </p:nvSpPr>
          <p:spPr>
            <a:xfrm>
              <a:off x="3996970" y="2209059"/>
              <a:ext cx="1198880" cy="417830"/>
            </a:xfrm>
            <a:prstGeom prst="rect">
              <a:avLst/>
            </a:prstGeom>
            <a:noFill/>
          </p:spPr>
          <p:txBody>
            <a:bodyPr wrap="none" rtlCol="0">
              <a:spAutoFit/>
            </a:bodyPr>
            <a:lstStyle/>
            <a:p>
              <a:r>
                <a:rPr lang="zh-CN" altLang="en-US" sz="2000" b="1" dirty="0">
                  <a:solidFill>
                    <a:schemeClr val="tx1">
                      <a:lumMod val="75000"/>
                      <a:lumOff val="25000"/>
                    </a:schemeClr>
                  </a:solidFill>
                  <a:latin typeface="微软雅黑" panose="020B0503020204020204" charset="-122"/>
                  <a:ea typeface="微软雅黑" panose="020B0503020204020204" charset="-122"/>
                </a:rPr>
                <a:t>添加标题</a:t>
              </a:r>
            </a:p>
          </p:txBody>
        </p:sp>
      </p:grpSp>
      <p:grpSp>
        <p:nvGrpSpPr>
          <p:cNvPr id="20" name="组合 19"/>
          <p:cNvGrpSpPr/>
          <p:nvPr/>
        </p:nvGrpSpPr>
        <p:grpSpPr>
          <a:xfrm>
            <a:off x="5003967" y="4031018"/>
            <a:ext cx="2295900" cy="1695103"/>
            <a:chOff x="3443290" y="3483074"/>
            <a:chExt cx="2295900" cy="1695103"/>
          </a:xfrm>
        </p:grpSpPr>
        <p:sp>
          <p:nvSpPr>
            <p:cNvPr id="21" name="矩形 20"/>
            <p:cNvSpPr/>
            <p:nvPr/>
          </p:nvSpPr>
          <p:spPr>
            <a:xfrm>
              <a:off x="3540169" y="3483074"/>
              <a:ext cx="2126624" cy="70717"/>
            </a:xfrm>
            <a:prstGeom prst="rect">
              <a:avLst/>
            </a:prstGeom>
            <a:solidFill>
              <a:srgbClr val="BBB1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65">
                <a:solidFill>
                  <a:schemeClr val="tx1">
                    <a:lumMod val="75000"/>
                    <a:lumOff val="25000"/>
                  </a:schemeClr>
                </a:solidFill>
              </a:endParaRPr>
            </a:p>
          </p:txBody>
        </p:sp>
        <p:sp>
          <p:nvSpPr>
            <p:cNvPr id="22" name="矩形 21"/>
            <p:cNvSpPr/>
            <p:nvPr/>
          </p:nvSpPr>
          <p:spPr>
            <a:xfrm>
              <a:off x="3443290" y="3632587"/>
              <a:ext cx="2295900" cy="1545590"/>
            </a:xfrm>
            <a:prstGeom prst="rect">
              <a:avLst/>
            </a:prstGeom>
          </p:spPr>
          <p:txBody>
            <a:bodyPr wrap="square">
              <a:spAutoFit/>
            </a:bodyPr>
            <a:lstStyle/>
            <a:p>
              <a:pPr>
                <a:lnSpc>
                  <a:spcPct val="130000"/>
                </a:lnSpc>
                <a:spcBef>
                  <a:spcPct val="0"/>
                </a:spcBef>
                <a:buNone/>
              </a:pPr>
              <a:r>
                <a:rPr lang="zh-CN" altLang="en-US" sz="1465"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a:t>
              </a:r>
              <a:r>
                <a:rPr lang="zh-CN" altLang="en-US" sz="1465"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在此录入上述图表的描述说明。</a:t>
              </a:r>
            </a:p>
          </p:txBody>
        </p:sp>
      </p:grpSp>
      <p:grpSp>
        <p:nvGrpSpPr>
          <p:cNvPr id="23" name="组合 22"/>
          <p:cNvGrpSpPr/>
          <p:nvPr/>
        </p:nvGrpSpPr>
        <p:grpSpPr>
          <a:xfrm>
            <a:off x="7739463" y="1723609"/>
            <a:ext cx="2122208" cy="2129124"/>
            <a:chOff x="6178788" y="1176303"/>
            <a:chExt cx="2122208" cy="2129124"/>
          </a:xfrm>
        </p:grpSpPr>
        <p:sp>
          <p:nvSpPr>
            <p:cNvPr id="24" name="椭圆 23"/>
            <p:cNvSpPr/>
            <p:nvPr/>
          </p:nvSpPr>
          <p:spPr>
            <a:xfrm>
              <a:off x="6275172" y="1176303"/>
              <a:ext cx="2025824" cy="2025823"/>
            </a:xfrm>
            <a:prstGeom prst="ellipse">
              <a:avLst/>
            </a:prstGeom>
            <a:noFill/>
            <a:ln w="1905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5" name="TextBox 24"/>
            <p:cNvSpPr txBox="1"/>
            <p:nvPr/>
          </p:nvSpPr>
          <p:spPr>
            <a:xfrm>
              <a:off x="6958100" y="1741150"/>
              <a:ext cx="791210" cy="457200"/>
            </a:xfrm>
            <a:prstGeom prst="rect">
              <a:avLst/>
            </a:prstGeom>
            <a:noFill/>
          </p:spPr>
          <p:txBody>
            <a:bodyPr wrap="none" rtlCol="0">
              <a:spAutoFit/>
            </a:bodyPr>
            <a:lstStyle/>
            <a:p>
              <a:r>
                <a:rPr lang="en-US" altLang="zh-CN" sz="2400" dirty="0">
                  <a:latin typeface="方正大黑简体" panose="02010601030101010101" pitchFamily="2" charset="-122"/>
                  <a:ea typeface="方正大黑简体" panose="02010601030101010101" pitchFamily="2" charset="-122"/>
                </a:rPr>
                <a:t>22%</a:t>
              </a:r>
              <a:endParaRPr lang="zh-CN" altLang="en-US" sz="2400" dirty="0">
                <a:latin typeface="方正大黑简体" panose="02010601030101010101" pitchFamily="2" charset="-122"/>
                <a:ea typeface="方正大黑简体" panose="02010601030101010101" pitchFamily="2" charset="-122"/>
              </a:endParaRPr>
            </a:p>
          </p:txBody>
        </p:sp>
        <p:sp>
          <p:nvSpPr>
            <p:cNvPr id="26" name="TextBox 25"/>
            <p:cNvSpPr txBox="1"/>
            <p:nvPr/>
          </p:nvSpPr>
          <p:spPr>
            <a:xfrm>
              <a:off x="6743848" y="2244684"/>
              <a:ext cx="1198880" cy="417830"/>
            </a:xfrm>
            <a:prstGeom prst="rect">
              <a:avLst/>
            </a:prstGeom>
            <a:noFill/>
          </p:spPr>
          <p:txBody>
            <a:bodyPr wrap="none" rtlCol="0">
              <a:spAutoFit/>
            </a:bodyPr>
            <a:lstStyle/>
            <a:p>
              <a:r>
                <a:rPr lang="zh-CN" altLang="en-US" sz="2000" b="1" dirty="0">
                  <a:solidFill>
                    <a:schemeClr val="tx1">
                      <a:lumMod val="75000"/>
                      <a:lumOff val="25000"/>
                    </a:schemeClr>
                  </a:solidFill>
                  <a:latin typeface="微软雅黑" panose="020B0503020204020204" charset="-122"/>
                  <a:ea typeface="微软雅黑" panose="020B0503020204020204" charset="-122"/>
                </a:rPr>
                <a:t>添加标题</a:t>
              </a:r>
            </a:p>
          </p:txBody>
        </p:sp>
        <p:sp>
          <p:nvSpPr>
            <p:cNvPr id="27" name="椭圆 1"/>
            <p:cNvSpPr/>
            <p:nvPr/>
          </p:nvSpPr>
          <p:spPr>
            <a:xfrm>
              <a:off x="6178788" y="2276645"/>
              <a:ext cx="1173991" cy="1028782"/>
            </a:xfrm>
            <a:custGeom>
              <a:avLst/>
              <a:gdLst/>
              <a:ahLst/>
              <a:cxnLst/>
              <a:rect l="l" t="t" r="r" b="b"/>
              <a:pathLst>
                <a:path w="1173991" h="1028782">
                  <a:moveTo>
                    <a:pt x="0" y="0"/>
                  </a:moveTo>
                  <a:lnTo>
                    <a:pt x="270084" y="0"/>
                  </a:lnTo>
                  <a:cubicBezTo>
                    <a:pt x="313795" y="426278"/>
                    <a:pt x="673965" y="758791"/>
                    <a:pt x="1111797" y="758791"/>
                  </a:cubicBezTo>
                  <a:lnTo>
                    <a:pt x="1173991" y="755875"/>
                  </a:lnTo>
                  <a:lnTo>
                    <a:pt x="1173991" y="1025811"/>
                  </a:lnTo>
                  <a:cubicBezTo>
                    <a:pt x="1153450" y="1028208"/>
                    <a:pt x="1132691" y="1028782"/>
                    <a:pt x="1111797" y="1028782"/>
                  </a:cubicBezTo>
                  <a:cubicBezTo>
                    <a:pt x="524781" y="1028782"/>
                    <a:pt x="43600" y="575645"/>
                    <a:pt x="0" y="0"/>
                  </a:cubicBezTo>
                  <a:close/>
                </a:path>
              </a:pathLst>
            </a:custGeom>
            <a:solidFill>
              <a:srgbClr val="BCB7B3"/>
            </a:solidFill>
            <a:ln>
              <a:noFill/>
            </a:ln>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grpSp>
      <p:grpSp>
        <p:nvGrpSpPr>
          <p:cNvPr id="28" name="组合 27"/>
          <p:cNvGrpSpPr/>
          <p:nvPr/>
        </p:nvGrpSpPr>
        <p:grpSpPr>
          <a:xfrm>
            <a:off x="7762413" y="4032662"/>
            <a:ext cx="2225195" cy="1695105"/>
            <a:chOff x="6201738" y="3485358"/>
            <a:chExt cx="2225194" cy="1695105"/>
          </a:xfrm>
        </p:grpSpPr>
        <p:sp>
          <p:nvSpPr>
            <p:cNvPr id="29" name="矩形 28"/>
            <p:cNvSpPr/>
            <p:nvPr/>
          </p:nvSpPr>
          <p:spPr>
            <a:xfrm>
              <a:off x="6275172" y="3485358"/>
              <a:ext cx="2126624" cy="70717"/>
            </a:xfrm>
            <a:prstGeom prst="rect">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65">
                <a:solidFill>
                  <a:schemeClr val="tx1">
                    <a:lumMod val="75000"/>
                    <a:lumOff val="25000"/>
                  </a:schemeClr>
                </a:solidFill>
              </a:endParaRPr>
            </a:p>
          </p:txBody>
        </p:sp>
        <p:sp>
          <p:nvSpPr>
            <p:cNvPr id="30" name="矩形 29"/>
            <p:cNvSpPr/>
            <p:nvPr/>
          </p:nvSpPr>
          <p:spPr>
            <a:xfrm>
              <a:off x="6201738" y="3634873"/>
              <a:ext cx="2225194" cy="1545590"/>
            </a:xfrm>
            <a:prstGeom prst="rect">
              <a:avLst/>
            </a:prstGeom>
          </p:spPr>
          <p:txBody>
            <a:bodyPr wrap="square">
              <a:spAutoFit/>
            </a:bodyPr>
            <a:lstStyle/>
            <a:p>
              <a:pPr>
                <a:lnSpc>
                  <a:spcPct val="130000"/>
                </a:lnSpc>
                <a:spcBef>
                  <a:spcPct val="0"/>
                </a:spcBef>
                <a:buNone/>
              </a:pPr>
              <a:r>
                <a:rPr lang="zh-CN" altLang="en-US" sz="1465"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a:t>
              </a:r>
              <a:r>
                <a:rPr lang="zh-CN" altLang="en-US" sz="1465"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在此录入上述图表的描述说明。</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360"/>
                                          </p:val>
                                        </p:tav>
                                        <p:tav tm="100000">
                                          <p:val>
                                            <p:fltVal val="0"/>
                                          </p:val>
                                        </p:tav>
                                      </p:tavLst>
                                    </p:anim>
                                    <p:animEffect transition="in" filter="fade">
                                      <p:cBhvr>
                                        <p:cTn id="10" dur="1000"/>
                                        <p:tgtEl>
                                          <p:spTgt spid="6"/>
                                        </p:tgtEl>
                                      </p:cBhvr>
                                    </p:animEffect>
                                  </p:childTnLst>
                                </p:cTn>
                              </p:par>
                              <p:par>
                                <p:cTn id="11" presetID="47" presetClass="entr" presetSubtype="0" fill="hold" nodeType="withEffect">
                                  <p:stCondLst>
                                    <p:cond delay="6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49" presetClass="entr" presetSubtype="0" decel="100000" fill="hold" nodeType="withEffect">
                                  <p:stCondLst>
                                    <p:cond delay="700"/>
                                  </p:stCondLst>
                                  <p:childTnLst>
                                    <p:set>
                                      <p:cBhvr>
                                        <p:cTn id="17" dur="1" fill="hold">
                                          <p:stCondLst>
                                            <p:cond delay="0"/>
                                          </p:stCondLst>
                                        </p:cTn>
                                        <p:tgtEl>
                                          <p:spTgt spid="15"/>
                                        </p:tgtEl>
                                        <p:attrNameLst>
                                          <p:attrName>style.visibility</p:attrName>
                                        </p:attrNameLst>
                                      </p:cBhvr>
                                      <p:to>
                                        <p:strVal val="visible"/>
                                      </p:to>
                                    </p:set>
                                    <p:anim calcmode="lin" valueType="num">
                                      <p:cBhvr>
                                        <p:cTn id="18" dur="1000" fill="hold"/>
                                        <p:tgtEl>
                                          <p:spTgt spid="15"/>
                                        </p:tgtEl>
                                        <p:attrNameLst>
                                          <p:attrName>ppt_w</p:attrName>
                                        </p:attrNameLst>
                                      </p:cBhvr>
                                      <p:tavLst>
                                        <p:tav tm="0">
                                          <p:val>
                                            <p:fltVal val="0"/>
                                          </p:val>
                                        </p:tav>
                                        <p:tav tm="100000">
                                          <p:val>
                                            <p:strVal val="#ppt_w"/>
                                          </p:val>
                                        </p:tav>
                                      </p:tavLst>
                                    </p:anim>
                                    <p:anim calcmode="lin" valueType="num">
                                      <p:cBhvr>
                                        <p:cTn id="19" dur="1000" fill="hold"/>
                                        <p:tgtEl>
                                          <p:spTgt spid="15"/>
                                        </p:tgtEl>
                                        <p:attrNameLst>
                                          <p:attrName>ppt_h</p:attrName>
                                        </p:attrNameLst>
                                      </p:cBhvr>
                                      <p:tavLst>
                                        <p:tav tm="0">
                                          <p:val>
                                            <p:fltVal val="0"/>
                                          </p:val>
                                        </p:tav>
                                        <p:tav tm="100000">
                                          <p:val>
                                            <p:strVal val="#ppt_h"/>
                                          </p:val>
                                        </p:tav>
                                      </p:tavLst>
                                    </p:anim>
                                    <p:anim calcmode="lin" valueType="num">
                                      <p:cBhvr>
                                        <p:cTn id="20" dur="1000" fill="hold"/>
                                        <p:tgtEl>
                                          <p:spTgt spid="15"/>
                                        </p:tgtEl>
                                        <p:attrNameLst>
                                          <p:attrName>style.rotation</p:attrName>
                                        </p:attrNameLst>
                                      </p:cBhvr>
                                      <p:tavLst>
                                        <p:tav tm="0">
                                          <p:val>
                                            <p:fltVal val="360"/>
                                          </p:val>
                                        </p:tav>
                                        <p:tav tm="100000">
                                          <p:val>
                                            <p:fltVal val="0"/>
                                          </p:val>
                                        </p:tav>
                                      </p:tavLst>
                                    </p:anim>
                                    <p:animEffect transition="in" filter="fade">
                                      <p:cBhvr>
                                        <p:cTn id="21" dur="1000"/>
                                        <p:tgtEl>
                                          <p:spTgt spid="15"/>
                                        </p:tgtEl>
                                      </p:cBhvr>
                                    </p:animEffect>
                                  </p:childTnLst>
                                </p:cTn>
                              </p:par>
                              <p:par>
                                <p:cTn id="22" presetID="47" presetClass="entr" presetSubtype="0" fill="hold" nodeType="withEffect">
                                  <p:stCondLst>
                                    <p:cond delay="160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par>
                                <p:cTn id="27" presetID="49" presetClass="entr" presetSubtype="0" decel="100000" fill="hold" nodeType="withEffect">
                                  <p:stCondLst>
                                    <p:cond delay="1500"/>
                                  </p:stCondLst>
                                  <p:childTnLst>
                                    <p:set>
                                      <p:cBhvr>
                                        <p:cTn id="28" dur="1" fill="hold">
                                          <p:stCondLst>
                                            <p:cond delay="0"/>
                                          </p:stCondLst>
                                        </p:cTn>
                                        <p:tgtEl>
                                          <p:spTgt spid="23"/>
                                        </p:tgtEl>
                                        <p:attrNameLst>
                                          <p:attrName>style.visibility</p:attrName>
                                        </p:attrNameLst>
                                      </p:cBhvr>
                                      <p:to>
                                        <p:strVal val="visible"/>
                                      </p:to>
                                    </p:set>
                                    <p:anim calcmode="lin" valueType="num">
                                      <p:cBhvr>
                                        <p:cTn id="29" dur="1000" fill="hold"/>
                                        <p:tgtEl>
                                          <p:spTgt spid="23"/>
                                        </p:tgtEl>
                                        <p:attrNameLst>
                                          <p:attrName>ppt_w</p:attrName>
                                        </p:attrNameLst>
                                      </p:cBhvr>
                                      <p:tavLst>
                                        <p:tav tm="0">
                                          <p:val>
                                            <p:fltVal val="0"/>
                                          </p:val>
                                        </p:tav>
                                        <p:tav tm="100000">
                                          <p:val>
                                            <p:strVal val="#ppt_w"/>
                                          </p:val>
                                        </p:tav>
                                      </p:tavLst>
                                    </p:anim>
                                    <p:anim calcmode="lin" valueType="num">
                                      <p:cBhvr>
                                        <p:cTn id="30" dur="1000" fill="hold"/>
                                        <p:tgtEl>
                                          <p:spTgt spid="23"/>
                                        </p:tgtEl>
                                        <p:attrNameLst>
                                          <p:attrName>ppt_h</p:attrName>
                                        </p:attrNameLst>
                                      </p:cBhvr>
                                      <p:tavLst>
                                        <p:tav tm="0">
                                          <p:val>
                                            <p:fltVal val="0"/>
                                          </p:val>
                                        </p:tav>
                                        <p:tav tm="100000">
                                          <p:val>
                                            <p:strVal val="#ppt_h"/>
                                          </p:val>
                                        </p:tav>
                                      </p:tavLst>
                                    </p:anim>
                                    <p:anim calcmode="lin" valueType="num">
                                      <p:cBhvr>
                                        <p:cTn id="31" dur="1000" fill="hold"/>
                                        <p:tgtEl>
                                          <p:spTgt spid="23"/>
                                        </p:tgtEl>
                                        <p:attrNameLst>
                                          <p:attrName>style.rotation</p:attrName>
                                        </p:attrNameLst>
                                      </p:cBhvr>
                                      <p:tavLst>
                                        <p:tav tm="0">
                                          <p:val>
                                            <p:fltVal val="360"/>
                                          </p:val>
                                        </p:tav>
                                        <p:tav tm="100000">
                                          <p:val>
                                            <p:fltVal val="0"/>
                                          </p:val>
                                        </p:tav>
                                      </p:tavLst>
                                    </p:anim>
                                    <p:animEffect transition="in" filter="fade">
                                      <p:cBhvr>
                                        <p:cTn id="32" dur="1000"/>
                                        <p:tgtEl>
                                          <p:spTgt spid="23"/>
                                        </p:tgtEl>
                                      </p:cBhvr>
                                    </p:animEffect>
                                  </p:childTnLst>
                                </p:cTn>
                              </p:par>
                              <p:par>
                                <p:cTn id="33" presetID="47" presetClass="entr" presetSubtype="0" fill="hold" nodeType="withEffect">
                                  <p:stCondLst>
                                    <p:cond delay="230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anim calcmode="lin" valueType="num">
                                      <p:cBhvr>
                                        <p:cTn id="36" dur="1000" fill="hold"/>
                                        <p:tgtEl>
                                          <p:spTgt spid="28"/>
                                        </p:tgtEl>
                                        <p:attrNameLst>
                                          <p:attrName>ppt_x</p:attrName>
                                        </p:attrNameLst>
                                      </p:cBhvr>
                                      <p:tavLst>
                                        <p:tav tm="0">
                                          <p:val>
                                            <p:strVal val="#ppt_x"/>
                                          </p:val>
                                        </p:tav>
                                        <p:tav tm="100000">
                                          <p:val>
                                            <p:strVal val="#ppt_x"/>
                                          </p:val>
                                        </p:tav>
                                      </p:tavLst>
                                    </p:anim>
                                    <p:anim calcmode="lin" valueType="num">
                                      <p:cBhvr>
                                        <p:cTn id="3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矩形 84"/>
          <p:cNvSpPr/>
          <p:nvPr/>
        </p:nvSpPr>
        <p:spPr>
          <a:xfrm>
            <a:off x="3617595" y="347345"/>
            <a:ext cx="4964430"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lumMod val="65000"/>
                    <a:lumOff val="35000"/>
                  </a:schemeClr>
                </a:solidFill>
                <a:latin typeface="华文中宋" panose="02010600040101010101" charset="-122"/>
                <a:ea typeface="华文中宋" panose="02010600040101010101" charset="-122"/>
              </a:rPr>
              <a:t>单击此处添加标题  </a:t>
            </a:r>
          </a:p>
          <a:p>
            <a:pPr algn="ctr"/>
            <a:r>
              <a:rPr lang="en-US" altLang="zh-CN" sz="1400" dirty="0">
                <a:solidFill>
                  <a:schemeClr val="tx1">
                    <a:lumMod val="65000"/>
                    <a:lumOff val="35000"/>
                  </a:schemeClr>
                </a:solidFill>
                <a:latin typeface="华文中宋" panose="02010600040101010101" charset="-122"/>
                <a:ea typeface="华文中宋" panose="02010600040101010101" charset="-122"/>
              </a:rPr>
              <a:t>Click here to add a title</a:t>
            </a:r>
          </a:p>
        </p:txBody>
      </p:sp>
      <p:sp>
        <p:nvSpPr>
          <p:cNvPr id="6" name="矩形 47"/>
          <p:cNvSpPr>
            <a:spLocks noChangeArrowheads="1"/>
          </p:cNvSpPr>
          <p:nvPr/>
        </p:nvSpPr>
        <p:spPr bwMode="auto">
          <a:xfrm>
            <a:off x="1408885" y="5337086"/>
            <a:ext cx="9203453" cy="62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ct val="120000"/>
              </a:lnSpc>
              <a:spcBef>
                <a:spcPct val="0"/>
              </a:spcBef>
              <a:buNone/>
            </a:pPr>
            <a:r>
              <a:rPr lang="zh-CN" altLang="en-US" sz="1465" dirty="0">
                <a:solidFill>
                  <a:schemeClr val="tx1">
                    <a:lumMod val="75000"/>
                    <a:lumOff val="25000"/>
                  </a:schemeClr>
                </a:solidFill>
                <a:sym typeface="微软雅黑" panose="020B0503020204020204" charset="-122"/>
              </a:rPr>
              <a:t>在此录入上述图表的综合描述说明，在此录入上述图表的综合描述说明。在此录入上述图表的描述说明，在此录入上述图表的综合描述说明，在此录入上述图表的综合描述说明，在此录入上述图表的综合描述说明。</a:t>
            </a:r>
          </a:p>
        </p:txBody>
      </p:sp>
      <p:grpSp>
        <p:nvGrpSpPr>
          <p:cNvPr id="7" name="组合 6"/>
          <p:cNvGrpSpPr/>
          <p:nvPr/>
        </p:nvGrpSpPr>
        <p:grpSpPr>
          <a:xfrm>
            <a:off x="1687631" y="1504889"/>
            <a:ext cx="4082455" cy="136083"/>
            <a:chOff x="1507396" y="1628800"/>
            <a:chExt cx="4320480" cy="144016"/>
          </a:xfrm>
        </p:grpSpPr>
        <p:cxnSp>
          <p:nvCxnSpPr>
            <p:cNvPr id="8" name="直接连接符 7"/>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6294850" y="1504889"/>
            <a:ext cx="4082455" cy="136083"/>
            <a:chOff x="1507396" y="1628800"/>
            <a:chExt cx="4320480" cy="144016"/>
          </a:xfrm>
        </p:grpSpPr>
        <p:cxnSp>
          <p:nvCxnSpPr>
            <p:cNvPr id="20" name="直接连接符 19"/>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1" name="TextBox 132"/>
          <p:cNvSpPr txBox="1"/>
          <p:nvPr/>
        </p:nvSpPr>
        <p:spPr>
          <a:xfrm>
            <a:off x="5590816" y="1243155"/>
            <a:ext cx="360680" cy="285750"/>
          </a:xfrm>
          <a:prstGeom prst="rect">
            <a:avLst/>
          </a:prstGeom>
          <a:noFill/>
        </p:spPr>
        <p:txBody>
          <a:bodyPr wrap="none" lIns="91438" tIns="45718" rIns="91438" bIns="45718" rtlCol="0">
            <a:spAutoFit/>
          </a:bodyPr>
          <a:lstStyle/>
          <a:p>
            <a:r>
              <a:rPr lang="en-US" altLang="zh-CN" sz="1200">
                <a:solidFill>
                  <a:schemeClr val="tx1">
                    <a:lumMod val="75000"/>
                    <a:lumOff val="25000"/>
                  </a:schemeClr>
                </a:solidFill>
                <a:latin typeface="微软雅黑" panose="020B0503020204020204" charset="-122"/>
                <a:ea typeface="微软雅黑" panose="020B0503020204020204" charset="-122"/>
              </a:rPr>
              <a:t>10</a:t>
            </a:r>
            <a:endParaRPr lang="zh-CN" altLang="en-US" sz="1200">
              <a:solidFill>
                <a:schemeClr val="tx1">
                  <a:lumMod val="75000"/>
                  <a:lumOff val="25000"/>
                </a:schemeClr>
              </a:solidFill>
              <a:latin typeface="微软雅黑" panose="020B0503020204020204" charset="-122"/>
              <a:ea typeface="微软雅黑" panose="020B0503020204020204" charset="-122"/>
            </a:endParaRPr>
          </a:p>
        </p:txBody>
      </p:sp>
      <p:sp>
        <p:nvSpPr>
          <p:cNvPr id="32" name="TextBox 133"/>
          <p:cNvSpPr txBox="1"/>
          <p:nvPr/>
        </p:nvSpPr>
        <p:spPr>
          <a:xfrm>
            <a:off x="5144408" y="1243155"/>
            <a:ext cx="360680" cy="285750"/>
          </a:xfrm>
          <a:prstGeom prst="rect">
            <a:avLst/>
          </a:prstGeom>
          <a:noFill/>
        </p:spPr>
        <p:txBody>
          <a:bodyPr wrap="none" lIns="91438" tIns="45718" rIns="91438" bIns="45718" rtlCol="0">
            <a:spAutoFit/>
          </a:bodyPr>
          <a:lstStyle/>
          <a:p>
            <a:r>
              <a:rPr lang="en-US" altLang="zh-CN" sz="1200">
                <a:solidFill>
                  <a:schemeClr val="tx1">
                    <a:lumMod val="75000"/>
                    <a:lumOff val="25000"/>
                  </a:schemeClr>
                </a:solidFill>
                <a:latin typeface="微软雅黑" panose="020B0503020204020204" charset="-122"/>
                <a:ea typeface="微软雅黑" panose="020B0503020204020204" charset="-122"/>
              </a:rPr>
              <a:t>20</a:t>
            </a:r>
            <a:endParaRPr lang="zh-CN" altLang="en-US" sz="1200">
              <a:solidFill>
                <a:schemeClr val="tx1">
                  <a:lumMod val="75000"/>
                  <a:lumOff val="25000"/>
                </a:schemeClr>
              </a:solidFill>
              <a:latin typeface="微软雅黑" panose="020B0503020204020204" charset="-122"/>
              <a:ea typeface="微软雅黑" panose="020B0503020204020204" charset="-122"/>
            </a:endParaRPr>
          </a:p>
        </p:txBody>
      </p:sp>
      <p:sp>
        <p:nvSpPr>
          <p:cNvPr id="33" name="TextBox 134"/>
          <p:cNvSpPr txBox="1"/>
          <p:nvPr/>
        </p:nvSpPr>
        <p:spPr>
          <a:xfrm>
            <a:off x="4690802" y="1243155"/>
            <a:ext cx="360680" cy="285750"/>
          </a:xfrm>
          <a:prstGeom prst="rect">
            <a:avLst/>
          </a:prstGeom>
          <a:noFill/>
        </p:spPr>
        <p:txBody>
          <a:bodyPr wrap="none" lIns="91438" tIns="45718" rIns="91438" bIns="45718" rtlCol="0">
            <a:spAutoFit/>
          </a:bodyPr>
          <a:lstStyle/>
          <a:p>
            <a:r>
              <a:rPr lang="en-US" altLang="zh-CN" sz="1200">
                <a:solidFill>
                  <a:schemeClr val="tx1">
                    <a:lumMod val="75000"/>
                    <a:lumOff val="25000"/>
                  </a:schemeClr>
                </a:solidFill>
                <a:latin typeface="微软雅黑" panose="020B0503020204020204" charset="-122"/>
                <a:ea typeface="微软雅黑" panose="020B0503020204020204" charset="-122"/>
              </a:rPr>
              <a:t>30</a:t>
            </a:r>
            <a:endParaRPr lang="zh-CN" altLang="en-US" sz="1200">
              <a:solidFill>
                <a:schemeClr val="tx1">
                  <a:lumMod val="75000"/>
                  <a:lumOff val="25000"/>
                </a:schemeClr>
              </a:solidFill>
              <a:latin typeface="微软雅黑" panose="020B0503020204020204" charset="-122"/>
              <a:ea typeface="微软雅黑" panose="020B0503020204020204" charset="-122"/>
            </a:endParaRPr>
          </a:p>
        </p:txBody>
      </p:sp>
      <p:sp>
        <p:nvSpPr>
          <p:cNvPr id="34" name="TextBox 135"/>
          <p:cNvSpPr txBox="1"/>
          <p:nvPr/>
        </p:nvSpPr>
        <p:spPr>
          <a:xfrm>
            <a:off x="4237196" y="1243155"/>
            <a:ext cx="360680" cy="285750"/>
          </a:xfrm>
          <a:prstGeom prst="rect">
            <a:avLst/>
          </a:prstGeom>
          <a:noFill/>
        </p:spPr>
        <p:txBody>
          <a:bodyPr wrap="none" lIns="91438" tIns="45718" rIns="91438" bIns="45718" rtlCol="0">
            <a:spAutoFit/>
          </a:bodyPr>
          <a:lstStyle/>
          <a:p>
            <a:r>
              <a:rPr lang="en-US" altLang="zh-CN" sz="1200">
                <a:solidFill>
                  <a:schemeClr val="tx1">
                    <a:lumMod val="75000"/>
                    <a:lumOff val="25000"/>
                  </a:schemeClr>
                </a:solidFill>
                <a:latin typeface="微软雅黑" panose="020B0503020204020204" charset="-122"/>
                <a:ea typeface="微软雅黑" panose="020B0503020204020204" charset="-122"/>
              </a:rPr>
              <a:t>40</a:t>
            </a:r>
            <a:endParaRPr lang="zh-CN" altLang="en-US" sz="1200">
              <a:solidFill>
                <a:schemeClr val="tx1">
                  <a:lumMod val="75000"/>
                  <a:lumOff val="25000"/>
                </a:schemeClr>
              </a:solidFill>
              <a:latin typeface="微软雅黑" panose="020B0503020204020204" charset="-122"/>
              <a:ea typeface="微软雅黑" panose="020B0503020204020204" charset="-122"/>
            </a:endParaRPr>
          </a:p>
        </p:txBody>
      </p:sp>
      <p:sp>
        <p:nvSpPr>
          <p:cNvPr id="35" name="TextBox 136"/>
          <p:cNvSpPr txBox="1"/>
          <p:nvPr/>
        </p:nvSpPr>
        <p:spPr>
          <a:xfrm>
            <a:off x="3783590" y="1243155"/>
            <a:ext cx="360680" cy="285750"/>
          </a:xfrm>
          <a:prstGeom prst="rect">
            <a:avLst/>
          </a:prstGeom>
          <a:noFill/>
        </p:spPr>
        <p:txBody>
          <a:bodyPr wrap="none" lIns="91438" tIns="45718" rIns="91438" bIns="45718" rtlCol="0">
            <a:spAutoFit/>
          </a:bodyPr>
          <a:lstStyle/>
          <a:p>
            <a:r>
              <a:rPr lang="en-US" altLang="zh-CN" sz="1200">
                <a:solidFill>
                  <a:schemeClr val="tx1">
                    <a:lumMod val="75000"/>
                    <a:lumOff val="25000"/>
                  </a:schemeClr>
                </a:solidFill>
                <a:latin typeface="微软雅黑" panose="020B0503020204020204" charset="-122"/>
                <a:ea typeface="微软雅黑" panose="020B0503020204020204" charset="-122"/>
              </a:rPr>
              <a:t>50</a:t>
            </a:r>
            <a:endParaRPr lang="zh-CN" altLang="en-US" sz="1200">
              <a:solidFill>
                <a:schemeClr val="tx1">
                  <a:lumMod val="75000"/>
                  <a:lumOff val="25000"/>
                </a:schemeClr>
              </a:solidFill>
              <a:latin typeface="微软雅黑" panose="020B0503020204020204" charset="-122"/>
              <a:ea typeface="微软雅黑" panose="020B0503020204020204" charset="-122"/>
            </a:endParaRPr>
          </a:p>
        </p:txBody>
      </p:sp>
      <p:sp>
        <p:nvSpPr>
          <p:cNvPr id="36" name="TextBox 137"/>
          <p:cNvSpPr txBox="1"/>
          <p:nvPr/>
        </p:nvSpPr>
        <p:spPr>
          <a:xfrm>
            <a:off x="3329984" y="1243155"/>
            <a:ext cx="360680" cy="285750"/>
          </a:xfrm>
          <a:prstGeom prst="rect">
            <a:avLst/>
          </a:prstGeom>
          <a:noFill/>
        </p:spPr>
        <p:txBody>
          <a:bodyPr wrap="none" lIns="91438" tIns="45718" rIns="91438" bIns="45718" rtlCol="0">
            <a:spAutoFit/>
          </a:bodyPr>
          <a:lstStyle/>
          <a:p>
            <a:r>
              <a:rPr lang="en-US" altLang="zh-CN" sz="1200">
                <a:solidFill>
                  <a:schemeClr val="tx1">
                    <a:lumMod val="75000"/>
                    <a:lumOff val="25000"/>
                  </a:schemeClr>
                </a:solidFill>
                <a:latin typeface="微软雅黑" panose="020B0503020204020204" charset="-122"/>
                <a:ea typeface="微软雅黑" panose="020B0503020204020204" charset="-122"/>
              </a:rPr>
              <a:t>60</a:t>
            </a:r>
            <a:endParaRPr lang="zh-CN" altLang="en-US" sz="1200">
              <a:solidFill>
                <a:schemeClr val="tx1">
                  <a:lumMod val="75000"/>
                  <a:lumOff val="25000"/>
                </a:schemeClr>
              </a:solidFill>
              <a:latin typeface="微软雅黑" panose="020B0503020204020204" charset="-122"/>
              <a:ea typeface="微软雅黑" panose="020B0503020204020204" charset="-122"/>
            </a:endParaRPr>
          </a:p>
        </p:txBody>
      </p:sp>
      <p:sp>
        <p:nvSpPr>
          <p:cNvPr id="37" name="TextBox 138"/>
          <p:cNvSpPr txBox="1"/>
          <p:nvPr/>
        </p:nvSpPr>
        <p:spPr>
          <a:xfrm>
            <a:off x="2876380" y="1243155"/>
            <a:ext cx="360680" cy="285750"/>
          </a:xfrm>
          <a:prstGeom prst="rect">
            <a:avLst/>
          </a:prstGeom>
          <a:noFill/>
        </p:spPr>
        <p:txBody>
          <a:bodyPr wrap="none" lIns="91438" tIns="45718" rIns="91438" bIns="45718" rtlCol="0">
            <a:spAutoFit/>
          </a:bodyPr>
          <a:lstStyle/>
          <a:p>
            <a:r>
              <a:rPr lang="en-US" altLang="zh-CN" sz="1200">
                <a:solidFill>
                  <a:schemeClr val="tx1">
                    <a:lumMod val="75000"/>
                    <a:lumOff val="25000"/>
                  </a:schemeClr>
                </a:solidFill>
                <a:latin typeface="微软雅黑" panose="020B0503020204020204" charset="-122"/>
                <a:ea typeface="微软雅黑" panose="020B0503020204020204" charset="-122"/>
              </a:rPr>
              <a:t>70</a:t>
            </a:r>
            <a:endParaRPr lang="zh-CN" altLang="en-US" sz="1200">
              <a:solidFill>
                <a:schemeClr val="tx1">
                  <a:lumMod val="75000"/>
                  <a:lumOff val="25000"/>
                </a:schemeClr>
              </a:solidFill>
              <a:latin typeface="微软雅黑" panose="020B0503020204020204" charset="-122"/>
              <a:ea typeface="微软雅黑" panose="020B0503020204020204" charset="-122"/>
            </a:endParaRPr>
          </a:p>
        </p:txBody>
      </p:sp>
      <p:sp>
        <p:nvSpPr>
          <p:cNvPr id="38" name="TextBox 139"/>
          <p:cNvSpPr txBox="1"/>
          <p:nvPr/>
        </p:nvSpPr>
        <p:spPr>
          <a:xfrm>
            <a:off x="2422774" y="1243155"/>
            <a:ext cx="360680" cy="285750"/>
          </a:xfrm>
          <a:prstGeom prst="rect">
            <a:avLst/>
          </a:prstGeom>
          <a:noFill/>
        </p:spPr>
        <p:txBody>
          <a:bodyPr wrap="none" lIns="91438" tIns="45718" rIns="91438" bIns="45718" rtlCol="0">
            <a:spAutoFit/>
          </a:bodyPr>
          <a:lstStyle/>
          <a:p>
            <a:r>
              <a:rPr lang="en-US" altLang="zh-CN" sz="1200">
                <a:solidFill>
                  <a:schemeClr val="tx1">
                    <a:lumMod val="75000"/>
                    <a:lumOff val="25000"/>
                  </a:schemeClr>
                </a:solidFill>
                <a:latin typeface="微软雅黑" panose="020B0503020204020204" charset="-122"/>
                <a:ea typeface="微软雅黑" panose="020B0503020204020204" charset="-122"/>
              </a:rPr>
              <a:t>80</a:t>
            </a:r>
            <a:endParaRPr lang="zh-CN" altLang="en-US" sz="1200">
              <a:solidFill>
                <a:schemeClr val="tx1">
                  <a:lumMod val="75000"/>
                  <a:lumOff val="25000"/>
                </a:schemeClr>
              </a:solidFill>
              <a:latin typeface="微软雅黑" panose="020B0503020204020204" charset="-122"/>
              <a:ea typeface="微软雅黑" panose="020B0503020204020204" charset="-122"/>
            </a:endParaRPr>
          </a:p>
        </p:txBody>
      </p:sp>
      <p:sp>
        <p:nvSpPr>
          <p:cNvPr id="39" name="TextBox 140"/>
          <p:cNvSpPr txBox="1"/>
          <p:nvPr/>
        </p:nvSpPr>
        <p:spPr>
          <a:xfrm>
            <a:off x="1969168" y="1243155"/>
            <a:ext cx="360680" cy="285750"/>
          </a:xfrm>
          <a:prstGeom prst="rect">
            <a:avLst/>
          </a:prstGeom>
          <a:noFill/>
        </p:spPr>
        <p:txBody>
          <a:bodyPr wrap="none" lIns="91438" tIns="45718" rIns="91438" bIns="45718" rtlCol="0">
            <a:spAutoFit/>
          </a:bodyPr>
          <a:lstStyle/>
          <a:p>
            <a:r>
              <a:rPr lang="en-US" altLang="zh-CN" sz="1200">
                <a:solidFill>
                  <a:schemeClr val="tx1">
                    <a:lumMod val="75000"/>
                    <a:lumOff val="25000"/>
                  </a:schemeClr>
                </a:solidFill>
                <a:latin typeface="微软雅黑" panose="020B0503020204020204" charset="-122"/>
                <a:ea typeface="微软雅黑" panose="020B0503020204020204" charset="-122"/>
              </a:rPr>
              <a:t>90</a:t>
            </a:r>
            <a:endParaRPr lang="zh-CN" altLang="en-US" sz="1200">
              <a:solidFill>
                <a:schemeClr val="tx1">
                  <a:lumMod val="75000"/>
                  <a:lumOff val="25000"/>
                </a:schemeClr>
              </a:solidFill>
              <a:latin typeface="微软雅黑" panose="020B0503020204020204" charset="-122"/>
              <a:ea typeface="微软雅黑" panose="020B0503020204020204" charset="-122"/>
            </a:endParaRPr>
          </a:p>
        </p:txBody>
      </p:sp>
      <p:sp>
        <p:nvSpPr>
          <p:cNvPr id="40" name="TextBox 141"/>
          <p:cNvSpPr txBox="1"/>
          <p:nvPr/>
        </p:nvSpPr>
        <p:spPr>
          <a:xfrm>
            <a:off x="1473150" y="1243155"/>
            <a:ext cx="450215" cy="285750"/>
          </a:xfrm>
          <a:prstGeom prst="rect">
            <a:avLst/>
          </a:prstGeom>
          <a:noFill/>
        </p:spPr>
        <p:txBody>
          <a:bodyPr wrap="none" lIns="91438" tIns="45718" rIns="91438" bIns="45718" rtlCol="0">
            <a:spAutoFit/>
          </a:bodyPr>
          <a:lstStyle/>
          <a:p>
            <a:r>
              <a:rPr lang="en-US" altLang="zh-CN" sz="1200">
                <a:solidFill>
                  <a:schemeClr val="tx1">
                    <a:lumMod val="75000"/>
                    <a:lumOff val="25000"/>
                  </a:schemeClr>
                </a:solidFill>
                <a:latin typeface="微软雅黑" panose="020B0503020204020204" charset="-122"/>
                <a:ea typeface="微软雅黑" panose="020B0503020204020204" charset="-122"/>
              </a:rPr>
              <a:t>100</a:t>
            </a:r>
            <a:endParaRPr lang="zh-CN" altLang="en-US" sz="1200">
              <a:solidFill>
                <a:schemeClr val="tx1">
                  <a:lumMod val="75000"/>
                  <a:lumOff val="25000"/>
                </a:schemeClr>
              </a:solidFill>
              <a:latin typeface="微软雅黑" panose="020B0503020204020204" charset="-122"/>
              <a:ea typeface="微软雅黑" panose="020B0503020204020204" charset="-122"/>
            </a:endParaRPr>
          </a:p>
        </p:txBody>
      </p:sp>
      <p:sp>
        <p:nvSpPr>
          <p:cNvPr id="41" name="TextBox 142"/>
          <p:cNvSpPr txBox="1"/>
          <p:nvPr/>
        </p:nvSpPr>
        <p:spPr>
          <a:xfrm>
            <a:off x="6124792" y="1243155"/>
            <a:ext cx="360680" cy="285750"/>
          </a:xfrm>
          <a:prstGeom prst="rect">
            <a:avLst/>
          </a:prstGeom>
          <a:noFill/>
        </p:spPr>
        <p:txBody>
          <a:bodyPr wrap="none" lIns="91438" tIns="45718" rIns="91438" bIns="45718" rtlCol="0">
            <a:spAutoFit/>
          </a:bodyPr>
          <a:lstStyle/>
          <a:p>
            <a:r>
              <a:rPr lang="en-US" altLang="zh-CN" sz="1200">
                <a:solidFill>
                  <a:schemeClr val="tx1">
                    <a:lumMod val="75000"/>
                    <a:lumOff val="25000"/>
                  </a:schemeClr>
                </a:solidFill>
                <a:latin typeface="微软雅黑" panose="020B0503020204020204" charset="-122"/>
                <a:ea typeface="微软雅黑" panose="020B0503020204020204" charset="-122"/>
              </a:rPr>
              <a:t>10</a:t>
            </a:r>
            <a:endParaRPr lang="zh-CN" altLang="en-US" sz="1200">
              <a:solidFill>
                <a:schemeClr val="tx1">
                  <a:lumMod val="75000"/>
                  <a:lumOff val="25000"/>
                </a:schemeClr>
              </a:solidFill>
              <a:latin typeface="微软雅黑" panose="020B0503020204020204" charset="-122"/>
              <a:ea typeface="微软雅黑" panose="020B0503020204020204" charset="-122"/>
            </a:endParaRPr>
          </a:p>
        </p:txBody>
      </p:sp>
      <p:sp>
        <p:nvSpPr>
          <p:cNvPr id="42" name="TextBox 143"/>
          <p:cNvSpPr txBox="1"/>
          <p:nvPr/>
        </p:nvSpPr>
        <p:spPr>
          <a:xfrm>
            <a:off x="6576388" y="1243155"/>
            <a:ext cx="360680" cy="285750"/>
          </a:xfrm>
          <a:prstGeom prst="rect">
            <a:avLst/>
          </a:prstGeom>
          <a:noFill/>
        </p:spPr>
        <p:txBody>
          <a:bodyPr wrap="none" lIns="91438" tIns="45718" rIns="91438" bIns="45718" rtlCol="0">
            <a:spAutoFit/>
          </a:bodyPr>
          <a:lstStyle/>
          <a:p>
            <a:r>
              <a:rPr lang="en-US" altLang="zh-CN" sz="1200">
                <a:solidFill>
                  <a:schemeClr val="tx1">
                    <a:lumMod val="75000"/>
                    <a:lumOff val="25000"/>
                  </a:schemeClr>
                </a:solidFill>
                <a:latin typeface="微软雅黑" panose="020B0503020204020204" charset="-122"/>
                <a:ea typeface="微软雅黑" panose="020B0503020204020204" charset="-122"/>
              </a:rPr>
              <a:t>20</a:t>
            </a:r>
            <a:endParaRPr lang="zh-CN" altLang="en-US" sz="1200">
              <a:solidFill>
                <a:schemeClr val="tx1">
                  <a:lumMod val="75000"/>
                  <a:lumOff val="25000"/>
                </a:schemeClr>
              </a:solidFill>
              <a:latin typeface="微软雅黑" panose="020B0503020204020204" charset="-122"/>
              <a:ea typeface="微软雅黑" panose="020B0503020204020204" charset="-122"/>
            </a:endParaRPr>
          </a:p>
        </p:txBody>
      </p:sp>
      <p:sp>
        <p:nvSpPr>
          <p:cNvPr id="43" name="TextBox 144"/>
          <p:cNvSpPr txBox="1"/>
          <p:nvPr/>
        </p:nvSpPr>
        <p:spPr>
          <a:xfrm>
            <a:off x="7029992" y="1243155"/>
            <a:ext cx="360680" cy="285750"/>
          </a:xfrm>
          <a:prstGeom prst="rect">
            <a:avLst/>
          </a:prstGeom>
          <a:noFill/>
        </p:spPr>
        <p:txBody>
          <a:bodyPr wrap="none" lIns="91438" tIns="45718" rIns="91438" bIns="45718" rtlCol="0">
            <a:spAutoFit/>
          </a:bodyPr>
          <a:lstStyle/>
          <a:p>
            <a:r>
              <a:rPr lang="en-US" altLang="zh-CN" sz="1200">
                <a:solidFill>
                  <a:schemeClr val="tx1">
                    <a:lumMod val="75000"/>
                    <a:lumOff val="25000"/>
                  </a:schemeClr>
                </a:solidFill>
                <a:latin typeface="微软雅黑" panose="020B0503020204020204" charset="-122"/>
                <a:ea typeface="微软雅黑" panose="020B0503020204020204" charset="-122"/>
              </a:rPr>
              <a:t>30</a:t>
            </a:r>
            <a:endParaRPr lang="zh-CN" altLang="en-US" sz="1200">
              <a:solidFill>
                <a:schemeClr val="tx1">
                  <a:lumMod val="75000"/>
                  <a:lumOff val="25000"/>
                </a:schemeClr>
              </a:solidFill>
              <a:latin typeface="微软雅黑" panose="020B0503020204020204" charset="-122"/>
              <a:ea typeface="微软雅黑" panose="020B0503020204020204" charset="-122"/>
            </a:endParaRPr>
          </a:p>
        </p:txBody>
      </p:sp>
      <p:sp>
        <p:nvSpPr>
          <p:cNvPr id="44" name="TextBox 145"/>
          <p:cNvSpPr txBox="1"/>
          <p:nvPr/>
        </p:nvSpPr>
        <p:spPr>
          <a:xfrm>
            <a:off x="7483598" y="1243155"/>
            <a:ext cx="360680" cy="285750"/>
          </a:xfrm>
          <a:prstGeom prst="rect">
            <a:avLst/>
          </a:prstGeom>
          <a:noFill/>
        </p:spPr>
        <p:txBody>
          <a:bodyPr wrap="none" lIns="91438" tIns="45718" rIns="91438" bIns="45718" rtlCol="0">
            <a:spAutoFit/>
          </a:bodyPr>
          <a:lstStyle/>
          <a:p>
            <a:r>
              <a:rPr lang="en-US" altLang="zh-CN" sz="1200">
                <a:solidFill>
                  <a:schemeClr val="tx1">
                    <a:lumMod val="75000"/>
                    <a:lumOff val="25000"/>
                  </a:schemeClr>
                </a:solidFill>
                <a:latin typeface="微软雅黑" panose="020B0503020204020204" charset="-122"/>
                <a:ea typeface="微软雅黑" panose="020B0503020204020204" charset="-122"/>
              </a:rPr>
              <a:t>40</a:t>
            </a:r>
            <a:endParaRPr lang="zh-CN" altLang="en-US" sz="1200">
              <a:solidFill>
                <a:schemeClr val="tx1">
                  <a:lumMod val="75000"/>
                  <a:lumOff val="25000"/>
                </a:schemeClr>
              </a:solidFill>
              <a:latin typeface="微软雅黑" panose="020B0503020204020204" charset="-122"/>
              <a:ea typeface="微软雅黑" panose="020B0503020204020204" charset="-122"/>
            </a:endParaRPr>
          </a:p>
        </p:txBody>
      </p:sp>
      <p:sp>
        <p:nvSpPr>
          <p:cNvPr id="45" name="TextBox 146"/>
          <p:cNvSpPr txBox="1"/>
          <p:nvPr/>
        </p:nvSpPr>
        <p:spPr>
          <a:xfrm>
            <a:off x="7937204" y="1243155"/>
            <a:ext cx="360680" cy="285750"/>
          </a:xfrm>
          <a:prstGeom prst="rect">
            <a:avLst/>
          </a:prstGeom>
          <a:noFill/>
        </p:spPr>
        <p:txBody>
          <a:bodyPr wrap="none" lIns="91438" tIns="45718" rIns="91438" bIns="45718" rtlCol="0">
            <a:spAutoFit/>
          </a:bodyPr>
          <a:lstStyle/>
          <a:p>
            <a:r>
              <a:rPr lang="en-US" altLang="zh-CN" sz="1200">
                <a:solidFill>
                  <a:schemeClr val="tx1">
                    <a:lumMod val="75000"/>
                    <a:lumOff val="25000"/>
                  </a:schemeClr>
                </a:solidFill>
                <a:latin typeface="微软雅黑" panose="020B0503020204020204" charset="-122"/>
                <a:ea typeface="微软雅黑" panose="020B0503020204020204" charset="-122"/>
              </a:rPr>
              <a:t>50</a:t>
            </a:r>
            <a:endParaRPr lang="zh-CN" altLang="en-US" sz="1200">
              <a:solidFill>
                <a:schemeClr val="tx1">
                  <a:lumMod val="75000"/>
                  <a:lumOff val="25000"/>
                </a:schemeClr>
              </a:solidFill>
              <a:latin typeface="微软雅黑" panose="020B0503020204020204" charset="-122"/>
              <a:ea typeface="微软雅黑" panose="020B0503020204020204" charset="-122"/>
            </a:endParaRPr>
          </a:p>
        </p:txBody>
      </p:sp>
      <p:sp>
        <p:nvSpPr>
          <p:cNvPr id="46" name="TextBox 147"/>
          <p:cNvSpPr txBox="1"/>
          <p:nvPr/>
        </p:nvSpPr>
        <p:spPr>
          <a:xfrm>
            <a:off x="8390810" y="1243155"/>
            <a:ext cx="360680" cy="285750"/>
          </a:xfrm>
          <a:prstGeom prst="rect">
            <a:avLst/>
          </a:prstGeom>
          <a:noFill/>
        </p:spPr>
        <p:txBody>
          <a:bodyPr wrap="none" lIns="91438" tIns="45718" rIns="91438" bIns="45718" rtlCol="0">
            <a:spAutoFit/>
          </a:bodyPr>
          <a:lstStyle/>
          <a:p>
            <a:r>
              <a:rPr lang="en-US" altLang="zh-CN" sz="1200">
                <a:solidFill>
                  <a:schemeClr val="tx1">
                    <a:lumMod val="75000"/>
                    <a:lumOff val="25000"/>
                  </a:schemeClr>
                </a:solidFill>
                <a:latin typeface="微软雅黑" panose="020B0503020204020204" charset="-122"/>
                <a:ea typeface="微软雅黑" panose="020B0503020204020204" charset="-122"/>
              </a:rPr>
              <a:t>60</a:t>
            </a:r>
            <a:endParaRPr lang="zh-CN" altLang="en-US" sz="1200">
              <a:solidFill>
                <a:schemeClr val="tx1">
                  <a:lumMod val="75000"/>
                  <a:lumOff val="25000"/>
                </a:schemeClr>
              </a:solidFill>
              <a:latin typeface="微软雅黑" panose="020B0503020204020204" charset="-122"/>
              <a:ea typeface="微软雅黑" panose="020B0503020204020204" charset="-122"/>
            </a:endParaRPr>
          </a:p>
        </p:txBody>
      </p:sp>
      <p:sp>
        <p:nvSpPr>
          <p:cNvPr id="47" name="TextBox 148"/>
          <p:cNvSpPr txBox="1"/>
          <p:nvPr/>
        </p:nvSpPr>
        <p:spPr>
          <a:xfrm>
            <a:off x="8844416" y="1243155"/>
            <a:ext cx="360680" cy="285750"/>
          </a:xfrm>
          <a:prstGeom prst="rect">
            <a:avLst/>
          </a:prstGeom>
          <a:noFill/>
        </p:spPr>
        <p:txBody>
          <a:bodyPr wrap="none" lIns="91438" tIns="45718" rIns="91438" bIns="45718" rtlCol="0">
            <a:spAutoFit/>
          </a:bodyPr>
          <a:lstStyle/>
          <a:p>
            <a:r>
              <a:rPr lang="en-US" altLang="zh-CN" sz="1200">
                <a:solidFill>
                  <a:schemeClr val="tx1">
                    <a:lumMod val="75000"/>
                    <a:lumOff val="25000"/>
                  </a:schemeClr>
                </a:solidFill>
                <a:latin typeface="微软雅黑" panose="020B0503020204020204" charset="-122"/>
                <a:ea typeface="微软雅黑" panose="020B0503020204020204" charset="-122"/>
              </a:rPr>
              <a:t>70</a:t>
            </a:r>
            <a:endParaRPr lang="zh-CN" altLang="en-US" sz="1200">
              <a:solidFill>
                <a:schemeClr val="tx1">
                  <a:lumMod val="75000"/>
                  <a:lumOff val="25000"/>
                </a:schemeClr>
              </a:solidFill>
              <a:latin typeface="微软雅黑" panose="020B0503020204020204" charset="-122"/>
              <a:ea typeface="微软雅黑" panose="020B0503020204020204" charset="-122"/>
            </a:endParaRPr>
          </a:p>
        </p:txBody>
      </p:sp>
      <p:sp>
        <p:nvSpPr>
          <p:cNvPr id="48" name="TextBox 149"/>
          <p:cNvSpPr txBox="1"/>
          <p:nvPr/>
        </p:nvSpPr>
        <p:spPr>
          <a:xfrm>
            <a:off x="9298020" y="1243155"/>
            <a:ext cx="360680" cy="285750"/>
          </a:xfrm>
          <a:prstGeom prst="rect">
            <a:avLst/>
          </a:prstGeom>
          <a:noFill/>
        </p:spPr>
        <p:txBody>
          <a:bodyPr wrap="none" lIns="91438" tIns="45718" rIns="91438" bIns="45718" rtlCol="0">
            <a:spAutoFit/>
          </a:bodyPr>
          <a:lstStyle/>
          <a:p>
            <a:r>
              <a:rPr lang="en-US" altLang="zh-CN" sz="1200">
                <a:solidFill>
                  <a:schemeClr val="tx1">
                    <a:lumMod val="75000"/>
                    <a:lumOff val="25000"/>
                  </a:schemeClr>
                </a:solidFill>
                <a:latin typeface="微软雅黑" panose="020B0503020204020204" charset="-122"/>
                <a:ea typeface="微软雅黑" panose="020B0503020204020204" charset="-122"/>
              </a:rPr>
              <a:t>80</a:t>
            </a:r>
            <a:endParaRPr lang="zh-CN" altLang="en-US" sz="1200">
              <a:solidFill>
                <a:schemeClr val="tx1">
                  <a:lumMod val="75000"/>
                  <a:lumOff val="25000"/>
                </a:schemeClr>
              </a:solidFill>
              <a:latin typeface="微软雅黑" panose="020B0503020204020204" charset="-122"/>
              <a:ea typeface="微软雅黑" panose="020B0503020204020204" charset="-122"/>
            </a:endParaRPr>
          </a:p>
        </p:txBody>
      </p:sp>
      <p:sp>
        <p:nvSpPr>
          <p:cNvPr id="49" name="TextBox 150"/>
          <p:cNvSpPr txBox="1"/>
          <p:nvPr/>
        </p:nvSpPr>
        <p:spPr>
          <a:xfrm>
            <a:off x="9751626" y="1243155"/>
            <a:ext cx="360680" cy="285750"/>
          </a:xfrm>
          <a:prstGeom prst="rect">
            <a:avLst/>
          </a:prstGeom>
          <a:noFill/>
        </p:spPr>
        <p:txBody>
          <a:bodyPr wrap="none" lIns="91438" tIns="45718" rIns="91438" bIns="45718" rtlCol="0">
            <a:spAutoFit/>
          </a:bodyPr>
          <a:lstStyle/>
          <a:p>
            <a:r>
              <a:rPr lang="en-US" altLang="zh-CN" sz="1200">
                <a:solidFill>
                  <a:schemeClr val="tx1">
                    <a:lumMod val="75000"/>
                    <a:lumOff val="25000"/>
                  </a:schemeClr>
                </a:solidFill>
                <a:latin typeface="微软雅黑" panose="020B0503020204020204" charset="-122"/>
                <a:ea typeface="微软雅黑" panose="020B0503020204020204" charset="-122"/>
              </a:rPr>
              <a:t>90</a:t>
            </a:r>
            <a:endParaRPr lang="zh-CN" altLang="en-US" sz="1200">
              <a:solidFill>
                <a:schemeClr val="tx1">
                  <a:lumMod val="75000"/>
                  <a:lumOff val="25000"/>
                </a:schemeClr>
              </a:solidFill>
              <a:latin typeface="微软雅黑" panose="020B0503020204020204" charset="-122"/>
              <a:ea typeface="微软雅黑" panose="020B0503020204020204" charset="-122"/>
            </a:endParaRPr>
          </a:p>
        </p:txBody>
      </p:sp>
      <p:sp>
        <p:nvSpPr>
          <p:cNvPr id="50" name="TextBox 151"/>
          <p:cNvSpPr txBox="1"/>
          <p:nvPr/>
        </p:nvSpPr>
        <p:spPr>
          <a:xfrm>
            <a:off x="10162824" y="1243155"/>
            <a:ext cx="450215" cy="285750"/>
          </a:xfrm>
          <a:prstGeom prst="rect">
            <a:avLst/>
          </a:prstGeom>
          <a:noFill/>
        </p:spPr>
        <p:txBody>
          <a:bodyPr wrap="none" lIns="91438" tIns="45718" rIns="91438" bIns="45718" rtlCol="0">
            <a:spAutoFit/>
          </a:bodyPr>
          <a:lstStyle/>
          <a:p>
            <a:r>
              <a:rPr lang="en-US" altLang="zh-CN" sz="1200" dirty="0">
                <a:solidFill>
                  <a:schemeClr val="tx1">
                    <a:lumMod val="75000"/>
                    <a:lumOff val="25000"/>
                  </a:schemeClr>
                </a:solidFill>
                <a:latin typeface="微软雅黑" panose="020B0503020204020204" charset="-122"/>
                <a:ea typeface="微软雅黑" panose="020B0503020204020204" charset="-122"/>
              </a:rPr>
              <a:t>100</a:t>
            </a:r>
            <a:endParaRPr lang="zh-CN" altLang="en-US" sz="1200" dirty="0">
              <a:solidFill>
                <a:schemeClr val="tx1">
                  <a:lumMod val="75000"/>
                  <a:lumOff val="25000"/>
                </a:schemeClr>
              </a:solidFill>
              <a:latin typeface="微软雅黑" panose="020B0503020204020204" charset="-122"/>
              <a:ea typeface="微软雅黑" panose="020B0503020204020204" charset="-122"/>
            </a:endParaRPr>
          </a:p>
        </p:txBody>
      </p:sp>
      <p:sp>
        <p:nvSpPr>
          <p:cNvPr id="51" name="五边形 50"/>
          <p:cNvSpPr/>
          <p:nvPr/>
        </p:nvSpPr>
        <p:spPr>
          <a:xfrm flipH="1">
            <a:off x="2766911" y="1882915"/>
            <a:ext cx="3003175" cy="306151"/>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1600"/>
          </a:p>
        </p:txBody>
      </p:sp>
      <p:sp>
        <p:nvSpPr>
          <p:cNvPr id="52" name="五边形 51"/>
          <p:cNvSpPr/>
          <p:nvPr/>
        </p:nvSpPr>
        <p:spPr>
          <a:xfrm flipH="1">
            <a:off x="3923138" y="2368560"/>
            <a:ext cx="1846947" cy="306151"/>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1600"/>
          </a:p>
        </p:txBody>
      </p:sp>
      <p:sp>
        <p:nvSpPr>
          <p:cNvPr id="53" name="五边形 52"/>
          <p:cNvSpPr/>
          <p:nvPr/>
        </p:nvSpPr>
        <p:spPr>
          <a:xfrm flipH="1">
            <a:off x="3220515" y="2854207"/>
            <a:ext cx="2549568" cy="306151"/>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1600"/>
          </a:p>
        </p:txBody>
      </p:sp>
      <p:sp>
        <p:nvSpPr>
          <p:cNvPr id="54" name="五边形 53"/>
          <p:cNvSpPr/>
          <p:nvPr/>
        </p:nvSpPr>
        <p:spPr>
          <a:xfrm flipH="1">
            <a:off x="1716976" y="3339851"/>
            <a:ext cx="4053111" cy="306151"/>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1600"/>
          </a:p>
        </p:txBody>
      </p:sp>
      <p:sp>
        <p:nvSpPr>
          <p:cNvPr id="55" name="五边形 54"/>
          <p:cNvSpPr/>
          <p:nvPr/>
        </p:nvSpPr>
        <p:spPr>
          <a:xfrm flipH="1">
            <a:off x="2422776" y="3825497"/>
            <a:ext cx="3347311" cy="306151"/>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1600"/>
          </a:p>
        </p:txBody>
      </p:sp>
      <p:sp>
        <p:nvSpPr>
          <p:cNvPr id="56" name="五边形 55"/>
          <p:cNvSpPr/>
          <p:nvPr/>
        </p:nvSpPr>
        <p:spPr>
          <a:xfrm flipH="1">
            <a:off x="3502055" y="4311143"/>
            <a:ext cx="2268031" cy="306151"/>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1600"/>
          </a:p>
        </p:txBody>
      </p:sp>
      <p:sp>
        <p:nvSpPr>
          <p:cNvPr id="57" name="五边形 56"/>
          <p:cNvSpPr/>
          <p:nvPr/>
        </p:nvSpPr>
        <p:spPr>
          <a:xfrm flipH="1">
            <a:off x="4409263" y="4797235"/>
            <a:ext cx="1360820" cy="306151"/>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1600"/>
          </a:p>
        </p:txBody>
      </p:sp>
      <p:sp>
        <p:nvSpPr>
          <p:cNvPr id="58" name="TextBox 159"/>
          <p:cNvSpPr txBox="1"/>
          <p:nvPr/>
        </p:nvSpPr>
        <p:spPr>
          <a:xfrm>
            <a:off x="2165884" y="1890581"/>
            <a:ext cx="521970" cy="308610"/>
          </a:xfrm>
          <a:prstGeom prst="rect">
            <a:avLst/>
          </a:prstGeom>
          <a:noFill/>
        </p:spPr>
        <p:txBody>
          <a:bodyPr wrap="none" lIns="91438" tIns="45718" rIns="91438" bIns="45718" rtlCol="0">
            <a:spAutoFit/>
          </a:bodyPr>
          <a:lstStyle/>
          <a:p>
            <a:r>
              <a:rPr lang="zh-CN" altLang="en-US" sz="1335" dirty="0">
                <a:solidFill>
                  <a:schemeClr val="tx1">
                    <a:lumMod val="75000"/>
                    <a:lumOff val="25000"/>
                  </a:schemeClr>
                </a:solidFill>
                <a:latin typeface="微软雅黑" panose="020B0503020204020204" charset="-122"/>
                <a:ea typeface="微软雅黑" panose="020B0503020204020204" charset="-122"/>
              </a:rPr>
              <a:t>文字</a:t>
            </a:r>
          </a:p>
        </p:txBody>
      </p:sp>
      <p:sp>
        <p:nvSpPr>
          <p:cNvPr id="59" name="TextBox 160"/>
          <p:cNvSpPr txBox="1"/>
          <p:nvPr/>
        </p:nvSpPr>
        <p:spPr>
          <a:xfrm>
            <a:off x="3299528" y="2376817"/>
            <a:ext cx="521970" cy="308610"/>
          </a:xfrm>
          <a:prstGeom prst="rect">
            <a:avLst/>
          </a:prstGeom>
          <a:noFill/>
        </p:spPr>
        <p:txBody>
          <a:bodyPr wrap="none" lIns="91438" tIns="45718" rIns="91438" bIns="45718" rtlCol="0">
            <a:spAutoFit/>
          </a:bodyPr>
          <a:lstStyle/>
          <a:p>
            <a:r>
              <a:rPr lang="zh-CN" altLang="en-US" sz="1335">
                <a:solidFill>
                  <a:schemeClr val="tx1">
                    <a:lumMod val="75000"/>
                    <a:lumOff val="25000"/>
                  </a:schemeClr>
                </a:solidFill>
                <a:latin typeface="微软雅黑" panose="020B0503020204020204" charset="-122"/>
                <a:ea typeface="微软雅黑" panose="020B0503020204020204" charset="-122"/>
              </a:rPr>
              <a:t>文字</a:t>
            </a:r>
          </a:p>
        </p:txBody>
      </p:sp>
      <p:sp>
        <p:nvSpPr>
          <p:cNvPr id="60" name="TextBox 161"/>
          <p:cNvSpPr txBox="1"/>
          <p:nvPr/>
        </p:nvSpPr>
        <p:spPr>
          <a:xfrm>
            <a:off x="2623304" y="2862096"/>
            <a:ext cx="521970" cy="308610"/>
          </a:xfrm>
          <a:prstGeom prst="rect">
            <a:avLst/>
          </a:prstGeom>
          <a:noFill/>
        </p:spPr>
        <p:txBody>
          <a:bodyPr wrap="none" lIns="91438" tIns="45718" rIns="91438" bIns="45718" rtlCol="0">
            <a:spAutoFit/>
          </a:bodyPr>
          <a:lstStyle/>
          <a:p>
            <a:r>
              <a:rPr lang="zh-CN" altLang="en-US" sz="1335">
                <a:solidFill>
                  <a:schemeClr val="tx1">
                    <a:lumMod val="75000"/>
                    <a:lumOff val="25000"/>
                  </a:schemeClr>
                </a:solidFill>
                <a:latin typeface="微软雅黑" panose="020B0503020204020204" charset="-122"/>
                <a:ea typeface="微软雅黑" panose="020B0503020204020204" charset="-122"/>
              </a:rPr>
              <a:t>文字</a:t>
            </a:r>
          </a:p>
        </p:txBody>
      </p:sp>
      <p:sp>
        <p:nvSpPr>
          <p:cNvPr id="61" name="TextBox 162"/>
          <p:cNvSpPr txBox="1"/>
          <p:nvPr/>
        </p:nvSpPr>
        <p:spPr>
          <a:xfrm>
            <a:off x="1173851" y="3339853"/>
            <a:ext cx="521970" cy="308610"/>
          </a:xfrm>
          <a:prstGeom prst="rect">
            <a:avLst/>
          </a:prstGeom>
          <a:noFill/>
        </p:spPr>
        <p:txBody>
          <a:bodyPr wrap="none" lIns="91438" tIns="45718" rIns="91438" bIns="45718" rtlCol="0">
            <a:spAutoFit/>
          </a:bodyPr>
          <a:lstStyle/>
          <a:p>
            <a:r>
              <a:rPr lang="zh-CN" altLang="en-US" sz="1335" dirty="0">
                <a:solidFill>
                  <a:schemeClr val="tx1">
                    <a:lumMod val="75000"/>
                    <a:lumOff val="25000"/>
                  </a:schemeClr>
                </a:solidFill>
                <a:latin typeface="微软雅黑" panose="020B0503020204020204" charset="-122"/>
                <a:ea typeface="微软雅黑" panose="020B0503020204020204" charset="-122"/>
              </a:rPr>
              <a:t>文字</a:t>
            </a:r>
          </a:p>
        </p:txBody>
      </p:sp>
      <p:sp>
        <p:nvSpPr>
          <p:cNvPr id="62" name="TextBox 163"/>
          <p:cNvSpPr txBox="1"/>
          <p:nvPr/>
        </p:nvSpPr>
        <p:spPr>
          <a:xfrm>
            <a:off x="1884132" y="3833165"/>
            <a:ext cx="521970" cy="308610"/>
          </a:xfrm>
          <a:prstGeom prst="rect">
            <a:avLst/>
          </a:prstGeom>
          <a:noFill/>
        </p:spPr>
        <p:txBody>
          <a:bodyPr wrap="none" lIns="91438" tIns="45718" rIns="91438" bIns="45718" rtlCol="0">
            <a:spAutoFit/>
          </a:bodyPr>
          <a:lstStyle/>
          <a:p>
            <a:r>
              <a:rPr lang="zh-CN" altLang="en-US" sz="1335">
                <a:solidFill>
                  <a:schemeClr val="tx1">
                    <a:lumMod val="75000"/>
                    <a:lumOff val="25000"/>
                  </a:schemeClr>
                </a:solidFill>
                <a:latin typeface="微软雅黑" panose="020B0503020204020204" charset="-122"/>
                <a:ea typeface="微软雅黑" panose="020B0503020204020204" charset="-122"/>
              </a:rPr>
              <a:t>文字</a:t>
            </a:r>
          </a:p>
        </p:txBody>
      </p:sp>
      <p:sp>
        <p:nvSpPr>
          <p:cNvPr id="63" name="TextBox 164"/>
          <p:cNvSpPr txBox="1"/>
          <p:nvPr/>
        </p:nvSpPr>
        <p:spPr>
          <a:xfrm>
            <a:off x="2876380" y="4319401"/>
            <a:ext cx="521970" cy="308610"/>
          </a:xfrm>
          <a:prstGeom prst="rect">
            <a:avLst/>
          </a:prstGeom>
          <a:noFill/>
        </p:spPr>
        <p:txBody>
          <a:bodyPr wrap="none" lIns="91438" tIns="45718" rIns="91438" bIns="45718" rtlCol="0">
            <a:spAutoFit/>
          </a:bodyPr>
          <a:lstStyle/>
          <a:p>
            <a:r>
              <a:rPr lang="zh-CN" altLang="en-US" sz="1335">
                <a:solidFill>
                  <a:schemeClr val="tx1">
                    <a:lumMod val="75000"/>
                    <a:lumOff val="25000"/>
                  </a:schemeClr>
                </a:solidFill>
                <a:latin typeface="微软雅黑" panose="020B0503020204020204" charset="-122"/>
                <a:ea typeface="微软雅黑" panose="020B0503020204020204" charset="-122"/>
              </a:rPr>
              <a:t>文字</a:t>
            </a:r>
          </a:p>
        </p:txBody>
      </p:sp>
      <p:sp>
        <p:nvSpPr>
          <p:cNvPr id="64" name="TextBox 165"/>
          <p:cNvSpPr txBox="1"/>
          <p:nvPr/>
        </p:nvSpPr>
        <p:spPr>
          <a:xfrm>
            <a:off x="3775975" y="4804677"/>
            <a:ext cx="521970" cy="308610"/>
          </a:xfrm>
          <a:prstGeom prst="rect">
            <a:avLst/>
          </a:prstGeom>
          <a:noFill/>
        </p:spPr>
        <p:txBody>
          <a:bodyPr wrap="none" lIns="91438" tIns="45718" rIns="91438" bIns="45718" rtlCol="0">
            <a:spAutoFit/>
          </a:bodyPr>
          <a:lstStyle/>
          <a:p>
            <a:r>
              <a:rPr lang="zh-CN" altLang="en-US" sz="1335">
                <a:solidFill>
                  <a:schemeClr val="tx1">
                    <a:lumMod val="75000"/>
                    <a:lumOff val="25000"/>
                  </a:schemeClr>
                </a:solidFill>
                <a:latin typeface="微软雅黑" panose="020B0503020204020204" charset="-122"/>
                <a:ea typeface="微软雅黑" panose="020B0503020204020204" charset="-122"/>
              </a:rPr>
              <a:t>文字</a:t>
            </a:r>
          </a:p>
        </p:txBody>
      </p:sp>
      <p:sp>
        <p:nvSpPr>
          <p:cNvPr id="65" name="五边形 64"/>
          <p:cNvSpPr/>
          <p:nvPr/>
        </p:nvSpPr>
        <p:spPr>
          <a:xfrm>
            <a:off x="6294851" y="1882915"/>
            <a:ext cx="1532885" cy="306151"/>
          </a:xfrm>
          <a:prstGeom prst="homePlate">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1600"/>
          </a:p>
        </p:txBody>
      </p:sp>
      <p:sp>
        <p:nvSpPr>
          <p:cNvPr id="66" name="五边形 65"/>
          <p:cNvSpPr/>
          <p:nvPr/>
        </p:nvSpPr>
        <p:spPr>
          <a:xfrm>
            <a:off x="6294852" y="2368560"/>
            <a:ext cx="2893703" cy="306151"/>
          </a:xfrm>
          <a:prstGeom prst="homePlate">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1600"/>
          </a:p>
        </p:txBody>
      </p:sp>
      <p:sp>
        <p:nvSpPr>
          <p:cNvPr id="67" name="五边形 66"/>
          <p:cNvSpPr/>
          <p:nvPr/>
        </p:nvSpPr>
        <p:spPr>
          <a:xfrm>
            <a:off x="6294851" y="2854207"/>
            <a:ext cx="1814423" cy="306151"/>
          </a:xfrm>
          <a:prstGeom prst="homePlate">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1600"/>
          </a:p>
        </p:txBody>
      </p:sp>
      <p:sp>
        <p:nvSpPr>
          <p:cNvPr id="68" name="五边形 67"/>
          <p:cNvSpPr/>
          <p:nvPr/>
        </p:nvSpPr>
        <p:spPr>
          <a:xfrm>
            <a:off x="6294851" y="3339851"/>
            <a:ext cx="3867975" cy="306151"/>
          </a:xfrm>
          <a:prstGeom prst="homePlate">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1600"/>
          </a:p>
        </p:txBody>
      </p:sp>
      <p:sp>
        <p:nvSpPr>
          <p:cNvPr id="69" name="五边形 68"/>
          <p:cNvSpPr/>
          <p:nvPr/>
        </p:nvSpPr>
        <p:spPr>
          <a:xfrm>
            <a:off x="6294854" y="3825497"/>
            <a:ext cx="2799457" cy="306151"/>
          </a:xfrm>
          <a:prstGeom prst="homePlate">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1600"/>
          </a:p>
        </p:txBody>
      </p:sp>
      <p:sp>
        <p:nvSpPr>
          <p:cNvPr id="70" name="五边形 69"/>
          <p:cNvSpPr/>
          <p:nvPr/>
        </p:nvSpPr>
        <p:spPr>
          <a:xfrm>
            <a:off x="6294851" y="4311143"/>
            <a:ext cx="3244692" cy="306151"/>
          </a:xfrm>
          <a:prstGeom prst="homePlate">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1600"/>
          </a:p>
        </p:txBody>
      </p:sp>
      <p:sp>
        <p:nvSpPr>
          <p:cNvPr id="71" name="五边形 70"/>
          <p:cNvSpPr/>
          <p:nvPr/>
        </p:nvSpPr>
        <p:spPr>
          <a:xfrm>
            <a:off x="6294851" y="4797236"/>
            <a:ext cx="2391212" cy="298261"/>
          </a:xfrm>
          <a:prstGeom prst="homePlate">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zh-CN" altLang="en-US" sz="1600"/>
          </a:p>
        </p:txBody>
      </p:sp>
      <p:sp>
        <p:nvSpPr>
          <p:cNvPr id="72" name="TextBox 173"/>
          <p:cNvSpPr txBox="1"/>
          <p:nvPr/>
        </p:nvSpPr>
        <p:spPr>
          <a:xfrm>
            <a:off x="7907487" y="1890581"/>
            <a:ext cx="521970" cy="308610"/>
          </a:xfrm>
          <a:prstGeom prst="rect">
            <a:avLst/>
          </a:prstGeom>
          <a:noFill/>
        </p:spPr>
        <p:txBody>
          <a:bodyPr wrap="none" lIns="91438" tIns="45718" rIns="91438" bIns="45718" rtlCol="0">
            <a:spAutoFit/>
          </a:bodyPr>
          <a:lstStyle/>
          <a:p>
            <a:r>
              <a:rPr lang="zh-CN" altLang="en-US" sz="1335">
                <a:solidFill>
                  <a:schemeClr val="tx1">
                    <a:lumMod val="75000"/>
                    <a:lumOff val="25000"/>
                  </a:schemeClr>
                </a:solidFill>
                <a:latin typeface="微软雅黑" panose="020B0503020204020204" charset="-122"/>
                <a:ea typeface="微软雅黑" panose="020B0503020204020204" charset="-122"/>
              </a:rPr>
              <a:t>文字</a:t>
            </a:r>
          </a:p>
        </p:txBody>
      </p:sp>
      <p:sp>
        <p:nvSpPr>
          <p:cNvPr id="73" name="TextBox 174"/>
          <p:cNvSpPr txBox="1"/>
          <p:nvPr/>
        </p:nvSpPr>
        <p:spPr>
          <a:xfrm>
            <a:off x="9260936" y="2376817"/>
            <a:ext cx="521970" cy="308610"/>
          </a:xfrm>
          <a:prstGeom prst="rect">
            <a:avLst/>
          </a:prstGeom>
          <a:noFill/>
        </p:spPr>
        <p:txBody>
          <a:bodyPr wrap="none" lIns="91438" tIns="45718" rIns="91438" bIns="45718" rtlCol="0">
            <a:spAutoFit/>
          </a:bodyPr>
          <a:lstStyle/>
          <a:p>
            <a:r>
              <a:rPr lang="zh-CN" altLang="en-US" sz="1335">
                <a:solidFill>
                  <a:schemeClr val="tx1">
                    <a:lumMod val="75000"/>
                    <a:lumOff val="25000"/>
                  </a:schemeClr>
                </a:solidFill>
                <a:latin typeface="微软雅黑" panose="020B0503020204020204" charset="-122"/>
                <a:ea typeface="微软雅黑" panose="020B0503020204020204" charset="-122"/>
              </a:rPr>
              <a:t>文字</a:t>
            </a:r>
          </a:p>
        </p:txBody>
      </p:sp>
      <p:sp>
        <p:nvSpPr>
          <p:cNvPr id="74" name="TextBox 175"/>
          <p:cNvSpPr txBox="1"/>
          <p:nvPr/>
        </p:nvSpPr>
        <p:spPr>
          <a:xfrm>
            <a:off x="8172283" y="2862096"/>
            <a:ext cx="521970" cy="308610"/>
          </a:xfrm>
          <a:prstGeom prst="rect">
            <a:avLst/>
          </a:prstGeom>
          <a:noFill/>
        </p:spPr>
        <p:txBody>
          <a:bodyPr wrap="none" lIns="91438" tIns="45718" rIns="91438" bIns="45718" rtlCol="0">
            <a:spAutoFit/>
          </a:bodyPr>
          <a:lstStyle/>
          <a:p>
            <a:r>
              <a:rPr lang="zh-CN" altLang="en-US" sz="1335">
                <a:solidFill>
                  <a:schemeClr val="tx1">
                    <a:lumMod val="75000"/>
                    <a:lumOff val="25000"/>
                  </a:schemeClr>
                </a:solidFill>
                <a:latin typeface="微软雅黑" panose="020B0503020204020204" charset="-122"/>
                <a:ea typeface="微软雅黑" panose="020B0503020204020204" charset="-122"/>
              </a:rPr>
              <a:t>文字</a:t>
            </a:r>
          </a:p>
        </p:txBody>
      </p:sp>
      <p:sp>
        <p:nvSpPr>
          <p:cNvPr id="75" name="TextBox 176"/>
          <p:cNvSpPr txBox="1"/>
          <p:nvPr/>
        </p:nvSpPr>
        <p:spPr>
          <a:xfrm>
            <a:off x="10162827" y="3339853"/>
            <a:ext cx="521970" cy="308610"/>
          </a:xfrm>
          <a:prstGeom prst="rect">
            <a:avLst/>
          </a:prstGeom>
          <a:noFill/>
        </p:spPr>
        <p:txBody>
          <a:bodyPr wrap="none" lIns="91438" tIns="45718" rIns="91438" bIns="45718" rtlCol="0">
            <a:spAutoFit/>
          </a:bodyPr>
          <a:lstStyle/>
          <a:p>
            <a:r>
              <a:rPr lang="zh-CN" altLang="en-US" sz="1335">
                <a:solidFill>
                  <a:schemeClr val="tx1">
                    <a:lumMod val="75000"/>
                    <a:lumOff val="25000"/>
                  </a:schemeClr>
                </a:solidFill>
                <a:latin typeface="微软雅黑" panose="020B0503020204020204" charset="-122"/>
                <a:ea typeface="微软雅黑" panose="020B0503020204020204" charset="-122"/>
              </a:rPr>
              <a:t>文字</a:t>
            </a:r>
          </a:p>
        </p:txBody>
      </p:sp>
      <p:sp>
        <p:nvSpPr>
          <p:cNvPr id="76" name="TextBox 177"/>
          <p:cNvSpPr txBox="1"/>
          <p:nvPr/>
        </p:nvSpPr>
        <p:spPr>
          <a:xfrm>
            <a:off x="9213200" y="3833165"/>
            <a:ext cx="521970" cy="308610"/>
          </a:xfrm>
          <a:prstGeom prst="rect">
            <a:avLst/>
          </a:prstGeom>
          <a:noFill/>
        </p:spPr>
        <p:txBody>
          <a:bodyPr wrap="none" lIns="91438" tIns="45718" rIns="91438" bIns="45718" rtlCol="0">
            <a:spAutoFit/>
          </a:bodyPr>
          <a:lstStyle/>
          <a:p>
            <a:r>
              <a:rPr lang="zh-CN" altLang="en-US" sz="1335">
                <a:solidFill>
                  <a:schemeClr val="tx1">
                    <a:lumMod val="75000"/>
                    <a:lumOff val="25000"/>
                  </a:schemeClr>
                </a:solidFill>
                <a:latin typeface="微软雅黑" panose="020B0503020204020204" charset="-122"/>
                <a:ea typeface="微软雅黑" panose="020B0503020204020204" charset="-122"/>
              </a:rPr>
              <a:t>文字</a:t>
            </a:r>
          </a:p>
        </p:txBody>
      </p:sp>
      <p:sp>
        <p:nvSpPr>
          <p:cNvPr id="77" name="TextBox 178"/>
          <p:cNvSpPr txBox="1"/>
          <p:nvPr/>
        </p:nvSpPr>
        <p:spPr>
          <a:xfrm>
            <a:off x="9598479" y="4319401"/>
            <a:ext cx="521970" cy="308610"/>
          </a:xfrm>
          <a:prstGeom prst="rect">
            <a:avLst/>
          </a:prstGeom>
          <a:noFill/>
        </p:spPr>
        <p:txBody>
          <a:bodyPr wrap="none" lIns="91438" tIns="45718" rIns="91438" bIns="45718" rtlCol="0">
            <a:spAutoFit/>
          </a:bodyPr>
          <a:lstStyle/>
          <a:p>
            <a:r>
              <a:rPr lang="zh-CN" altLang="en-US" sz="1335">
                <a:solidFill>
                  <a:schemeClr val="tx1">
                    <a:lumMod val="75000"/>
                    <a:lumOff val="25000"/>
                  </a:schemeClr>
                </a:solidFill>
                <a:latin typeface="微软雅黑" panose="020B0503020204020204" charset="-122"/>
                <a:ea typeface="微软雅黑" panose="020B0503020204020204" charset="-122"/>
              </a:rPr>
              <a:t>文字</a:t>
            </a:r>
          </a:p>
        </p:txBody>
      </p:sp>
      <p:sp>
        <p:nvSpPr>
          <p:cNvPr id="78" name="TextBox 179"/>
          <p:cNvSpPr txBox="1"/>
          <p:nvPr/>
        </p:nvSpPr>
        <p:spPr>
          <a:xfrm>
            <a:off x="8765019" y="4804677"/>
            <a:ext cx="521970" cy="308610"/>
          </a:xfrm>
          <a:prstGeom prst="rect">
            <a:avLst/>
          </a:prstGeom>
          <a:noFill/>
        </p:spPr>
        <p:txBody>
          <a:bodyPr wrap="none" lIns="91438" tIns="45718" rIns="91438" bIns="45718" rtlCol="0">
            <a:spAutoFit/>
          </a:bodyPr>
          <a:lstStyle/>
          <a:p>
            <a:r>
              <a:rPr lang="zh-CN" altLang="en-US" sz="1335">
                <a:solidFill>
                  <a:schemeClr val="tx1">
                    <a:lumMod val="75000"/>
                    <a:lumOff val="25000"/>
                  </a:schemeClr>
                </a:solidFill>
                <a:latin typeface="微软雅黑" panose="020B0503020204020204" charset="-122"/>
                <a:ea typeface="微软雅黑" panose="020B0503020204020204" charset="-122"/>
              </a:rPr>
              <a:t>文字</a:t>
            </a:r>
          </a:p>
        </p:txBody>
      </p:sp>
      <p:sp>
        <p:nvSpPr>
          <p:cNvPr id="79" name="TextBox 180"/>
          <p:cNvSpPr txBox="1"/>
          <p:nvPr/>
        </p:nvSpPr>
        <p:spPr>
          <a:xfrm>
            <a:off x="5859639" y="1846956"/>
            <a:ext cx="396240" cy="481965"/>
          </a:xfrm>
          <a:prstGeom prst="rect">
            <a:avLst/>
          </a:prstGeom>
          <a:noFill/>
        </p:spPr>
        <p:txBody>
          <a:bodyPr wrap="none" lIns="91438" tIns="45718" rIns="91438" bIns="45718" rtlCol="0">
            <a:spAutoFit/>
          </a:bodyPr>
          <a:lstStyle/>
          <a:p>
            <a:r>
              <a:rPr lang="en-US" altLang="zh-CN" sz="2400">
                <a:solidFill>
                  <a:schemeClr val="tx1">
                    <a:lumMod val="75000"/>
                    <a:lumOff val="25000"/>
                  </a:schemeClr>
                </a:solidFill>
                <a:latin typeface="微软雅黑" panose="020B0503020204020204" charset="-122"/>
                <a:ea typeface="微软雅黑" panose="020B0503020204020204" charset="-122"/>
              </a:rPr>
              <a:t>A</a:t>
            </a:r>
            <a:endParaRPr lang="zh-CN" altLang="en-US" sz="2400">
              <a:solidFill>
                <a:schemeClr val="tx1">
                  <a:lumMod val="75000"/>
                  <a:lumOff val="25000"/>
                </a:schemeClr>
              </a:solidFill>
              <a:latin typeface="微软雅黑" panose="020B0503020204020204" charset="-122"/>
              <a:ea typeface="微软雅黑" panose="020B0503020204020204" charset="-122"/>
            </a:endParaRPr>
          </a:p>
        </p:txBody>
      </p:sp>
      <p:sp>
        <p:nvSpPr>
          <p:cNvPr id="80" name="TextBox 181"/>
          <p:cNvSpPr txBox="1"/>
          <p:nvPr/>
        </p:nvSpPr>
        <p:spPr>
          <a:xfrm>
            <a:off x="5859639" y="2332603"/>
            <a:ext cx="372745" cy="481965"/>
          </a:xfrm>
          <a:prstGeom prst="rect">
            <a:avLst/>
          </a:prstGeom>
          <a:noFill/>
        </p:spPr>
        <p:txBody>
          <a:bodyPr wrap="none" lIns="91438" tIns="45718" rIns="91438" bIns="45718" rtlCol="0">
            <a:spAutoFit/>
          </a:bodyPr>
          <a:lstStyle/>
          <a:p>
            <a:r>
              <a:rPr lang="en-US" altLang="zh-CN" sz="2400">
                <a:solidFill>
                  <a:schemeClr val="tx1">
                    <a:lumMod val="75000"/>
                    <a:lumOff val="25000"/>
                  </a:schemeClr>
                </a:solidFill>
                <a:latin typeface="微软雅黑" panose="020B0503020204020204" charset="-122"/>
                <a:ea typeface="微软雅黑" panose="020B0503020204020204" charset="-122"/>
              </a:rPr>
              <a:t>B</a:t>
            </a:r>
            <a:endParaRPr lang="zh-CN" altLang="en-US" sz="2400">
              <a:solidFill>
                <a:schemeClr val="tx1">
                  <a:lumMod val="75000"/>
                  <a:lumOff val="25000"/>
                </a:schemeClr>
              </a:solidFill>
              <a:latin typeface="微软雅黑" panose="020B0503020204020204" charset="-122"/>
              <a:ea typeface="微软雅黑" panose="020B0503020204020204" charset="-122"/>
            </a:endParaRPr>
          </a:p>
        </p:txBody>
      </p:sp>
      <p:sp>
        <p:nvSpPr>
          <p:cNvPr id="81" name="TextBox 182"/>
          <p:cNvSpPr txBox="1"/>
          <p:nvPr/>
        </p:nvSpPr>
        <p:spPr>
          <a:xfrm>
            <a:off x="5859640" y="2818247"/>
            <a:ext cx="385445" cy="481965"/>
          </a:xfrm>
          <a:prstGeom prst="rect">
            <a:avLst/>
          </a:prstGeom>
          <a:noFill/>
        </p:spPr>
        <p:txBody>
          <a:bodyPr wrap="none" lIns="91438" tIns="45718" rIns="91438" bIns="45718" rtlCol="0">
            <a:spAutoFit/>
          </a:bodyPr>
          <a:lstStyle/>
          <a:p>
            <a:r>
              <a:rPr lang="en-US" altLang="zh-CN" sz="2400">
                <a:solidFill>
                  <a:schemeClr val="tx1">
                    <a:lumMod val="75000"/>
                    <a:lumOff val="25000"/>
                  </a:schemeClr>
                </a:solidFill>
                <a:latin typeface="微软雅黑" panose="020B0503020204020204" charset="-122"/>
                <a:ea typeface="微软雅黑" panose="020B0503020204020204" charset="-122"/>
              </a:rPr>
              <a:t>C</a:t>
            </a:r>
            <a:endParaRPr lang="zh-CN" altLang="en-US" sz="2400">
              <a:solidFill>
                <a:schemeClr val="tx1">
                  <a:lumMod val="75000"/>
                  <a:lumOff val="25000"/>
                </a:schemeClr>
              </a:solidFill>
              <a:latin typeface="微软雅黑" panose="020B0503020204020204" charset="-122"/>
              <a:ea typeface="微软雅黑" panose="020B0503020204020204" charset="-122"/>
            </a:endParaRPr>
          </a:p>
        </p:txBody>
      </p:sp>
      <p:sp>
        <p:nvSpPr>
          <p:cNvPr id="82" name="TextBox 183"/>
          <p:cNvSpPr txBox="1"/>
          <p:nvPr/>
        </p:nvSpPr>
        <p:spPr>
          <a:xfrm>
            <a:off x="5859639" y="3303892"/>
            <a:ext cx="414020" cy="481965"/>
          </a:xfrm>
          <a:prstGeom prst="rect">
            <a:avLst/>
          </a:prstGeom>
          <a:noFill/>
        </p:spPr>
        <p:txBody>
          <a:bodyPr wrap="none" lIns="91438" tIns="45718" rIns="91438" bIns="45718" rtlCol="0">
            <a:spAutoFit/>
          </a:bodyPr>
          <a:lstStyle/>
          <a:p>
            <a:r>
              <a:rPr lang="en-US" altLang="zh-CN" sz="2400">
                <a:solidFill>
                  <a:schemeClr val="tx1">
                    <a:lumMod val="75000"/>
                    <a:lumOff val="25000"/>
                  </a:schemeClr>
                </a:solidFill>
                <a:latin typeface="微软雅黑" panose="020B0503020204020204" charset="-122"/>
                <a:ea typeface="微软雅黑" panose="020B0503020204020204" charset="-122"/>
              </a:rPr>
              <a:t>D</a:t>
            </a:r>
            <a:endParaRPr lang="zh-CN" altLang="en-US" sz="2400">
              <a:solidFill>
                <a:schemeClr val="tx1">
                  <a:lumMod val="75000"/>
                  <a:lumOff val="25000"/>
                </a:schemeClr>
              </a:solidFill>
              <a:latin typeface="微软雅黑" panose="020B0503020204020204" charset="-122"/>
              <a:ea typeface="微软雅黑" panose="020B0503020204020204" charset="-122"/>
            </a:endParaRPr>
          </a:p>
        </p:txBody>
      </p:sp>
      <p:sp>
        <p:nvSpPr>
          <p:cNvPr id="83" name="TextBox 184"/>
          <p:cNvSpPr txBox="1"/>
          <p:nvPr/>
        </p:nvSpPr>
        <p:spPr>
          <a:xfrm>
            <a:off x="5859639" y="3789539"/>
            <a:ext cx="349250" cy="481965"/>
          </a:xfrm>
          <a:prstGeom prst="rect">
            <a:avLst/>
          </a:prstGeom>
          <a:noFill/>
        </p:spPr>
        <p:txBody>
          <a:bodyPr wrap="none" lIns="91438" tIns="45718" rIns="91438" bIns="45718" rtlCol="0">
            <a:spAutoFit/>
          </a:bodyPr>
          <a:lstStyle/>
          <a:p>
            <a:r>
              <a:rPr lang="en-US" altLang="zh-CN" sz="2400">
                <a:solidFill>
                  <a:schemeClr val="tx1">
                    <a:lumMod val="75000"/>
                    <a:lumOff val="25000"/>
                  </a:schemeClr>
                </a:solidFill>
                <a:latin typeface="微软雅黑" panose="020B0503020204020204" charset="-122"/>
                <a:ea typeface="微软雅黑" panose="020B0503020204020204" charset="-122"/>
              </a:rPr>
              <a:t>E</a:t>
            </a:r>
            <a:endParaRPr lang="zh-CN" altLang="en-US" sz="2400">
              <a:solidFill>
                <a:schemeClr val="tx1">
                  <a:lumMod val="75000"/>
                  <a:lumOff val="25000"/>
                </a:schemeClr>
              </a:solidFill>
              <a:latin typeface="微软雅黑" panose="020B0503020204020204" charset="-122"/>
              <a:ea typeface="微软雅黑" panose="020B0503020204020204" charset="-122"/>
            </a:endParaRPr>
          </a:p>
        </p:txBody>
      </p:sp>
      <p:sp>
        <p:nvSpPr>
          <p:cNvPr id="84" name="TextBox 185"/>
          <p:cNvSpPr txBox="1"/>
          <p:nvPr/>
        </p:nvSpPr>
        <p:spPr>
          <a:xfrm>
            <a:off x="5859640" y="4275184"/>
            <a:ext cx="343535" cy="481965"/>
          </a:xfrm>
          <a:prstGeom prst="rect">
            <a:avLst/>
          </a:prstGeom>
          <a:noFill/>
        </p:spPr>
        <p:txBody>
          <a:bodyPr wrap="none" lIns="91438" tIns="45718" rIns="91438" bIns="45718" rtlCol="0">
            <a:spAutoFit/>
          </a:bodyPr>
          <a:lstStyle/>
          <a:p>
            <a:r>
              <a:rPr lang="en-US" altLang="zh-CN" sz="2400">
                <a:solidFill>
                  <a:schemeClr val="tx1">
                    <a:lumMod val="75000"/>
                    <a:lumOff val="25000"/>
                  </a:schemeClr>
                </a:solidFill>
                <a:latin typeface="微软雅黑" panose="020B0503020204020204" charset="-122"/>
                <a:ea typeface="微软雅黑" panose="020B0503020204020204" charset="-122"/>
              </a:rPr>
              <a:t>F</a:t>
            </a:r>
            <a:endParaRPr lang="zh-CN" altLang="en-US" sz="2400">
              <a:solidFill>
                <a:schemeClr val="tx1">
                  <a:lumMod val="75000"/>
                  <a:lumOff val="25000"/>
                </a:schemeClr>
              </a:solidFill>
              <a:latin typeface="微软雅黑" panose="020B0503020204020204" charset="-122"/>
              <a:ea typeface="微软雅黑" panose="020B0503020204020204" charset="-122"/>
            </a:endParaRPr>
          </a:p>
        </p:txBody>
      </p:sp>
      <p:sp>
        <p:nvSpPr>
          <p:cNvPr id="2" name="TextBox 186"/>
          <p:cNvSpPr txBox="1"/>
          <p:nvPr/>
        </p:nvSpPr>
        <p:spPr>
          <a:xfrm>
            <a:off x="5859640" y="4760831"/>
            <a:ext cx="408305" cy="481965"/>
          </a:xfrm>
          <a:prstGeom prst="rect">
            <a:avLst/>
          </a:prstGeom>
          <a:noFill/>
        </p:spPr>
        <p:txBody>
          <a:bodyPr wrap="none" lIns="91438" tIns="45718" rIns="91438" bIns="45718" rtlCol="0">
            <a:spAutoFit/>
          </a:bodyPr>
          <a:lstStyle/>
          <a:p>
            <a:r>
              <a:rPr lang="en-US" altLang="zh-CN" sz="2400">
                <a:solidFill>
                  <a:schemeClr val="tx1">
                    <a:lumMod val="75000"/>
                    <a:lumOff val="25000"/>
                  </a:schemeClr>
                </a:solidFill>
                <a:latin typeface="微软雅黑" panose="020B0503020204020204" charset="-122"/>
                <a:ea typeface="微软雅黑" panose="020B0503020204020204" charset="-122"/>
              </a:rPr>
              <a:t>G</a:t>
            </a:r>
            <a:endParaRPr lang="zh-CN" altLang="en-US" sz="240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500" fill="hold"/>
                                        <p:tgtEl>
                                          <p:spTgt spid="80"/>
                                        </p:tgtEl>
                                        <p:attrNameLst>
                                          <p:attrName>ppt_x</p:attrName>
                                        </p:attrNameLst>
                                      </p:cBhvr>
                                      <p:tavLst>
                                        <p:tav tm="0">
                                          <p:val>
                                            <p:strVal val="#ppt_x"/>
                                          </p:val>
                                        </p:tav>
                                        <p:tav tm="100000">
                                          <p:val>
                                            <p:strVal val="#ppt_x"/>
                                          </p:val>
                                        </p:tav>
                                      </p:tavLst>
                                    </p:anim>
                                    <p:anim calcmode="lin" valueType="num">
                                      <p:cBhvr additive="base">
                                        <p:cTn id="16" dur="5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81"/>
                                        </p:tgtEl>
                                        <p:attrNameLst>
                                          <p:attrName>style.visibility</p:attrName>
                                        </p:attrNameLst>
                                      </p:cBhvr>
                                      <p:to>
                                        <p:strVal val="visible"/>
                                      </p:to>
                                    </p:set>
                                    <p:anim calcmode="lin" valueType="num">
                                      <p:cBhvr additive="base">
                                        <p:cTn id="19" dur="500" fill="hold"/>
                                        <p:tgtEl>
                                          <p:spTgt spid="81"/>
                                        </p:tgtEl>
                                        <p:attrNameLst>
                                          <p:attrName>ppt_x</p:attrName>
                                        </p:attrNameLst>
                                      </p:cBhvr>
                                      <p:tavLst>
                                        <p:tav tm="0">
                                          <p:val>
                                            <p:strVal val="#ppt_x"/>
                                          </p:val>
                                        </p:tav>
                                        <p:tav tm="100000">
                                          <p:val>
                                            <p:strVal val="#ppt_x"/>
                                          </p:val>
                                        </p:tav>
                                      </p:tavLst>
                                    </p:anim>
                                    <p:anim calcmode="lin" valueType="num">
                                      <p:cBhvr additive="base">
                                        <p:cTn id="20" dur="500" fill="hold"/>
                                        <p:tgtEl>
                                          <p:spTgt spid="81"/>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82"/>
                                        </p:tgtEl>
                                        <p:attrNameLst>
                                          <p:attrName>style.visibility</p:attrName>
                                        </p:attrNameLst>
                                      </p:cBhvr>
                                      <p:to>
                                        <p:strVal val="visible"/>
                                      </p:to>
                                    </p:set>
                                    <p:anim calcmode="lin" valueType="num">
                                      <p:cBhvr additive="base">
                                        <p:cTn id="23" dur="500" fill="hold"/>
                                        <p:tgtEl>
                                          <p:spTgt spid="82"/>
                                        </p:tgtEl>
                                        <p:attrNameLst>
                                          <p:attrName>ppt_x</p:attrName>
                                        </p:attrNameLst>
                                      </p:cBhvr>
                                      <p:tavLst>
                                        <p:tav tm="0">
                                          <p:val>
                                            <p:strVal val="#ppt_x"/>
                                          </p:val>
                                        </p:tav>
                                        <p:tav tm="100000">
                                          <p:val>
                                            <p:strVal val="#ppt_x"/>
                                          </p:val>
                                        </p:tav>
                                      </p:tavLst>
                                    </p:anim>
                                    <p:anim calcmode="lin" valueType="num">
                                      <p:cBhvr additive="base">
                                        <p:cTn id="24" dur="500" fill="hold"/>
                                        <p:tgtEl>
                                          <p:spTgt spid="82"/>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83"/>
                                        </p:tgtEl>
                                        <p:attrNameLst>
                                          <p:attrName>style.visibility</p:attrName>
                                        </p:attrNameLst>
                                      </p:cBhvr>
                                      <p:to>
                                        <p:strVal val="visible"/>
                                      </p:to>
                                    </p:set>
                                    <p:anim calcmode="lin" valueType="num">
                                      <p:cBhvr additive="base">
                                        <p:cTn id="27" dur="500" fill="hold"/>
                                        <p:tgtEl>
                                          <p:spTgt spid="83"/>
                                        </p:tgtEl>
                                        <p:attrNameLst>
                                          <p:attrName>ppt_x</p:attrName>
                                        </p:attrNameLst>
                                      </p:cBhvr>
                                      <p:tavLst>
                                        <p:tav tm="0">
                                          <p:val>
                                            <p:strVal val="#ppt_x"/>
                                          </p:val>
                                        </p:tav>
                                        <p:tav tm="100000">
                                          <p:val>
                                            <p:strVal val="#ppt_x"/>
                                          </p:val>
                                        </p:tav>
                                      </p:tavLst>
                                    </p:anim>
                                    <p:anim calcmode="lin" valueType="num">
                                      <p:cBhvr additive="base">
                                        <p:cTn id="28" dur="500" fill="hold"/>
                                        <p:tgtEl>
                                          <p:spTgt spid="83"/>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0"/>
                                  </p:stCondLst>
                                  <p:childTnLst>
                                    <p:set>
                                      <p:cBhvr>
                                        <p:cTn id="30" dur="1" fill="hold">
                                          <p:stCondLst>
                                            <p:cond delay="0"/>
                                          </p:stCondLst>
                                        </p:cTn>
                                        <p:tgtEl>
                                          <p:spTgt spid="84"/>
                                        </p:tgtEl>
                                        <p:attrNameLst>
                                          <p:attrName>style.visibility</p:attrName>
                                        </p:attrNameLst>
                                      </p:cBhvr>
                                      <p:to>
                                        <p:strVal val="visible"/>
                                      </p:to>
                                    </p:set>
                                    <p:anim calcmode="lin" valueType="num">
                                      <p:cBhvr additive="base">
                                        <p:cTn id="31" dur="500" fill="hold"/>
                                        <p:tgtEl>
                                          <p:spTgt spid="84"/>
                                        </p:tgtEl>
                                        <p:attrNameLst>
                                          <p:attrName>ppt_x</p:attrName>
                                        </p:attrNameLst>
                                      </p:cBhvr>
                                      <p:tavLst>
                                        <p:tav tm="0">
                                          <p:val>
                                            <p:strVal val="#ppt_x"/>
                                          </p:val>
                                        </p:tav>
                                        <p:tav tm="100000">
                                          <p:val>
                                            <p:strVal val="#ppt_x"/>
                                          </p:val>
                                        </p:tav>
                                      </p:tavLst>
                                    </p:anim>
                                    <p:anim calcmode="lin" valueType="num">
                                      <p:cBhvr additive="base">
                                        <p:cTn id="32" dur="500" fill="hold"/>
                                        <p:tgtEl>
                                          <p:spTgt spid="84"/>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wipe(left)">
                                      <p:cBhvr>
                                        <p:cTn id="40" dur="500"/>
                                        <p:tgtEl>
                                          <p:spTgt spid="65"/>
                                        </p:tgtEl>
                                      </p:cBhvr>
                                    </p:animEffect>
                                  </p:childTnLst>
                                </p:cTn>
                              </p:par>
                              <p:par>
                                <p:cTn id="41" presetID="22" presetClass="entr" presetSubtype="8" fill="hold" grpId="0" nodeType="withEffect">
                                  <p:stCondLst>
                                    <p:cond delay="100"/>
                                  </p:stCondLst>
                                  <p:childTnLst>
                                    <p:set>
                                      <p:cBhvr>
                                        <p:cTn id="42" dur="1" fill="hold">
                                          <p:stCondLst>
                                            <p:cond delay="0"/>
                                          </p:stCondLst>
                                        </p:cTn>
                                        <p:tgtEl>
                                          <p:spTgt spid="66"/>
                                        </p:tgtEl>
                                        <p:attrNameLst>
                                          <p:attrName>style.visibility</p:attrName>
                                        </p:attrNameLst>
                                      </p:cBhvr>
                                      <p:to>
                                        <p:strVal val="visible"/>
                                      </p:to>
                                    </p:set>
                                    <p:animEffect transition="in" filter="wipe(left)">
                                      <p:cBhvr>
                                        <p:cTn id="43" dur="500"/>
                                        <p:tgtEl>
                                          <p:spTgt spid="66"/>
                                        </p:tgtEl>
                                      </p:cBhvr>
                                    </p:animEffect>
                                  </p:childTnLst>
                                </p:cTn>
                              </p:par>
                              <p:par>
                                <p:cTn id="44" presetID="22" presetClass="entr" presetSubtype="8" fill="hold" grpId="0" nodeType="withEffect">
                                  <p:stCondLst>
                                    <p:cond delay="200"/>
                                  </p:stCondLst>
                                  <p:childTnLst>
                                    <p:set>
                                      <p:cBhvr>
                                        <p:cTn id="45" dur="1" fill="hold">
                                          <p:stCondLst>
                                            <p:cond delay="0"/>
                                          </p:stCondLst>
                                        </p:cTn>
                                        <p:tgtEl>
                                          <p:spTgt spid="67"/>
                                        </p:tgtEl>
                                        <p:attrNameLst>
                                          <p:attrName>style.visibility</p:attrName>
                                        </p:attrNameLst>
                                      </p:cBhvr>
                                      <p:to>
                                        <p:strVal val="visible"/>
                                      </p:to>
                                    </p:set>
                                    <p:animEffect transition="in" filter="wipe(left)">
                                      <p:cBhvr>
                                        <p:cTn id="46" dur="500"/>
                                        <p:tgtEl>
                                          <p:spTgt spid="67"/>
                                        </p:tgtEl>
                                      </p:cBhvr>
                                    </p:animEffect>
                                  </p:childTnLst>
                                </p:cTn>
                              </p:par>
                              <p:par>
                                <p:cTn id="47" presetID="22" presetClass="entr" presetSubtype="8" fill="hold" grpId="0" nodeType="withEffect">
                                  <p:stCondLst>
                                    <p:cond delay="30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500"/>
                                        <p:tgtEl>
                                          <p:spTgt spid="68"/>
                                        </p:tgtEl>
                                      </p:cBhvr>
                                    </p:animEffect>
                                  </p:childTnLst>
                                </p:cTn>
                              </p:par>
                              <p:par>
                                <p:cTn id="50" presetID="22" presetClass="entr" presetSubtype="8" fill="hold" grpId="0" nodeType="withEffect">
                                  <p:stCondLst>
                                    <p:cond delay="40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500"/>
                                        <p:tgtEl>
                                          <p:spTgt spid="69"/>
                                        </p:tgtEl>
                                      </p:cBhvr>
                                    </p:animEffect>
                                  </p:childTnLst>
                                </p:cTn>
                              </p:par>
                              <p:par>
                                <p:cTn id="53" presetID="22" presetClass="entr" presetSubtype="8" fill="hold" grpId="0" nodeType="withEffect">
                                  <p:stCondLst>
                                    <p:cond delay="500"/>
                                  </p:stCondLst>
                                  <p:childTnLst>
                                    <p:set>
                                      <p:cBhvr>
                                        <p:cTn id="54" dur="1" fill="hold">
                                          <p:stCondLst>
                                            <p:cond delay="0"/>
                                          </p:stCondLst>
                                        </p:cTn>
                                        <p:tgtEl>
                                          <p:spTgt spid="70"/>
                                        </p:tgtEl>
                                        <p:attrNameLst>
                                          <p:attrName>style.visibility</p:attrName>
                                        </p:attrNameLst>
                                      </p:cBhvr>
                                      <p:to>
                                        <p:strVal val="visible"/>
                                      </p:to>
                                    </p:set>
                                    <p:animEffect transition="in" filter="wipe(left)">
                                      <p:cBhvr>
                                        <p:cTn id="55" dur="500"/>
                                        <p:tgtEl>
                                          <p:spTgt spid="70"/>
                                        </p:tgtEl>
                                      </p:cBhvr>
                                    </p:animEffect>
                                  </p:childTnLst>
                                </p:cTn>
                              </p:par>
                              <p:par>
                                <p:cTn id="56" presetID="22" presetClass="entr" presetSubtype="8" fill="hold" grpId="0" nodeType="withEffect">
                                  <p:stCondLst>
                                    <p:cond delay="600"/>
                                  </p:stCondLst>
                                  <p:childTnLst>
                                    <p:set>
                                      <p:cBhvr>
                                        <p:cTn id="57" dur="1" fill="hold">
                                          <p:stCondLst>
                                            <p:cond delay="0"/>
                                          </p:stCondLst>
                                        </p:cTn>
                                        <p:tgtEl>
                                          <p:spTgt spid="71"/>
                                        </p:tgtEl>
                                        <p:attrNameLst>
                                          <p:attrName>style.visibility</p:attrName>
                                        </p:attrNameLst>
                                      </p:cBhvr>
                                      <p:to>
                                        <p:strVal val="visible"/>
                                      </p:to>
                                    </p:set>
                                    <p:animEffect transition="in" filter="wipe(left)">
                                      <p:cBhvr>
                                        <p:cTn id="58" dur="500"/>
                                        <p:tgtEl>
                                          <p:spTgt spid="71"/>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right)">
                                      <p:cBhvr>
                                        <p:cTn id="61" dur="500"/>
                                        <p:tgtEl>
                                          <p:spTgt spid="51"/>
                                        </p:tgtEl>
                                      </p:cBhvr>
                                    </p:animEffect>
                                  </p:childTnLst>
                                </p:cTn>
                              </p:par>
                              <p:par>
                                <p:cTn id="62" presetID="22" presetClass="entr" presetSubtype="2" fill="hold" grpId="0" nodeType="withEffect">
                                  <p:stCondLst>
                                    <p:cond delay="100"/>
                                  </p:stCondLst>
                                  <p:childTnLst>
                                    <p:set>
                                      <p:cBhvr>
                                        <p:cTn id="63" dur="1" fill="hold">
                                          <p:stCondLst>
                                            <p:cond delay="0"/>
                                          </p:stCondLst>
                                        </p:cTn>
                                        <p:tgtEl>
                                          <p:spTgt spid="52"/>
                                        </p:tgtEl>
                                        <p:attrNameLst>
                                          <p:attrName>style.visibility</p:attrName>
                                        </p:attrNameLst>
                                      </p:cBhvr>
                                      <p:to>
                                        <p:strVal val="visible"/>
                                      </p:to>
                                    </p:set>
                                    <p:animEffect transition="in" filter="wipe(right)">
                                      <p:cBhvr>
                                        <p:cTn id="64" dur="500"/>
                                        <p:tgtEl>
                                          <p:spTgt spid="52"/>
                                        </p:tgtEl>
                                      </p:cBhvr>
                                    </p:animEffect>
                                  </p:childTnLst>
                                </p:cTn>
                              </p:par>
                              <p:par>
                                <p:cTn id="65" presetID="22" presetClass="entr" presetSubtype="2" fill="hold" grpId="0" nodeType="withEffect">
                                  <p:stCondLst>
                                    <p:cond delay="200"/>
                                  </p:stCondLst>
                                  <p:childTnLst>
                                    <p:set>
                                      <p:cBhvr>
                                        <p:cTn id="66" dur="1" fill="hold">
                                          <p:stCondLst>
                                            <p:cond delay="0"/>
                                          </p:stCondLst>
                                        </p:cTn>
                                        <p:tgtEl>
                                          <p:spTgt spid="53"/>
                                        </p:tgtEl>
                                        <p:attrNameLst>
                                          <p:attrName>style.visibility</p:attrName>
                                        </p:attrNameLst>
                                      </p:cBhvr>
                                      <p:to>
                                        <p:strVal val="visible"/>
                                      </p:to>
                                    </p:set>
                                    <p:animEffect transition="in" filter="wipe(right)">
                                      <p:cBhvr>
                                        <p:cTn id="67" dur="500"/>
                                        <p:tgtEl>
                                          <p:spTgt spid="53"/>
                                        </p:tgtEl>
                                      </p:cBhvr>
                                    </p:animEffect>
                                  </p:childTnLst>
                                </p:cTn>
                              </p:par>
                              <p:par>
                                <p:cTn id="68" presetID="22" presetClass="entr" presetSubtype="2" fill="hold" grpId="0" nodeType="withEffect">
                                  <p:stCondLst>
                                    <p:cond delay="300"/>
                                  </p:stCondLst>
                                  <p:childTnLst>
                                    <p:set>
                                      <p:cBhvr>
                                        <p:cTn id="69" dur="1" fill="hold">
                                          <p:stCondLst>
                                            <p:cond delay="0"/>
                                          </p:stCondLst>
                                        </p:cTn>
                                        <p:tgtEl>
                                          <p:spTgt spid="54"/>
                                        </p:tgtEl>
                                        <p:attrNameLst>
                                          <p:attrName>style.visibility</p:attrName>
                                        </p:attrNameLst>
                                      </p:cBhvr>
                                      <p:to>
                                        <p:strVal val="visible"/>
                                      </p:to>
                                    </p:set>
                                    <p:animEffect transition="in" filter="wipe(right)">
                                      <p:cBhvr>
                                        <p:cTn id="70" dur="500"/>
                                        <p:tgtEl>
                                          <p:spTgt spid="54"/>
                                        </p:tgtEl>
                                      </p:cBhvr>
                                    </p:animEffect>
                                  </p:childTnLst>
                                </p:cTn>
                              </p:par>
                              <p:par>
                                <p:cTn id="71" presetID="22" presetClass="entr" presetSubtype="2" fill="hold" grpId="0" nodeType="withEffect">
                                  <p:stCondLst>
                                    <p:cond delay="400"/>
                                  </p:stCondLst>
                                  <p:childTnLst>
                                    <p:set>
                                      <p:cBhvr>
                                        <p:cTn id="72" dur="1" fill="hold">
                                          <p:stCondLst>
                                            <p:cond delay="0"/>
                                          </p:stCondLst>
                                        </p:cTn>
                                        <p:tgtEl>
                                          <p:spTgt spid="55"/>
                                        </p:tgtEl>
                                        <p:attrNameLst>
                                          <p:attrName>style.visibility</p:attrName>
                                        </p:attrNameLst>
                                      </p:cBhvr>
                                      <p:to>
                                        <p:strVal val="visible"/>
                                      </p:to>
                                    </p:set>
                                    <p:animEffect transition="in" filter="wipe(right)">
                                      <p:cBhvr>
                                        <p:cTn id="73" dur="500"/>
                                        <p:tgtEl>
                                          <p:spTgt spid="55"/>
                                        </p:tgtEl>
                                      </p:cBhvr>
                                    </p:animEffect>
                                  </p:childTnLst>
                                </p:cTn>
                              </p:par>
                              <p:par>
                                <p:cTn id="74" presetID="22" presetClass="entr" presetSubtype="2" fill="hold" grpId="0" nodeType="withEffect">
                                  <p:stCondLst>
                                    <p:cond delay="500"/>
                                  </p:stCondLst>
                                  <p:childTnLst>
                                    <p:set>
                                      <p:cBhvr>
                                        <p:cTn id="75" dur="1" fill="hold">
                                          <p:stCondLst>
                                            <p:cond delay="0"/>
                                          </p:stCondLst>
                                        </p:cTn>
                                        <p:tgtEl>
                                          <p:spTgt spid="56"/>
                                        </p:tgtEl>
                                        <p:attrNameLst>
                                          <p:attrName>style.visibility</p:attrName>
                                        </p:attrNameLst>
                                      </p:cBhvr>
                                      <p:to>
                                        <p:strVal val="visible"/>
                                      </p:to>
                                    </p:set>
                                    <p:animEffect transition="in" filter="wipe(right)">
                                      <p:cBhvr>
                                        <p:cTn id="76" dur="500"/>
                                        <p:tgtEl>
                                          <p:spTgt spid="56"/>
                                        </p:tgtEl>
                                      </p:cBhvr>
                                    </p:animEffect>
                                  </p:childTnLst>
                                </p:cTn>
                              </p:par>
                              <p:par>
                                <p:cTn id="77" presetID="22" presetClass="entr" presetSubtype="2" fill="hold" grpId="0" nodeType="withEffect">
                                  <p:stCondLst>
                                    <p:cond delay="600"/>
                                  </p:stCondLst>
                                  <p:childTnLst>
                                    <p:set>
                                      <p:cBhvr>
                                        <p:cTn id="78" dur="1" fill="hold">
                                          <p:stCondLst>
                                            <p:cond delay="0"/>
                                          </p:stCondLst>
                                        </p:cTn>
                                        <p:tgtEl>
                                          <p:spTgt spid="57"/>
                                        </p:tgtEl>
                                        <p:attrNameLst>
                                          <p:attrName>style.visibility</p:attrName>
                                        </p:attrNameLst>
                                      </p:cBhvr>
                                      <p:to>
                                        <p:strVal val="visible"/>
                                      </p:to>
                                    </p:set>
                                    <p:animEffect transition="in" filter="wipe(right)">
                                      <p:cBhvr>
                                        <p:cTn id="79" dur="500"/>
                                        <p:tgtEl>
                                          <p:spTgt spid="57"/>
                                        </p:tgtEl>
                                      </p:cBhvr>
                                    </p:animEffect>
                                  </p:childTnLst>
                                </p:cTn>
                              </p:par>
                            </p:childTnLst>
                          </p:cTn>
                        </p:par>
                        <p:par>
                          <p:cTn id="80" fill="hold">
                            <p:stCondLst>
                              <p:cond delay="1500"/>
                            </p:stCondLst>
                            <p:childTnLst>
                              <p:par>
                                <p:cTn id="81" presetID="22" presetClass="entr" presetSubtype="8" fill="hold" grpId="0" nodeType="afterEffect">
                                  <p:stCondLst>
                                    <p:cond delay="0"/>
                                  </p:stCondLst>
                                  <p:childTnLst>
                                    <p:set>
                                      <p:cBhvr>
                                        <p:cTn id="82" dur="1" fill="hold">
                                          <p:stCondLst>
                                            <p:cond delay="0"/>
                                          </p:stCondLst>
                                        </p:cTn>
                                        <p:tgtEl>
                                          <p:spTgt spid="72"/>
                                        </p:tgtEl>
                                        <p:attrNameLst>
                                          <p:attrName>style.visibility</p:attrName>
                                        </p:attrNameLst>
                                      </p:cBhvr>
                                      <p:to>
                                        <p:strVal val="visible"/>
                                      </p:to>
                                    </p:set>
                                    <p:animEffect transition="in" filter="wipe(left)">
                                      <p:cBhvr>
                                        <p:cTn id="83" dur="500"/>
                                        <p:tgtEl>
                                          <p:spTgt spid="72"/>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wipe(left)">
                                      <p:cBhvr>
                                        <p:cTn id="86" dur="500"/>
                                        <p:tgtEl>
                                          <p:spTgt spid="73"/>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wipe(left)">
                                      <p:cBhvr>
                                        <p:cTn id="89" dur="500"/>
                                        <p:tgtEl>
                                          <p:spTgt spid="74"/>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75"/>
                                        </p:tgtEl>
                                        <p:attrNameLst>
                                          <p:attrName>style.visibility</p:attrName>
                                        </p:attrNameLst>
                                      </p:cBhvr>
                                      <p:to>
                                        <p:strVal val="visible"/>
                                      </p:to>
                                    </p:set>
                                    <p:animEffect transition="in" filter="wipe(left)">
                                      <p:cBhvr>
                                        <p:cTn id="92" dur="500"/>
                                        <p:tgtEl>
                                          <p:spTgt spid="75"/>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left)">
                                      <p:cBhvr>
                                        <p:cTn id="95" dur="500"/>
                                        <p:tgtEl>
                                          <p:spTgt spid="76"/>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77"/>
                                        </p:tgtEl>
                                        <p:attrNameLst>
                                          <p:attrName>style.visibility</p:attrName>
                                        </p:attrNameLst>
                                      </p:cBhvr>
                                      <p:to>
                                        <p:strVal val="visible"/>
                                      </p:to>
                                    </p:set>
                                    <p:animEffect transition="in" filter="wipe(left)">
                                      <p:cBhvr>
                                        <p:cTn id="98" dur="500"/>
                                        <p:tgtEl>
                                          <p:spTgt spid="77"/>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78"/>
                                        </p:tgtEl>
                                        <p:attrNameLst>
                                          <p:attrName>style.visibility</p:attrName>
                                        </p:attrNameLst>
                                      </p:cBhvr>
                                      <p:to>
                                        <p:strVal val="visible"/>
                                      </p:to>
                                    </p:set>
                                    <p:animEffect transition="in" filter="wipe(left)">
                                      <p:cBhvr>
                                        <p:cTn id="101" dur="500"/>
                                        <p:tgtEl>
                                          <p:spTgt spid="78"/>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58"/>
                                        </p:tgtEl>
                                        <p:attrNameLst>
                                          <p:attrName>style.visibility</p:attrName>
                                        </p:attrNameLst>
                                      </p:cBhvr>
                                      <p:to>
                                        <p:strVal val="visible"/>
                                      </p:to>
                                    </p:set>
                                    <p:animEffect transition="in" filter="wipe(right)">
                                      <p:cBhvr>
                                        <p:cTn id="104" dur="500"/>
                                        <p:tgtEl>
                                          <p:spTgt spid="58"/>
                                        </p:tgtEl>
                                      </p:cBhvr>
                                    </p:animEffect>
                                  </p:childTnLst>
                                </p:cTn>
                              </p:par>
                              <p:par>
                                <p:cTn id="105" presetID="22" presetClass="entr" presetSubtype="2" fill="hold" grpId="0" nodeType="withEffect">
                                  <p:stCondLst>
                                    <p:cond delay="0"/>
                                  </p:stCondLst>
                                  <p:childTnLst>
                                    <p:set>
                                      <p:cBhvr>
                                        <p:cTn id="106" dur="1" fill="hold">
                                          <p:stCondLst>
                                            <p:cond delay="0"/>
                                          </p:stCondLst>
                                        </p:cTn>
                                        <p:tgtEl>
                                          <p:spTgt spid="59"/>
                                        </p:tgtEl>
                                        <p:attrNameLst>
                                          <p:attrName>style.visibility</p:attrName>
                                        </p:attrNameLst>
                                      </p:cBhvr>
                                      <p:to>
                                        <p:strVal val="visible"/>
                                      </p:to>
                                    </p:set>
                                    <p:animEffect transition="in" filter="wipe(right)">
                                      <p:cBhvr>
                                        <p:cTn id="107" dur="500"/>
                                        <p:tgtEl>
                                          <p:spTgt spid="59"/>
                                        </p:tgtEl>
                                      </p:cBhvr>
                                    </p:animEffect>
                                  </p:childTnLst>
                                </p:cTn>
                              </p:par>
                              <p:par>
                                <p:cTn id="108" presetID="22" presetClass="entr" presetSubtype="2" fill="hold" grpId="0" nodeType="with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wipe(right)">
                                      <p:cBhvr>
                                        <p:cTn id="110" dur="500"/>
                                        <p:tgtEl>
                                          <p:spTgt spid="60"/>
                                        </p:tgtEl>
                                      </p:cBhvr>
                                    </p:animEffect>
                                  </p:childTnLst>
                                </p:cTn>
                              </p:par>
                              <p:par>
                                <p:cTn id="111" presetID="22" presetClass="entr" presetSubtype="2" fill="hold" grpId="0" nodeType="withEffect">
                                  <p:stCondLst>
                                    <p:cond delay="0"/>
                                  </p:stCondLst>
                                  <p:childTnLst>
                                    <p:set>
                                      <p:cBhvr>
                                        <p:cTn id="112" dur="1" fill="hold">
                                          <p:stCondLst>
                                            <p:cond delay="0"/>
                                          </p:stCondLst>
                                        </p:cTn>
                                        <p:tgtEl>
                                          <p:spTgt spid="61"/>
                                        </p:tgtEl>
                                        <p:attrNameLst>
                                          <p:attrName>style.visibility</p:attrName>
                                        </p:attrNameLst>
                                      </p:cBhvr>
                                      <p:to>
                                        <p:strVal val="visible"/>
                                      </p:to>
                                    </p:set>
                                    <p:animEffect transition="in" filter="wipe(right)">
                                      <p:cBhvr>
                                        <p:cTn id="113" dur="500"/>
                                        <p:tgtEl>
                                          <p:spTgt spid="61"/>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62"/>
                                        </p:tgtEl>
                                        <p:attrNameLst>
                                          <p:attrName>style.visibility</p:attrName>
                                        </p:attrNameLst>
                                      </p:cBhvr>
                                      <p:to>
                                        <p:strVal val="visible"/>
                                      </p:to>
                                    </p:set>
                                    <p:animEffect transition="in" filter="wipe(right)">
                                      <p:cBhvr>
                                        <p:cTn id="116" dur="500"/>
                                        <p:tgtEl>
                                          <p:spTgt spid="62"/>
                                        </p:tgtEl>
                                      </p:cBhvr>
                                    </p:animEffect>
                                  </p:childTnLst>
                                </p:cTn>
                              </p:par>
                              <p:par>
                                <p:cTn id="117" presetID="22" presetClass="entr" presetSubtype="2" fill="hold" grpId="0" nodeType="withEffect">
                                  <p:stCondLst>
                                    <p:cond delay="0"/>
                                  </p:stCondLst>
                                  <p:childTnLst>
                                    <p:set>
                                      <p:cBhvr>
                                        <p:cTn id="118" dur="1" fill="hold">
                                          <p:stCondLst>
                                            <p:cond delay="0"/>
                                          </p:stCondLst>
                                        </p:cTn>
                                        <p:tgtEl>
                                          <p:spTgt spid="63"/>
                                        </p:tgtEl>
                                        <p:attrNameLst>
                                          <p:attrName>style.visibility</p:attrName>
                                        </p:attrNameLst>
                                      </p:cBhvr>
                                      <p:to>
                                        <p:strVal val="visible"/>
                                      </p:to>
                                    </p:set>
                                    <p:animEffect transition="in" filter="wipe(right)">
                                      <p:cBhvr>
                                        <p:cTn id="119" dur="500"/>
                                        <p:tgtEl>
                                          <p:spTgt spid="63"/>
                                        </p:tgtEl>
                                      </p:cBhvr>
                                    </p:animEffect>
                                  </p:childTnLst>
                                </p:cTn>
                              </p:par>
                              <p:par>
                                <p:cTn id="120" presetID="22" presetClass="entr" presetSubtype="2" fill="hold" grpId="0" nodeType="with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right)">
                                      <p:cBhvr>
                                        <p:cTn id="122" dur="500"/>
                                        <p:tgtEl>
                                          <p:spTgt spid="64"/>
                                        </p:tgtEl>
                                      </p:cBhvr>
                                    </p:animEffect>
                                  </p:childTnLst>
                                </p:cTn>
                              </p:par>
                            </p:childTnLst>
                          </p:cTn>
                        </p:par>
                        <p:par>
                          <p:cTn id="123" fill="hold">
                            <p:stCondLst>
                              <p:cond delay="2000"/>
                            </p:stCondLst>
                            <p:childTnLst>
                              <p:par>
                                <p:cTn id="124" presetID="10"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Effect transition="in" filter="fade">
                                      <p:cBhvr>
                                        <p:cTn id="126" dur="500"/>
                                        <p:tgtEl>
                                          <p:spTgt spid="7"/>
                                        </p:tgtEl>
                                      </p:cBhvr>
                                    </p:animEffect>
                                  </p:childTnLst>
                                </p:cTn>
                              </p:par>
                              <p:par>
                                <p:cTn id="127" presetID="10" presetClass="entr" presetSubtype="0" fill="hold" nodeType="withEffect">
                                  <p:stCondLst>
                                    <p:cond delay="0"/>
                                  </p:stCondLst>
                                  <p:childTnLst>
                                    <p:set>
                                      <p:cBhvr>
                                        <p:cTn id="128" dur="1" fill="hold">
                                          <p:stCondLst>
                                            <p:cond delay="0"/>
                                          </p:stCondLst>
                                        </p:cTn>
                                        <p:tgtEl>
                                          <p:spTgt spid="19"/>
                                        </p:tgtEl>
                                        <p:attrNameLst>
                                          <p:attrName>style.visibility</p:attrName>
                                        </p:attrNameLst>
                                      </p:cBhvr>
                                      <p:to>
                                        <p:strVal val="visible"/>
                                      </p:to>
                                    </p:set>
                                    <p:animEffect transition="in" filter="fade">
                                      <p:cBhvr>
                                        <p:cTn id="129" dur="500"/>
                                        <p:tgtEl>
                                          <p:spTgt spid="19"/>
                                        </p:tgtEl>
                                      </p:cBhvr>
                                    </p:animEffect>
                                  </p:childTnLst>
                                </p:cTn>
                              </p:par>
                            </p:childTnLst>
                          </p:cTn>
                        </p:par>
                        <p:par>
                          <p:cTn id="130" fill="hold">
                            <p:stCondLst>
                              <p:cond delay="2500"/>
                            </p:stCondLst>
                            <p:childTnLst>
                              <p:par>
                                <p:cTn id="131" presetID="12" presetClass="entr" presetSubtype="4" fill="hold" grpId="0" nodeType="afterEffect">
                                  <p:stCondLst>
                                    <p:cond delay="0"/>
                                  </p:stCondLst>
                                  <p:childTnLst>
                                    <p:set>
                                      <p:cBhvr>
                                        <p:cTn id="132" dur="1" fill="hold">
                                          <p:stCondLst>
                                            <p:cond delay="0"/>
                                          </p:stCondLst>
                                        </p:cTn>
                                        <p:tgtEl>
                                          <p:spTgt spid="31"/>
                                        </p:tgtEl>
                                        <p:attrNameLst>
                                          <p:attrName>style.visibility</p:attrName>
                                        </p:attrNameLst>
                                      </p:cBhvr>
                                      <p:to>
                                        <p:strVal val="visible"/>
                                      </p:to>
                                    </p:set>
                                    <p:anim calcmode="lin" valueType="num">
                                      <p:cBhvr additive="base">
                                        <p:cTn id="133" dur="500"/>
                                        <p:tgtEl>
                                          <p:spTgt spid="31"/>
                                        </p:tgtEl>
                                        <p:attrNameLst>
                                          <p:attrName>ppt_y</p:attrName>
                                        </p:attrNameLst>
                                      </p:cBhvr>
                                      <p:tavLst>
                                        <p:tav tm="0">
                                          <p:val>
                                            <p:strVal val="#ppt_y+#ppt_h*1.125000"/>
                                          </p:val>
                                        </p:tav>
                                        <p:tav tm="100000">
                                          <p:val>
                                            <p:strVal val="#ppt_y"/>
                                          </p:val>
                                        </p:tav>
                                      </p:tavLst>
                                    </p:anim>
                                    <p:animEffect transition="in" filter="wipe(up)">
                                      <p:cBhvr>
                                        <p:cTn id="134" dur="500"/>
                                        <p:tgtEl>
                                          <p:spTgt spid="31"/>
                                        </p:tgtEl>
                                      </p:cBhvr>
                                    </p:animEffect>
                                  </p:childTnLst>
                                </p:cTn>
                              </p:par>
                              <p:par>
                                <p:cTn id="135" presetID="12" presetClass="entr" presetSubtype="4" fill="hold" grpId="0" nodeType="withEffect">
                                  <p:stCondLst>
                                    <p:cond delay="100"/>
                                  </p:stCondLst>
                                  <p:childTnLst>
                                    <p:set>
                                      <p:cBhvr>
                                        <p:cTn id="136" dur="1" fill="hold">
                                          <p:stCondLst>
                                            <p:cond delay="0"/>
                                          </p:stCondLst>
                                        </p:cTn>
                                        <p:tgtEl>
                                          <p:spTgt spid="32"/>
                                        </p:tgtEl>
                                        <p:attrNameLst>
                                          <p:attrName>style.visibility</p:attrName>
                                        </p:attrNameLst>
                                      </p:cBhvr>
                                      <p:to>
                                        <p:strVal val="visible"/>
                                      </p:to>
                                    </p:set>
                                    <p:anim calcmode="lin" valueType="num">
                                      <p:cBhvr additive="base">
                                        <p:cTn id="137" dur="500"/>
                                        <p:tgtEl>
                                          <p:spTgt spid="32"/>
                                        </p:tgtEl>
                                        <p:attrNameLst>
                                          <p:attrName>ppt_y</p:attrName>
                                        </p:attrNameLst>
                                      </p:cBhvr>
                                      <p:tavLst>
                                        <p:tav tm="0">
                                          <p:val>
                                            <p:strVal val="#ppt_y+#ppt_h*1.125000"/>
                                          </p:val>
                                        </p:tav>
                                        <p:tav tm="100000">
                                          <p:val>
                                            <p:strVal val="#ppt_y"/>
                                          </p:val>
                                        </p:tav>
                                      </p:tavLst>
                                    </p:anim>
                                    <p:animEffect transition="in" filter="wipe(up)">
                                      <p:cBhvr>
                                        <p:cTn id="138" dur="500"/>
                                        <p:tgtEl>
                                          <p:spTgt spid="32"/>
                                        </p:tgtEl>
                                      </p:cBhvr>
                                    </p:animEffect>
                                  </p:childTnLst>
                                </p:cTn>
                              </p:par>
                              <p:par>
                                <p:cTn id="139" presetID="12" presetClass="entr" presetSubtype="4" fill="hold" grpId="0" nodeType="withEffect">
                                  <p:stCondLst>
                                    <p:cond delay="200"/>
                                  </p:stCondLst>
                                  <p:childTnLst>
                                    <p:set>
                                      <p:cBhvr>
                                        <p:cTn id="140" dur="1" fill="hold">
                                          <p:stCondLst>
                                            <p:cond delay="0"/>
                                          </p:stCondLst>
                                        </p:cTn>
                                        <p:tgtEl>
                                          <p:spTgt spid="33"/>
                                        </p:tgtEl>
                                        <p:attrNameLst>
                                          <p:attrName>style.visibility</p:attrName>
                                        </p:attrNameLst>
                                      </p:cBhvr>
                                      <p:to>
                                        <p:strVal val="visible"/>
                                      </p:to>
                                    </p:set>
                                    <p:anim calcmode="lin" valueType="num">
                                      <p:cBhvr additive="base">
                                        <p:cTn id="141" dur="500"/>
                                        <p:tgtEl>
                                          <p:spTgt spid="33"/>
                                        </p:tgtEl>
                                        <p:attrNameLst>
                                          <p:attrName>ppt_y</p:attrName>
                                        </p:attrNameLst>
                                      </p:cBhvr>
                                      <p:tavLst>
                                        <p:tav tm="0">
                                          <p:val>
                                            <p:strVal val="#ppt_y+#ppt_h*1.125000"/>
                                          </p:val>
                                        </p:tav>
                                        <p:tav tm="100000">
                                          <p:val>
                                            <p:strVal val="#ppt_y"/>
                                          </p:val>
                                        </p:tav>
                                      </p:tavLst>
                                    </p:anim>
                                    <p:animEffect transition="in" filter="wipe(up)">
                                      <p:cBhvr>
                                        <p:cTn id="142" dur="500"/>
                                        <p:tgtEl>
                                          <p:spTgt spid="33"/>
                                        </p:tgtEl>
                                      </p:cBhvr>
                                    </p:animEffect>
                                  </p:childTnLst>
                                </p:cTn>
                              </p:par>
                              <p:par>
                                <p:cTn id="143" presetID="12" presetClass="entr" presetSubtype="4" fill="hold" grpId="0" nodeType="withEffect">
                                  <p:stCondLst>
                                    <p:cond delay="300"/>
                                  </p:stCondLst>
                                  <p:childTnLst>
                                    <p:set>
                                      <p:cBhvr>
                                        <p:cTn id="144" dur="1" fill="hold">
                                          <p:stCondLst>
                                            <p:cond delay="0"/>
                                          </p:stCondLst>
                                        </p:cTn>
                                        <p:tgtEl>
                                          <p:spTgt spid="34"/>
                                        </p:tgtEl>
                                        <p:attrNameLst>
                                          <p:attrName>style.visibility</p:attrName>
                                        </p:attrNameLst>
                                      </p:cBhvr>
                                      <p:to>
                                        <p:strVal val="visible"/>
                                      </p:to>
                                    </p:set>
                                    <p:anim calcmode="lin" valueType="num">
                                      <p:cBhvr additive="base">
                                        <p:cTn id="145" dur="500"/>
                                        <p:tgtEl>
                                          <p:spTgt spid="34"/>
                                        </p:tgtEl>
                                        <p:attrNameLst>
                                          <p:attrName>ppt_y</p:attrName>
                                        </p:attrNameLst>
                                      </p:cBhvr>
                                      <p:tavLst>
                                        <p:tav tm="0">
                                          <p:val>
                                            <p:strVal val="#ppt_y+#ppt_h*1.125000"/>
                                          </p:val>
                                        </p:tav>
                                        <p:tav tm="100000">
                                          <p:val>
                                            <p:strVal val="#ppt_y"/>
                                          </p:val>
                                        </p:tav>
                                      </p:tavLst>
                                    </p:anim>
                                    <p:animEffect transition="in" filter="wipe(up)">
                                      <p:cBhvr>
                                        <p:cTn id="146" dur="500"/>
                                        <p:tgtEl>
                                          <p:spTgt spid="34"/>
                                        </p:tgtEl>
                                      </p:cBhvr>
                                    </p:animEffect>
                                  </p:childTnLst>
                                </p:cTn>
                              </p:par>
                              <p:par>
                                <p:cTn id="147" presetID="12" presetClass="entr" presetSubtype="4" fill="hold" grpId="0" nodeType="withEffect">
                                  <p:stCondLst>
                                    <p:cond delay="400"/>
                                  </p:stCondLst>
                                  <p:childTnLst>
                                    <p:set>
                                      <p:cBhvr>
                                        <p:cTn id="148" dur="1" fill="hold">
                                          <p:stCondLst>
                                            <p:cond delay="0"/>
                                          </p:stCondLst>
                                        </p:cTn>
                                        <p:tgtEl>
                                          <p:spTgt spid="35"/>
                                        </p:tgtEl>
                                        <p:attrNameLst>
                                          <p:attrName>style.visibility</p:attrName>
                                        </p:attrNameLst>
                                      </p:cBhvr>
                                      <p:to>
                                        <p:strVal val="visible"/>
                                      </p:to>
                                    </p:set>
                                    <p:anim calcmode="lin" valueType="num">
                                      <p:cBhvr additive="base">
                                        <p:cTn id="149" dur="500"/>
                                        <p:tgtEl>
                                          <p:spTgt spid="35"/>
                                        </p:tgtEl>
                                        <p:attrNameLst>
                                          <p:attrName>ppt_y</p:attrName>
                                        </p:attrNameLst>
                                      </p:cBhvr>
                                      <p:tavLst>
                                        <p:tav tm="0">
                                          <p:val>
                                            <p:strVal val="#ppt_y+#ppt_h*1.125000"/>
                                          </p:val>
                                        </p:tav>
                                        <p:tav tm="100000">
                                          <p:val>
                                            <p:strVal val="#ppt_y"/>
                                          </p:val>
                                        </p:tav>
                                      </p:tavLst>
                                    </p:anim>
                                    <p:animEffect transition="in" filter="wipe(up)">
                                      <p:cBhvr>
                                        <p:cTn id="150" dur="500"/>
                                        <p:tgtEl>
                                          <p:spTgt spid="35"/>
                                        </p:tgtEl>
                                      </p:cBhvr>
                                    </p:animEffect>
                                  </p:childTnLst>
                                </p:cTn>
                              </p:par>
                              <p:par>
                                <p:cTn id="151" presetID="12" presetClass="entr" presetSubtype="4" fill="hold" grpId="0" nodeType="withEffect">
                                  <p:stCondLst>
                                    <p:cond delay="500"/>
                                  </p:stCondLst>
                                  <p:childTnLst>
                                    <p:set>
                                      <p:cBhvr>
                                        <p:cTn id="152" dur="1" fill="hold">
                                          <p:stCondLst>
                                            <p:cond delay="0"/>
                                          </p:stCondLst>
                                        </p:cTn>
                                        <p:tgtEl>
                                          <p:spTgt spid="36"/>
                                        </p:tgtEl>
                                        <p:attrNameLst>
                                          <p:attrName>style.visibility</p:attrName>
                                        </p:attrNameLst>
                                      </p:cBhvr>
                                      <p:to>
                                        <p:strVal val="visible"/>
                                      </p:to>
                                    </p:set>
                                    <p:anim calcmode="lin" valueType="num">
                                      <p:cBhvr additive="base">
                                        <p:cTn id="153" dur="500"/>
                                        <p:tgtEl>
                                          <p:spTgt spid="36"/>
                                        </p:tgtEl>
                                        <p:attrNameLst>
                                          <p:attrName>ppt_y</p:attrName>
                                        </p:attrNameLst>
                                      </p:cBhvr>
                                      <p:tavLst>
                                        <p:tav tm="0">
                                          <p:val>
                                            <p:strVal val="#ppt_y+#ppt_h*1.125000"/>
                                          </p:val>
                                        </p:tav>
                                        <p:tav tm="100000">
                                          <p:val>
                                            <p:strVal val="#ppt_y"/>
                                          </p:val>
                                        </p:tav>
                                      </p:tavLst>
                                    </p:anim>
                                    <p:animEffect transition="in" filter="wipe(up)">
                                      <p:cBhvr>
                                        <p:cTn id="154" dur="500"/>
                                        <p:tgtEl>
                                          <p:spTgt spid="36"/>
                                        </p:tgtEl>
                                      </p:cBhvr>
                                    </p:animEffect>
                                  </p:childTnLst>
                                </p:cTn>
                              </p:par>
                              <p:par>
                                <p:cTn id="155" presetID="12" presetClass="entr" presetSubtype="4" fill="hold" grpId="0" nodeType="withEffect">
                                  <p:stCondLst>
                                    <p:cond delay="600"/>
                                  </p:stCondLst>
                                  <p:childTnLst>
                                    <p:set>
                                      <p:cBhvr>
                                        <p:cTn id="156" dur="1" fill="hold">
                                          <p:stCondLst>
                                            <p:cond delay="0"/>
                                          </p:stCondLst>
                                        </p:cTn>
                                        <p:tgtEl>
                                          <p:spTgt spid="37"/>
                                        </p:tgtEl>
                                        <p:attrNameLst>
                                          <p:attrName>style.visibility</p:attrName>
                                        </p:attrNameLst>
                                      </p:cBhvr>
                                      <p:to>
                                        <p:strVal val="visible"/>
                                      </p:to>
                                    </p:set>
                                    <p:anim calcmode="lin" valueType="num">
                                      <p:cBhvr additive="base">
                                        <p:cTn id="157" dur="500"/>
                                        <p:tgtEl>
                                          <p:spTgt spid="37"/>
                                        </p:tgtEl>
                                        <p:attrNameLst>
                                          <p:attrName>ppt_y</p:attrName>
                                        </p:attrNameLst>
                                      </p:cBhvr>
                                      <p:tavLst>
                                        <p:tav tm="0">
                                          <p:val>
                                            <p:strVal val="#ppt_y+#ppt_h*1.125000"/>
                                          </p:val>
                                        </p:tav>
                                        <p:tav tm="100000">
                                          <p:val>
                                            <p:strVal val="#ppt_y"/>
                                          </p:val>
                                        </p:tav>
                                      </p:tavLst>
                                    </p:anim>
                                    <p:animEffect transition="in" filter="wipe(up)">
                                      <p:cBhvr>
                                        <p:cTn id="158" dur="500"/>
                                        <p:tgtEl>
                                          <p:spTgt spid="37"/>
                                        </p:tgtEl>
                                      </p:cBhvr>
                                    </p:animEffect>
                                  </p:childTnLst>
                                </p:cTn>
                              </p:par>
                              <p:par>
                                <p:cTn id="159" presetID="12" presetClass="entr" presetSubtype="4" fill="hold" grpId="0" nodeType="withEffect">
                                  <p:stCondLst>
                                    <p:cond delay="700"/>
                                  </p:stCondLst>
                                  <p:childTnLst>
                                    <p:set>
                                      <p:cBhvr>
                                        <p:cTn id="160" dur="1" fill="hold">
                                          <p:stCondLst>
                                            <p:cond delay="0"/>
                                          </p:stCondLst>
                                        </p:cTn>
                                        <p:tgtEl>
                                          <p:spTgt spid="38"/>
                                        </p:tgtEl>
                                        <p:attrNameLst>
                                          <p:attrName>style.visibility</p:attrName>
                                        </p:attrNameLst>
                                      </p:cBhvr>
                                      <p:to>
                                        <p:strVal val="visible"/>
                                      </p:to>
                                    </p:set>
                                    <p:anim calcmode="lin" valueType="num">
                                      <p:cBhvr additive="base">
                                        <p:cTn id="161" dur="500"/>
                                        <p:tgtEl>
                                          <p:spTgt spid="38"/>
                                        </p:tgtEl>
                                        <p:attrNameLst>
                                          <p:attrName>ppt_y</p:attrName>
                                        </p:attrNameLst>
                                      </p:cBhvr>
                                      <p:tavLst>
                                        <p:tav tm="0">
                                          <p:val>
                                            <p:strVal val="#ppt_y+#ppt_h*1.125000"/>
                                          </p:val>
                                        </p:tav>
                                        <p:tav tm="100000">
                                          <p:val>
                                            <p:strVal val="#ppt_y"/>
                                          </p:val>
                                        </p:tav>
                                      </p:tavLst>
                                    </p:anim>
                                    <p:animEffect transition="in" filter="wipe(up)">
                                      <p:cBhvr>
                                        <p:cTn id="162" dur="500"/>
                                        <p:tgtEl>
                                          <p:spTgt spid="38"/>
                                        </p:tgtEl>
                                      </p:cBhvr>
                                    </p:animEffect>
                                  </p:childTnLst>
                                </p:cTn>
                              </p:par>
                              <p:par>
                                <p:cTn id="163" presetID="12" presetClass="entr" presetSubtype="4" fill="hold" grpId="0" nodeType="withEffect">
                                  <p:stCondLst>
                                    <p:cond delay="800"/>
                                  </p:stCondLst>
                                  <p:childTnLst>
                                    <p:set>
                                      <p:cBhvr>
                                        <p:cTn id="164" dur="1" fill="hold">
                                          <p:stCondLst>
                                            <p:cond delay="0"/>
                                          </p:stCondLst>
                                        </p:cTn>
                                        <p:tgtEl>
                                          <p:spTgt spid="39"/>
                                        </p:tgtEl>
                                        <p:attrNameLst>
                                          <p:attrName>style.visibility</p:attrName>
                                        </p:attrNameLst>
                                      </p:cBhvr>
                                      <p:to>
                                        <p:strVal val="visible"/>
                                      </p:to>
                                    </p:set>
                                    <p:anim calcmode="lin" valueType="num">
                                      <p:cBhvr additive="base">
                                        <p:cTn id="165" dur="500"/>
                                        <p:tgtEl>
                                          <p:spTgt spid="39"/>
                                        </p:tgtEl>
                                        <p:attrNameLst>
                                          <p:attrName>ppt_y</p:attrName>
                                        </p:attrNameLst>
                                      </p:cBhvr>
                                      <p:tavLst>
                                        <p:tav tm="0">
                                          <p:val>
                                            <p:strVal val="#ppt_y+#ppt_h*1.125000"/>
                                          </p:val>
                                        </p:tav>
                                        <p:tav tm="100000">
                                          <p:val>
                                            <p:strVal val="#ppt_y"/>
                                          </p:val>
                                        </p:tav>
                                      </p:tavLst>
                                    </p:anim>
                                    <p:animEffect transition="in" filter="wipe(up)">
                                      <p:cBhvr>
                                        <p:cTn id="166" dur="500"/>
                                        <p:tgtEl>
                                          <p:spTgt spid="39"/>
                                        </p:tgtEl>
                                      </p:cBhvr>
                                    </p:animEffect>
                                  </p:childTnLst>
                                </p:cTn>
                              </p:par>
                              <p:par>
                                <p:cTn id="167" presetID="12" presetClass="entr" presetSubtype="4" fill="hold" grpId="0" nodeType="withEffect">
                                  <p:stCondLst>
                                    <p:cond delay="900"/>
                                  </p:stCondLst>
                                  <p:childTnLst>
                                    <p:set>
                                      <p:cBhvr>
                                        <p:cTn id="168" dur="1" fill="hold">
                                          <p:stCondLst>
                                            <p:cond delay="0"/>
                                          </p:stCondLst>
                                        </p:cTn>
                                        <p:tgtEl>
                                          <p:spTgt spid="40"/>
                                        </p:tgtEl>
                                        <p:attrNameLst>
                                          <p:attrName>style.visibility</p:attrName>
                                        </p:attrNameLst>
                                      </p:cBhvr>
                                      <p:to>
                                        <p:strVal val="visible"/>
                                      </p:to>
                                    </p:set>
                                    <p:anim calcmode="lin" valueType="num">
                                      <p:cBhvr additive="base">
                                        <p:cTn id="169" dur="500"/>
                                        <p:tgtEl>
                                          <p:spTgt spid="40"/>
                                        </p:tgtEl>
                                        <p:attrNameLst>
                                          <p:attrName>ppt_y</p:attrName>
                                        </p:attrNameLst>
                                      </p:cBhvr>
                                      <p:tavLst>
                                        <p:tav tm="0">
                                          <p:val>
                                            <p:strVal val="#ppt_y+#ppt_h*1.125000"/>
                                          </p:val>
                                        </p:tav>
                                        <p:tav tm="100000">
                                          <p:val>
                                            <p:strVal val="#ppt_y"/>
                                          </p:val>
                                        </p:tav>
                                      </p:tavLst>
                                    </p:anim>
                                    <p:animEffect transition="in" filter="wipe(up)">
                                      <p:cBhvr>
                                        <p:cTn id="170" dur="500"/>
                                        <p:tgtEl>
                                          <p:spTgt spid="40"/>
                                        </p:tgtEl>
                                      </p:cBhvr>
                                    </p:animEffect>
                                  </p:childTnLst>
                                </p:cTn>
                              </p:par>
                              <p:par>
                                <p:cTn id="171" presetID="12" presetClass="entr" presetSubtype="4" fill="hold" grpId="0" nodeType="withEffect">
                                  <p:stCondLst>
                                    <p:cond delay="0"/>
                                  </p:stCondLst>
                                  <p:childTnLst>
                                    <p:set>
                                      <p:cBhvr>
                                        <p:cTn id="172" dur="1" fill="hold">
                                          <p:stCondLst>
                                            <p:cond delay="0"/>
                                          </p:stCondLst>
                                        </p:cTn>
                                        <p:tgtEl>
                                          <p:spTgt spid="41"/>
                                        </p:tgtEl>
                                        <p:attrNameLst>
                                          <p:attrName>style.visibility</p:attrName>
                                        </p:attrNameLst>
                                      </p:cBhvr>
                                      <p:to>
                                        <p:strVal val="visible"/>
                                      </p:to>
                                    </p:set>
                                    <p:anim calcmode="lin" valueType="num">
                                      <p:cBhvr additive="base">
                                        <p:cTn id="173" dur="500"/>
                                        <p:tgtEl>
                                          <p:spTgt spid="41"/>
                                        </p:tgtEl>
                                        <p:attrNameLst>
                                          <p:attrName>ppt_y</p:attrName>
                                        </p:attrNameLst>
                                      </p:cBhvr>
                                      <p:tavLst>
                                        <p:tav tm="0">
                                          <p:val>
                                            <p:strVal val="#ppt_y+#ppt_h*1.125000"/>
                                          </p:val>
                                        </p:tav>
                                        <p:tav tm="100000">
                                          <p:val>
                                            <p:strVal val="#ppt_y"/>
                                          </p:val>
                                        </p:tav>
                                      </p:tavLst>
                                    </p:anim>
                                    <p:animEffect transition="in" filter="wipe(up)">
                                      <p:cBhvr>
                                        <p:cTn id="174" dur="500"/>
                                        <p:tgtEl>
                                          <p:spTgt spid="41"/>
                                        </p:tgtEl>
                                      </p:cBhvr>
                                    </p:animEffect>
                                  </p:childTnLst>
                                </p:cTn>
                              </p:par>
                              <p:par>
                                <p:cTn id="175" presetID="12" presetClass="entr" presetSubtype="4" fill="hold" grpId="0" nodeType="withEffect">
                                  <p:stCondLst>
                                    <p:cond delay="100"/>
                                  </p:stCondLst>
                                  <p:childTnLst>
                                    <p:set>
                                      <p:cBhvr>
                                        <p:cTn id="176" dur="1" fill="hold">
                                          <p:stCondLst>
                                            <p:cond delay="0"/>
                                          </p:stCondLst>
                                        </p:cTn>
                                        <p:tgtEl>
                                          <p:spTgt spid="42"/>
                                        </p:tgtEl>
                                        <p:attrNameLst>
                                          <p:attrName>style.visibility</p:attrName>
                                        </p:attrNameLst>
                                      </p:cBhvr>
                                      <p:to>
                                        <p:strVal val="visible"/>
                                      </p:to>
                                    </p:set>
                                    <p:anim calcmode="lin" valueType="num">
                                      <p:cBhvr additive="base">
                                        <p:cTn id="177" dur="500"/>
                                        <p:tgtEl>
                                          <p:spTgt spid="42"/>
                                        </p:tgtEl>
                                        <p:attrNameLst>
                                          <p:attrName>ppt_y</p:attrName>
                                        </p:attrNameLst>
                                      </p:cBhvr>
                                      <p:tavLst>
                                        <p:tav tm="0">
                                          <p:val>
                                            <p:strVal val="#ppt_y+#ppt_h*1.125000"/>
                                          </p:val>
                                        </p:tav>
                                        <p:tav tm="100000">
                                          <p:val>
                                            <p:strVal val="#ppt_y"/>
                                          </p:val>
                                        </p:tav>
                                      </p:tavLst>
                                    </p:anim>
                                    <p:animEffect transition="in" filter="wipe(up)">
                                      <p:cBhvr>
                                        <p:cTn id="178" dur="500"/>
                                        <p:tgtEl>
                                          <p:spTgt spid="42"/>
                                        </p:tgtEl>
                                      </p:cBhvr>
                                    </p:animEffect>
                                  </p:childTnLst>
                                </p:cTn>
                              </p:par>
                              <p:par>
                                <p:cTn id="179" presetID="12" presetClass="entr" presetSubtype="4" fill="hold" grpId="0" nodeType="withEffect">
                                  <p:stCondLst>
                                    <p:cond delay="200"/>
                                  </p:stCondLst>
                                  <p:childTnLst>
                                    <p:set>
                                      <p:cBhvr>
                                        <p:cTn id="180" dur="1" fill="hold">
                                          <p:stCondLst>
                                            <p:cond delay="0"/>
                                          </p:stCondLst>
                                        </p:cTn>
                                        <p:tgtEl>
                                          <p:spTgt spid="43"/>
                                        </p:tgtEl>
                                        <p:attrNameLst>
                                          <p:attrName>style.visibility</p:attrName>
                                        </p:attrNameLst>
                                      </p:cBhvr>
                                      <p:to>
                                        <p:strVal val="visible"/>
                                      </p:to>
                                    </p:set>
                                    <p:anim calcmode="lin" valueType="num">
                                      <p:cBhvr additive="base">
                                        <p:cTn id="181" dur="500"/>
                                        <p:tgtEl>
                                          <p:spTgt spid="43"/>
                                        </p:tgtEl>
                                        <p:attrNameLst>
                                          <p:attrName>ppt_y</p:attrName>
                                        </p:attrNameLst>
                                      </p:cBhvr>
                                      <p:tavLst>
                                        <p:tav tm="0">
                                          <p:val>
                                            <p:strVal val="#ppt_y+#ppt_h*1.125000"/>
                                          </p:val>
                                        </p:tav>
                                        <p:tav tm="100000">
                                          <p:val>
                                            <p:strVal val="#ppt_y"/>
                                          </p:val>
                                        </p:tav>
                                      </p:tavLst>
                                    </p:anim>
                                    <p:animEffect transition="in" filter="wipe(up)">
                                      <p:cBhvr>
                                        <p:cTn id="182" dur="500"/>
                                        <p:tgtEl>
                                          <p:spTgt spid="43"/>
                                        </p:tgtEl>
                                      </p:cBhvr>
                                    </p:animEffect>
                                  </p:childTnLst>
                                </p:cTn>
                              </p:par>
                              <p:par>
                                <p:cTn id="183" presetID="12" presetClass="entr" presetSubtype="4" fill="hold" grpId="0" nodeType="withEffect">
                                  <p:stCondLst>
                                    <p:cond delay="300"/>
                                  </p:stCondLst>
                                  <p:childTnLst>
                                    <p:set>
                                      <p:cBhvr>
                                        <p:cTn id="184" dur="1" fill="hold">
                                          <p:stCondLst>
                                            <p:cond delay="0"/>
                                          </p:stCondLst>
                                        </p:cTn>
                                        <p:tgtEl>
                                          <p:spTgt spid="44"/>
                                        </p:tgtEl>
                                        <p:attrNameLst>
                                          <p:attrName>style.visibility</p:attrName>
                                        </p:attrNameLst>
                                      </p:cBhvr>
                                      <p:to>
                                        <p:strVal val="visible"/>
                                      </p:to>
                                    </p:set>
                                    <p:anim calcmode="lin" valueType="num">
                                      <p:cBhvr additive="base">
                                        <p:cTn id="185" dur="500"/>
                                        <p:tgtEl>
                                          <p:spTgt spid="44"/>
                                        </p:tgtEl>
                                        <p:attrNameLst>
                                          <p:attrName>ppt_y</p:attrName>
                                        </p:attrNameLst>
                                      </p:cBhvr>
                                      <p:tavLst>
                                        <p:tav tm="0">
                                          <p:val>
                                            <p:strVal val="#ppt_y+#ppt_h*1.125000"/>
                                          </p:val>
                                        </p:tav>
                                        <p:tav tm="100000">
                                          <p:val>
                                            <p:strVal val="#ppt_y"/>
                                          </p:val>
                                        </p:tav>
                                      </p:tavLst>
                                    </p:anim>
                                    <p:animEffect transition="in" filter="wipe(up)">
                                      <p:cBhvr>
                                        <p:cTn id="186" dur="500"/>
                                        <p:tgtEl>
                                          <p:spTgt spid="44"/>
                                        </p:tgtEl>
                                      </p:cBhvr>
                                    </p:animEffect>
                                  </p:childTnLst>
                                </p:cTn>
                              </p:par>
                              <p:par>
                                <p:cTn id="187" presetID="12" presetClass="entr" presetSubtype="4" fill="hold" grpId="0" nodeType="withEffect">
                                  <p:stCondLst>
                                    <p:cond delay="400"/>
                                  </p:stCondLst>
                                  <p:childTnLst>
                                    <p:set>
                                      <p:cBhvr>
                                        <p:cTn id="188" dur="1" fill="hold">
                                          <p:stCondLst>
                                            <p:cond delay="0"/>
                                          </p:stCondLst>
                                        </p:cTn>
                                        <p:tgtEl>
                                          <p:spTgt spid="45"/>
                                        </p:tgtEl>
                                        <p:attrNameLst>
                                          <p:attrName>style.visibility</p:attrName>
                                        </p:attrNameLst>
                                      </p:cBhvr>
                                      <p:to>
                                        <p:strVal val="visible"/>
                                      </p:to>
                                    </p:set>
                                    <p:anim calcmode="lin" valueType="num">
                                      <p:cBhvr additive="base">
                                        <p:cTn id="189" dur="500"/>
                                        <p:tgtEl>
                                          <p:spTgt spid="45"/>
                                        </p:tgtEl>
                                        <p:attrNameLst>
                                          <p:attrName>ppt_y</p:attrName>
                                        </p:attrNameLst>
                                      </p:cBhvr>
                                      <p:tavLst>
                                        <p:tav tm="0">
                                          <p:val>
                                            <p:strVal val="#ppt_y+#ppt_h*1.125000"/>
                                          </p:val>
                                        </p:tav>
                                        <p:tav tm="100000">
                                          <p:val>
                                            <p:strVal val="#ppt_y"/>
                                          </p:val>
                                        </p:tav>
                                      </p:tavLst>
                                    </p:anim>
                                    <p:animEffect transition="in" filter="wipe(up)">
                                      <p:cBhvr>
                                        <p:cTn id="190" dur="500"/>
                                        <p:tgtEl>
                                          <p:spTgt spid="45"/>
                                        </p:tgtEl>
                                      </p:cBhvr>
                                    </p:animEffect>
                                  </p:childTnLst>
                                </p:cTn>
                              </p:par>
                              <p:par>
                                <p:cTn id="191" presetID="12" presetClass="entr" presetSubtype="4" fill="hold" grpId="0" nodeType="withEffect">
                                  <p:stCondLst>
                                    <p:cond delay="500"/>
                                  </p:stCondLst>
                                  <p:childTnLst>
                                    <p:set>
                                      <p:cBhvr>
                                        <p:cTn id="192" dur="1" fill="hold">
                                          <p:stCondLst>
                                            <p:cond delay="0"/>
                                          </p:stCondLst>
                                        </p:cTn>
                                        <p:tgtEl>
                                          <p:spTgt spid="46"/>
                                        </p:tgtEl>
                                        <p:attrNameLst>
                                          <p:attrName>style.visibility</p:attrName>
                                        </p:attrNameLst>
                                      </p:cBhvr>
                                      <p:to>
                                        <p:strVal val="visible"/>
                                      </p:to>
                                    </p:set>
                                    <p:anim calcmode="lin" valueType="num">
                                      <p:cBhvr additive="base">
                                        <p:cTn id="193" dur="500"/>
                                        <p:tgtEl>
                                          <p:spTgt spid="46"/>
                                        </p:tgtEl>
                                        <p:attrNameLst>
                                          <p:attrName>ppt_y</p:attrName>
                                        </p:attrNameLst>
                                      </p:cBhvr>
                                      <p:tavLst>
                                        <p:tav tm="0">
                                          <p:val>
                                            <p:strVal val="#ppt_y+#ppt_h*1.125000"/>
                                          </p:val>
                                        </p:tav>
                                        <p:tav tm="100000">
                                          <p:val>
                                            <p:strVal val="#ppt_y"/>
                                          </p:val>
                                        </p:tav>
                                      </p:tavLst>
                                    </p:anim>
                                    <p:animEffect transition="in" filter="wipe(up)">
                                      <p:cBhvr>
                                        <p:cTn id="194" dur="500"/>
                                        <p:tgtEl>
                                          <p:spTgt spid="46"/>
                                        </p:tgtEl>
                                      </p:cBhvr>
                                    </p:animEffect>
                                  </p:childTnLst>
                                </p:cTn>
                              </p:par>
                              <p:par>
                                <p:cTn id="195" presetID="12" presetClass="entr" presetSubtype="4" fill="hold" grpId="0" nodeType="withEffect">
                                  <p:stCondLst>
                                    <p:cond delay="600"/>
                                  </p:stCondLst>
                                  <p:childTnLst>
                                    <p:set>
                                      <p:cBhvr>
                                        <p:cTn id="196" dur="1" fill="hold">
                                          <p:stCondLst>
                                            <p:cond delay="0"/>
                                          </p:stCondLst>
                                        </p:cTn>
                                        <p:tgtEl>
                                          <p:spTgt spid="47"/>
                                        </p:tgtEl>
                                        <p:attrNameLst>
                                          <p:attrName>style.visibility</p:attrName>
                                        </p:attrNameLst>
                                      </p:cBhvr>
                                      <p:to>
                                        <p:strVal val="visible"/>
                                      </p:to>
                                    </p:set>
                                    <p:anim calcmode="lin" valueType="num">
                                      <p:cBhvr additive="base">
                                        <p:cTn id="197" dur="500"/>
                                        <p:tgtEl>
                                          <p:spTgt spid="47"/>
                                        </p:tgtEl>
                                        <p:attrNameLst>
                                          <p:attrName>ppt_y</p:attrName>
                                        </p:attrNameLst>
                                      </p:cBhvr>
                                      <p:tavLst>
                                        <p:tav tm="0">
                                          <p:val>
                                            <p:strVal val="#ppt_y+#ppt_h*1.125000"/>
                                          </p:val>
                                        </p:tav>
                                        <p:tav tm="100000">
                                          <p:val>
                                            <p:strVal val="#ppt_y"/>
                                          </p:val>
                                        </p:tav>
                                      </p:tavLst>
                                    </p:anim>
                                    <p:animEffect transition="in" filter="wipe(up)">
                                      <p:cBhvr>
                                        <p:cTn id="198" dur="500"/>
                                        <p:tgtEl>
                                          <p:spTgt spid="47"/>
                                        </p:tgtEl>
                                      </p:cBhvr>
                                    </p:animEffect>
                                  </p:childTnLst>
                                </p:cTn>
                              </p:par>
                              <p:par>
                                <p:cTn id="199" presetID="12" presetClass="entr" presetSubtype="4" fill="hold" grpId="0" nodeType="withEffect">
                                  <p:stCondLst>
                                    <p:cond delay="700"/>
                                  </p:stCondLst>
                                  <p:childTnLst>
                                    <p:set>
                                      <p:cBhvr>
                                        <p:cTn id="200" dur="1" fill="hold">
                                          <p:stCondLst>
                                            <p:cond delay="0"/>
                                          </p:stCondLst>
                                        </p:cTn>
                                        <p:tgtEl>
                                          <p:spTgt spid="48"/>
                                        </p:tgtEl>
                                        <p:attrNameLst>
                                          <p:attrName>style.visibility</p:attrName>
                                        </p:attrNameLst>
                                      </p:cBhvr>
                                      <p:to>
                                        <p:strVal val="visible"/>
                                      </p:to>
                                    </p:set>
                                    <p:anim calcmode="lin" valueType="num">
                                      <p:cBhvr additive="base">
                                        <p:cTn id="201" dur="500"/>
                                        <p:tgtEl>
                                          <p:spTgt spid="48"/>
                                        </p:tgtEl>
                                        <p:attrNameLst>
                                          <p:attrName>ppt_y</p:attrName>
                                        </p:attrNameLst>
                                      </p:cBhvr>
                                      <p:tavLst>
                                        <p:tav tm="0">
                                          <p:val>
                                            <p:strVal val="#ppt_y+#ppt_h*1.125000"/>
                                          </p:val>
                                        </p:tav>
                                        <p:tav tm="100000">
                                          <p:val>
                                            <p:strVal val="#ppt_y"/>
                                          </p:val>
                                        </p:tav>
                                      </p:tavLst>
                                    </p:anim>
                                    <p:animEffect transition="in" filter="wipe(up)">
                                      <p:cBhvr>
                                        <p:cTn id="202" dur="500"/>
                                        <p:tgtEl>
                                          <p:spTgt spid="48"/>
                                        </p:tgtEl>
                                      </p:cBhvr>
                                    </p:animEffect>
                                  </p:childTnLst>
                                </p:cTn>
                              </p:par>
                              <p:par>
                                <p:cTn id="203" presetID="12" presetClass="entr" presetSubtype="4" fill="hold" grpId="0" nodeType="withEffect">
                                  <p:stCondLst>
                                    <p:cond delay="800"/>
                                  </p:stCondLst>
                                  <p:childTnLst>
                                    <p:set>
                                      <p:cBhvr>
                                        <p:cTn id="204" dur="1" fill="hold">
                                          <p:stCondLst>
                                            <p:cond delay="0"/>
                                          </p:stCondLst>
                                        </p:cTn>
                                        <p:tgtEl>
                                          <p:spTgt spid="49"/>
                                        </p:tgtEl>
                                        <p:attrNameLst>
                                          <p:attrName>style.visibility</p:attrName>
                                        </p:attrNameLst>
                                      </p:cBhvr>
                                      <p:to>
                                        <p:strVal val="visible"/>
                                      </p:to>
                                    </p:set>
                                    <p:anim calcmode="lin" valueType="num">
                                      <p:cBhvr additive="base">
                                        <p:cTn id="205" dur="500"/>
                                        <p:tgtEl>
                                          <p:spTgt spid="49"/>
                                        </p:tgtEl>
                                        <p:attrNameLst>
                                          <p:attrName>ppt_y</p:attrName>
                                        </p:attrNameLst>
                                      </p:cBhvr>
                                      <p:tavLst>
                                        <p:tav tm="0">
                                          <p:val>
                                            <p:strVal val="#ppt_y+#ppt_h*1.125000"/>
                                          </p:val>
                                        </p:tav>
                                        <p:tav tm="100000">
                                          <p:val>
                                            <p:strVal val="#ppt_y"/>
                                          </p:val>
                                        </p:tav>
                                      </p:tavLst>
                                    </p:anim>
                                    <p:animEffect transition="in" filter="wipe(up)">
                                      <p:cBhvr>
                                        <p:cTn id="206" dur="500"/>
                                        <p:tgtEl>
                                          <p:spTgt spid="49"/>
                                        </p:tgtEl>
                                      </p:cBhvr>
                                    </p:animEffect>
                                  </p:childTnLst>
                                </p:cTn>
                              </p:par>
                              <p:par>
                                <p:cTn id="207" presetID="12" presetClass="entr" presetSubtype="4" fill="hold" grpId="0" nodeType="withEffect">
                                  <p:stCondLst>
                                    <p:cond delay="900"/>
                                  </p:stCondLst>
                                  <p:childTnLst>
                                    <p:set>
                                      <p:cBhvr>
                                        <p:cTn id="208" dur="1" fill="hold">
                                          <p:stCondLst>
                                            <p:cond delay="0"/>
                                          </p:stCondLst>
                                        </p:cTn>
                                        <p:tgtEl>
                                          <p:spTgt spid="50"/>
                                        </p:tgtEl>
                                        <p:attrNameLst>
                                          <p:attrName>style.visibility</p:attrName>
                                        </p:attrNameLst>
                                      </p:cBhvr>
                                      <p:to>
                                        <p:strVal val="visible"/>
                                      </p:to>
                                    </p:set>
                                    <p:anim calcmode="lin" valueType="num">
                                      <p:cBhvr additive="base">
                                        <p:cTn id="209" dur="500"/>
                                        <p:tgtEl>
                                          <p:spTgt spid="50"/>
                                        </p:tgtEl>
                                        <p:attrNameLst>
                                          <p:attrName>ppt_y</p:attrName>
                                        </p:attrNameLst>
                                      </p:cBhvr>
                                      <p:tavLst>
                                        <p:tav tm="0">
                                          <p:val>
                                            <p:strVal val="#ppt_y+#ppt_h*1.125000"/>
                                          </p:val>
                                        </p:tav>
                                        <p:tav tm="100000">
                                          <p:val>
                                            <p:strVal val="#ppt_y"/>
                                          </p:val>
                                        </p:tav>
                                      </p:tavLst>
                                    </p:anim>
                                    <p:animEffect transition="in" filter="wipe(up)">
                                      <p:cBhvr>
                                        <p:cTn id="21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bldLvl="0" animBg="1"/>
      <p:bldP spid="52" grpId="0" bldLvl="0" animBg="1"/>
      <p:bldP spid="53" grpId="0" bldLvl="0" animBg="1"/>
      <p:bldP spid="54" grpId="0" bldLvl="0" animBg="1"/>
      <p:bldP spid="55" grpId="0" bldLvl="0" animBg="1"/>
      <p:bldP spid="56" grpId="0" bldLvl="0" animBg="1"/>
      <p:bldP spid="57" grpId="0" bldLvl="0" animBg="1"/>
      <p:bldP spid="58" grpId="0"/>
      <p:bldP spid="59" grpId="0"/>
      <p:bldP spid="60" grpId="0"/>
      <p:bldP spid="61" grpId="0"/>
      <p:bldP spid="62" grpId="0"/>
      <p:bldP spid="63" grpId="0"/>
      <p:bldP spid="64" grpId="0"/>
      <p:bldP spid="65" grpId="0" bldLvl="0" animBg="1"/>
      <p:bldP spid="66" grpId="0" bldLvl="0" animBg="1"/>
      <p:bldP spid="67" grpId="0" bldLvl="0" animBg="1"/>
      <p:bldP spid="68" grpId="0" bldLvl="0" animBg="1"/>
      <p:bldP spid="69" grpId="0" bldLvl="0" animBg="1"/>
      <p:bldP spid="70" grpId="0" bldLvl="0" animBg="1"/>
      <p:bldP spid="71" grpId="0" bldLvl="0" animBg="1"/>
      <p:bldP spid="72" grpId="0"/>
      <p:bldP spid="73" grpId="0"/>
      <p:bldP spid="74" grpId="0"/>
      <p:bldP spid="75" grpId="0"/>
      <p:bldP spid="76" grpId="0"/>
      <p:bldP spid="77" grpId="0"/>
      <p:bldP spid="78" grpId="0"/>
      <p:bldP spid="79" grpId="0"/>
      <p:bldP spid="80" grpId="0"/>
      <p:bldP spid="81" grpId="0"/>
      <p:bldP spid="82" grpId="0"/>
      <p:bldP spid="83" grpId="0"/>
      <p:bldP spid="84"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矩形 84"/>
          <p:cNvSpPr/>
          <p:nvPr/>
        </p:nvSpPr>
        <p:spPr>
          <a:xfrm>
            <a:off x="3617595" y="347345"/>
            <a:ext cx="4964430"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lumMod val="65000"/>
                    <a:lumOff val="35000"/>
                  </a:schemeClr>
                </a:solidFill>
                <a:latin typeface="华文中宋" panose="02010600040101010101" charset="-122"/>
                <a:ea typeface="华文中宋" panose="02010600040101010101" charset="-122"/>
              </a:rPr>
              <a:t>单击此处添加标题  </a:t>
            </a:r>
          </a:p>
          <a:p>
            <a:pPr algn="ctr"/>
            <a:r>
              <a:rPr lang="en-US" altLang="zh-CN" sz="1400" dirty="0">
                <a:solidFill>
                  <a:schemeClr val="tx1">
                    <a:lumMod val="65000"/>
                    <a:lumOff val="35000"/>
                  </a:schemeClr>
                </a:solidFill>
                <a:latin typeface="华文中宋" panose="02010600040101010101" charset="-122"/>
                <a:ea typeface="华文中宋" panose="02010600040101010101" charset="-122"/>
              </a:rPr>
              <a:t>Click here to add a title</a:t>
            </a:r>
          </a:p>
        </p:txBody>
      </p:sp>
      <p:cxnSp>
        <p:nvCxnSpPr>
          <p:cNvPr id="56" name="直接连接符 55"/>
          <p:cNvCxnSpPr/>
          <p:nvPr/>
        </p:nvCxnSpPr>
        <p:spPr>
          <a:xfrm>
            <a:off x="6856141" y="1653544"/>
            <a:ext cx="0" cy="4226743"/>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3529866" y="1957548"/>
            <a:ext cx="2877871" cy="360045"/>
            <a:chOff x="3249264" y="1751685"/>
            <a:chExt cx="2994025" cy="360043"/>
          </a:xfrm>
        </p:grpSpPr>
        <p:grpSp>
          <p:nvGrpSpPr>
            <p:cNvPr id="58" name="组合 57"/>
            <p:cNvGrpSpPr/>
            <p:nvPr/>
          </p:nvGrpSpPr>
          <p:grpSpPr>
            <a:xfrm>
              <a:off x="3249264" y="1776444"/>
              <a:ext cx="2994025" cy="314202"/>
              <a:chOff x="2940050" y="2132898"/>
              <a:chExt cx="2994025" cy="314202"/>
            </a:xfrm>
          </p:grpSpPr>
          <p:sp>
            <p:nvSpPr>
              <p:cNvPr id="60" name="圆角矩形 59"/>
              <p:cNvSpPr/>
              <p:nvPr/>
            </p:nvSpPr>
            <p:spPr>
              <a:xfrm>
                <a:off x="2940050" y="2132898"/>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endParaRPr>
              </a:p>
            </p:txBody>
          </p:sp>
          <p:sp>
            <p:nvSpPr>
              <p:cNvPr id="61" name="圆角矩形 60"/>
              <p:cNvSpPr/>
              <p:nvPr/>
            </p:nvSpPr>
            <p:spPr>
              <a:xfrm>
                <a:off x="2940050" y="2132898"/>
                <a:ext cx="2108200" cy="314202"/>
              </a:xfrm>
              <a:prstGeom prst="roundRect">
                <a:avLst>
                  <a:gd name="adj" fmla="val 50000"/>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endParaRPr>
              </a:p>
            </p:txBody>
          </p:sp>
        </p:grpSp>
        <p:sp>
          <p:nvSpPr>
            <p:cNvPr id="59" name="文本框 4"/>
            <p:cNvSpPr txBox="1"/>
            <p:nvPr/>
          </p:nvSpPr>
          <p:spPr>
            <a:xfrm>
              <a:off x="5335260" y="1751685"/>
              <a:ext cx="673755" cy="360043"/>
            </a:xfrm>
            <a:prstGeom prst="rect">
              <a:avLst/>
            </a:prstGeom>
            <a:noFill/>
          </p:spPr>
          <p:txBody>
            <a:bodyPr wrap="square" rtlCol="0">
              <a:spAutoFit/>
            </a:bodyPr>
            <a:lstStyle/>
            <a:p>
              <a:pPr algn="ctr">
                <a:lnSpc>
                  <a:spcPct val="120000"/>
                </a:lnSpc>
              </a:pPr>
              <a:r>
                <a:rPr lang="en-US" altLang="zh-CN" sz="1465"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rPr>
                <a:t>70%</a:t>
              </a:r>
              <a:endParaRPr lang="zh-CN" altLang="en-US" sz="1465" baseline="-3000"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endParaRPr>
            </a:p>
          </p:txBody>
        </p:sp>
      </p:grpSp>
      <p:grpSp>
        <p:nvGrpSpPr>
          <p:cNvPr id="62" name="组合 61"/>
          <p:cNvGrpSpPr/>
          <p:nvPr/>
        </p:nvGrpSpPr>
        <p:grpSpPr>
          <a:xfrm>
            <a:off x="3529866" y="2368615"/>
            <a:ext cx="2877871" cy="360045"/>
            <a:chOff x="3249264" y="2162753"/>
            <a:chExt cx="2994025" cy="360044"/>
          </a:xfrm>
        </p:grpSpPr>
        <p:grpSp>
          <p:nvGrpSpPr>
            <p:cNvPr id="63" name="组合 62"/>
            <p:cNvGrpSpPr/>
            <p:nvPr/>
          </p:nvGrpSpPr>
          <p:grpSpPr>
            <a:xfrm>
              <a:off x="3249264" y="2178703"/>
              <a:ext cx="2994025" cy="314618"/>
              <a:chOff x="2940050" y="2519659"/>
              <a:chExt cx="2994025" cy="314618"/>
            </a:xfrm>
          </p:grpSpPr>
          <p:sp>
            <p:nvSpPr>
              <p:cNvPr id="65" name="圆角矩形 64"/>
              <p:cNvSpPr/>
              <p:nvPr/>
            </p:nvSpPr>
            <p:spPr>
              <a:xfrm>
                <a:off x="2940050" y="2520075"/>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endParaRPr>
              </a:p>
            </p:txBody>
          </p:sp>
          <p:sp>
            <p:nvSpPr>
              <p:cNvPr id="66" name="圆角矩形 65"/>
              <p:cNvSpPr/>
              <p:nvPr/>
            </p:nvSpPr>
            <p:spPr>
              <a:xfrm>
                <a:off x="2940051" y="2519659"/>
                <a:ext cx="889000" cy="314202"/>
              </a:xfrm>
              <a:prstGeom prst="roundRect">
                <a:avLst>
                  <a:gd name="adj" fmla="val 50000"/>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endParaRPr>
              </a:p>
            </p:txBody>
          </p:sp>
        </p:grpSp>
        <p:sp>
          <p:nvSpPr>
            <p:cNvPr id="64" name="文本框 9"/>
            <p:cNvSpPr txBox="1"/>
            <p:nvPr/>
          </p:nvSpPr>
          <p:spPr>
            <a:xfrm>
              <a:off x="4118871" y="2162753"/>
              <a:ext cx="673755" cy="360044"/>
            </a:xfrm>
            <a:prstGeom prst="rect">
              <a:avLst/>
            </a:prstGeom>
            <a:noFill/>
          </p:spPr>
          <p:txBody>
            <a:bodyPr wrap="square" rtlCol="0">
              <a:spAutoFit/>
            </a:bodyPr>
            <a:lstStyle/>
            <a:p>
              <a:pPr algn="ctr">
                <a:lnSpc>
                  <a:spcPct val="120000"/>
                </a:lnSpc>
              </a:pPr>
              <a:r>
                <a:rPr lang="en-US" altLang="zh-CN" sz="1465"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rPr>
                <a:t>30%</a:t>
              </a:r>
              <a:endParaRPr lang="zh-CN" altLang="en-US" sz="1465" baseline="-3000"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endParaRPr>
            </a:p>
          </p:txBody>
        </p:sp>
      </p:grpSp>
      <p:grpSp>
        <p:nvGrpSpPr>
          <p:cNvPr id="67" name="组合 66"/>
          <p:cNvGrpSpPr/>
          <p:nvPr/>
        </p:nvGrpSpPr>
        <p:grpSpPr>
          <a:xfrm>
            <a:off x="3524869" y="4139435"/>
            <a:ext cx="2894725" cy="360045"/>
            <a:chOff x="3244272" y="3932941"/>
            <a:chExt cx="3011560" cy="360043"/>
          </a:xfrm>
        </p:grpSpPr>
        <p:sp>
          <p:nvSpPr>
            <p:cNvPr id="68" name="圆角矩形 67"/>
            <p:cNvSpPr/>
            <p:nvPr/>
          </p:nvSpPr>
          <p:spPr>
            <a:xfrm>
              <a:off x="3261807" y="3971332"/>
              <a:ext cx="2994025" cy="314202"/>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latin typeface="Arial" panose="020B0604020202020204" pitchFamily="34" charset="0"/>
                <a:ea typeface="微软雅黑" panose="020B0503020204020204" charset="-122"/>
                <a:cs typeface="Arial" panose="020B0604020202020204" pitchFamily="34" charset="0"/>
              </a:endParaRPr>
            </a:p>
          </p:txBody>
        </p:sp>
        <p:sp>
          <p:nvSpPr>
            <p:cNvPr id="69" name="圆角矩形 68"/>
            <p:cNvSpPr/>
            <p:nvPr/>
          </p:nvSpPr>
          <p:spPr>
            <a:xfrm>
              <a:off x="3244272" y="3971332"/>
              <a:ext cx="1201953" cy="314202"/>
            </a:xfrm>
            <a:prstGeom prst="roundRect">
              <a:avLst>
                <a:gd name="adj" fmla="val 50000"/>
              </a:avLst>
            </a:prstGeom>
            <a:solidFill>
              <a:srgbClr val="BCB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latin typeface="Arial" panose="020B0604020202020204" pitchFamily="34" charset="0"/>
                <a:ea typeface="微软雅黑" panose="020B0503020204020204" charset="-122"/>
                <a:cs typeface="Arial" panose="020B0604020202020204" pitchFamily="34" charset="0"/>
              </a:endParaRPr>
            </a:p>
          </p:txBody>
        </p:sp>
        <p:sp>
          <p:nvSpPr>
            <p:cNvPr id="70" name="文本框 15"/>
            <p:cNvSpPr txBox="1"/>
            <p:nvPr/>
          </p:nvSpPr>
          <p:spPr>
            <a:xfrm>
              <a:off x="4418923" y="3932941"/>
              <a:ext cx="907694" cy="360043"/>
            </a:xfrm>
            <a:prstGeom prst="rect">
              <a:avLst/>
            </a:prstGeom>
            <a:noFill/>
          </p:spPr>
          <p:txBody>
            <a:bodyPr wrap="square" rtlCol="0">
              <a:spAutoFit/>
            </a:bodyPr>
            <a:lstStyle/>
            <a:p>
              <a:pPr algn="ctr">
                <a:lnSpc>
                  <a:spcPct val="120000"/>
                </a:lnSpc>
              </a:pPr>
              <a:r>
                <a:rPr lang="en-US" altLang="zh-CN" sz="1465" dirty="0">
                  <a:solidFill>
                    <a:srgbClr val="333333"/>
                  </a:solidFill>
                  <a:latin typeface="Arial" panose="020B0604020202020204" pitchFamily="34" charset="0"/>
                  <a:ea typeface="微软雅黑" panose="020B0503020204020204" charset="-122"/>
                  <a:cs typeface="Arial" panose="020B0604020202020204" pitchFamily="34" charset="0"/>
                </a:rPr>
                <a:t>40%</a:t>
              </a:r>
              <a:endParaRPr lang="zh-CN" altLang="en-US" sz="1465" baseline="-3000" dirty="0">
                <a:solidFill>
                  <a:srgbClr val="333333"/>
                </a:solidFill>
                <a:latin typeface="Arial" panose="020B0604020202020204" pitchFamily="34" charset="0"/>
                <a:ea typeface="微软雅黑" panose="020B0503020204020204" charset="-122"/>
                <a:cs typeface="Arial" panose="020B0604020202020204" pitchFamily="34" charset="0"/>
              </a:endParaRPr>
            </a:p>
          </p:txBody>
        </p:sp>
      </p:grpSp>
      <p:grpSp>
        <p:nvGrpSpPr>
          <p:cNvPr id="71" name="组合 70"/>
          <p:cNvGrpSpPr/>
          <p:nvPr/>
        </p:nvGrpSpPr>
        <p:grpSpPr>
          <a:xfrm>
            <a:off x="3524876" y="4530831"/>
            <a:ext cx="2891825" cy="360045"/>
            <a:chOff x="3244272" y="4324968"/>
            <a:chExt cx="3008542" cy="360043"/>
          </a:xfrm>
        </p:grpSpPr>
        <p:sp>
          <p:nvSpPr>
            <p:cNvPr id="72" name="圆角矩形 71"/>
            <p:cNvSpPr/>
            <p:nvPr/>
          </p:nvSpPr>
          <p:spPr>
            <a:xfrm>
              <a:off x="3258789" y="4362615"/>
              <a:ext cx="2994025" cy="314202"/>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latin typeface="Arial" panose="020B0604020202020204" pitchFamily="34" charset="0"/>
                <a:ea typeface="微软雅黑" panose="020B0503020204020204" charset="-122"/>
                <a:cs typeface="Arial" panose="020B0604020202020204" pitchFamily="34" charset="0"/>
              </a:endParaRPr>
            </a:p>
          </p:txBody>
        </p:sp>
        <p:sp>
          <p:nvSpPr>
            <p:cNvPr id="73" name="圆角矩形 72"/>
            <p:cNvSpPr/>
            <p:nvPr/>
          </p:nvSpPr>
          <p:spPr>
            <a:xfrm>
              <a:off x="3244272" y="4362651"/>
              <a:ext cx="2108200" cy="314202"/>
            </a:xfrm>
            <a:prstGeom prst="roundRect">
              <a:avLst>
                <a:gd name="adj" fmla="val 50000"/>
              </a:avLst>
            </a:prstGeom>
            <a:solidFill>
              <a:srgbClr val="BCB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latin typeface="Arial" panose="020B0604020202020204" pitchFamily="34" charset="0"/>
                <a:ea typeface="微软雅黑" panose="020B0503020204020204" charset="-122"/>
                <a:cs typeface="Arial" panose="020B0604020202020204" pitchFamily="34" charset="0"/>
              </a:endParaRPr>
            </a:p>
          </p:txBody>
        </p:sp>
        <p:sp>
          <p:nvSpPr>
            <p:cNvPr id="74" name="文本框 19"/>
            <p:cNvSpPr txBox="1"/>
            <p:nvPr/>
          </p:nvSpPr>
          <p:spPr>
            <a:xfrm>
              <a:off x="5326614" y="4324968"/>
              <a:ext cx="673754" cy="360043"/>
            </a:xfrm>
            <a:prstGeom prst="rect">
              <a:avLst/>
            </a:prstGeom>
            <a:noFill/>
          </p:spPr>
          <p:txBody>
            <a:bodyPr wrap="square" rtlCol="0">
              <a:spAutoFit/>
            </a:bodyPr>
            <a:lstStyle/>
            <a:p>
              <a:pPr algn="ctr">
                <a:lnSpc>
                  <a:spcPct val="120000"/>
                </a:lnSpc>
              </a:pPr>
              <a:r>
                <a:rPr lang="en-US" altLang="zh-CN" sz="1465" dirty="0">
                  <a:solidFill>
                    <a:srgbClr val="333333"/>
                  </a:solidFill>
                  <a:latin typeface="Arial" panose="020B0604020202020204" pitchFamily="34" charset="0"/>
                  <a:ea typeface="微软雅黑" panose="020B0503020204020204" charset="-122"/>
                  <a:cs typeface="Arial" panose="020B0604020202020204" pitchFamily="34" charset="0"/>
                </a:rPr>
                <a:t>60%</a:t>
              </a:r>
              <a:endParaRPr lang="zh-CN" altLang="en-US" sz="1465" baseline="-3000" dirty="0">
                <a:solidFill>
                  <a:srgbClr val="333333"/>
                </a:solidFill>
                <a:latin typeface="Arial" panose="020B0604020202020204" pitchFamily="34" charset="0"/>
                <a:ea typeface="微软雅黑" panose="020B0503020204020204" charset="-122"/>
                <a:cs typeface="Arial" panose="020B0604020202020204" pitchFamily="34" charset="0"/>
              </a:endParaRPr>
            </a:p>
          </p:txBody>
        </p:sp>
      </p:grpSp>
      <p:grpSp>
        <p:nvGrpSpPr>
          <p:cNvPr id="75" name="组合 74"/>
          <p:cNvGrpSpPr/>
          <p:nvPr/>
        </p:nvGrpSpPr>
        <p:grpSpPr>
          <a:xfrm>
            <a:off x="1564533" y="1653543"/>
            <a:ext cx="2158455" cy="2196000"/>
            <a:chOff x="471707" y="1675770"/>
            <a:chExt cx="2158455" cy="2196000"/>
          </a:xfrm>
          <a:solidFill>
            <a:srgbClr val="B1A9A5"/>
          </a:solidFill>
        </p:grpSpPr>
        <p:grpSp>
          <p:nvGrpSpPr>
            <p:cNvPr id="76" name="组合 75"/>
            <p:cNvGrpSpPr>
              <a:grpSpLocks noChangeAspect="1"/>
            </p:cNvGrpSpPr>
            <p:nvPr/>
          </p:nvGrpSpPr>
          <p:grpSpPr>
            <a:xfrm>
              <a:off x="471707" y="1675770"/>
              <a:ext cx="2158455" cy="2196000"/>
              <a:chOff x="5397500" y="5734050"/>
              <a:chExt cx="365125" cy="371476"/>
            </a:xfrm>
            <a:grpFill/>
          </p:grpSpPr>
          <p:sp>
            <p:nvSpPr>
              <p:cNvPr id="80"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latin typeface="Arial" panose="020B0604020202020204" pitchFamily="34" charset="0"/>
                  <a:ea typeface="微软雅黑" panose="020B0503020204020204" charset="-122"/>
                  <a:cs typeface="Arial" panose="020B0604020202020204" pitchFamily="34" charset="0"/>
                </a:endParaRPr>
              </a:p>
            </p:txBody>
          </p:sp>
          <p:sp>
            <p:nvSpPr>
              <p:cNvPr id="81"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latin typeface="Arial" panose="020B0604020202020204" pitchFamily="34" charset="0"/>
                  <a:ea typeface="微软雅黑" panose="020B0503020204020204" charset="-122"/>
                  <a:cs typeface="Arial" panose="020B0604020202020204" pitchFamily="34" charset="0"/>
                </a:endParaRPr>
              </a:p>
            </p:txBody>
          </p:sp>
          <p:sp>
            <p:nvSpPr>
              <p:cNvPr id="82"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latin typeface="Arial" panose="020B0604020202020204" pitchFamily="34" charset="0"/>
                  <a:ea typeface="微软雅黑" panose="020B0503020204020204" charset="-122"/>
                  <a:cs typeface="Arial" panose="020B0604020202020204" pitchFamily="34" charset="0"/>
                </a:endParaRPr>
              </a:p>
            </p:txBody>
          </p:sp>
        </p:grpSp>
        <p:grpSp>
          <p:nvGrpSpPr>
            <p:cNvPr id="77" name="组合 76"/>
            <p:cNvGrpSpPr>
              <a:grpSpLocks noChangeAspect="1"/>
            </p:cNvGrpSpPr>
            <p:nvPr/>
          </p:nvGrpSpPr>
          <p:grpSpPr>
            <a:xfrm>
              <a:off x="1735995" y="2108076"/>
              <a:ext cx="462003" cy="468000"/>
              <a:chOff x="2665061" y="4979202"/>
              <a:chExt cx="284308" cy="288000"/>
            </a:xfrm>
            <a:grpFill/>
          </p:grpSpPr>
          <p:sp>
            <p:nvSpPr>
              <p:cNvPr id="78" name="Freeform 932"/>
              <p:cNvSpPr>
                <a:spLocks noEditPoints="1"/>
              </p:cNvSpPr>
              <p:nvPr/>
            </p:nvSpPr>
            <p:spPr bwMode="auto">
              <a:xfrm>
                <a:off x="2665061" y="4979202"/>
                <a:ext cx="284308" cy="28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latin typeface="Arial" panose="020B0604020202020204" pitchFamily="34" charset="0"/>
                  <a:ea typeface="微软雅黑" panose="020B0503020204020204" charset="-122"/>
                  <a:cs typeface="Arial" panose="020B0604020202020204" pitchFamily="34" charset="0"/>
                </a:endParaRPr>
              </a:p>
            </p:txBody>
          </p:sp>
          <p:sp>
            <p:nvSpPr>
              <p:cNvPr id="79" name="Freeform 933"/>
              <p:cNvSpPr/>
              <p:nvPr/>
            </p:nvSpPr>
            <p:spPr bwMode="auto">
              <a:xfrm>
                <a:off x="2697060" y="5013664"/>
                <a:ext cx="220308" cy="219077"/>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latin typeface="Arial" panose="020B0604020202020204" pitchFamily="34" charset="0"/>
                  <a:ea typeface="微软雅黑" panose="020B0503020204020204" charset="-122"/>
                  <a:cs typeface="Arial" panose="020B0604020202020204" pitchFamily="34" charset="0"/>
                </a:endParaRPr>
              </a:p>
            </p:txBody>
          </p:sp>
        </p:grpSp>
      </p:grpSp>
      <p:grpSp>
        <p:nvGrpSpPr>
          <p:cNvPr id="83" name="组合 82"/>
          <p:cNvGrpSpPr/>
          <p:nvPr/>
        </p:nvGrpSpPr>
        <p:grpSpPr>
          <a:xfrm>
            <a:off x="1574609" y="3867575"/>
            <a:ext cx="2158455" cy="2196000"/>
            <a:chOff x="478903" y="4355475"/>
            <a:chExt cx="2158455" cy="2196000"/>
          </a:xfrm>
          <a:solidFill>
            <a:srgbClr val="BCB7B3"/>
          </a:solidFill>
        </p:grpSpPr>
        <p:grpSp>
          <p:nvGrpSpPr>
            <p:cNvPr id="84" name="组合 83"/>
            <p:cNvGrpSpPr>
              <a:grpSpLocks noChangeAspect="1"/>
            </p:cNvGrpSpPr>
            <p:nvPr/>
          </p:nvGrpSpPr>
          <p:grpSpPr>
            <a:xfrm>
              <a:off x="1795203" y="4733013"/>
              <a:ext cx="366333" cy="576000"/>
              <a:chOff x="2257888" y="5547128"/>
              <a:chExt cx="137373" cy="216000"/>
            </a:xfrm>
            <a:grpFill/>
          </p:grpSpPr>
          <p:sp>
            <p:nvSpPr>
              <p:cNvPr id="89" name="Freeform 69"/>
              <p:cNvSpPr/>
              <p:nvPr/>
            </p:nvSpPr>
            <p:spPr bwMode="auto">
              <a:xfrm>
                <a:off x="2257888" y="5547128"/>
                <a:ext cx="137373" cy="140987"/>
              </a:xfrm>
              <a:custGeom>
                <a:avLst/>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zh-CN" altLang="en-US" sz="2535">
                  <a:latin typeface="Arial" panose="020B0604020202020204" pitchFamily="34" charset="0"/>
                  <a:ea typeface="微软雅黑" panose="020B0503020204020204" charset="-122"/>
                  <a:cs typeface="Arial" panose="020B0604020202020204" pitchFamily="34" charset="0"/>
                </a:endParaRPr>
              </a:p>
            </p:txBody>
          </p:sp>
          <p:sp>
            <p:nvSpPr>
              <p:cNvPr id="90" name="Freeform 70"/>
              <p:cNvSpPr/>
              <p:nvPr/>
            </p:nvSpPr>
            <p:spPr bwMode="auto">
              <a:xfrm>
                <a:off x="2290424" y="5688115"/>
                <a:ext cx="75013" cy="75013"/>
              </a:xfrm>
              <a:custGeom>
                <a:avLst/>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zh-CN" altLang="en-US" sz="2535">
                  <a:latin typeface="Arial" panose="020B0604020202020204" pitchFamily="34" charset="0"/>
                  <a:ea typeface="微软雅黑" panose="020B0503020204020204" charset="-122"/>
                  <a:cs typeface="Arial" panose="020B0604020202020204" pitchFamily="34" charset="0"/>
                </a:endParaRPr>
              </a:p>
            </p:txBody>
          </p:sp>
        </p:grpSp>
        <p:grpSp>
          <p:nvGrpSpPr>
            <p:cNvPr id="2" name="组合 1"/>
            <p:cNvGrpSpPr>
              <a:grpSpLocks noChangeAspect="1"/>
            </p:cNvGrpSpPr>
            <p:nvPr/>
          </p:nvGrpSpPr>
          <p:grpSpPr>
            <a:xfrm>
              <a:off x="478903" y="4355475"/>
              <a:ext cx="2158455" cy="2196000"/>
              <a:chOff x="5397500" y="5734050"/>
              <a:chExt cx="365125" cy="371476"/>
            </a:xfrm>
            <a:grpFill/>
          </p:grpSpPr>
          <p:sp>
            <p:nvSpPr>
              <p:cNvPr id="86"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zh-CN" altLang="en-US" sz="2535">
                  <a:latin typeface="Arial" panose="020B0604020202020204" pitchFamily="34" charset="0"/>
                  <a:ea typeface="微软雅黑" panose="020B0503020204020204" charset="-122"/>
                  <a:cs typeface="Arial" panose="020B0604020202020204" pitchFamily="34" charset="0"/>
                </a:endParaRPr>
              </a:p>
            </p:txBody>
          </p:sp>
          <p:sp>
            <p:nvSpPr>
              <p:cNvPr id="87"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zh-CN" altLang="en-US" sz="2535">
                  <a:latin typeface="Arial" panose="020B0604020202020204" pitchFamily="34" charset="0"/>
                  <a:ea typeface="微软雅黑" panose="020B0503020204020204" charset="-122"/>
                  <a:cs typeface="Arial" panose="020B0604020202020204" pitchFamily="34" charset="0"/>
                </a:endParaRPr>
              </a:p>
            </p:txBody>
          </p:sp>
          <p:sp>
            <p:nvSpPr>
              <p:cNvPr id="88"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zh-CN" altLang="en-US" sz="2535">
                  <a:latin typeface="Arial" panose="020B0604020202020204" pitchFamily="34" charset="0"/>
                  <a:ea typeface="微软雅黑" panose="020B0503020204020204" charset="-122"/>
                  <a:cs typeface="Arial" panose="020B0604020202020204" pitchFamily="34" charset="0"/>
                </a:endParaRPr>
              </a:p>
            </p:txBody>
          </p:sp>
        </p:grpSp>
      </p:grpSp>
      <p:sp>
        <p:nvSpPr>
          <p:cNvPr id="91" name="矩形 90"/>
          <p:cNvSpPr/>
          <p:nvPr/>
        </p:nvSpPr>
        <p:spPr>
          <a:xfrm>
            <a:off x="7370645" y="1686396"/>
            <a:ext cx="1334770" cy="459740"/>
          </a:xfrm>
          <a:prstGeom prst="rect">
            <a:avLst/>
          </a:prstGeom>
        </p:spPr>
        <p:txBody>
          <a:bodyPr wrap="none" lIns="91428" tIns="45714" rIns="91428" bIns="45714">
            <a:spAutoFit/>
          </a:bodyPr>
          <a:lstStyle/>
          <a:p>
            <a:r>
              <a:rPr lang="zh-CN" altLang="en-US" sz="2265" b="1" dirty="0">
                <a:solidFill>
                  <a:schemeClr val="tx1">
                    <a:lumMod val="75000"/>
                    <a:lumOff val="25000"/>
                  </a:schemeClr>
                </a:solidFill>
                <a:latin typeface="微软雅黑" panose="020B0503020204020204" charset="-122"/>
                <a:ea typeface="微软雅黑" panose="020B0503020204020204" charset="-122"/>
              </a:rPr>
              <a:t>添加标题</a:t>
            </a:r>
          </a:p>
        </p:txBody>
      </p:sp>
      <p:sp>
        <p:nvSpPr>
          <p:cNvPr id="92" name="矩形 47"/>
          <p:cNvSpPr>
            <a:spLocks noChangeArrowheads="1"/>
          </p:cNvSpPr>
          <p:nvPr/>
        </p:nvSpPr>
        <p:spPr bwMode="auto">
          <a:xfrm>
            <a:off x="7370648" y="2074695"/>
            <a:ext cx="3621551" cy="895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465" dirty="0">
                <a:solidFill>
                  <a:schemeClr val="tx1">
                    <a:lumMod val="75000"/>
                    <a:lumOff val="25000"/>
                  </a:schemeClr>
                </a:solidFill>
                <a:sym typeface="微软雅黑" panose="020B0503020204020204" charset="-122"/>
              </a:rPr>
              <a:t>在此录入上述图表的综合描述说明，在此录入上述图表的综合描述说明，在此录入上述图表的综合描述说明。</a:t>
            </a:r>
          </a:p>
        </p:txBody>
      </p:sp>
      <p:sp>
        <p:nvSpPr>
          <p:cNvPr id="93" name="矩形 92"/>
          <p:cNvSpPr/>
          <p:nvPr/>
        </p:nvSpPr>
        <p:spPr>
          <a:xfrm>
            <a:off x="7370645" y="3210322"/>
            <a:ext cx="1334770" cy="459740"/>
          </a:xfrm>
          <a:prstGeom prst="rect">
            <a:avLst/>
          </a:prstGeom>
        </p:spPr>
        <p:txBody>
          <a:bodyPr wrap="none" lIns="91428" tIns="45714" rIns="91428" bIns="45714">
            <a:spAutoFit/>
          </a:bodyPr>
          <a:lstStyle/>
          <a:p>
            <a:r>
              <a:rPr lang="zh-CN" altLang="en-US" sz="2265" b="1" dirty="0">
                <a:solidFill>
                  <a:schemeClr val="tx1">
                    <a:lumMod val="75000"/>
                    <a:lumOff val="25000"/>
                  </a:schemeClr>
                </a:solidFill>
                <a:latin typeface="微软雅黑" panose="020B0503020204020204" charset="-122"/>
                <a:ea typeface="微软雅黑" panose="020B0503020204020204" charset="-122"/>
              </a:rPr>
              <a:t>添加标题</a:t>
            </a:r>
          </a:p>
        </p:txBody>
      </p:sp>
      <p:sp>
        <p:nvSpPr>
          <p:cNvPr id="94" name="矩形 47"/>
          <p:cNvSpPr>
            <a:spLocks noChangeArrowheads="1"/>
          </p:cNvSpPr>
          <p:nvPr/>
        </p:nvSpPr>
        <p:spPr bwMode="auto">
          <a:xfrm>
            <a:off x="7370648" y="3598619"/>
            <a:ext cx="3621551" cy="895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465" dirty="0">
                <a:solidFill>
                  <a:schemeClr val="tx1">
                    <a:lumMod val="75000"/>
                    <a:lumOff val="25000"/>
                  </a:schemeClr>
                </a:solidFill>
                <a:sym typeface="微软雅黑" panose="020B0503020204020204" charset="-122"/>
              </a:rPr>
              <a:t>在此录入上述图表的综合描述说明，在此录入上述图表的综合描述说明，在此录入上述图表的综合描述说明。</a:t>
            </a:r>
          </a:p>
        </p:txBody>
      </p:sp>
      <p:sp>
        <p:nvSpPr>
          <p:cNvPr id="95" name="矩形 94"/>
          <p:cNvSpPr/>
          <p:nvPr/>
        </p:nvSpPr>
        <p:spPr>
          <a:xfrm>
            <a:off x="7370645" y="4734246"/>
            <a:ext cx="1334770" cy="459740"/>
          </a:xfrm>
          <a:prstGeom prst="rect">
            <a:avLst/>
          </a:prstGeom>
        </p:spPr>
        <p:txBody>
          <a:bodyPr wrap="none" lIns="91428" tIns="45714" rIns="91428" bIns="45714">
            <a:spAutoFit/>
          </a:bodyPr>
          <a:lstStyle/>
          <a:p>
            <a:r>
              <a:rPr lang="zh-CN" altLang="en-US" sz="2265" b="1" dirty="0">
                <a:solidFill>
                  <a:schemeClr val="tx1">
                    <a:lumMod val="75000"/>
                    <a:lumOff val="25000"/>
                  </a:schemeClr>
                </a:solidFill>
                <a:latin typeface="微软雅黑" panose="020B0503020204020204" charset="-122"/>
                <a:ea typeface="微软雅黑" panose="020B0503020204020204" charset="-122"/>
              </a:rPr>
              <a:t>添加标题</a:t>
            </a:r>
          </a:p>
        </p:txBody>
      </p:sp>
      <p:sp>
        <p:nvSpPr>
          <p:cNvPr id="96" name="矩形 47"/>
          <p:cNvSpPr>
            <a:spLocks noChangeArrowheads="1"/>
          </p:cNvSpPr>
          <p:nvPr/>
        </p:nvSpPr>
        <p:spPr bwMode="auto">
          <a:xfrm>
            <a:off x="7370648" y="5122543"/>
            <a:ext cx="3621551" cy="895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465" dirty="0">
                <a:solidFill>
                  <a:schemeClr val="tx1">
                    <a:lumMod val="75000"/>
                    <a:lumOff val="25000"/>
                  </a:schemeClr>
                </a:solidFill>
                <a:sym typeface="微软雅黑" panose="020B0503020204020204" charset="-122"/>
              </a:rPr>
              <a:t>在此录入上述图表的综合描述说明，在此录入上述图表的综合描述说明，在此录入上述图表的描述说明。</a:t>
            </a:r>
          </a:p>
        </p:txBody>
      </p:sp>
      <p:sp>
        <p:nvSpPr>
          <p:cNvPr id="97" name="矩形 96"/>
          <p:cNvSpPr/>
          <p:nvPr/>
        </p:nvSpPr>
        <p:spPr>
          <a:xfrm>
            <a:off x="3622698" y="1555880"/>
            <a:ext cx="1197610" cy="416560"/>
          </a:xfrm>
          <a:prstGeom prst="rect">
            <a:avLst/>
          </a:prstGeom>
        </p:spPr>
        <p:txBody>
          <a:bodyPr wrap="none" lIns="91428" tIns="45714" rIns="91428" bIns="45714">
            <a:spAutoFit/>
          </a:bodyPr>
          <a:lstStyle/>
          <a:p>
            <a:r>
              <a:rPr lang="zh-CN" altLang="en-US" sz="2000" b="1" dirty="0">
                <a:solidFill>
                  <a:schemeClr val="tx1">
                    <a:lumMod val="75000"/>
                    <a:lumOff val="25000"/>
                  </a:schemeClr>
                </a:solidFill>
                <a:latin typeface="微软雅黑" panose="020B0503020204020204" charset="-122"/>
                <a:ea typeface="微软雅黑" panose="020B0503020204020204" charset="-122"/>
              </a:rPr>
              <a:t>添加标题</a:t>
            </a:r>
          </a:p>
        </p:txBody>
      </p:sp>
      <p:sp>
        <p:nvSpPr>
          <p:cNvPr id="98" name="矩形 47"/>
          <p:cNvSpPr>
            <a:spLocks noChangeArrowheads="1"/>
          </p:cNvSpPr>
          <p:nvPr/>
        </p:nvSpPr>
        <p:spPr bwMode="auto">
          <a:xfrm>
            <a:off x="3606937" y="2737954"/>
            <a:ext cx="2812663" cy="52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200" dirty="0">
                <a:solidFill>
                  <a:schemeClr val="tx1">
                    <a:lumMod val="75000"/>
                    <a:lumOff val="25000"/>
                  </a:schemeClr>
                </a:solidFill>
                <a:sym typeface="微软雅黑" panose="020B0503020204020204" charset="-122"/>
              </a:rPr>
              <a:t>在此录入上述图表的描述说明，在此录入上述图表的描述说明。</a:t>
            </a:r>
          </a:p>
        </p:txBody>
      </p:sp>
      <p:sp>
        <p:nvSpPr>
          <p:cNvPr id="99" name="矩形 98"/>
          <p:cNvSpPr/>
          <p:nvPr/>
        </p:nvSpPr>
        <p:spPr>
          <a:xfrm>
            <a:off x="3622698" y="3761260"/>
            <a:ext cx="1197610" cy="416560"/>
          </a:xfrm>
          <a:prstGeom prst="rect">
            <a:avLst/>
          </a:prstGeom>
        </p:spPr>
        <p:txBody>
          <a:bodyPr wrap="none" lIns="91428" tIns="45714" rIns="91428" bIns="45714">
            <a:spAutoFit/>
          </a:bodyPr>
          <a:lstStyle/>
          <a:p>
            <a:r>
              <a:rPr lang="zh-CN" altLang="en-US" sz="2000" b="1" dirty="0">
                <a:solidFill>
                  <a:schemeClr val="tx1">
                    <a:lumMod val="75000"/>
                    <a:lumOff val="25000"/>
                  </a:schemeClr>
                </a:solidFill>
                <a:latin typeface="微软雅黑" panose="020B0503020204020204" charset="-122"/>
                <a:ea typeface="微软雅黑" panose="020B0503020204020204" charset="-122"/>
              </a:rPr>
              <a:t>添加标题</a:t>
            </a:r>
          </a:p>
        </p:txBody>
      </p:sp>
      <p:sp>
        <p:nvSpPr>
          <p:cNvPr id="100" name="矩形 47"/>
          <p:cNvSpPr>
            <a:spLocks noChangeArrowheads="1"/>
          </p:cNvSpPr>
          <p:nvPr/>
        </p:nvSpPr>
        <p:spPr bwMode="auto">
          <a:xfrm>
            <a:off x="3606937" y="4927570"/>
            <a:ext cx="2812663" cy="52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200" dirty="0">
                <a:solidFill>
                  <a:schemeClr val="tx1">
                    <a:lumMod val="75000"/>
                    <a:lumOff val="25000"/>
                  </a:schemeClr>
                </a:solidFill>
                <a:sym typeface="微软雅黑" panose="020B0503020204020204" charset="-122"/>
              </a:rPr>
              <a:t>在此录入上述图表的描述说明，在此录入上述图表的描述说明。</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75"/>
                                        </p:tgtEl>
                                        <p:attrNameLst>
                                          <p:attrName>style.visibility</p:attrName>
                                        </p:attrNameLst>
                                      </p:cBhvr>
                                      <p:to>
                                        <p:strVal val="visible"/>
                                      </p:to>
                                    </p:set>
                                    <p:anim calcmode="lin" valueType="num">
                                      <p:cBhvr>
                                        <p:cTn id="7" dur="350" fill="hold"/>
                                        <p:tgtEl>
                                          <p:spTgt spid="75"/>
                                        </p:tgtEl>
                                        <p:attrNameLst>
                                          <p:attrName>ppt_w</p:attrName>
                                        </p:attrNameLst>
                                      </p:cBhvr>
                                      <p:tavLst>
                                        <p:tav tm="0">
                                          <p:val>
                                            <p:fltVal val="0"/>
                                          </p:val>
                                        </p:tav>
                                        <p:tav tm="100000">
                                          <p:val>
                                            <p:strVal val="#ppt_w"/>
                                          </p:val>
                                        </p:tav>
                                      </p:tavLst>
                                    </p:anim>
                                    <p:anim calcmode="lin" valueType="num">
                                      <p:cBhvr>
                                        <p:cTn id="8" dur="350" fill="hold"/>
                                        <p:tgtEl>
                                          <p:spTgt spid="75"/>
                                        </p:tgtEl>
                                        <p:attrNameLst>
                                          <p:attrName>ppt_h</p:attrName>
                                        </p:attrNameLst>
                                      </p:cBhvr>
                                      <p:tavLst>
                                        <p:tav tm="0">
                                          <p:val>
                                            <p:fltVal val="0"/>
                                          </p:val>
                                        </p:tav>
                                        <p:tav tm="100000">
                                          <p:val>
                                            <p:strVal val="#ppt_h"/>
                                          </p:val>
                                        </p:tav>
                                      </p:tavLst>
                                    </p:anim>
                                    <p:animEffect transition="in" filter="fade">
                                      <p:cBhvr>
                                        <p:cTn id="9" dur="350"/>
                                        <p:tgtEl>
                                          <p:spTgt spid="75"/>
                                        </p:tgtEl>
                                      </p:cBhvr>
                                    </p:animEffect>
                                  </p:childTnLst>
                                </p:cTn>
                              </p:par>
                              <p:par>
                                <p:cTn id="10" presetID="22" presetClass="entr" presetSubtype="8" fill="hold" nodeType="withEffect">
                                  <p:stCondLst>
                                    <p:cond delay="100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par>
                                <p:cTn id="13" presetID="22" presetClass="entr" presetSubtype="8" fill="hold" nodeType="withEffect">
                                  <p:stCondLst>
                                    <p:cond delay="1900"/>
                                  </p:stCondLst>
                                  <p:childTnLst>
                                    <p:set>
                                      <p:cBhvr>
                                        <p:cTn id="14" dur="1" fill="hold">
                                          <p:stCondLst>
                                            <p:cond delay="0"/>
                                          </p:stCondLst>
                                        </p:cTn>
                                        <p:tgtEl>
                                          <p:spTgt spid="62"/>
                                        </p:tgtEl>
                                        <p:attrNameLst>
                                          <p:attrName>style.visibility</p:attrName>
                                        </p:attrNameLst>
                                      </p:cBhvr>
                                      <p:to>
                                        <p:strVal val="visible"/>
                                      </p:to>
                                    </p:set>
                                    <p:animEffect transition="in" filter="wipe(left)">
                                      <p:cBhvr>
                                        <p:cTn id="15" dur="500"/>
                                        <p:tgtEl>
                                          <p:spTgt spid="62"/>
                                        </p:tgtEl>
                                      </p:cBhvr>
                                    </p:animEffect>
                                  </p:childTnLst>
                                </p:cTn>
                              </p:par>
                              <p:par>
                                <p:cTn id="16" presetID="22" presetClass="entr" presetSubtype="4" fill="hold" grpId="0" nodeType="withEffect">
                                  <p:stCondLst>
                                    <p:cond delay="2750"/>
                                  </p:stCondLst>
                                  <p:childTnLst>
                                    <p:set>
                                      <p:cBhvr>
                                        <p:cTn id="17" dur="1" fill="hold">
                                          <p:stCondLst>
                                            <p:cond delay="0"/>
                                          </p:stCondLst>
                                        </p:cTn>
                                        <p:tgtEl>
                                          <p:spTgt spid="97"/>
                                        </p:tgtEl>
                                        <p:attrNameLst>
                                          <p:attrName>style.visibility</p:attrName>
                                        </p:attrNameLst>
                                      </p:cBhvr>
                                      <p:to>
                                        <p:strVal val="visible"/>
                                      </p:to>
                                    </p:set>
                                    <p:animEffect transition="in" filter="wipe(down)">
                                      <p:cBhvr>
                                        <p:cTn id="18" dur="500"/>
                                        <p:tgtEl>
                                          <p:spTgt spid="97"/>
                                        </p:tgtEl>
                                      </p:cBhvr>
                                    </p:animEffect>
                                  </p:childTnLst>
                                </p:cTn>
                              </p:par>
                              <p:par>
                                <p:cTn id="19" presetID="22" presetClass="entr" presetSubtype="1" fill="hold" grpId="0" nodeType="withEffect">
                                  <p:stCondLst>
                                    <p:cond delay="2750"/>
                                  </p:stCondLst>
                                  <p:childTnLst>
                                    <p:set>
                                      <p:cBhvr>
                                        <p:cTn id="20" dur="1" fill="hold">
                                          <p:stCondLst>
                                            <p:cond delay="0"/>
                                          </p:stCondLst>
                                        </p:cTn>
                                        <p:tgtEl>
                                          <p:spTgt spid="98"/>
                                        </p:tgtEl>
                                        <p:attrNameLst>
                                          <p:attrName>style.visibility</p:attrName>
                                        </p:attrNameLst>
                                      </p:cBhvr>
                                      <p:to>
                                        <p:strVal val="visible"/>
                                      </p:to>
                                    </p:set>
                                    <p:animEffect transition="in" filter="wipe(up)">
                                      <p:cBhvr>
                                        <p:cTn id="21" dur="500"/>
                                        <p:tgtEl>
                                          <p:spTgt spid="98"/>
                                        </p:tgtEl>
                                      </p:cBhvr>
                                    </p:animEffect>
                                  </p:childTnLst>
                                </p:cTn>
                              </p:par>
                              <p:par>
                                <p:cTn id="22" presetID="53" presetClass="entr" presetSubtype="16" fill="hold" nodeType="withEffect">
                                  <p:stCondLst>
                                    <p:cond delay="3500"/>
                                  </p:stCondLst>
                                  <p:childTnLst>
                                    <p:set>
                                      <p:cBhvr>
                                        <p:cTn id="23" dur="1" fill="hold">
                                          <p:stCondLst>
                                            <p:cond delay="0"/>
                                          </p:stCondLst>
                                        </p:cTn>
                                        <p:tgtEl>
                                          <p:spTgt spid="83"/>
                                        </p:tgtEl>
                                        <p:attrNameLst>
                                          <p:attrName>style.visibility</p:attrName>
                                        </p:attrNameLst>
                                      </p:cBhvr>
                                      <p:to>
                                        <p:strVal val="visible"/>
                                      </p:to>
                                    </p:set>
                                    <p:anim calcmode="lin" valueType="num">
                                      <p:cBhvr>
                                        <p:cTn id="24" dur="350" fill="hold"/>
                                        <p:tgtEl>
                                          <p:spTgt spid="83"/>
                                        </p:tgtEl>
                                        <p:attrNameLst>
                                          <p:attrName>ppt_w</p:attrName>
                                        </p:attrNameLst>
                                      </p:cBhvr>
                                      <p:tavLst>
                                        <p:tav tm="0">
                                          <p:val>
                                            <p:fltVal val="0"/>
                                          </p:val>
                                        </p:tav>
                                        <p:tav tm="100000">
                                          <p:val>
                                            <p:strVal val="#ppt_w"/>
                                          </p:val>
                                        </p:tav>
                                      </p:tavLst>
                                    </p:anim>
                                    <p:anim calcmode="lin" valueType="num">
                                      <p:cBhvr>
                                        <p:cTn id="25" dur="350" fill="hold"/>
                                        <p:tgtEl>
                                          <p:spTgt spid="83"/>
                                        </p:tgtEl>
                                        <p:attrNameLst>
                                          <p:attrName>ppt_h</p:attrName>
                                        </p:attrNameLst>
                                      </p:cBhvr>
                                      <p:tavLst>
                                        <p:tav tm="0">
                                          <p:val>
                                            <p:fltVal val="0"/>
                                          </p:val>
                                        </p:tav>
                                        <p:tav tm="100000">
                                          <p:val>
                                            <p:strVal val="#ppt_h"/>
                                          </p:val>
                                        </p:tav>
                                      </p:tavLst>
                                    </p:anim>
                                    <p:animEffect transition="in" filter="fade">
                                      <p:cBhvr>
                                        <p:cTn id="26" dur="350"/>
                                        <p:tgtEl>
                                          <p:spTgt spid="83"/>
                                        </p:tgtEl>
                                      </p:cBhvr>
                                    </p:animEffect>
                                  </p:childTnLst>
                                </p:cTn>
                              </p:par>
                              <p:par>
                                <p:cTn id="27" presetID="22" presetClass="entr" presetSubtype="8" fill="hold" nodeType="withEffect">
                                  <p:stCondLst>
                                    <p:cond delay="4200"/>
                                  </p:stCondLst>
                                  <p:childTnLst>
                                    <p:set>
                                      <p:cBhvr>
                                        <p:cTn id="28" dur="1" fill="hold">
                                          <p:stCondLst>
                                            <p:cond delay="0"/>
                                          </p:stCondLst>
                                        </p:cTn>
                                        <p:tgtEl>
                                          <p:spTgt spid="67"/>
                                        </p:tgtEl>
                                        <p:attrNameLst>
                                          <p:attrName>style.visibility</p:attrName>
                                        </p:attrNameLst>
                                      </p:cBhvr>
                                      <p:to>
                                        <p:strVal val="visible"/>
                                      </p:to>
                                    </p:set>
                                    <p:animEffect transition="in" filter="wipe(left)">
                                      <p:cBhvr>
                                        <p:cTn id="29" dur="500"/>
                                        <p:tgtEl>
                                          <p:spTgt spid="67"/>
                                        </p:tgtEl>
                                      </p:cBhvr>
                                    </p:animEffect>
                                  </p:childTnLst>
                                </p:cTn>
                              </p:par>
                              <p:par>
                                <p:cTn id="30" presetID="22" presetClass="entr" presetSubtype="8" fill="hold" nodeType="withEffect">
                                  <p:stCondLst>
                                    <p:cond delay="5100"/>
                                  </p:stCondLst>
                                  <p:childTnLst>
                                    <p:set>
                                      <p:cBhvr>
                                        <p:cTn id="31" dur="1" fill="hold">
                                          <p:stCondLst>
                                            <p:cond delay="0"/>
                                          </p:stCondLst>
                                        </p:cTn>
                                        <p:tgtEl>
                                          <p:spTgt spid="71"/>
                                        </p:tgtEl>
                                        <p:attrNameLst>
                                          <p:attrName>style.visibility</p:attrName>
                                        </p:attrNameLst>
                                      </p:cBhvr>
                                      <p:to>
                                        <p:strVal val="visible"/>
                                      </p:to>
                                    </p:set>
                                    <p:animEffect transition="in" filter="wipe(left)">
                                      <p:cBhvr>
                                        <p:cTn id="32" dur="500"/>
                                        <p:tgtEl>
                                          <p:spTgt spid="71"/>
                                        </p:tgtEl>
                                      </p:cBhvr>
                                    </p:animEffect>
                                  </p:childTnLst>
                                </p:cTn>
                              </p:par>
                              <p:par>
                                <p:cTn id="33" presetID="22" presetClass="entr" presetSubtype="4" fill="hold" grpId="0" nodeType="withEffect">
                                  <p:stCondLst>
                                    <p:cond delay="6000"/>
                                  </p:stCondLst>
                                  <p:childTnLst>
                                    <p:set>
                                      <p:cBhvr>
                                        <p:cTn id="34" dur="1" fill="hold">
                                          <p:stCondLst>
                                            <p:cond delay="0"/>
                                          </p:stCondLst>
                                        </p:cTn>
                                        <p:tgtEl>
                                          <p:spTgt spid="99"/>
                                        </p:tgtEl>
                                        <p:attrNameLst>
                                          <p:attrName>style.visibility</p:attrName>
                                        </p:attrNameLst>
                                      </p:cBhvr>
                                      <p:to>
                                        <p:strVal val="visible"/>
                                      </p:to>
                                    </p:set>
                                    <p:animEffect transition="in" filter="wipe(down)">
                                      <p:cBhvr>
                                        <p:cTn id="35" dur="500"/>
                                        <p:tgtEl>
                                          <p:spTgt spid="99"/>
                                        </p:tgtEl>
                                      </p:cBhvr>
                                    </p:animEffect>
                                  </p:childTnLst>
                                </p:cTn>
                              </p:par>
                              <p:par>
                                <p:cTn id="36" presetID="22" presetClass="entr" presetSubtype="1" fill="hold" grpId="0" nodeType="withEffect">
                                  <p:stCondLst>
                                    <p:cond delay="6000"/>
                                  </p:stCondLst>
                                  <p:childTnLst>
                                    <p:set>
                                      <p:cBhvr>
                                        <p:cTn id="37" dur="1" fill="hold">
                                          <p:stCondLst>
                                            <p:cond delay="0"/>
                                          </p:stCondLst>
                                        </p:cTn>
                                        <p:tgtEl>
                                          <p:spTgt spid="100"/>
                                        </p:tgtEl>
                                        <p:attrNameLst>
                                          <p:attrName>style.visibility</p:attrName>
                                        </p:attrNameLst>
                                      </p:cBhvr>
                                      <p:to>
                                        <p:strVal val="visible"/>
                                      </p:to>
                                    </p:set>
                                    <p:animEffect transition="in" filter="wipe(up)">
                                      <p:cBhvr>
                                        <p:cTn id="38" dur="500"/>
                                        <p:tgtEl>
                                          <p:spTgt spid="100"/>
                                        </p:tgtEl>
                                      </p:cBhvr>
                                    </p:animEffect>
                                  </p:childTnLst>
                                </p:cTn>
                              </p:par>
                              <p:par>
                                <p:cTn id="39" presetID="16" presetClass="entr" presetSubtype="26" fill="hold" nodeType="withEffect">
                                  <p:stCondLst>
                                    <p:cond delay="6700"/>
                                  </p:stCondLst>
                                  <p:childTnLst>
                                    <p:set>
                                      <p:cBhvr>
                                        <p:cTn id="40" dur="1" fill="hold">
                                          <p:stCondLst>
                                            <p:cond delay="0"/>
                                          </p:stCondLst>
                                        </p:cTn>
                                        <p:tgtEl>
                                          <p:spTgt spid="56"/>
                                        </p:tgtEl>
                                        <p:attrNameLst>
                                          <p:attrName>style.visibility</p:attrName>
                                        </p:attrNameLst>
                                      </p:cBhvr>
                                      <p:to>
                                        <p:strVal val="visible"/>
                                      </p:to>
                                    </p:set>
                                    <p:animEffect transition="in" filter="barn(inHorizontal)">
                                      <p:cBhvr>
                                        <p:cTn id="41" dur="250"/>
                                        <p:tgtEl>
                                          <p:spTgt spid="56"/>
                                        </p:tgtEl>
                                      </p:cBhvr>
                                    </p:animEffect>
                                  </p:childTnLst>
                                </p:cTn>
                              </p:par>
                            </p:childTnLst>
                          </p:cTn>
                        </p:par>
                        <p:par>
                          <p:cTn id="42" fill="hold">
                            <p:stCondLst>
                              <p:cond delay="750"/>
                            </p:stCondLst>
                            <p:childTnLst>
                              <p:par>
                                <p:cTn id="43" presetID="10" presetClass="entr" presetSubtype="0" fill="hold" grpId="0" nodeType="afterEffect">
                                  <p:stCondLst>
                                    <p:cond delay="0"/>
                                  </p:stCondLst>
                                  <p:childTnLst>
                                    <p:set>
                                      <p:cBhvr>
                                        <p:cTn id="44" dur="1" fill="hold">
                                          <p:stCondLst>
                                            <p:cond delay="0"/>
                                          </p:stCondLst>
                                        </p:cTn>
                                        <p:tgtEl>
                                          <p:spTgt spid="91"/>
                                        </p:tgtEl>
                                        <p:attrNameLst>
                                          <p:attrName>style.visibility</p:attrName>
                                        </p:attrNameLst>
                                      </p:cBhvr>
                                      <p:to>
                                        <p:strVal val="visible"/>
                                      </p:to>
                                    </p:set>
                                    <p:animEffect transition="in" filter="fade">
                                      <p:cBhvr>
                                        <p:cTn id="45" dur="500"/>
                                        <p:tgtEl>
                                          <p:spTgt spid="9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2"/>
                                        </p:tgtEl>
                                        <p:attrNameLst>
                                          <p:attrName>style.visibility</p:attrName>
                                        </p:attrNameLst>
                                      </p:cBhvr>
                                      <p:to>
                                        <p:strVal val="visible"/>
                                      </p:to>
                                    </p:set>
                                    <p:animEffect transition="in" filter="fade">
                                      <p:cBhvr>
                                        <p:cTn id="48" dur="500"/>
                                        <p:tgtEl>
                                          <p:spTgt spid="92"/>
                                        </p:tgtEl>
                                      </p:cBhvr>
                                    </p:animEffect>
                                  </p:childTnLst>
                                </p:cTn>
                              </p:par>
                            </p:childTnLst>
                          </p:cTn>
                        </p:par>
                        <p:par>
                          <p:cTn id="49" fill="hold">
                            <p:stCondLst>
                              <p:cond delay="1250"/>
                            </p:stCondLst>
                            <p:childTnLst>
                              <p:par>
                                <p:cTn id="50" presetID="10" presetClass="entr" presetSubtype="0" fill="hold" grpId="0" nodeType="afterEffect">
                                  <p:stCondLst>
                                    <p:cond delay="500"/>
                                  </p:stCondLst>
                                  <p:childTnLst>
                                    <p:set>
                                      <p:cBhvr>
                                        <p:cTn id="51" dur="1" fill="hold">
                                          <p:stCondLst>
                                            <p:cond delay="0"/>
                                          </p:stCondLst>
                                        </p:cTn>
                                        <p:tgtEl>
                                          <p:spTgt spid="93"/>
                                        </p:tgtEl>
                                        <p:attrNameLst>
                                          <p:attrName>style.visibility</p:attrName>
                                        </p:attrNameLst>
                                      </p:cBhvr>
                                      <p:to>
                                        <p:strVal val="visible"/>
                                      </p:to>
                                    </p:set>
                                    <p:animEffect transition="in" filter="fade">
                                      <p:cBhvr>
                                        <p:cTn id="52" dur="500"/>
                                        <p:tgtEl>
                                          <p:spTgt spid="93"/>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500"/>
                                        <p:tgtEl>
                                          <p:spTgt spid="94"/>
                                        </p:tgtEl>
                                      </p:cBhvr>
                                    </p:animEffect>
                                  </p:childTnLst>
                                </p:cTn>
                              </p:par>
                            </p:childTnLst>
                          </p:cTn>
                        </p:par>
                        <p:par>
                          <p:cTn id="56" fill="hold">
                            <p:stCondLst>
                              <p:cond delay="2250"/>
                            </p:stCondLst>
                            <p:childTnLst>
                              <p:par>
                                <p:cTn id="57" presetID="10" presetClass="entr" presetSubtype="0" fill="hold" grpId="0" nodeType="afterEffect">
                                  <p:stCondLst>
                                    <p:cond delay="500"/>
                                  </p:stCondLst>
                                  <p:childTnLst>
                                    <p:set>
                                      <p:cBhvr>
                                        <p:cTn id="58" dur="1" fill="hold">
                                          <p:stCondLst>
                                            <p:cond delay="0"/>
                                          </p:stCondLst>
                                        </p:cTn>
                                        <p:tgtEl>
                                          <p:spTgt spid="95"/>
                                        </p:tgtEl>
                                        <p:attrNameLst>
                                          <p:attrName>style.visibility</p:attrName>
                                        </p:attrNameLst>
                                      </p:cBhvr>
                                      <p:to>
                                        <p:strVal val="visible"/>
                                      </p:to>
                                    </p:set>
                                    <p:animEffect transition="in" filter="fade">
                                      <p:cBhvr>
                                        <p:cTn id="59" dur="500"/>
                                        <p:tgtEl>
                                          <p:spTgt spid="95"/>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P spid="93" grpId="0"/>
      <p:bldP spid="94" grpId="0"/>
      <p:bldP spid="95" grpId="0"/>
      <p:bldP spid="96" grpId="0"/>
      <p:bldP spid="97" grpId="0"/>
      <p:bldP spid="98" grpId="0"/>
      <p:bldP spid="99" grpId="0"/>
      <p:bldP spid="10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矩形 84"/>
          <p:cNvSpPr/>
          <p:nvPr/>
        </p:nvSpPr>
        <p:spPr>
          <a:xfrm>
            <a:off x="3617595" y="347345"/>
            <a:ext cx="4964430"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lumMod val="65000"/>
                    <a:lumOff val="35000"/>
                  </a:schemeClr>
                </a:solidFill>
                <a:latin typeface="华文中宋" panose="02010600040101010101" charset="-122"/>
                <a:ea typeface="华文中宋" panose="02010600040101010101" charset="-122"/>
              </a:rPr>
              <a:t>单击此处添加标题  </a:t>
            </a:r>
          </a:p>
          <a:p>
            <a:pPr algn="ctr"/>
            <a:r>
              <a:rPr lang="en-US" altLang="zh-CN" sz="1400" dirty="0">
                <a:solidFill>
                  <a:schemeClr val="tx1">
                    <a:lumMod val="65000"/>
                    <a:lumOff val="35000"/>
                  </a:schemeClr>
                </a:solidFill>
                <a:latin typeface="华文中宋" panose="02010600040101010101" charset="-122"/>
                <a:ea typeface="华文中宋" panose="02010600040101010101" charset="-122"/>
              </a:rPr>
              <a:t>Click here to add a title</a:t>
            </a:r>
          </a:p>
        </p:txBody>
      </p:sp>
      <p:sp>
        <p:nvSpPr>
          <p:cNvPr id="51" name="矩形 50"/>
          <p:cNvSpPr/>
          <p:nvPr/>
        </p:nvSpPr>
        <p:spPr>
          <a:xfrm>
            <a:off x="4562351" y="1884611"/>
            <a:ext cx="1422436" cy="1414024"/>
          </a:xfrm>
          <a:prstGeom prst="rect">
            <a:avLst/>
          </a:prstGeom>
          <a:blipFill>
            <a:blip r:embed="rId2"/>
            <a:srcRect/>
            <a:stretch>
              <a:fillRect l="-7412" r="-2451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5" tIns="40942" rIns="81885" bIns="40942" rtlCol="0" anchor="ctr"/>
          <a:lstStyle/>
          <a:p>
            <a:pPr algn="ctr"/>
            <a:endParaRPr lang="zh-CN" altLang="en-US" sz="2400">
              <a:solidFill>
                <a:schemeClr val="tx1"/>
              </a:solidFill>
            </a:endParaRPr>
          </a:p>
        </p:txBody>
      </p:sp>
      <p:sp>
        <p:nvSpPr>
          <p:cNvPr id="52" name="矩形 51"/>
          <p:cNvSpPr/>
          <p:nvPr/>
        </p:nvSpPr>
        <p:spPr>
          <a:xfrm>
            <a:off x="6178496" y="1884611"/>
            <a:ext cx="1422436" cy="1414024"/>
          </a:xfrm>
          <a:prstGeom prst="rect">
            <a:avLst/>
          </a:prstGeom>
          <a:blipFill>
            <a:blip r:embed="rId3"/>
            <a:srcRect/>
            <a:stretch>
              <a:fillRect l="-8502" r="-85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5" tIns="40942" rIns="81885" bIns="40942" rtlCol="0" anchor="ctr"/>
          <a:lstStyle/>
          <a:p>
            <a:pPr algn="ctr"/>
            <a:endParaRPr lang="zh-CN" altLang="en-US" sz="2400">
              <a:solidFill>
                <a:schemeClr val="tx1"/>
              </a:solidFill>
            </a:endParaRPr>
          </a:p>
        </p:txBody>
      </p:sp>
      <p:sp>
        <p:nvSpPr>
          <p:cNvPr id="53" name="矩形 52"/>
          <p:cNvSpPr/>
          <p:nvPr/>
        </p:nvSpPr>
        <p:spPr>
          <a:xfrm>
            <a:off x="4562351" y="3491577"/>
            <a:ext cx="1422436" cy="1414024"/>
          </a:xfrm>
          <a:prstGeom prst="rect">
            <a:avLst/>
          </a:prstGeom>
          <a:blipFill>
            <a:blip r:embed="rId4"/>
            <a:srcRect/>
            <a:stretch>
              <a:fillRect l="-16273" r="-1627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5" tIns="40942" rIns="81885" bIns="40942" rtlCol="0" anchor="ctr"/>
          <a:lstStyle/>
          <a:p>
            <a:pPr algn="ctr"/>
            <a:endParaRPr lang="zh-CN" altLang="en-US" sz="2400">
              <a:solidFill>
                <a:schemeClr val="tx1"/>
              </a:solidFill>
            </a:endParaRPr>
          </a:p>
        </p:txBody>
      </p:sp>
      <p:sp>
        <p:nvSpPr>
          <p:cNvPr id="54" name="矩形 53"/>
          <p:cNvSpPr/>
          <p:nvPr/>
        </p:nvSpPr>
        <p:spPr>
          <a:xfrm>
            <a:off x="6178496" y="3491577"/>
            <a:ext cx="1422436" cy="1414024"/>
          </a:xfrm>
          <a:prstGeom prst="rect">
            <a:avLst/>
          </a:prstGeom>
          <a:blipFill>
            <a:blip r:embed="rId5"/>
            <a:srcRect/>
            <a:stretch>
              <a:fillRect t="-1480" b="-14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5" tIns="40942" rIns="81885" bIns="40942" rtlCol="0" anchor="ctr"/>
          <a:lstStyle/>
          <a:p>
            <a:pPr algn="ctr"/>
            <a:endParaRPr lang="zh-CN" altLang="en-US" sz="2400">
              <a:solidFill>
                <a:schemeClr val="tx1"/>
              </a:solidFill>
            </a:endParaRPr>
          </a:p>
        </p:txBody>
      </p:sp>
      <p:sp>
        <p:nvSpPr>
          <p:cNvPr id="55" name="圆角矩形 54"/>
          <p:cNvSpPr/>
          <p:nvPr/>
        </p:nvSpPr>
        <p:spPr>
          <a:xfrm>
            <a:off x="5596851" y="2912991"/>
            <a:ext cx="387937" cy="385643"/>
          </a:xfrm>
          <a:prstGeom prst="roundRect">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lIns="81885" tIns="40942" rIns="81885" bIns="40942" rtlCol="0" anchor="ctr"/>
          <a:lstStyle/>
          <a:p>
            <a:pPr algn="ctr"/>
            <a:r>
              <a:rPr lang="en-US" altLang="zh-CN" sz="2400" dirty="0">
                <a:solidFill>
                  <a:schemeClr val="bg1"/>
                </a:solidFill>
                <a:latin typeface="微软雅黑" panose="020B0503020204020204" charset="-122"/>
                <a:ea typeface="微软雅黑" panose="020B0503020204020204" charset="-122"/>
              </a:rPr>
              <a:t>1</a:t>
            </a:r>
            <a:endParaRPr lang="zh-CN" altLang="en-US" sz="2400" dirty="0">
              <a:solidFill>
                <a:schemeClr val="bg1"/>
              </a:solidFill>
              <a:latin typeface="微软雅黑" panose="020B0503020204020204" charset="-122"/>
              <a:ea typeface="微软雅黑" panose="020B0503020204020204" charset="-122"/>
            </a:endParaRPr>
          </a:p>
        </p:txBody>
      </p:sp>
      <p:sp>
        <p:nvSpPr>
          <p:cNvPr id="101" name="圆角矩形 100"/>
          <p:cNvSpPr/>
          <p:nvPr/>
        </p:nvSpPr>
        <p:spPr>
          <a:xfrm>
            <a:off x="6178496" y="2912991"/>
            <a:ext cx="387937" cy="385643"/>
          </a:xfrm>
          <a:prstGeom prst="roundRect">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lIns="81885" tIns="40942" rIns="81885" bIns="40942" rtlCol="0" anchor="ctr"/>
          <a:lstStyle/>
          <a:p>
            <a:pPr algn="ctr"/>
            <a:r>
              <a:rPr lang="en-US" altLang="zh-CN" sz="2400">
                <a:solidFill>
                  <a:schemeClr val="bg1"/>
                </a:solidFill>
                <a:latin typeface="微软雅黑" panose="020B0503020204020204" charset="-122"/>
                <a:ea typeface="微软雅黑" panose="020B0503020204020204" charset="-122"/>
              </a:rPr>
              <a:t>2</a:t>
            </a:r>
            <a:endParaRPr lang="zh-CN" altLang="en-US" sz="2400">
              <a:solidFill>
                <a:schemeClr val="bg1"/>
              </a:solidFill>
              <a:latin typeface="微软雅黑" panose="020B0503020204020204" charset="-122"/>
              <a:ea typeface="微软雅黑" panose="020B0503020204020204" charset="-122"/>
            </a:endParaRPr>
          </a:p>
        </p:txBody>
      </p:sp>
      <p:sp>
        <p:nvSpPr>
          <p:cNvPr id="102" name="圆角矩形 101"/>
          <p:cNvSpPr/>
          <p:nvPr/>
        </p:nvSpPr>
        <p:spPr>
          <a:xfrm>
            <a:off x="5596851" y="3491578"/>
            <a:ext cx="387937" cy="385643"/>
          </a:xfrm>
          <a:prstGeom prst="roundRect">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lIns="81885" tIns="40942" rIns="81885" bIns="40942" rtlCol="0" anchor="ctr"/>
          <a:lstStyle/>
          <a:p>
            <a:pPr algn="ctr"/>
            <a:r>
              <a:rPr lang="en-US" altLang="zh-CN" sz="2400">
                <a:solidFill>
                  <a:schemeClr val="bg1"/>
                </a:solidFill>
                <a:latin typeface="微软雅黑" panose="020B0503020204020204" charset="-122"/>
                <a:ea typeface="微软雅黑" panose="020B0503020204020204" charset="-122"/>
              </a:rPr>
              <a:t>3</a:t>
            </a:r>
            <a:endParaRPr lang="zh-CN" altLang="en-US" sz="2400">
              <a:solidFill>
                <a:schemeClr val="bg1"/>
              </a:solidFill>
              <a:latin typeface="微软雅黑" panose="020B0503020204020204" charset="-122"/>
              <a:ea typeface="微软雅黑" panose="020B0503020204020204" charset="-122"/>
            </a:endParaRPr>
          </a:p>
        </p:txBody>
      </p:sp>
      <p:sp>
        <p:nvSpPr>
          <p:cNvPr id="103" name="圆角矩形 102"/>
          <p:cNvSpPr/>
          <p:nvPr/>
        </p:nvSpPr>
        <p:spPr>
          <a:xfrm>
            <a:off x="6178496" y="3491578"/>
            <a:ext cx="387937" cy="385643"/>
          </a:xfrm>
          <a:prstGeom prst="roundRect">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lIns="81885" tIns="40942" rIns="81885" bIns="40942" rtlCol="0" anchor="ctr"/>
          <a:lstStyle/>
          <a:p>
            <a:pPr algn="ctr"/>
            <a:r>
              <a:rPr lang="en-US" altLang="zh-CN" sz="2400">
                <a:solidFill>
                  <a:schemeClr val="bg1"/>
                </a:solidFill>
                <a:latin typeface="微软雅黑" panose="020B0503020204020204" charset="-122"/>
                <a:ea typeface="微软雅黑" panose="020B0503020204020204" charset="-122"/>
              </a:rPr>
              <a:t>4</a:t>
            </a:r>
            <a:endParaRPr lang="zh-CN" altLang="en-US" sz="2400">
              <a:solidFill>
                <a:schemeClr val="bg1"/>
              </a:solidFill>
              <a:latin typeface="微软雅黑" panose="020B0503020204020204" charset="-122"/>
              <a:ea typeface="微软雅黑" panose="020B0503020204020204" charset="-122"/>
            </a:endParaRPr>
          </a:p>
        </p:txBody>
      </p:sp>
      <p:sp>
        <p:nvSpPr>
          <p:cNvPr id="104" name="TextBox 103"/>
          <p:cNvSpPr txBox="1"/>
          <p:nvPr/>
        </p:nvSpPr>
        <p:spPr>
          <a:xfrm>
            <a:off x="1394152" y="2191630"/>
            <a:ext cx="3000028" cy="1155700"/>
          </a:xfrm>
          <a:prstGeom prst="rect">
            <a:avLst/>
          </a:prstGeom>
          <a:noFill/>
        </p:spPr>
        <p:txBody>
          <a:bodyPr wrap="square" lIns="81885" tIns="40942" rIns="81885" bIns="40942" rtlCol="0">
            <a:spAutoFit/>
          </a:bodyPr>
          <a:lstStyle/>
          <a:p>
            <a:pPr algn="just">
              <a:lnSpc>
                <a:spcPct val="120000"/>
              </a:lnSpc>
            </a:pPr>
            <a:r>
              <a:rPr lang="zh-CN" altLang="en-US" sz="1465"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a:t>
            </a:r>
            <a:r>
              <a:rPr lang="zh-CN" altLang="en-US" sz="1465"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在此录入上述图表的综合描述说明。</a:t>
            </a:r>
          </a:p>
        </p:txBody>
      </p:sp>
      <p:sp>
        <p:nvSpPr>
          <p:cNvPr id="105" name="TextBox 104"/>
          <p:cNvSpPr txBox="1"/>
          <p:nvPr/>
        </p:nvSpPr>
        <p:spPr>
          <a:xfrm>
            <a:off x="3125453" y="1788947"/>
            <a:ext cx="1268730" cy="438785"/>
          </a:xfrm>
          <a:prstGeom prst="rect">
            <a:avLst/>
          </a:prstGeom>
        </p:spPr>
        <p:txBody>
          <a:bodyPr wrap="none" lIns="91428" tIns="45714" rIns="91428" bIns="45714">
            <a:spAutoFit/>
          </a:bodyPr>
          <a:lstStyle>
            <a:defPPr>
              <a:defRPr lang="zh-CN"/>
            </a:defPPr>
            <a:lvl1pPr algn="ctr">
              <a:defRPr sz="2200" b="1">
                <a:solidFill>
                  <a:schemeClr val="tx1">
                    <a:lumMod val="65000"/>
                    <a:lumOff val="35000"/>
                  </a:schemeClr>
                </a:solidFill>
                <a:latin typeface="微软雅黑" panose="020B0503020204020204" charset="-122"/>
                <a:ea typeface="微软雅黑" panose="020B0503020204020204" charset="-122"/>
              </a:defRPr>
            </a:lvl1pPr>
          </a:lstStyle>
          <a:p>
            <a:pPr algn="r"/>
            <a:r>
              <a:rPr lang="zh-CN" altLang="en-US" sz="2135" dirty="0">
                <a:solidFill>
                  <a:schemeClr val="tx1">
                    <a:lumMod val="75000"/>
                    <a:lumOff val="25000"/>
                  </a:schemeClr>
                </a:solidFill>
              </a:rPr>
              <a:t>添加标题</a:t>
            </a:r>
          </a:p>
        </p:txBody>
      </p:sp>
      <p:sp>
        <p:nvSpPr>
          <p:cNvPr id="106" name="TextBox 105"/>
          <p:cNvSpPr txBox="1"/>
          <p:nvPr/>
        </p:nvSpPr>
        <p:spPr>
          <a:xfrm>
            <a:off x="7758920" y="2191630"/>
            <a:ext cx="3000028" cy="1155700"/>
          </a:xfrm>
          <a:prstGeom prst="rect">
            <a:avLst/>
          </a:prstGeom>
          <a:noFill/>
        </p:spPr>
        <p:txBody>
          <a:bodyPr wrap="square" lIns="81885" tIns="40942" rIns="81885" bIns="40942" rtlCol="0">
            <a:spAutoFit/>
          </a:bodyPr>
          <a:lstStyle>
            <a:defPPr>
              <a:defRPr lang="zh-CN"/>
            </a:defPPr>
            <a:lvl1pPr algn="just">
              <a:lnSpc>
                <a:spcPct val="120000"/>
              </a:lnSpc>
              <a:defRPr sz="1400">
                <a:solidFill>
                  <a:schemeClr val="tx1">
                    <a:lumMod val="75000"/>
                    <a:lumOff val="25000"/>
                  </a:schemeClr>
                </a:solidFill>
                <a:latin typeface="微软雅黑" panose="020B0503020204020204" charset="-122"/>
                <a:ea typeface="微软雅黑" panose="020B0503020204020204" charset="-122"/>
              </a:defRPr>
            </a:lvl1pPr>
          </a:lstStyle>
          <a:p>
            <a:r>
              <a:rPr lang="zh-CN" altLang="en-US" sz="1465" dirty="0">
                <a:solidFill>
                  <a:schemeClr val="tx1">
                    <a:lumMod val="75000"/>
                    <a:lumOff val="25000"/>
                  </a:schemeClr>
                </a:solidFill>
              </a:rPr>
              <a:t>您的内容打在这里，或者通过复制您的文本后，在此框中选择粘贴，并选择只保留文字，</a:t>
            </a:r>
            <a:r>
              <a:rPr lang="zh-CN" altLang="en-US" sz="1465" dirty="0">
                <a:solidFill>
                  <a:schemeClr val="tx1">
                    <a:lumMod val="75000"/>
                    <a:lumOff val="25000"/>
                  </a:schemeClr>
                </a:solidFill>
                <a:sym typeface="微软雅黑" panose="020B0503020204020204" charset="-122"/>
              </a:rPr>
              <a:t>在此录入上述图表的综合描述说明。</a:t>
            </a:r>
          </a:p>
        </p:txBody>
      </p:sp>
      <p:sp>
        <p:nvSpPr>
          <p:cNvPr id="107" name="TextBox 106"/>
          <p:cNvSpPr txBox="1"/>
          <p:nvPr/>
        </p:nvSpPr>
        <p:spPr>
          <a:xfrm>
            <a:off x="7746043" y="1788947"/>
            <a:ext cx="1268730" cy="438785"/>
          </a:xfrm>
          <a:prstGeom prst="rect">
            <a:avLst/>
          </a:prstGeom>
        </p:spPr>
        <p:txBody>
          <a:bodyPr wrap="none" lIns="91428" tIns="45714" rIns="91428" bIns="45714">
            <a:spAutoFit/>
          </a:bodyPr>
          <a:lstStyle>
            <a:defPPr>
              <a:defRPr lang="zh-CN"/>
            </a:defPPr>
            <a:lvl1pPr algn="r">
              <a:defRPr sz="2200" b="1">
                <a:solidFill>
                  <a:schemeClr val="tx1">
                    <a:lumMod val="65000"/>
                    <a:lumOff val="35000"/>
                  </a:schemeClr>
                </a:solidFill>
                <a:latin typeface="微软雅黑" panose="020B0503020204020204" charset="-122"/>
                <a:ea typeface="微软雅黑" panose="020B0503020204020204" charset="-122"/>
              </a:defRPr>
            </a:lvl1pPr>
          </a:lstStyle>
          <a:p>
            <a:pPr algn="l"/>
            <a:r>
              <a:rPr lang="zh-CN" altLang="en-US" sz="2135" dirty="0">
                <a:solidFill>
                  <a:schemeClr val="tx1">
                    <a:lumMod val="75000"/>
                    <a:lumOff val="25000"/>
                  </a:schemeClr>
                </a:solidFill>
              </a:rPr>
              <a:t>添加标题</a:t>
            </a:r>
          </a:p>
        </p:txBody>
      </p:sp>
      <p:sp>
        <p:nvSpPr>
          <p:cNvPr id="108" name="TextBox 107"/>
          <p:cNvSpPr txBox="1"/>
          <p:nvPr/>
        </p:nvSpPr>
        <p:spPr>
          <a:xfrm>
            <a:off x="1394152" y="3913525"/>
            <a:ext cx="3000028" cy="1155700"/>
          </a:xfrm>
          <a:prstGeom prst="rect">
            <a:avLst/>
          </a:prstGeom>
          <a:noFill/>
        </p:spPr>
        <p:txBody>
          <a:bodyPr wrap="square" lIns="81885" tIns="40942" rIns="81885" bIns="40942" rtlCol="0">
            <a:spAutoFit/>
          </a:bodyPr>
          <a:lstStyle>
            <a:defPPr>
              <a:defRPr lang="zh-CN"/>
            </a:defPPr>
            <a:lvl1pPr algn="just">
              <a:lnSpc>
                <a:spcPct val="120000"/>
              </a:lnSpc>
              <a:defRPr sz="1400">
                <a:solidFill>
                  <a:schemeClr val="tx1">
                    <a:lumMod val="75000"/>
                    <a:lumOff val="25000"/>
                  </a:schemeClr>
                </a:solidFill>
                <a:latin typeface="微软雅黑" panose="020B0503020204020204" charset="-122"/>
                <a:ea typeface="微软雅黑" panose="020B0503020204020204" charset="-122"/>
              </a:defRPr>
            </a:lvl1pPr>
          </a:lstStyle>
          <a:p>
            <a:r>
              <a:rPr lang="zh-CN" altLang="en-US" sz="1465" dirty="0">
                <a:solidFill>
                  <a:schemeClr val="tx1">
                    <a:lumMod val="75000"/>
                    <a:lumOff val="25000"/>
                  </a:schemeClr>
                </a:solidFill>
              </a:rPr>
              <a:t>您的内容打在这里，或者通过复制您的文本后，在此框中选择粘贴，并选择只保留文字，</a:t>
            </a:r>
            <a:r>
              <a:rPr lang="zh-CN" altLang="en-US" sz="1465" dirty="0">
                <a:solidFill>
                  <a:schemeClr val="tx1">
                    <a:lumMod val="75000"/>
                    <a:lumOff val="25000"/>
                  </a:schemeClr>
                </a:solidFill>
                <a:sym typeface="微软雅黑" panose="020B0503020204020204" charset="-122"/>
              </a:rPr>
              <a:t>在此录入上述图表的综合描述说明。</a:t>
            </a:r>
          </a:p>
        </p:txBody>
      </p:sp>
      <p:sp>
        <p:nvSpPr>
          <p:cNvPr id="109" name="TextBox 108"/>
          <p:cNvSpPr txBox="1"/>
          <p:nvPr/>
        </p:nvSpPr>
        <p:spPr>
          <a:xfrm>
            <a:off x="3125453" y="3498879"/>
            <a:ext cx="1268730" cy="438785"/>
          </a:xfrm>
          <a:prstGeom prst="rect">
            <a:avLst/>
          </a:prstGeom>
        </p:spPr>
        <p:txBody>
          <a:bodyPr wrap="none" lIns="91428" tIns="45714" rIns="91428" bIns="45714">
            <a:spAutoFit/>
          </a:bodyPr>
          <a:lstStyle>
            <a:defPPr>
              <a:defRPr lang="zh-CN"/>
            </a:defPPr>
            <a:lvl1pPr algn="r">
              <a:defRPr sz="2200" b="1">
                <a:solidFill>
                  <a:schemeClr val="tx1">
                    <a:lumMod val="65000"/>
                    <a:lumOff val="35000"/>
                  </a:schemeClr>
                </a:solidFill>
                <a:latin typeface="微软雅黑" panose="020B0503020204020204" charset="-122"/>
                <a:ea typeface="微软雅黑" panose="020B0503020204020204" charset="-122"/>
              </a:defRPr>
            </a:lvl1pPr>
          </a:lstStyle>
          <a:p>
            <a:r>
              <a:rPr lang="zh-CN" altLang="en-US" sz="2135" dirty="0">
                <a:solidFill>
                  <a:schemeClr val="tx1">
                    <a:lumMod val="75000"/>
                    <a:lumOff val="25000"/>
                  </a:schemeClr>
                </a:solidFill>
              </a:rPr>
              <a:t>添加标题</a:t>
            </a:r>
          </a:p>
        </p:txBody>
      </p:sp>
      <p:sp>
        <p:nvSpPr>
          <p:cNvPr id="110" name="TextBox 109"/>
          <p:cNvSpPr txBox="1"/>
          <p:nvPr/>
        </p:nvSpPr>
        <p:spPr>
          <a:xfrm>
            <a:off x="7758920" y="3913525"/>
            <a:ext cx="3000028" cy="1155700"/>
          </a:xfrm>
          <a:prstGeom prst="rect">
            <a:avLst/>
          </a:prstGeom>
          <a:noFill/>
        </p:spPr>
        <p:txBody>
          <a:bodyPr wrap="square" lIns="81885" tIns="40942" rIns="81885" bIns="40942" rtlCol="0">
            <a:spAutoFit/>
          </a:bodyPr>
          <a:lstStyle>
            <a:defPPr>
              <a:defRPr lang="zh-CN"/>
            </a:defPPr>
            <a:lvl1pPr algn="just">
              <a:lnSpc>
                <a:spcPct val="120000"/>
              </a:lnSpc>
              <a:defRPr sz="1400">
                <a:solidFill>
                  <a:schemeClr val="tx1">
                    <a:lumMod val="75000"/>
                    <a:lumOff val="25000"/>
                  </a:schemeClr>
                </a:solidFill>
                <a:latin typeface="微软雅黑" panose="020B0503020204020204" charset="-122"/>
                <a:ea typeface="微软雅黑" panose="020B0503020204020204" charset="-122"/>
              </a:defRPr>
            </a:lvl1pPr>
          </a:lstStyle>
          <a:p>
            <a:r>
              <a:rPr lang="zh-CN" altLang="en-US" sz="1465" dirty="0">
                <a:solidFill>
                  <a:schemeClr val="tx1">
                    <a:lumMod val="75000"/>
                    <a:lumOff val="25000"/>
                  </a:schemeClr>
                </a:solidFill>
              </a:rPr>
              <a:t>您的内容打在这里，或者通过复制您的文本后，在此框中选择粘贴，并选择只保留文字，</a:t>
            </a:r>
            <a:r>
              <a:rPr lang="zh-CN" altLang="en-US" sz="1465" dirty="0">
                <a:solidFill>
                  <a:schemeClr val="tx1">
                    <a:lumMod val="75000"/>
                    <a:lumOff val="25000"/>
                  </a:schemeClr>
                </a:solidFill>
                <a:sym typeface="微软雅黑" panose="020B0503020204020204" charset="-122"/>
              </a:rPr>
              <a:t>在此录入上述图表的综合描述说明。</a:t>
            </a:r>
          </a:p>
        </p:txBody>
      </p:sp>
      <p:sp>
        <p:nvSpPr>
          <p:cNvPr id="111" name="TextBox 110"/>
          <p:cNvSpPr txBox="1"/>
          <p:nvPr/>
        </p:nvSpPr>
        <p:spPr>
          <a:xfrm>
            <a:off x="7758920" y="3498879"/>
            <a:ext cx="1268730" cy="438785"/>
          </a:xfrm>
          <a:prstGeom prst="rect">
            <a:avLst/>
          </a:prstGeom>
        </p:spPr>
        <p:txBody>
          <a:bodyPr wrap="none" lIns="91428" tIns="45714" rIns="91428" bIns="45714">
            <a:spAutoFit/>
          </a:bodyPr>
          <a:lstStyle>
            <a:defPPr>
              <a:defRPr lang="zh-CN"/>
            </a:defPPr>
            <a:lvl1pPr>
              <a:defRPr sz="2200" b="1">
                <a:solidFill>
                  <a:schemeClr val="tx1">
                    <a:lumMod val="65000"/>
                    <a:lumOff val="35000"/>
                  </a:schemeClr>
                </a:solidFill>
                <a:latin typeface="微软雅黑" panose="020B0503020204020204" charset="-122"/>
                <a:ea typeface="微软雅黑" panose="020B0503020204020204" charset="-122"/>
              </a:defRPr>
            </a:lvl1pPr>
          </a:lstStyle>
          <a:p>
            <a:r>
              <a:rPr lang="zh-CN" altLang="en-US" sz="2135" dirty="0">
                <a:solidFill>
                  <a:schemeClr val="tx1">
                    <a:lumMod val="75000"/>
                    <a:lumOff val="25000"/>
                  </a:schemeClr>
                </a:solidFill>
              </a:rPr>
              <a:t>添加标题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 calcmode="lin" valueType="num">
                                      <p:cBhvr>
                                        <p:cTn id="9" dur="500" fill="hold"/>
                                        <p:tgtEl>
                                          <p:spTgt spid="51"/>
                                        </p:tgtEl>
                                        <p:attrNameLst>
                                          <p:attrName>style.rotation</p:attrName>
                                        </p:attrNameLst>
                                      </p:cBhvr>
                                      <p:tavLst>
                                        <p:tav tm="0">
                                          <p:val>
                                            <p:fltVal val="360"/>
                                          </p:val>
                                        </p:tav>
                                        <p:tav tm="100000">
                                          <p:val>
                                            <p:fltVal val="0"/>
                                          </p:val>
                                        </p:tav>
                                      </p:tavLst>
                                    </p:anim>
                                    <p:animEffect transition="in" filter="fade">
                                      <p:cBhvr>
                                        <p:cTn id="10" dur="500"/>
                                        <p:tgtEl>
                                          <p:spTgt spid="51"/>
                                        </p:tgtEl>
                                      </p:cBhvr>
                                    </p:animEffect>
                                  </p:childTnLst>
                                </p:cTn>
                              </p:par>
                              <p:par>
                                <p:cTn id="11" presetID="49" presetClass="entr" presetSubtype="0" decel="100000" fill="hold" grpId="0" nodeType="withEffect">
                                  <p:stCondLst>
                                    <p:cond delay="200"/>
                                  </p:stCondLst>
                                  <p:childTnLst>
                                    <p:set>
                                      <p:cBhvr>
                                        <p:cTn id="12" dur="1" fill="hold">
                                          <p:stCondLst>
                                            <p:cond delay="0"/>
                                          </p:stCondLst>
                                        </p:cTn>
                                        <p:tgtEl>
                                          <p:spTgt spid="52"/>
                                        </p:tgtEl>
                                        <p:attrNameLst>
                                          <p:attrName>style.visibility</p:attrName>
                                        </p:attrNameLst>
                                      </p:cBhvr>
                                      <p:to>
                                        <p:strVal val="visible"/>
                                      </p:to>
                                    </p:set>
                                    <p:anim calcmode="lin" valueType="num">
                                      <p:cBhvr>
                                        <p:cTn id="13" dur="500" fill="hold"/>
                                        <p:tgtEl>
                                          <p:spTgt spid="52"/>
                                        </p:tgtEl>
                                        <p:attrNameLst>
                                          <p:attrName>ppt_w</p:attrName>
                                        </p:attrNameLst>
                                      </p:cBhvr>
                                      <p:tavLst>
                                        <p:tav tm="0">
                                          <p:val>
                                            <p:fltVal val="0"/>
                                          </p:val>
                                        </p:tav>
                                        <p:tav tm="100000">
                                          <p:val>
                                            <p:strVal val="#ppt_w"/>
                                          </p:val>
                                        </p:tav>
                                      </p:tavLst>
                                    </p:anim>
                                    <p:anim calcmode="lin" valueType="num">
                                      <p:cBhvr>
                                        <p:cTn id="14" dur="500" fill="hold"/>
                                        <p:tgtEl>
                                          <p:spTgt spid="52"/>
                                        </p:tgtEl>
                                        <p:attrNameLst>
                                          <p:attrName>ppt_h</p:attrName>
                                        </p:attrNameLst>
                                      </p:cBhvr>
                                      <p:tavLst>
                                        <p:tav tm="0">
                                          <p:val>
                                            <p:fltVal val="0"/>
                                          </p:val>
                                        </p:tav>
                                        <p:tav tm="100000">
                                          <p:val>
                                            <p:strVal val="#ppt_h"/>
                                          </p:val>
                                        </p:tav>
                                      </p:tavLst>
                                    </p:anim>
                                    <p:anim calcmode="lin" valueType="num">
                                      <p:cBhvr>
                                        <p:cTn id="15" dur="500" fill="hold"/>
                                        <p:tgtEl>
                                          <p:spTgt spid="52"/>
                                        </p:tgtEl>
                                        <p:attrNameLst>
                                          <p:attrName>style.rotation</p:attrName>
                                        </p:attrNameLst>
                                      </p:cBhvr>
                                      <p:tavLst>
                                        <p:tav tm="0">
                                          <p:val>
                                            <p:fltVal val="360"/>
                                          </p:val>
                                        </p:tav>
                                        <p:tav tm="100000">
                                          <p:val>
                                            <p:fltVal val="0"/>
                                          </p:val>
                                        </p:tav>
                                      </p:tavLst>
                                    </p:anim>
                                    <p:animEffect transition="in" filter="fade">
                                      <p:cBhvr>
                                        <p:cTn id="16" dur="500"/>
                                        <p:tgtEl>
                                          <p:spTgt spid="52"/>
                                        </p:tgtEl>
                                      </p:cBhvr>
                                    </p:animEffect>
                                  </p:childTnLst>
                                </p:cTn>
                              </p:par>
                              <p:par>
                                <p:cTn id="17" presetID="49" presetClass="entr" presetSubtype="0" decel="100000" fill="hold" grpId="0" nodeType="withEffect">
                                  <p:stCondLst>
                                    <p:cond delay="400"/>
                                  </p:stCondLst>
                                  <p:childTnLst>
                                    <p:set>
                                      <p:cBhvr>
                                        <p:cTn id="18" dur="1" fill="hold">
                                          <p:stCondLst>
                                            <p:cond delay="0"/>
                                          </p:stCondLst>
                                        </p:cTn>
                                        <p:tgtEl>
                                          <p:spTgt spid="53"/>
                                        </p:tgtEl>
                                        <p:attrNameLst>
                                          <p:attrName>style.visibility</p:attrName>
                                        </p:attrNameLst>
                                      </p:cBhvr>
                                      <p:to>
                                        <p:strVal val="visible"/>
                                      </p:to>
                                    </p:set>
                                    <p:anim calcmode="lin" valueType="num">
                                      <p:cBhvr>
                                        <p:cTn id="19" dur="500" fill="hold"/>
                                        <p:tgtEl>
                                          <p:spTgt spid="53"/>
                                        </p:tgtEl>
                                        <p:attrNameLst>
                                          <p:attrName>ppt_w</p:attrName>
                                        </p:attrNameLst>
                                      </p:cBhvr>
                                      <p:tavLst>
                                        <p:tav tm="0">
                                          <p:val>
                                            <p:fltVal val="0"/>
                                          </p:val>
                                        </p:tav>
                                        <p:tav tm="100000">
                                          <p:val>
                                            <p:strVal val="#ppt_w"/>
                                          </p:val>
                                        </p:tav>
                                      </p:tavLst>
                                    </p:anim>
                                    <p:anim calcmode="lin" valueType="num">
                                      <p:cBhvr>
                                        <p:cTn id="20" dur="500" fill="hold"/>
                                        <p:tgtEl>
                                          <p:spTgt spid="53"/>
                                        </p:tgtEl>
                                        <p:attrNameLst>
                                          <p:attrName>ppt_h</p:attrName>
                                        </p:attrNameLst>
                                      </p:cBhvr>
                                      <p:tavLst>
                                        <p:tav tm="0">
                                          <p:val>
                                            <p:fltVal val="0"/>
                                          </p:val>
                                        </p:tav>
                                        <p:tav tm="100000">
                                          <p:val>
                                            <p:strVal val="#ppt_h"/>
                                          </p:val>
                                        </p:tav>
                                      </p:tavLst>
                                    </p:anim>
                                    <p:anim calcmode="lin" valueType="num">
                                      <p:cBhvr>
                                        <p:cTn id="21" dur="500" fill="hold"/>
                                        <p:tgtEl>
                                          <p:spTgt spid="53"/>
                                        </p:tgtEl>
                                        <p:attrNameLst>
                                          <p:attrName>style.rotation</p:attrName>
                                        </p:attrNameLst>
                                      </p:cBhvr>
                                      <p:tavLst>
                                        <p:tav tm="0">
                                          <p:val>
                                            <p:fltVal val="360"/>
                                          </p:val>
                                        </p:tav>
                                        <p:tav tm="100000">
                                          <p:val>
                                            <p:fltVal val="0"/>
                                          </p:val>
                                        </p:tav>
                                      </p:tavLst>
                                    </p:anim>
                                    <p:animEffect transition="in" filter="fade">
                                      <p:cBhvr>
                                        <p:cTn id="22" dur="500"/>
                                        <p:tgtEl>
                                          <p:spTgt spid="53"/>
                                        </p:tgtEl>
                                      </p:cBhvr>
                                    </p:animEffect>
                                  </p:childTnLst>
                                </p:cTn>
                              </p:par>
                              <p:par>
                                <p:cTn id="23" presetID="49" presetClass="entr" presetSubtype="0" decel="100000" fill="hold" grpId="0" nodeType="withEffect">
                                  <p:stCondLst>
                                    <p:cond delay="600"/>
                                  </p:stCondLst>
                                  <p:childTnLst>
                                    <p:set>
                                      <p:cBhvr>
                                        <p:cTn id="24" dur="1" fill="hold">
                                          <p:stCondLst>
                                            <p:cond delay="0"/>
                                          </p:stCondLst>
                                        </p:cTn>
                                        <p:tgtEl>
                                          <p:spTgt spid="54"/>
                                        </p:tgtEl>
                                        <p:attrNameLst>
                                          <p:attrName>style.visibility</p:attrName>
                                        </p:attrNameLst>
                                      </p:cBhvr>
                                      <p:to>
                                        <p:strVal val="visible"/>
                                      </p:to>
                                    </p:set>
                                    <p:anim calcmode="lin" valueType="num">
                                      <p:cBhvr>
                                        <p:cTn id="25" dur="500" fill="hold"/>
                                        <p:tgtEl>
                                          <p:spTgt spid="54"/>
                                        </p:tgtEl>
                                        <p:attrNameLst>
                                          <p:attrName>ppt_w</p:attrName>
                                        </p:attrNameLst>
                                      </p:cBhvr>
                                      <p:tavLst>
                                        <p:tav tm="0">
                                          <p:val>
                                            <p:fltVal val="0"/>
                                          </p:val>
                                        </p:tav>
                                        <p:tav tm="100000">
                                          <p:val>
                                            <p:strVal val="#ppt_w"/>
                                          </p:val>
                                        </p:tav>
                                      </p:tavLst>
                                    </p:anim>
                                    <p:anim calcmode="lin" valueType="num">
                                      <p:cBhvr>
                                        <p:cTn id="26" dur="500" fill="hold"/>
                                        <p:tgtEl>
                                          <p:spTgt spid="54"/>
                                        </p:tgtEl>
                                        <p:attrNameLst>
                                          <p:attrName>ppt_h</p:attrName>
                                        </p:attrNameLst>
                                      </p:cBhvr>
                                      <p:tavLst>
                                        <p:tav tm="0">
                                          <p:val>
                                            <p:fltVal val="0"/>
                                          </p:val>
                                        </p:tav>
                                        <p:tav tm="100000">
                                          <p:val>
                                            <p:strVal val="#ppt_h"/>
                                          </p:val>
                                        </p:tav>
                                      </p:tavLst>
                                    </p:anim>
                                    <p:anim calcmode="lin" valueType="num">
                                      <p:cBhvr>
                                        <p:cTn id="27" dur="500" fill="hold"/>
                                        <p:tgtEl>
                                          <p:spTgt spid="54"/>
                                        </p:tgtEl>
                                        <p:attrNameLst>
                                          <p:attrName>style.rotation</p:attrName>
                                        </p:attrNameLst>
                                      </p:cBhvr>
                                      <p:tavLst>
                                        <p:tav tm="0">
                                          <p:val>
                                            <p:fltVal val="360"/>
                                          </p:val>
                                        </p:tav>
                                        <p:tav tm="100000">
                                          <p:val>
                                            <p:fltVal val="0"/>
                                          </p:val>
                                        </p:tav>
                                      </p:tavLst>
                                    </p:anim>
                                    <p:animEffect transition="in" filter="fade">
                                      <p:cBhvr>
                                        <p:cTn id="28" dur="500"/>
                                        <p:tgtEl>
                                          <p:spTgt spid="54"/>
                                        </p:tgtEl>
                                      </p:cBhvr>
                                    </p:animEffect>
                                  </p:childTnLst>
                                </p:cTn>
                              </p:par>
                            </p:childTnLst>
                          </p:cTn>
                        </p:par>
                        <p:par>
                          <p:cTn id="29" fill="hold">
                            <p:stCondLst>
                              <p:cond delay="500"/>
                            </p:stCondLst>
                            <p:childTnLst>
                              <p:par>
                                <p:cTn id="30" presetID="23" presetClass="entr" presetSubtype="528" fill="hold" grpId="0"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p:cTn id="32" dur="500" fill="hold"/>
                                        <p:tgtEl>
                                          <p:spTgt spid="55"/>
                                        </p:tgtEl>
                                        <p:attrNameLst>
                                          <p:attrName>ppt_w</p:attrName>
                                        </p:attrNameLst>
                                      </p:cBhvr>
                                      <p:tavLst>
                                        <p:tav tm="0">
                                          <p:val>
                                            <p:fltVal val="0"/>
                                          </p:val>
                                        </p:tav>
                                        <p:tav tm="100000">
                                          <p:val>
                                            <p:strVal val="#ppt_w"/>
                                          </p:val>
                                        </p:tav>
                                      </p:tavLst>
                                    </p:anim>
                                    <p:anim calcmode="lin" valueType="num">
                                      <p:cBhvr>
                                        <p:cTn id="33" dur="500" fill="hold"/>
                                        <p:tgtEl>
                                          <p:spTgt spid="55"/>
                                        </p:tgtEl>
                                        <p:attrNameLst>
                                          <p:attrName>ppt_h</p:attrName>
                                        </p:attrNameLst>
                                      </p:cBhvr>
                                      <p:tavLst>
                                        <p:tav tm="0">
                                          <p:val>
                                            <p:fltVal val="0"/>
                                          </p:val>
                                        </p:tav>
                                        <p:tav tm="100000">
                                          <p:val>
                                            <p:strVal val="#ppt_h"/>
                                          </p:val>
                                        </p:tav>
                                      </p:tavLst>
                                    </p:anim>
                                    <p:anim calcmode="lin" valueType="num">
                                      <p:cBhvr>
                                        <p:cTn id="34" dur="500" fill="hold"/>
                                        <p:tgtEl>
                                          <p:spTgt spid="55"/>
                                        </p:tgtEl>
                                        <p:attrNameLst>
                                          <p:attrName>ppt_x</p:attrName>
                                        </p:attrNameLst>
                                      </p:cBhvr>
                                      <p:tavLst>
                                        <p:tav tm="0">
                                          <p:val>
                                            <p:fltVal val="0.5"/>
                                          </p:val>
                                        </p:tav>
                                        <p:tav tm="100000">
                                          <p:val>
                                            <p:strVal val="#ppt_x"/>
                                          </p:val>
                                        </p:tav>
                                      </p:tavLst>
                                    </p:anim>
                                    <p:anim calcmode="lin" valueType="num">
                                      <p:cBhvr>
                                        <p:cTn id="35" dur="500" fill="hold"/>
                                        <p:tgtEl>
                                          <p:spTgt spid="55"/>
                                        </p:tgtEl>
                                        <p:attrNameLst>
                                          <p:attrName>ppt_y</p:attrName>
                                        </p:attrNameLst>
                                      </p:cBhvr>
                                      <p:tavLst>
                                        <p:tav tm="0">
                                          <p:val>
                                            <p:fltVal val="0.5"/>
                                          </p:val>
                                        </p:tav>
                                        <p:tav tm="100000">
                                          <p:val>
                                            <p:strVal val="#ppt_y"/>
                                          </p:val>
                                        </p:tav>
                                      </p:tavLst>
                                    </p:anim>
                                  </p:childTnLst>
                                </p:cTn>
                              </p:par>
                              <p:par>
                                <p:cTn id="36" presetID="23" presetClass="entr" presetSubtype="528" fill="hold" grpId="0" nodeType="withEffect">
                                  <p:stCondLst>
                                    <p:cond delay="0"/>
                                  </p:stCondLst>
                                  <p:childTnLst>
                                    <p:set>
                                      <p:cBhvr>
                                        <p:cTn id="37" dur="1" fill="hold">
                                          <p:stCondLst>
                                            <p:cond delay="0"/>
                                          </p:stCondLst>
                                        </p:cTn>
                                        <p:tgtEl>
                                          <p:spTgt spid="101"/>
                                        </p:tgtEl>
                                        <p:attrNameLst>
                                          <p:attrName>style.visibility</p:attrName>
                                        </p:attrNameLst>
                                      </p:cBhvr>
                                      <p:to>
                                        <p:strVal val="visible"/>
                                      </p:to>
                                    </p:set>
                                    <p:anim calcmode="lin" valueType="num">
                                      <p:cBhvr>
                                        <p:cTn id="38" dur="500" fill="hold"/>
                                        <p:tgtEl>
                                          <p:spTgt spid="101"/>
                                        </p:tgtEl>
                                        <p:attrNameLst>
                                          <p:attrName>ppt_w</p:attrName>
                                        </p:attrNameLst>
                                      </p:cBhvr>
                                      <p:tavLst>
                                        <p:tav tm="0">
                                          <p:val>
                                            <p:fltVal val="0"/>
                                          </p:val>
                                        </p:tav>
                                        <p:tav tm="100000">
                                          <p:val>
                                            <p:strVal val="#ppt_w"/>
                                          </p:val>
                                        </p:tav>
                                      </p:tavLst>
                                    </p:anim>
                                    <p:anim calcmode="lin" valueType="num">
                                      <p:cBhvr>
                                        <p:cTn id="39" dur="500" fill="hold"/>
                                        <p:tgtEl>
                                          <p:spTgt spid="101"/>
                                        </p:tgtEl>
                                        <p:attrNameLst>
                                          <p:attrName>ppt_h</p:attrName>
                                        </p:attrNameLst>
                                      </p:cBhvr>
                                      <p:tavLst>
                                        <p:tav tm="0">
                                          <p:val>
                                            <p:fltVal val="0"/>
                                          </p:val>
                                        </p:tav>
                                        <p:tav tm="100000">
                                          <p:val>
                                            <p:strVal val="#ppt_h"/>
                                          </p:val>
                                        </p:tav>
                                      </p:tavLst>
                                    </p:anim>
                                    <p:anim calcmode="lin" valueType="num">
                                      <p:cBhvr>
                                        <p:cTn id="40" dur="500" fill="hold"/>
                                        <p:tgtEl>
                                          <p:spTgt spid="101"/>
                                        </p:tgtEl>
                                        <p:attrNameLst>
                                          <p:attrName>ppt_x</p:attrName>
                                        </p:attrNameLst>
                                      </p:cBhvr>
                                      <p:tavLst>
                                        <p:tav tm="0">
                                          <p:val>
                                            <p:fltVal val="0.5"/>
                                          </p:val>
                                        </p:tav>
                                        <p:tav tm="100000">
                                          <p:val>
                                            <p:strVal val="#ppt_x"/>
                                          </p:val>
                                        </p:tav>
                                      </p:tavLst>
                                    </p:anim>
                                    <p:anim calcmode="lin" valueType="num">
                                      <p:cBhvr>
                                        <p:cTn id="41" dur="500" fill="hold"/>
                                        <p:tgtEl>
                                          <p:spTgt spid="101"/>
                                        </p:tgtEl>
                                        <p:attrNameLst>
                                          <p:attrName>ppt_y</p:attrName>
                                        </p:attrNameLst>
                                      </p:cBhvr>
                                      <p:tavLst>
                                        <p:tav tm="0">
                                          <p:val>
                                            <p:fltVal val="0.5"/>
                                          </p:val>
                                        </p:tav>
                                        <p:tav tm="100000">
                                          <p:val>
                                            <p:strVal val="#ppt_y"/>
                                          </p:val>
                                        </p:tav>
                                      </p:tavLst>
                                    </p:anim>
                                  </p:childTnLst>
                                </p:cTn>
                              </p:par>
                              <p:par>
                                <p:cTn id="42" presetID="23" presetClass="entr" presetSubtype="528" fill="hold" grpId="0" nodeType="with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 calcmode="lin" valueType="num">
                                      <p:cBhvr>
                                        <p:cTn id="46" dur="500" fill="hold"/>
                                        <p:tgtEl>
                                          <p:spTgt spid="102"/>
                                        </p:tgtEl>
                                        <p:attrNameLst>
                                          <p:attrName>ppt_x</p:attrName>
                                        </p:attrNameLst>
                                      </p:cBhvr>
                                      <p:tavLst>
                                        <p:tav tm="0">
                                          <p:val>
                                            <p:fltVal val="0.5"/>
                                          </p:val>
                                        </p:tav>
                                        <p:tav tm="100000">
                                          <p:val>
                                            <p:strVal val="#ppt_x"/>
                                          </p:val>
                                        </p:tav>
                                      </p:tavLst>
                                    </p:anim>
                                    <p:anim calcmode="lin" valueType="num">
                                      <p:cBhvr>
                                        <p:cTn id="47" dur="500" fill="hold"/>
                                        <p:tgtEl>
                                          <p:spTgt spid="102"/>
                                        </p:tgtEl>
                                        <p:attrNameLst>
                                          <p:attrName>ppt_y</p:attrName>
                                        </p:attrNameLst>
                                      </p:cBhvr>
                                      <p:tavLst>
                                        <p:tav tm="0">
                                          <p:val>
                                            <p:fltVal val="0.5"/>
                                          </p:val>
                                        </p:tav>
                                        <p:tav tm="100000">
                                          <p:val>
                                            <p:strVal val="#ppt_y"/>
                                          </p:val>
                                        </p:tav>
                                      </p:tavLst>
                                    </p:anim>
                                  </p:childTnLst>
                                </p:cTn>
                              </p:par>
                              <p:par>
                                <p:cTn id="48" presetID="23" presetClass="entr" presetSubtype="528" fill="hold" grpId="0" nodeType="withEffect">
                                  <p:stCondLst>
                                    <p:cond delay="0"/>
                                  </p:stCondLst>
                                  <p:childTnLst>
                                    <p:set>
                                      <p:cBhvr>
                                        <p:cTn id="49" dur="1" fill="hold">
                                          <p:stCondLst>
                                            <p:cond delay="0"/>
                                          </p:stCondLst>
                                        </p:cTn>
                                        <p:tgtEl>
                                          <p:spTgt spid="103"/>
                                        </p:tgtEl>
                                        <p:attrNameLst>
                                          <p:attrName>style.visibility</p:attrName>
                                        </p:attrNameLst>
                                      </p:cBhvr>
                                      <p:to>
                                        <p:strVal val="visible"/>
                                      </p:to>
                                    </p:set>
                                    <p:anim calcmode="lin" valueType="num">
                                      <p:cBhvr>
                                        <p:cTn id="50" dur="500" fill="hold"/>
                                        <p:tgtEl>
                                          <p:spTgt spid="103"/>
                                        </p:tgtEl>
                                        <p:attrNameLst>
                                          <p:attrName>ppt_w</p:attrName>
                                        </p:attrNameLst>
                                      </p:cBhvr>
                                      <p:tavLst>
                                        <p:tav tm="0">
                                          <p:val>
                                            <p:fltVal val="0"/>
                                          </p:val>
                                        </p:tav>
                                        <p:tav tm="100000">
                                          <p:val>
                                            <p:strVal val="#ppt_w"/>
                                          </p:val>
                                        </p:tav>
                                      </p:tavLst>
                                    </p:anim>
                                    <p:anim calcmode="lin" valueType="num">
                                      <p:cBhvr>
                                        <p:cTn id="51" dur="500" fill="hold"/>
                                        <p:tgtEl>
                                          <p:spTgt spid="103"/>
                                        </p:tgtEl>
                                        <p:attrNameLst>
                                          <p:attrName>ppt_h</p:attrName>
                                        </p:attrNameLst>
                                      </p:cBhvr>
                                      <p:tavLst>
                                        <p:tav tm="0">
                                          <p:val>
                                            <p:fltVal val="0"/>
                                          </p:val>
                                        </p:tav>
                                        <p:tav tm="100000">
                                          <p:val>
                                            <p:strVal val="#ppt_h"/>
                                          </p:val>
                                        </p:tav>
                                      </p:tavLst>
                                    </p:anim>
                                    <p:anim calcmode="lin" valueType="num">
                                      <p:cBhvr>
                                        <p:cTn id="52" dur="500" fill="hold"/>
                                        <p:tgtEl>
                                          <p:spTgt spid="103"/>
                                        </p:tgtEl>
                                        <p:attrNameLst>
                                          <p:attrName>ppt_x</p:attrName>
                                        </p:attrNameLst>
                                      </p:cBhvr>
                                      <p:tavLst>
                                        <p:tav tm="0">
                                          <p:val>
                                            <p:fltVal val="0.5"/>
                                          </p:val>
                                        </p:tav>
                                        <p:tav tm="100000">
                                          <p:val>
                                            <p:strVal val="#ppt_x"/>
                                          </p:val>
                                        </p:tav>
                                      </p:tavLst>
                                    </p:anim>
                                    <p:anim calcmode="lin" valueType="num">
                                      <p:cBhvr>
                                        <p:cTn id="53" dur="500" fill="hold"/>
                                        <p:tgtEl>
                                          <p:spTgt spid="103"/>
                                        </p:tgtEl>
                                        <p:attrNameLst>
                                          <p:attrName>ppt_y</p:attrName>
                                        </p:attrNameLst>
                                      </p:cBhvr>
                                      <p:tavLst>
                                        <p:tav tm="0">
                                          <p:val>
                                            <p:fltVal val="0.5"/>
                                          </p:val>
                                        </p:tav>
                                        <p:tav tm="100000">
                                          <p:val>
                                            <p:strVal val="#ppt_y"/>
                                          </p:val>
                                        </p:tav>
                                      </p:tavLst>
                                    </p:anim>
                                  </p:childTnLst>
                                </p:cTn>
                              </p:par>
                            </p:childTnLst>
                          </p:cTn>
                        </p:par>
                        <p:par>
                          <p:cTn id="54" fill="hold">
                            <p:stCondLst>
                              <p:cond delay="1000"/>
                            </p:stCondLst>
                            <p:childTnLst>
                              <p:par>
                                <p:cTn id="55" presetID="12" presetClass="entr" presetSubtype="2" fill="hold" grpId="0" nodeType="afterEffect">
                                  <p:stCondLst>
                                    <p:cond delay="0"/>
                                  </p:stCondLst>
                                  <p:childTnLst>
                                    <p:set>
                                      <p:cBhvr>
                                        <p:cTn id="56" dur="1" fill="hold">
                                          <p:stCondLst>
                                            <p:cond delay="0"/>
                                          </p:stCondLst>
                                        </p:cTn>
                                        <p:tgtEl>
                                          <p:spTgt spid="105"/>
                                        </p:tgtEl>
                                        <p:attrNameLst>
                                          <p:attrName>style.visibility</p:attrName>
                                        </p:attrNameLst>
                                      </p:cBhvr>
                                      <p:to>
                                        <p:strVal val="visible"/>
                                      </p:to>
                                    </p:set>
                                    <p:anim calcmode="lin" valueType="num">
                                      <p:cBhvr additive="base">
                                        <p:cTn id="57" dur="500"/>
                                        <p:tgtEl>
                                          <p:spTgt spid="105"/>
                                        </p:tgtEl>
                                        <p:attrNameLst>
                                          <p:attrName>ppt_x</p:attrName>
                                        </p:attrNameLst>
                                      </p:cBhvr>
                                      <p:tavLst>
                                        <p:tav tm="0">
                                          <p:val>
                                            <p:strVal val="#ppt_x+#ppt_w*1.125000"/>
                                          </p:val>
                                        </p:tav>
                                        <p:tav tm="100000">
                                          <p:val>
                                            <p:strVal val="#ppt_x"/>
                                          </p:val>
                                        </p:tav>
                                      </p:tavLst>
                                    </p:anim>
                                    <p:animEffect transition="in" filter="wipe(left)">
                                      <p:cBhvr>
                                        <p:cTn id="58" dur="500"/>
                                        <p:tgtEl>
                                          <p:spTgt spid="105"/>
                                        </p:tgtEl>
                                      </p:cBhvr>
                                    </p:animEffect>
                                  </p:childTnLst>
                                </p:cTn>
                              </p:par>
                              <p:par>
                                <p:cTn id="59" presetID="12" presetClass="entr" presetSubtype="2" fill="hold" grpId="0" nodeType="withEffect">
                                  <p:stCondLst>
                                    <p:cond delay="0"/>
                                  </p:stCondLst>
                                  <p:childTnLst>
                                    <p:set>
                                      <p:cBhvr>
                                        <p:cTn id="60" dur="1" fill="hold">
                                          <p:stCondLst>
                                            <p:cond delay="0"/>
                                          </p:stCondLst>
                                        </p:cTn>
                                        <p:tgtEl>
                                          <p:spTgt spid="104"/>
                                        </p:tgtEl>
                                        <p:attrNameLst>
                                          <p:attrName>style.visibility</p:attrName>
                                        </p:attrNameLst>
                                      </p:cBhvr>
                                      <p:to>
                                        <p:strVal val="visible"/>
                                      </p:to>
                                    </p:set>
                                    <p:anim calcmode="lin" valueType="num">
                                      <p:cBhvr additive="base">
                                        <p:cTn id="61" dur="500"/>
                                        <p:tgtEl>
                                          <p:spTgt spid="104"/>
                                        </p:tgtEl>
                                        <p:attrNameLst>
                                          <p:attrName>ppt_x</p:attrName>
                                        </p:attrNameLst>
                                      </p:cBhvr>
                                      <p:tavLst>
                                        <p:tav tm="0">
                                          <p:val>
                                            <p:strVal val="#ppt_x+#ppt_w*1.125000"/>
                                          </p:val>
                                        </p:tav>
                                        <p:tav tm="100000">
                                          <p:val>
                                            <p:strVal val="#ppt_x"/>
                                          </p:val>
                                        </p:tav>
                                      </p:tavLst>
                                    </p:anim>
                                    <p:animEffect transition="in" filter="wipe(left)">
                                      <p:cBhvr>
                                        <p:cTn id="62" dur="500"/>
                                        <p:tgtEl>
                                          <p:spTgt spid="104"/>
                                        </p:tgtEl>
                                      </p:cBhvr>
                                    </p:animEffect>
                                  </p:childTnLst>
                                </p:cTn>
                              </p:par>
                              <p:par>
                                <p:cTn id="63" presetID="12" presetClass="entr" presetSubtype="8" fill="hold" grpId="0" nodeType="withEffect">
                                  <p:stCondLst>
                                    <p:cond delay="0"/>
                                  </p:stCondLst>
                                  <p:childTnLst>
                                    <p:set>
                                      <p:cBhvr>
                                        <p:cTn id="64" dur="1" fill="hold">
                                          <p:stCondLst>
                                            <p:cond delay="0"/>
                                          </p:stCondLst>
                                        </p:cTn>
                                        <p:tgtEl>
                                          <p:spTgt spid="107"/>
                                        </p:tgtEl>
                                        <p:attrNameLst>
                                          <p:attrName>style.visibility</p:attrName>
                                        </p:attrNameLst>
                                      </p:cBhvr>
                                      <p:to>
                                        <p:strVal val="visible"/>
                                      </p:to>
                                    </p:set>
                                    <p:anim calcmode="lin" valueType="num">
                                      <p:cBhvr additive="base">
                                        <p:cTn id="65" dur="500"/>
                                        <p:tgtEl>
                                          <p:spTgt spid="107"/>
                                        </p:tgtEl>
                                        <p:attrNameLst>
                                          <p:attrName>ppt_x</p:attrName>
                                        </p:attrNameLst>
                                      </p:cBhvr>
                                      <p:tavLst>
                                        <p:tav tm="0">
                                          <p:val>
                                            <p:strVal val="#ppt_x-#ppt_w*1.125000"/>
                                          </p:val>
                                        </p:tav>
                                        <p:tav tm="100000">
                                          <p:val>
                                            <p:strVal val="#ppt_x"/>
                                          </p:val>
                                        </p:tav>
                                      </p:tavLst>
                                    </p:anim>
                                    <p:animEffect transition="in" filter="wipe(right)">
                                      <p:cBhvr>
                                        <p:cTn id="66" dur="500"/>
                                        <p:tgtEl>
                                          <p:spTgt spid="107"/>
                                        </p:tgtEl>
                                      </p:cBhvr>
                                    </p:animEffect>
                                  </p:childTnLst>
                                </p:cTn>
                              </p:par>
                              <p:par>
                                <p:cTn id="67" presetID="12" presetClass="entr" presetSubtype="8" fill="hold" grpId="0" nodeType="withEffect">
                                  <p:stCondLst>
                                    <p:cond delay="0"/>
                                  </p:stCondLst>
                                  <p:childTnLst>
                                    <p:set>
                                      <p:cBhvr>
                                        <p:cTn id="68" dur="1" fill="hold">
                                          <p:stCondLst>
                                            <p:cond delay="0"/>
                                          </p:stCondLst>
                                        </p:cTn>
                                        <p:tgtEl>
                                          <p:spTgt spid="106"/>
                                        </p:tgtEl>
                                        <p:attrNameLst>
                                          <p:attrName>style.visibility</p:attrName>
                                        </p:attrNameLst>
                                      </p:cBhvr>
                                      <p:to>
                                        <p:strVal val="visible"/>
                                      </p:to>
                                    </p:set>
                                    <p:anim calcmode="lin" valueType="num">
                                      <p:cBhvr additive="base">
                                        <p:cTn id="69" dur="500"/>
                                        <p:tgtEl>
                                          <p:spTgt spid="106"/>
                                        </p:tgtEl>
                                        <p:attrNameLst>
                                          <p:attrName>ppt_x</p:attrName>
                                        </p:attrNameLst>
                                      </p:cBhvr>
                                      <p:tavLst>
                                        <p:tav tm="0">
                                          <p:val>
                                            <p:strVal val="#ppt_x-#ppt_w*1.125000"/>
                                          </p:val>
                                        </p:tav>
                                        <p:tav tm="100000">
                                          <p:val>
                                            <p:strVal val="#ppt_x"/>
                                          </p:val>
                                        </p:tav>
                                      </p:tavLst>
                                    </p:anim>
                                    <p:animEffect transition="in" filter="wipe(right)">
                                      <p:cBhvr>
                                        <p:cTn id="70" dur="500"/>
                                        <p:tgtEl>
                                          <p:spTgt spid="106"/>
                                        </p:tgtEl>
                                      </p:cBhvr>
                                    </p:animEffect>
                                  </p:childTnLst>
                                </p:cTn>
                              </p:par>
                              <p:par>
                                <p:cTn id="71" presetID="12" presetClass="entr" presetSubtype="2" fill="hold" grpId="0" nodeType="withEffect">
                                  <p:stCondLst>
                                    <p:cond delay="0"/>
                                  </p:stCondLst>
                                  <p:childTnLst>
                                    <p:set>
                                      <p:cBhvr>
                                        <p:cTn id="72" dur="1" fill="hold">
                                          <p:stCondLst>
                                            <p:cond delay="0"/>
                                          </p:stCondLst>
                                        </p:cTn>
                                        <p:tgtEl>
                                          <p:spTgt spid="109"/>
                                        </p:tgtEl>
                                        <p:attrNameLst>
                                          <p:attrName>style.visibility</p:attrName>
                                        </p:attrNameLst>
                                      </p:cBhvr>
                                      <p:to>
                                        <p:strVal val="visible"/>
                                      </p:to>
                                    </p:set>
                                    <p:anim calcmode="lin" valueType="num">
                                      <p:cBhvr additive="base">
                                        <p:cTn id="73" dur="500"/>
                                        <p:tgtEl>
                                          <p:spTgt spid="109"/>
                                        </p:tgtEl>
                                        <p:attrNameLst>
                                          <p:attrName>ppt_x</p:attrName>
                                        </p:attrNameLst>
                                      </p:cBhvr>
                                      <p:tavLst>
                                        <p:tav tm="0">
                                          <p:val>
                                            <p:strVal val="#ppt_x+#ppt_w*1.125000"/>
                                          </p:val>
                                        </p:tav>
                                        <p:tav tm="100000">
                                          <p:val>
                                            <p:strVal val="#ppt_x"/>
                                          </p:val>
                                        </p:tav>
                                      </p:tavLst>
                                    </p:anim>
                                    <p:animEffect transition="in" filter="wipe(left)">
                                      <p:cBhvr>
                                        <p:cTn id="74" dur="500"/>
                                        <p:tgtEl>
                                          <p:spTgt spid="109"/>
                                        </p:tgtEl>
                                      </p:cBhvr>
                                    </p:animEffect>
                                  </p:childTnLst>
                                </p:cTn>
                              </p:par>
                              <p:par>
                                <p:cTn id="75" presetID="12" presetClass="entr" presetSubtype="2" fill="hold" grpId="0" nodeType="withEffect">
                                  <p:stCondLst>
                                    <p:cond delay="0"/>
                                  </p:stCondLst>
                                  <p:childTnLst>
                                    <p:set>
                                      <p:cBhvr>
                                        <p:cTn id="76" dur="1" fill="hold">
                                          <p:stCondLst>
                                            <p:cond delay="0"/>
                                          </p:stCondLst>
                                        </p:cTn>
                                        <p:tgtEl>
                                          <p:spTgt spid="108"/>
                                        </p:tgtEl>
                                        <p:attrNameLst>
                                          <p:attrName>style.visibility</p:attrName>
                                        </p:attrNameLst>
                                      </p:cBhvr>
                                      <p:to>
                                        <p:strVal val="visible"/>
                                      </p:to>
                                    </p:set>
                                    <p:anim calcmode="lin" valueType="num">
                                      <p:cBhvr additive="base">
                                        <p:cTn id="77" dur="500"/>
                                        <p:tgtEl>
                                          <p:spTgt spid="108"/>
                                        </p:tgtEl>
                                        <p:attrNameLst>
                                          <p:attrName>ppt_x</p:attrName>
                                        </p:attrNameLst>
                                      </p:cBhvr>
                                      <p:tavLst>
                                        <p:tav tm="0">
                                          <p:val>
                                            <p:strVal val="#ppt_x+#ppt_w*1.125000"/>
                                          </p:val>
                                        </p:tav>
                                        <p:tav tm="100000">
                                          <p:val>
                                            <p:strVal val="#ppt_x"/>
                                          </p:val>
                                        </p:tav>
                                      </p:tavLst>
                                    </p:anim>
                                    <p:animEffect transition="in" filter="wipe(left)">
                                      <p:cBhvr>
                                        <p:cTn id="78" dur="500"/>
                                        <p:tgtEl>
                                          <p:spTgt spid="108"/>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111"/>
                                        </p:tgtEl>
                                        <p:attrNameLst>
                                          <p:attrName>style.visibility</p:attrName>
                                        </p:attrNameLst>
                                      </p:cBhvr>
                                      <p:to>
                                        <p:strVal val="visible"/>
                                      </p:to>
                                    </p:set>
                                    <p:anim calcmode="lin" valueType="num">
                                      <p:cBhvr additive="base">
                                        <p:cTn id="81" dur="500"/>
                                        <p:tgtEl>
                                          <p:spTgt spid="111"/>
                                        </p:tgtEl>
                                        <p:attrNameLst>
                                          <p:attrName>ppt_x</p:attrName>
                                        </p:attrNameLst>
                                      </p:cBhvr>
                                      <p:tavLst>
                                        <p:tav tm="0">
                                          <p:val>
                                            <p:strVal val="#ppt_x-#ppt_w*1.125000"/>
                                          </p:val>
                                        </p:tav>
                                        <p:tav tm="100000">
                                          <p:val>
                                            <p:strVal val="#ppt_x"/>
                                          </p:val>
                                        </p:tav>
                                      </p:tavLst>
                                    </p:anim>
                                    <p:animEffect transition="in" filter="wipe(right)">
                                      <p:cBhvr>
                                        <p:cTn id="82" dur="500"/>
                                        <p:tgtEl>
                                          <p:spTgt spid="111"/>
                                        </p:tgtEl>
                                      </p:cBhvr>
                                    </p:animEffect>
                                  </p:childTnLst>
                                </p:cTn>
                              </p:par>
                              <p:par>
                                <p:cTn id="83" presetID="12" presetClass="entr" presetSubtype="8" fill="hold" grpId="0" nodeType="withEffect">
                                  <p:stCondLst>
                                    <p:cond delay="0"/>
                                  </p:stCondLst>
                                  <p:childTnLst>
                                    <p:set>
                                      <p:cBhvr>
                                        <p:cTn id="84" dur="1" fill="hold">
                                          <p:stCondLst>
                                            <p:cond delay="0"/>
                                          </p:stCondLst>
                                        </p:cTn>
                                        <p:tgtEl>
                                          <p:spTgt spid="110"/>
                                        </p:tgtEl>
                                        <p:attrNameLst>
                                          <p:attrName>style.visibility</p:attrName>
                                        </p:attrNameLst>
                                      </p:cBhvr>
                                      <p:to>
                                        <p:strVal val="visible"/>
                                      </p:to>
                                    </p:set>
                                    <p:anim calcmode="lin" valueType="num">
                                      <p:cBhvr additive="base">
                                        <p:cTn id="85" dur="500"/>
                                        <p:tgtEl>
                                          <p:spTgt spid="110"/>
                                        </p:tgtEl>
                                        <p:attrNameLst>
                                          <p:attrName>ppt_x</p:attrName>
                                        </p:attrNameLst>
                                      </p:cBhvr>
                                      <p:tavLst>
                                        <p:tav tm="0">
                                          <p:val>
                                            <p:strVal val="#ppt_x-#ppt_w*1.125000"/>
                                          </p:val>
                                        </p:tav>
                                        <p:tav tm="100000">
                                          <p:val>
                                            <p:strVal val="#ppt_x"/>
                                          </p:val>
                                        </p:tav>
                                      </p:tavLst>
                                    </p:anim>
                                    <p:animEffect transition="in" filter="wipe(right)">
                                      <p:cBhvr>
                                        <p:cTn id="86"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ldLvl="0" animBg="1"/>
      <p:bldP spid="52" grpId="0" bldLvl="0" animBg="1"/>
      <p:bldP spid="53" grpId="0" bldLvl="0" animBg="1"/>
      <p:bldP spid="54" grpId="0" bldLvl="0" animBg="1"/>
      <p:bldP spid="55" grpId="0" bldLvl="0" animBg="1"/>
      <p:bldP spid="101" grpId="0" bldLvl="0" animBg="1"/>
      <p:bldP spid="102" grpId="0" bldLvl="0" animBg="1"/>
      <p:bldP spid="103" grpId="0" bldLvl="0" animBg="1"/>
      <p:bldP spid="104" grpId="0"/>
      <p:bldP spid="105" grpId="0"/>
      <p:bldP spid="106" grpId="0"/>
      <p:bldP spid="107" grpId="0"/>
      <p:bldP spid="108" grpId="0"/>
      <p:bldP spid="109" grpId="0"/>
      <p:bldP spid="110" grpId="0"/>
      <p:bldP spid="1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矩形 84"/>
          <p:cNvSpPr/>
          <p:nvPr/>
        </p:nvSpPr>
        <p:spPr>
          <a:xfrm>
            <a:off x="3617595" y="347345"/>
            <a:ext cx="4964430"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lumMod val="65000"/>
                    <a:lumOff val="35000"/>
                  </a:schemeClr>
                </a:solidFill>
                <a:latin typeface="华文中宋" panose="02010600040101010101" charset="-122"/>
                <a:ea typeface="华文中宋" panose="02010600040101010101" charset="-122"/>
              </a:rPr>
              <a:t>单击此处添加标题  </a:t>
            </a:r>
          </a:p>
          <a:p>
            <a:pPr algn="ctr"/>
            <a:r>
              <a:rPr lang="en-US" altLang="zh-CN" sz="1400" dirty="0">
                <a:solidFill>
                  <a:schemeClr val="tx1">
                    <a:lumMod val="65000"/>
                    <a:lumOff val="35000"/>
                  </a:schemeClr>
                </a:solidFill>
                <a:latin typeface="华文中宋" panose="02010600040101010101" charset="-122"/>
                <a:ea typeface="华文中宋" panose="02010600040101010101" charset="-122"/>
              </a:rPr>
              <a:t>Click here to add a title</a:t>
            </a:r>
          </a:p>
        </p:txBody>
      </p:sp>
      <p:sp>
        <p:nvSpPr>
          <p:cNvPr id="6" name="Rectangle 3"/>
          <p:cNvSpPr/>
          <p:nvPr/>
        </p:nvSpPr>
        <p:spPr>
          <a:xfrm>
            <a:off x="3888718" y="1581050"/>
            <a:ext cx="4470400" cy="1284177"/>
          </a:xfrm>
          <a:prstGeom prst="rect">
            <a:avLst/>
          </a:prstGeom>
          <a:solidFill>
            <a:srgbClr val="BBB1A8"/>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en-US" sz="3200"/>
          </a:p>
        </p:txBody>
      </p:sp>
      <p:sp>
        <p:nvSpPr>
          <p:cNvPr id="7" name="Rectangle 4"/>
          <p:cNvSpPr/>
          <p:nvPr/>
        </p:nvSpPr>
        <p:spPr>
          <a:xfrm>
            <a:off x="3888718" y="3013742"/>
            <a:ext cx="4470400" cy="1284177"/>
          </a:xfrm>
          <a:prstGeom prst="rect">
            <a:avLst/>
          </a:prstGeom>
          <a:solidFill>
            <a:srgbClr val="BBB1A8"/>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en-US" sz="3200"/>
          </a:p>
        </p:txBody>
      </p:sp>
      <p:sp>
        <p:nvSpPr>
          <p:cNvPr id="8" name="Rectangle 5"/>
          <p:cNvSpPr/>
          <p:nvPr/>
        </p:nvSpPr>
        <p:spPr>
          <a:xfrm>
            <a:off x="3888718" y="4446432"/>
            <a:ext cx="4470400" cy="1284177"/>
          </a:xfrm>
          <a:prstGeom prst="rect">
            <a:avLst/>
          </a:prstGeom>
          <a:solidFill>
            <a:srgbClr val="BBB1A8"/>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8" rIns="91438" bIns="45718" rtlCol="0" anchor="ctr"/>
          <a:lstStyle/>
          <a:p>
            <a:pPr algn="ctr"/>
            <a:endParaRPr lang="en-US" sz="3200"/>
          </a:p>
        </p:txBody>
      </p:sp>
      <p:grpSp>
        <p:nvGrpSpPr>
          <p:cNvPr id="9" name="Group 9"/>
          <p:cNvGrpSpPr/>
          <p:nvPr/>
        </p:nvGrpSpPr>
        <p:grpSpPr>
          <a:xfrm>
            <a:off x="7166149" y="3362712"/>
            <a:ext cx="863364" cy="640205"/>
            <a:chOff x="4572000" y="3414713"/>
            <a:chExt cx="374651" cy="277813"/>
          </a:xfrm>
          <a:solidFill>
            <a:schemeClr val="bg1"/>
          </a:solidFill>
        </p:grpSpPr>
        <p:sp>
          <p:nvSpPr>
            <p:cNvPr id="10"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en-US" sz="3200"/>
            </a:p>
          </p:txBody>
        </p:sp>
        <p:sp>
          <p:nvSpPr>
            <p:cNvPr id="11"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en-US" sz="3200"/>
            </a:p>
          </p:txBody>
        </p:sp>
      </p:grpSp>
      <p:grpSp>
        <p:nvGrpSpPr>
          <p:cNvPr id="12" name="Group 12"/>
          <p:cNvGrpSpPr/>
          <p:nvPr/>
        </p:nvGrpSpPr>
        <p:grpSpPr>
          <a:xfrm>
            <a:off x="4277796" y="4732533"/>
            <a:ext cx="725843" cy="711971"/>
            <a:chOff x="2905125" y="4002088"/>
            <a:chExt cx="249238" cy="244475"/>
          </a:xfrm>
          <a:solidFill>
            <a:schemeClr val="bg1"/>
          </a:solidFill>
        </p:grpSpPr>
        <p:sp>
          <p:nvSpPr>
            <p:cNvPr id="13" name="Freeform 50"/>
            <p:cNvSpPr>
              <a:spLocks noEditPoints="1"/>
            </p:cNvSpPr>
            <p:nvPr/>
          </p:nvSpPr>
          <p:spPr bwMode="auto">
            <a:xfrm>
              <a:off x="2905125" y="4002088"/>
              <a:ext cx="249238" cy="244475"/>
            </a:xfrm>
            <a:custGeom>
              <a:avLst/>
              <a:gdLst>
                <a:gd name="T0" fmla="*/ 82 w 95"/>
                <a:gd name="T1" fmla="*/ 58 h 93"/>
                <a:gd name="T2" fmla="*/ 95 w 95"/>
                <a:gd name="T3" fmla="*/ 52 h 93"/>
                <a:gd name="T4" fmla="*/ 95 w 95"/>
                <a:gd name="T5" fmla="*/ 42 h 93"/>
                <a:gd name="T6" fmla="*/ 82 w 95"/>
                <a:gd name="T7" fmla="*/ 36 h 93"/>
                <a:gd name="T8" fmla="*/ 79 w 95"/>
                <a:gd name="T9" fmla="*/ 31 h 93"/>
                <a:gd name="T10" fmla="*/ 84 w 95"/>
                <a:gd name="T11" fmla="*/ 18 h 93"/>
                <a:gd name="T12" fmla="*/ 77 w 95"/>
                <a:gd name="T13" fmla="*/ 10 h 93"/>
                <a:gd name="T14" fmla="*/ 64 w 95"/>
                <a:gd name="T15" fmla="*/ 16 h 93"/>
                <a:gd name="T16" fmla="*/ 58 w 95"/>
                <a:gd name="T17" fmla="*/ 13 h 93"/>
                <a:gd name="T18" fmla="*/ 52 w 95"/>
                <a:gd name="T19" fmla="*/ 0 h 93"/>
                <a:gd name="T20" fmla="*/ 42 w 95"/>
                <a:gd name="T21" fmla="*/ 0 h 93"/>
                <a:gd name="T22" fmla="*/ 36 w 95"/>
                <a:gd name="T23" fmla="*/ 13 h 93"/>
                <a:gd name="T24" fmla="*/ 31 w 95"/>
                <a:gd name="T25" fmla="*/ 16 h 93"/>
                <a:gd name="T26" fmla="*/ 17 w 95"/>
                <a:gd name="T27" fmla="*/ 11 h 93"/>
                <a:gd name="T28" fmla="*/ 10 w 95"/>
                <a:gd name="T29" fmla="*/ 18 h 93"/>
                <a:gd name="T30" fmla="*/ 15 w 95"/>
                <a:gd name="T31" fmla="*/ 31 h 93"/>
                <a:gd name="T32" fmla="*/ 13 w 95"/>
                <a:gd name="T33" fmla="*/ 36 h 93"/>
                <a:gd name="T34" fmla="*/ 0 w 95"/>
                <a:gd name="T35" fmla="*/ 42 h 93"/>
                <a:gd name="T36" fmla="*/ 0 w 95"/>
                <a:gd name="T37" fmla="*/ 52 h 93"/>
                <a:gd name="T38" fmla="*/ 13 w 95"/>
                <a:gd name="T39" fmla="*/ 58 h 93"/>
                <a:gd name="T40" fmla="*/ 15 w 95"/>
                <a:gd name="T41" fmla="*/ 63 h 93"/>
                <a:gd name="T42" fmla="*/ 10 w 95"/>
                <a:gd name="T43" fmla="*/ 76 h 93"/>
                <a:gd name="T44" fmla="*/ 18 w 95"/>
                <a:gd name="T45" fmla="*/ 84 h 93"/>
                <a:gd name="T46" fmla="*/ 31 w 95"/>
                <a:gd name="T47" fmla="*/ 78 h 93"/>
                <a:gd name="T48" fmla="*/ 37 w 95"/>
                <a:gd name="T49" fmla="*/ 81 h 93"/>
                <a:gd name="T50" fmla="*/ 42 w 95"/>
                <a:gd name="T51" fmla="*/ 93 h 93"/>
                <a:gd name="T52" fmla="*/ 53 w 95"/>
                <a:gd name="T53" fmla="*/ 93 h 93"/>
                <a:gd name="T54" fmla="*/ 58 w 95"/>
                <a:gd name="T55" fmla="*/ 81 h 93"/>
                <a:gd name="T56" fmla="*/ 64 w 95"/>
                <a:gd name="T57" fmla="*/ 78 h 93"/>
                <a:gd name="T58" fmla="*/ 77 w 95"/>
                <a:gd name="T59" fmla="*/ 83 h 93"/>
                <a:gd name="T60" fmla="*/ 85 w 95"/>
                <a:gd name="T61" fmla="*/ 76 h 93"/>
                <a:gd name="T62" fmla="*/ 79 w 95"/>
                <a:gd name="T63" fmla="*/ 63 h 93"/>
                <a:gd name="T64" fmla="*/ 82 w 95"/>
                <a:gd name="T65" fmla="*/ 58 h 93"/>
                <a:gd name="T66" fmla="*/ 47 w 95"/>
                <a:gd name="T67" fmla="*/ 62 h 93"/>
                <a:gd name="T68" fmla="*/ 32 w 95"/>
                <a:gd name="T69" fmla="*/ 47 h 93"/>
                <a:gd name="T70" fmla="*/ 47 w 95"/>
                <a:gd name="T71" fmla="*/ 32 h 93"/>
                <a:gd name="T72" fmla="*/ 63 w 95"/>
                <a:gd name="T73" fmla="*/ 47 h 93"/>
                <a:gd name="T74" fmla="*/ 47 w 95"/>
                <a:gd name="T7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en-US" sz="3200"/>
            </a:p>
          </p:txBody>
        </p:sp>
        <p:sp>
          <p:nvSpPr>
            <p:cNvPr id="14" name="Oval 51"/>
            <p:cNvSpPr>
              <a:spLocks noChangeArrowheads="1"/>
            </p:cNvSpPr>
            <p:nvPr/>
          </p:nvSpPr>
          <p:spPr bwMode="auto">
            <a:xfrm>
              <a:off x="3005138" y="4102100"/>
              <a:ext cx="49213" cy="47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en-US" sz="3200"/>
            </a:p>
          </p:txBody>
        </p:sp>
      </p:grpSp>
      <p:grpSp>
        <p:nvGrpSpPr>
          <p:cNvPr id="15" name="Group 15"/>
          <p:cNvGrpSpPr/>
          <p:nvPr/>
        </p:nvGrpSpPr>
        <p:grpSpPr>
          <a:xfrm>
            <a:off x="4240085" y="1914277"/>
            <a:ext cx="862640" cy="637088"/>
            <a:chOff x="3052763" y="2647950"/>
            <a:chExt cx="346075" cy="255588"/>
          </a:xfrm>
          <a:solidFill>
            <a:schemeClr val="bg1"/>
          </a:solidFill>
        </p:grpSpPr>
        <p:sp>
          <p:nvSpPr>
            <p:cNvPr id="16" name="Freeform 108"/>
            <p:cNvSpPr/>
            <p:nvPr/>
          </p:nvSpPr>
          <p:spPr bwMode="auto">
            <a:xfrm>
              <a:off x="3175000" y="2825750"/>
              <a:ext cx="100013" cy="77788"/>
            </a:xfrm>
            <a:custGeom>
              <a:avLst/>
              <a:gdLst>
                <a:gd name="T0" fmla="*/ 36 w 38"/>
                <a:gd name="T1" fmla="*/ 11 h 30"/>
                <a:gd name="T2" fmla="*/ 1 w 38"/>
                <a:gd name="T3" fmla="*/ 11 h 30"/>
                <a:gd name="T4" fmla="*/ 1 w 38"/>
                <a:gd name="T5" fmla="*/ 13 h 30"/>
                <a:gd name="T6" fmla="*/ 19 w 38"/>
                <a:gd name="T7" fmla="*/ 30 h 30"/>
                <a:gd name="T8" fmla="*/ 36 w 38"/>
                <a:gd name="T9" fmla="*/ 13 h 30"/>
                <a:gd name="T10" fmla="*/ 36 w 38"/>
                <a:gd name="T11" fmla="*/ 11 h 30"/>
              </a:gdLst>
              <a:ahLst/>
              <a:cxnLst>
                <a:cxn ang="0">
                  <a:pos x="T0" y="T1"/>
                </a:cxn>
                <a:cxn ang="0">
                  <a:pos x="T2" y="T3"/>
                </a:cxn>
                <a:cxn ang="0">
                  <a:pos x="T4" y="T5"/>
                </a:cxn>
                <a:cxn ang="0">
                  <a:pos x="T6" y="T7"/>
                </a:cxn>
                <a:cxn ang="0">
                  <a:pos x="T8" y="T9"/>
                </a:cxn>
                <a:cxn ang="0">
                  <a:pos x="T10" y="T11"/>
                </a:cxn>
              </a:cxnLst>
              <a:rect l="0" t="0" r="r" b="b"/>
              <a:pathLst>
                <a:path w="38" h="30">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en-US" sz="3200"/>
            </a:p>
          </p:txBody>
        </p:sp>
        <p:sp>
          <p:nvSpPr>
            <p:cNvPr id="17" name="Freeform 109"/>
            <p:cNvSpPr/>
            <p:nvPr/>
          </p:nvSpPr>
          <p:spPr bwMode="auto">
            <a:xfrm>
              <a:off x="3109913" y="2736850"/>
              <a:ext cx="230188" cy="101600"/>
            </a:xfrm>
            <a:custGeom>
              <a:avLst/>
              <a:gdLst>
                <a:gd name="T0" fmla="*/ 87 w 88"/>
                <a:gd name="T1" fmla="*/ 24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39">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en-US" sz="3200"/>
            </a:p>
          </p:txBody>
        </p:sp>
        <p:sp>
          <p:nvSpPr>
            <p:cNvPr id="18" name="Freeform 110"/>
            <p:cNvSpPr/>
            <p:nvPr/>
          </p:nvSpPr>
          <p:spPr bwMode="auto">
            <a:xfrm>
              <a:off x="3052763" y="2647950"/>
              <a:ext cx="346075" cy="134938"/>
            </a:xfrm>
            <a:custGeom>
              <a:avLst/>
              <a:gdLst>
                <a:gd name="T0" fmla="*/ 131 w 132"/>
                <a:gd name="T1" fmla="*/ 36 h 52"/>
                <a:gd name="T2" fmla="*/ 131 w 132"/>
                <a:gd name="T3" fmla="*/ 36 h 52"/>
                <a:gd name="T4" fmla="*/ 1 w 132"/>
                <a:gd name="T5" fmla="*/ 36 h 52"/>
                <a:gd name="T6" fmla="*/ 1 w 132"/>
                <a:gd name="T7" fmla="*/ 38 h 52"/>
                <a:gd name="T8" fmla="*/ 13 w 132"/>
                <a:gd name="T9" fmla="*/ 51 h 52"/>
                <a:gd name="T10" fmla="*/ 16 w 132"/>
                <a:gd name="T11" fmla="*/ 51 h 52"/>
                <a:gd name="T12" fmla="*/ 116 w 132"/>
                <a:gd name="T13" fmla="*/ 51 h 52"/>
                <a:gd name="T14" fmla="*/ 118 w 132"/>
                <a:gd name="T15" fmla="*/ 51 h 52"/>
                <a:gd name="T16" fmla="*/ 131 w 132"/>
                <a:gd name="T17" fmla="*/ 38 h 52"/>
                <a:gd name="T18" fmla="*/ 131 w 132"/>
                <a:gd name="T19" fmla="*/ 38 h 52"/>
                <a:gd name="T20" fmla="*/ 131 w 132"/>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en-US" sz="3200"/>
            </a:p>
          </p:txBody>
        </p:sp>
      </p:grpSp>
      <p:grpSp>
        <p:nvGrpSpPr>
          <p:cNvPr id="19" name="组合 18"/>
          <p:cNvGrpSpPr/>
          <p:nvPr/>
        </p:nvGrpSpPr>
        <p:grpSpPr>
          <a:xfrm>
            <a:off x="9372568" y="2368686"/>
            <a:ext cx="1106281" cy="1106281"/>
            <a:chOff x="9347515" y="2921594"/>
            <a:chExt cx="1106281" cy="1106281"/>
          </a:xfrm>
        </p:grpSpPr>
        <p:sp>
          <p:nvSpPr>
            <p:cNvPr id="20" name="Oval 20"/>
            <p:cNvSpPr/>
            <p:nvPr/>
          </p:nvSpPr>
          <p:spPr>
            <a:xfrm>
              <a:off x="9347515" y="2921594"/>
              <a:ext cx="1106281" cy="1106281"/>
            </a:xfrm>
            <a:prstGeom prst="ellipse">
              <a:avLst/>
            </a:prstGeom>
            <a:noFill/>
            <a:ln w="12700">
              <a:solidFill>
                <a:srgbClr val="B1A9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21" name="组合 20"/>
            <p:cNvGrpSpPr/>
            <p:nvPr/>
          </p:nvGrpSpPr>
          <p:grpSpPr>
            <a:xfrm>
              <a:off x="9677520" y="3159972"/>
              <a:ext cx="446271" cy="582632"/>
              <a:chOff x="9896690" y="3140691"/>
              <a:chExt cx="425020" cy="554888"/>
            </a:xfrm>
            <a:solidFill>
              <a:srgbClr val="64A0DC"/>
            </a:solidFill>
          </p:grpSpPr>
          <p:sp>
            <p:nvSpPr>
              <p:cNvPr id="22" name="Freeform 37"/>
              <p:cNvSpPr>
                <a:spLocks noEditPoints="1"/>
              </p:cNvSpPr>
              <p:nvPr/>
            </p:nvSpPr>
            <p:spPr bwMode="auto">
              <a:xfrm>
                <a:off x="9896690" y="3140691"/>
                <a:ext cx="425020" cy="554888"/>
              </a:xfrm>
              <a:custGeom>
                <a:avLst/>
                <a:gdLst>
                  <a:gd name="T0" fmla="*/ 103 w 109"/>
                  <a:gd name="T1" fmla="*/ 68 h 142"/>
                  <a:gd name="T2" fmla="*/ 96 w 109"/>
                  <a:gd name="T3" fmla="*/ 68 h 142"/>
                  <a:gd name="T4" fmla="*/ 96 w 109"/>
                  <a:gd name="T5" fmla="*/ 44 h 142"/>
                  <a:gd name="T6" fmla="*/ 84 w 109"/>
                  <a:gd name="T7" fmla="*/ 13 h 142"/>
                  <a:gd name="T8" fmla="*/ 54 w 109"/>
                  <a:gd name="T9" fmla="*/ 0 h 142"/>
                  <a:gd name="T10" fmla="*/ 25 w 109"/>
                  <a:gd name="T11" fmla="*/ 13 h 142"/>
                  <a:gd name="T12" fmla="*/ 13 w 109"/>
                  <a:gd name="T13" fmla="*/ 44 h 142"/>
                  <a:gd name="T14" fmla="*/ 13 w 109"/>
                  <a:gd name="T15" fmla="*/ 68 h 142"/>
                  <a:gd name="T16" fmla="*/ 5 w 109"/>
                  <a:gd name="T17" fmla="*/ 68 h 142"/>
                  <a:gd name="T18" fmla="*/ 0 w 109"/>
                  <a:gd name="T19" fmla="*/ 73 h 142"/>
                  <a:gd name="T20" fmla="*/ 0 w 109"/>
                  <a:gd name="T21" fmla="*/ 137 h 142"/>
                  <a:gd name="T22" fmla="*/ 5 w 109"/>
                  <a:gd name="T23" fmla="*/ 142 h 142"/>
                  <a:gd name="T24" fmla="*/ 103 w 109"/>
                  <a:gd name="T25" fmla="*/ 142 h 142"/>
                  <a:gd name="T26" fmla="*/ 109 w 109"/>
                  <a:gd name="T27" fmla="*/ 137 h 142"/>
                  <a:gd name="T28" fmla="*/ 109 w 109"/>
                  <a:gd name="T29" fmla="*/ 73 h 142"/>
                  <a:gd name="T30" fmla="*/ 103 w 109"/>
                  <a:gd name="T31" fmla="*/ 68 h 142"/>
                  <a:gd name="T32" fmla="*/ 66 w 109"/>
                  <a:gd name="T33" fmla="*/ 124 h 142"/>
                  <a:gd name="T34" fmla="*/ 54 w 109"/>
                  <a:gd name="T35" fmla="*/ 136 h 142"/>
                  <a:gd name="T36" fmla="*/ 42 w 109"/>
                  <a:gd name="T37" fmla="*/ 124 h 142"/>
                  <a:gd name="T38" fmla="*/ 42 w 109"/>
                  <a:gd name="T39" fmla="*/ 102 h 142"/>
                  <a:gd name="T40" fmla="*/ 54 w 109"/>
                  <a:gd name="T41" fmla="*/ 91 h 142"/>
                  <a:gd name="T42" fmla="*/ 66 w 109"/>
                  <a:gd name="T43" fmla="*/ 102 h 142"/>
                  <a:gd name="T44" fmla="*/ 66 w 109"/>
                  <a:gd name="T45" fmla="*/ 124 h 142"/>
                  <a:gd name="T46" fmla="*/ 76 w 109"/>
                  <a:gd name="T47" fmla="*/ 68 h 142"/>
                  <a:gd name="T48" fmla="*/ 32 w 109"/>
                  <a:gd name="T49" fmla="*/ 68 h 142"/>
                  <a:gd name="T50" fmla="*/ 32 w 109"/>
                  <a:gd name="T51" fmla="*/ 44 h 142"/>
                  <a:gd name="T52" fmla="*/ 39 w 109"/>
                  <a:gd name="T53" fmla="*/ 27 h 142"/>
                  <a:gd name="T54" fmla="*/ 54 w 109"/>
                  <a:gd name="T55" fmla="*/ 20 h 142"/>
                  <a:gd name="T56" fmla="*/ 70 w 109"/>
                  <a:gd name="T57" fmla="*/ 27 h 142"/>
                  <a:gd name="T58" fmla="*/ 76 w 109"/>
                  <a:gd name="T59" fmla="*/ 44 h 142"/>
                  <a:gd name="T60" fmla="*/ 76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3" y="68"/>
                    </a:moveTo>
                    <a:cubicBezTo>
                      <a:pt x="96" y="68"/>
                      <a:pt x="96" y="68"/>
                      <a:pt x="96" y="68"/>
                    </a:cubicBezTo>
                    <a:cubicBezTo>
                      <a:pt x="96" y="44"/>
                      <a:pt x="96" y="44"/>
                      <a:pt x="96" y="44"/>
                    </a:cubicBezTo>
                    <a:cubicBezTo>
                      <a:pt x="96" y="32"/>
                      <a:pt x="92" y="21"/>
                      <a:pt x="84" y="13"/>
                    </a:cubicBezTo>
                    <a:cubicBezTo>
                      <a:pt x="77" y="5"/>
                      <a:pt x="66" y="0"/>
                      <a:pt x="54" y="0"/>
                    </a:cubicBezTo>
                    <a:cubicBezTo>
                      <a:pt x="43" y="0"/>
                      <a:pt x="32" y="5"/>
                      <a:pt x="25" y="13"/>
                    </a:cubicBezTo>
                    <a:cubicBezTo>
                      <a:pt x="17" y="21"/>
                      <a:pt x="13" y="32"/>
                      <a:pt x="13" y="44"/>
                    </a:cubicBezTo>
                    <a:cubicBezTo>
                      <a:pt x="13" y="68"/>
                      <a:pt x="13" y="68"/>
                      <a:pt x="13" y="68"/>
                    </a:cubicBezTo>
                    <a:cubicBezTo>
                      <a:pt x="5" y="68"/>
                      <a:pt x="5" y="68"/>
                      <a:pt x="5" y="68"/>
                    </a:cubicBezTo>
                    <a:cubicBezTo>
                      <a:pt x="2" y="68"/>
                      <a:pt x="0" y="70"/>
                      <a:pt x="0" y="73"/>
                    </a:cubicBezTo>
                    <a:cubicBezTo>
                      <a:pt x="0" y="137"/>
                      <a:pt x="0" y="137"/>
                      <a:pt x="0" y="137"/>
                    </a:cubicBezTo>
                    <a:cubicBezTo>
                      <a:pt x="0" y="140"/>
                      <a:pt x="2" y="142"/>
                      <a:pt x="5" y="142"/>
                    </a:cubicBezTo>
                    <a:cubicBezTo>
                      <a:pt x="103" y="142"/>
                      <a:pt x="103" y="142"/>
                      <a:pt x="103" y="142"/>
                    </a:cubicBezTo>
                    <a:cubicBezTo>
                      <a:pt x="106" y="142"/>
                      <a:pt x="109" y="140"/>
                      <a:pt x="109" y="137"/>
                    </a:cubicBezTo>
                    <a:cubicBezTo>
                      <a:pt x="109" y="73"/>
                      <a:pt x="109" y="73"/>
                      <a:pt x="109" y="73"/>
                    </a:cubicBezTo>
                    <a:cubicBezTo>
                      <a:pt x="109" y="70"/>
                      <a:pt x="106" y="68"/>
                      <a:pt x="103" y="68"/>
                    </a:cubicBezTo>
                    <a:close/>
                    <a:moveTo>
                      <a:pt x="66" y="124"/>
                    </a:moveTo>
                    <a:cubicBezTo>
                      <a:pt x="66" y="131"/>
                      <a:pt x="61" y="136"/>
                      <a:pt x="54" y="136"/>
                    </a:cubicBezTo>
                    <a:cubicBezTo>
                      <a:pt x="48" y="136"/>
                      <a:pt x="42" y="131"/>
                      <a:pt x="42" y="124"/>
                    </a:cubicBezTo>
                    <a:cubicBezTo>
                      <a:pt x="42" y="102"/>
                      <a:pt x="42" y="102"/>
                      <a:pt x="42" y="102"/>
                    </a:cubicBezTo>
                    <a:cubicBezTo>
                      <a:pt x="42" y="96"/>
                      <a:pt x="48" y="91"/>
                      <a:pt x="54" y="91"/>
                    </a:cubicBezTo>
                    <a:cubicBezTo>
                      <a:pt x="61" y="91"/>
                      <a:pt x="66" y="96"/>
                      <a:pt x="66" y="102"/>
                    </a:cubicBezTo>
                    <a:lnTo>
                      <a:pt x="66" y="124"/>
                    </a:lnTo>
                    <a:close/>
                    <a:moveTo>
                      <a:pt x="76" y="68"/>
                    </a:moveTo>
                    <a:cubicBezTo>
                      <a:pt x="32" y="68"/>
                      <a:pt x="32" y="68"/>
                      <a:pt x="32" y="68"/>
                    </a:cubicBezTo>
                    <a:cubicBezTo>
                      <a:pt x="32" y="44"/>
                      <a:pt x="32" y="44"/>
                      <a:pt x="32" y="44"/>
                    </a:cubicBezTo>
                    <a:cubicBezTo>
                      <a:pt x="32" y="37"/>
                      <a:pt x="35" y="31"/>
                      <a:pt x="39" y="27"/>
                    </a:cubicBezTo>
                    <a:cubicBezTo>
                      <a:pt x="43" y="22"/>
                      <a:pt x="48" y="20"/>
                      <a:pt x="54" y="20"/>
                    </a:cubicBezTo>
                    <a:cubicBezTo>
                      <a:pt x="60" y="20"/>
                      <a:pt x="66" y="22"/>
                      <a:pt x="70" y="27"/>
                    </a:cubicBezTo>
                    <a:cubicBezTo>
                      <a:pt x="74" y="31"/>
                      <a:pt x="76" y="37"/>
                      <a:pt x="76" y="44"/>
                    </a:cubicBezTo>
                    <a:lnTo>
                      <a:pt x="76" y="68"/>
                    </a:lnTo>
                    <a:close/>
                  </a:path>
                </a:pathLst>
              </a:custGeom>
              <a:solidFill>
                <a:srgbClr val="BBB1A8"/>
              </a:solidFill>
              <a:ln w="9525">
                <a:noFill/>
                <a:round/>
              </a:ln>
            </p:spPr>
            <p:txBody>
              <a:bodyPr vert="horz" wrap="square" lIns="162560" tIns="81280" rIns="162560" bIns="81280" numCol="1" anchor="t" anchorCtr="0" compatLnSpc="1"/>
              <a:lstStyle/>
              <a:p>
                <a:endParaRPr lang="en-US" sz="3200"/>
              </a:p>
            </p:txBody>
          </p:sp>
          <p:sp>
            <p:nvSpPr>
              <p:cNvPr id="23" name="Freeform 38"/>
              <p:cNvSpPr/>
              <p:nvPr/>
            </p:nvSpPr>
            <p:spPr bwMode="auto">
              <a:xfrm>
                <a:off x="10080866" y="3518487"/>
                <a:ext cx="56669" cy="125146"/>
              </a:xfrm>
              <a:custGeom>
                <a:avLst/>
                <a:gdLst>
                  <a:gd name="T0" fmla="*/ 7 w 14"/>
                  <a:gd name="T1" fmla="*/ 0 h 32"/>
                  <a:gd name="T2" fmla="*/ 0 w 14"/>
                  <a:gd name="T3" fmla="*/ 7 h 32"/>
                  <a:gd name="T4" fmla="*/ 0 w 14"/>
                  <a:gd name="T5" fmla="*/ 25 h 32"/>
                  <a:gd name="T6" fmla="*/ 7 w 14"/>
                  <a:gd name="T7" fmla="*/ 32 h 32"/>
                  <a:gd name="T8" fmla="*/ 14 w 14"/>
                  <a:gd name="T9" fmla="*/ 25 h 32"/>
                  <a:gd name="T10" fmla="*/ 14 w 14"/>
                  <a:gd name="T11" fmla="*/ 7 h 32"/>
                  <a:gd name="T12" fmla="*/ 7 w 1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4" h="32">
                    <a:moveTo>
                      <a:pt x="7" y="0"/>
                    </a:moveTo>
                    <a:cubicBezTo>
                      <a:pt x="4" y="0"/>
                      <a:pt x="0" y="3"/>
                      <a:pt x="0" y="7"/>
                    </a:cubicBezTo>
                    <a:cubicBezTo>
                      <a:pt x="0" y="25"/>
                      <a:pt x="0" y="25"/>
                      <a:pt x="0" y="25"/>
                    </a:cubicBezTo>
                    <a:cubicBezTo>
                      <a:pt x="0" y="29"/>
                      <a:pt x="4" y="32"/>
                      <a:pt x="7" y="32"/>
                    </a:cubicBezTo>
                    <a:cubicBezTo>
                      <a:pt x="11" y="32"/>
                      <a:pt x="14" y="29"/>
                      <a:pt x="14" y="25"/>
                    </a:cubicBezTo>
                    <a:cubicBezTo>
                      <a:pt x="14" y="7"/>
                      <a:pt x="14" y="7"/>
                      <a:pt x="14" y="7"/>
                    </a:cubicBezTo>
                    <a:cubicBezTo>
                      <a:pt x="14" y="3"/>
                      <a:pt x="11" y="0"/>
                      <a:pt x="7" y="0"/>
                    </a:cubicBezTo>
                    <a:close/>
                  </a:path>
                </a:pathLst>
              </a:custGeom>
              <a:solidFill>
                <a:schemeClr val="bg1"/>
              </a:solidFill>
              <a:ln w="9525">
                <a:noFill/>
                <a:round/>
              </a:ln>
            </p:spPr>
            <p:txBody>
              <a:bodyPr vert="horz" wrap="square" lIns="162560" tIns="81280" rIns="162560" bIns="81280" numCol="1" anchor="t" anchorCtr="0" compatLnSpc="1"/>
              <a:lstStyle/>
              <a:p>
                <a:endParaRPr lang="en-US" sz="3200"/>
              </a:p>
            </p:txBody>
          </p:sp>
        </p:grpSp>
      </p:grpSp>
      <p:grpSp>
        <p:nvGrpSpPr>
          <p:cNvPr id="24" name="组合 23"/>
          <p:cNvGrpSpPr/>
          <p:nvPr/>
        </p:nvGrpSpPr>
        <p:grpSpPr>
          <a:xfrm>
            <a:off x="1744892" y="2368686"/>
            <a:ext cx="1106281" cy="1106281"/>
            <a:chOff x="1529661" y="2921594"/>
            <a:chExt cx="1106281" cy="1106281"/>
          </a:xfrm>
        </p:grpSpPr>
        <p:sp>
          <p:nvSpPr>
            <p:cNvPr id="25" name="Oval 25"/>
            <p:cNvSpPr/>
            <p:nvPr/>
          </p:nvSpPr>
          <p:spPr>
            <a:xfrm>
              <a:off x="1529661" y="2921594"/>
              <a:ext cx="1106281" cy="1106281"/>
            </a:xfrm>
            <a:prstGeom prst="ellipse">
              <a:avLst/>
            </a:prstGeom>
            <a:noFill/>
            <a:ln w="12700">
              <a:solidFill>
                <a:srgbClr val="B1A9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6" name="任意多边形 25"/>
            <p:cNvSpPr/>
            <p:nvPr/>
          </p:nvSpPr>
          <p:spPr bwMode="auto">
            <a:xfrm>
              <a:off x="1757443" y="3159097"/>
              <a:ext cx="650717" cy="631275"/>
            </a:xfrm>
            <a:custGeom>
              <a:avLst/>
              <a:gdLst>
                <a:gd name="connsiteX0" fmla="*/ 355975 w 703391"/>
                <a:gd name="connsiteY0" fmla="*/ 151108 h 682375"/>
                <a:gd name="connsiteX1" fmla="*/ 595644 w 703391"/>
                <a:gd name="connsiteY1" fmla="*/ 373898 h 682375"/>
                <a:gd name="connsiteX2" fmla="*/ 595644 w 703391"/>
                <a:gd name="connsiteY2" fmla="*/ 656669 h 682375"/>
                <a:gd name="connsiteX3" fmla="*/ 587085 w 703391"/>
                <a:gd name="connsiteY3" fmla="*/ 682375 h 682375"/>
                <a:gd name="connsiteX4" fmla="*/ 561406 w 703391"/>
                <a:gd name="connsiteY4" fmla="*/ 682375 h 682375"/>
                <a:gd name="connsiteX5" fmla="*/ 433011 w 703391"/>
                <a:gd name="connsiteY5" fmla="*/ 682375 h 682375"/>
                <a:gd name="connsiteX6" fmla="*/ 424452 w 703391"/>
                <a:gd name="connsiteY6" fmla="*/ 682375 h 682375"/>
                <a:gd name="connsiteX7" fmla="*/ 415892 w 703391"/>
                <a:gd name="connsiteY7" fmla="*/ 673806 h 682375"/>
                <a:gd name="connsiteX8" fmla="*/ 415892 w 703391"/>
                <a:gd name="connsiteY8" fmla="*/ 536705 h 682375"/>
                <a:gd name="connsiteX9" fmla="*/ 287498 w 703391"/>
                <a:gd name="connsiteY9" fmla="*/ 536705 h 682375"/>
                <a:gd name="connsiteX10" fmla="*/ 287498 w 703391"/>
                <a:gd name="connsiteY10" fmla="*/ 673806 h 682375"/>
                <a:gd name="connsiteX11" fmla="*/ 287498 w 703391"/>
                <a:gd name="connsiteY11" fmla="*/ 682375 h 682375"/>
                <a:gd name="connsiteX12" fmla="*/ 270379 w 703391"/>
                <a:gd name="connsiteY12" fmla="*/ 682375 h 682375"/>
                <a:gd name="connsiteX13" fmla="*/ 141985 w 703391"/>
                <a:gd name="connsiteY13" fmla="*/ 682375 h 682375"/>
                <a:gd name="connsiteX14" fmla="*/ 124865 w 703391"/>
                <a:gd name="connsiteY14" fmla="*/ 682375 h 682375"/>
                <a:gd name="connsiteX15" fmla="*/ 107746 w 703391"/>
                <a:gd name="connsiteY15" fmla="*/ 656669 h 682375"/>
                <a:gd name="connsiteX16" fmla="*/ 107746 w 703391"/>
                <a:gd name="connsiteY16" fmla="*/ 373898 h 682375"/>
                <a:gd name="connsiteX17" fmla="*/ 351696 w 703391"/>
                <a:gd name="connsiteY17" fmla="*/ 0 h 682375"/>
                <a:gd name="connsiteX18" fmla="*/ 381718 w 703391"/>
                <a:gd name="connsiteY18" fmla="*/ 12890 h 682375"/>
                <a:gd name="connsiteX19" fmla="*/ 501810 w 703391"/>
                <a:gd name="connsiteY19" fmla="*/ 124605 h 682375"/>
                <a:gd name="connsiteX20" fmla="*/ 501810 w 703391"/>
                <a:gd name="connsiteY20" fmla="*/ 30077 h 682375"/>
                <a:gd name="connsiteX21" fmla="*/ 518965 w 703391"/>
                <a:gd name="connsiteY21" fmla="*/ 12890 h 682375"/>
                <a:gd name="connsiteX22" fmla="*/ 561855 w 703391"/>
                <a:gd name="connsiteY22" fmla="*/ 12890 h 682375"/>
                <a:gd name="connsiteX23" fmla="*/ 579011 w 703391"/>
                <a:gd name="connsiteY23" fmla="*/ 30077 h 682375"/>
                <a:gd name="connsiteX24" fmla="*/ 579011 w 703391"/>
                <a:gd name="connsiteY24" fmla="*/ 193352 h 682375"/>
                <a:gd name="connsiteX25" fmla="*/ 690524 w 703391"/>
                <a:gd name="connsiteY25" fmla="*/ 296474 h 682375"/>
                <a:gd name="connsiteX26" fmla="*/ 690524 w 703391"/>
                <a:gd name="connsiteY26" fmla="*/ 365221 h 682375"/>
                <a:gd name="connsiteX27" fmla="*/ 630479 w 703391"/>
                <a:gd name="connsiteY27" fmla="*/ 365221 h 682375"/>
                <a:gd name="connsiteX28" fmla="*/ 355985 w 703391"/>
                <a:gd name="connsiteY28" fmla="*/ 107418 h 682375"/>
                <a:gd name="connsiteX29" fmla="*/ 81490 w 703391"/>
                <a:gd name="connsiteY29" fmla="*/ 365221 h 682375"/>
                <a:gd name="connsiteX30" fmla="*/ 47179 w 703391"/>
                <a:gd name="connsiteY30" fmla="*/ 373815 h 682375"/>
                <a:gd name="connsiteX31" fmla="*/ 12867 w 703391"/>
                <a:gd name="connsiteY31" fmla="*/ 365221 h 682375"/>
                <a:gd name="connsiteX32" fmla="*/ 12867 w 703391"/>
                <a:gd name="connsiteY32" fmla="*/ 296474 h 682375"/>
                <a:gd name="connsiteX33" fmla="*/ 321673 w 703391"/>
                <a:gd name="connsiteY33" fmla="*/ 12890 h 682375"/>
                <a:gd name="connsiteX34" fmla="*/ 351696 w 703391"/>
                <a:gd name="connsiteY34" fmla="*/ 0 h 68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03391" h="682375">
                  <a:moveTo>
                    <a:pt x="355975" y="151108"/>
                  </a:moveTo>
                  <a:cubicBezTo>
                    <a:pt x="355975" y="151108"/>
                    <a:pt x="355975" y="151108"/>
                    <a:pt x="595644" y="373898"/>
                  </a:cubicBezTo>
                  <a:cubicBezTo>
                    <a:pt x="595644" y="373898"/>
                    <a:pt x="595644" y="373898"/>
                    <a:pt x="595644" y="656669"/>
                  </a:cubicBezTo>
                  <a:cubicBezTo>
                    <a:pt x="595644" y="673806"/>
                    <a:pt x="587085" y="682375"/>
                    <a:pt x="587085" y="682375"/>
                  </a:cubicBezTo>
                  <a:cubicBezTo>
                    <a:pt x="578525" y="682375"/>
                    <a:pt x="569965" y="682375"/>
                    <a:pt x="561406" y="682375"/>
                  </a:cubicBezTo>
                  <a:cubicBezTo>
                    <a:pt x="561406" y="682375"/>
                    <a:pt x="561406" y="682375"/>
                    <a:pt x="433011" y="682375"/>
                  </a:cubicBezTo>
                  <a:cubicBezTo>
                    <a:pt x="433011" y="682375"/>
                    <a:pt x="424452" y="682375"/>
                    <a:pt x="424452" y="682375"/>
                  </a:cubicBezTo>
                  <a:cubicBezTo>
                    <a:pt x="424452" y="682375"/>
                    <a:pt x="415892" y="673806"/>
                    <a:pt x="415892" y="673806"/>
                  </a:cubicBezTo>
                  <a:cubicBezTo>
                    <a:pt x="415892" y="673806"/>
                    <a:pt x="415892" y="673806"/>
                    <a:pt x="415892" y="536705"/>
                  </a:cubicBezTo>
                  <a:cubicBezTo>
                    <a:pt x="415892" y="536705"/>
                    <a:pt x="415892" y="536705"/>
                    <a:pt x="287498" y="536705"/>
                  </a:cubicBezTo>
                  <a:cubicBezTo>
                    <a:pt x="287498" y="536705"/>
                    <a:pt x="287498" y="536705"/>
                    <a:pt x="287498" y="673806"/>
                  </a:cubicBezTo>
                  <a:cubicBezTo>
                    <a:pt x="287498" y="673806"/>
                    <a:pt x="287498" y="682375"/>
                    <a:pt x="287498" y="682375"/>
                  </a:cubicBezTo>
                  <a:cubicBezTo>
                    <a:pt x="278938" y="682375"/>
                    <a:pt x="278938" y="682375"/>
                    <a:pt x="270379" y="682375"/>
                  </a:cubicBezTo>
                  <a:cubicBezTo>
                    <a:pt x="270379" y="682375"/>
                    <a:pt x="270379" y="682375"/>
                    <a:pt x="141985" y="682375"/>
                  </a:cubicBezTo>
                  <a:cubicBezTo>
                    <a:pt x="133425" y="682375"/>
                    <a:pt x="133425" y="682375"/>
                    <a:pt x="124865" y="682375"/>
                  </a:cubicBezTo>
                  <a:cubicBezTo>
                    <a:pt x="116306" y="682375"/>
                    <a:pt x="107746" y="673806"/>
                    <a:pt x="107746" y="656669"/>
                  </a:cubicBezTo>
                  <a:cubicBezTo>
                    <a:pt x="107746" y="656669"/>
                    <a:pt x="107746" y="656669"/>
                    <a:pt x="107746" y="373898"/>
                  </a:cubicBezTo>
                  <a:close/>
                  <a:moveTo>
                    <a:pt x="351696" y="0"/>
                  </a:moveTo>
                  <a:cubicBezTo>
                    <a:pt x="362418" y="0"/>
                    <a:pt x="373140" y="4296"/>
                    <a:pt x="381718" y="12890"/>
                  </a:cubicBezTo>
                  <a:cubicBezTo>
                    <a:pt x="381718" y="12890"/>
                    <a:pt x="381718" y="12890"/>
                    <a:pt x="501810" y="124605"/>
                  </a:cubicBezTo>
                  <a:cubicBezTo>
                    <a:pt x="501810" y="124605"/>
                    <a:pt x="501810" y="124605"/>
                    <a:pt x="501810" y="30077"/>
                  </a:cubicBezTo>
                  <a:cubicBezTo>
                    <a:pt x="501810" y="21483"/>
                    <a:pt x="510388" y="12890"/>
                    <a:pt x="518965" y="12890"/>
                  </a:cubicBezTo>
                  <a:cubicBezTo>
                    <a:pt x="518965" y="12890"/>
                    <a:pt x="518965" y="12890"/>
                    <a:pt x="561855" y="12890"/>
                  </a:cubicBezTo>
                  <a:cubicBezTo>
                    <a:pt x="570433" y="12890"/>
                    <a:pt x="579011" y="21483"/>
                    <a:pt x="579011" y="30077"/>
                  </a:cubicBezTo>
                  <a:cubicBezTo>
                    <a:pt x="579011" y="30077"/>
                    <a:pt x="579011" y="30077"/>
                    <a:pt x="579011" y="193352"/>
                  </a:cubicBezTo>
                  <a:cubicBezTo>
                    <a:pt x="579011" y="193352"/>
                    <a:pt x="579011" y="193352"/>
                    <a:pt x="690524" y="296474"/>
                  </a:cubicBezTo>
                  <a:cubicBezTo>
                    <a:pt x="707680" y="313661"/>
                    <a:pt x="707680" y="339441"/>
                    <a:pt x="690524" y="365221"/>
                  </a:cubicBezTo>
                  <a:cubicBezTo>
                    <a:pt x="681946" y="382408"/>
                    <a:pt x="647635" y="382408"/>
                    <a:pt x="630479" y="365221"/>
                  </a:cubicBezTo>
                  <a:cubicBezTo>
                    <a:pt x="630479" y="365221"/>
                    <a:pt x="630479" y="365221"/>
                    <a:pt x="355985" y="107418"/>
                  </a:cubicBezTo>
                  <a:cubicBezTo>
                    <a:pt x="355985" y="107418"/>
                    <a:pt x="355985" y="107418"/>
                    <a:pt x="81490" y="365221"/>
                  </a:cubicBezTo>
                  <a:cubicBezTo>
                    <a:pt x="72912" y="373815"/>
                    <a:pt x="55757" y="373815"/>
                    <a:pt x="47179" y="373815"/>
                  </a:cubicBezTo>
                  <a:cubicBezTo>
                    <a:pt x="38601" y="373815"/>
                    <a:pt x="21445" y="373815"/>
                    <a:pt x="12867" y="365221"/>
                  </a:cubicBezTo>
                  <a:cubicBezTo>
                    <a:pt x="-4289" y="339441"/>
                    <a:pt x="-4289" y="313661"/>
                    <a:pt x="12867" y="296474"/>
                  </a:cubicBezTo>
                  <a:cubicBezTo>
                    <a:pt x="12867" y="296474"/>
                    <a:pt x="12867" y="296474"/>
                    <a:pt x="321673" y="12890"/>
                  </a:cubicBezTo>
                  <a:cubicBezTo>
                    <a:pt x="330251" y="4296"/>
                    <a:pt x="340973" y="0"/>
                    <a:pt x="351696" y="0"/>
                  </a:cubicBezTo>
                  <a:close/>
                </a:path>
              </a:pathLst>
            </a:cu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65"/>
            </a:p>
          </p:txBody>
        </p:sp>
      </p:grpSp>
      <p:sp>
        <p:nvSpPr>
          <p:cNvPr id="27" name="矩形 26"/>
          <p:cNvSpPr/>
          <p:nvPr/>
        </p:nvSpPr>
        <p:spPr>
          <a:xfrm>
            <a:off x="1542481" y="3630166"/>
            <a:ext cx="1551767" cy="459740"/>
          </a:xfrm>
          <a:prstGeom prst="rect">
            <a:avLst/>
          </a:prstGeom>
        </p:spPr>
        <p:txBody>
          <a:bodyPr wrap="square" lIns="91428" tIns="45714" rIns="91428" bIns="45714">
            <a:spAutoFit/>
          </a:bodyPr>
          <a:lstStyle/>
          <a:p>
            <a:pPr algn="ctr"/>
            <a:r>
              <a:rPr lang="zh-CN" altLang="en-US" sz="2265" b="1" dirty="0">
                <a:solidFill>
                  <a:schemeClr val="tx1">
                    <a:lumMod val="75000"/>
                    <a:lumOff val="25000"/>
                  </a:schemeClr>
                </a:solidFill>
                <a:latin typeface="微软雅黑" panose="020B0503020204020204" charset="-122"/>
                <a:ea typeface="微软雅黑" panose="020B0503020204020204" charset="-122"/>
              </a:rPr>
              <a:t>添加标题</a:t>
            </a:r>
          </a:p>
        </p:txBody>
      </p:sp>
      <p:sp>
        <p:nvSpPr>
          <p:cNvPr id="28" name="矩形 47"/>
          <p:cNvSpPr>
            <a:spLocks noChangeArrowheads="1"/>
          </p:cNvSpPr>
          <p:nvPr/>
        </p:nvSpPr>
        <p:spPr bwMode="auto">
          <a:xfrm>
            <a:off x="1332669" y="4050552"/>
            <a:ext cx="1971389" cy="895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ct val="120000"/>
              </a:lnSpc>
              <a:spcBef>
                <a:spcPct val="0"/>
              </a:spcBef>
              <a:buNone/>
            </a:pPr>
            <a:r>
              <a:rPr lang="zh-CN" altLang="en-US" sz="1465" dirty="0">
                <a:solidFill>
                  <a:schemeClr val="tx1">
                    <a:lumMod val="75000"/>
                    <a:lumOff val="25000"/>
                  </a:schemeClr>
                </a:solidFill>
                <a:sym typeface="微软雅黑" panose="020B0503020204020204" charset="-122"/>
              </a:rPr>
              <a:t>在此录入上述图表的描述说明，在此录入上述图表的描述说明。</a:t>
            </a:r>
          </a:p>
        </p:txBody>
      </p:sp>
      <p:sp>
        <p:nvSpPr>
          <p:cNvPr id="29" name="矩形 28"/>
          <p:cNvSpPr/>
          <p:nvPr/>
        </p:nvSpPr>
        <p:spPr>
          <a:xfrm>
            <a:off x="9149825" y="3630166"/>
            <a:ext cx="1551767" cy="459740"/>
          </a:xfrm>
          <a:prstGeom prst="rect">
            <a:avLst/>
          </a:prstGeom>
        </p:spPr>
        <p:txBody>
          <a:bodyPr wrap="square" lIns="91428" tIns="45714" rIns="91428" bIns="45714">
            <a:spAutoFit/>
          </a:bodyPr>
          <a:lstStyle/>
          <a:p>
            <a:pPr algn="ctr"/>
            <a:r>
              <a:rPr lang="zh-CN" altLang="en-US" sz="2265" b="1" dirty="0">
                <a:solidFill>
                  <a:schemeClr val="tx1">
                    <a:lumMod val="75000"/>
                    <a:lumOff val="25000"/>
                  </a:schemeClr>
                </a:solidFill>
                <a:latin typeface="微软雅黑" panose="020B0503020204020204" charset="-122"/>
                <a:ea typeface="微软雅黑" panose="020B0503020204020204" charset="-122"/>
              </a:rPr>
              <a:t>添加标题</a:t>
            </a:r>
          </a:p>
        </p:txBody>
      </p:sp>
      <p:sp>
        <p:nvSpPr>
          <p:cNvPr id="30" name="矩形 47"/>
          <p:cNvSpPr>
            <a:spLocks noChangeArrowheads="1"/>
          </p:cNvSpPr>
          <p:nvPr/>
        </p:nvSpPr>
        <p:spPr bwMode="auto">
          <a:xfrm>
            <a:off x="8940013" y="4050552"/>
            <a:ext cx="1971389" cy="895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ct val="120000"/>
              </a:lnSpc>
              <a:spcBef>
                <a:spcPct val="0"/>
              </a:spcBef>
              <a:buNone/>
            </a:pPr>
            <a:r>
              <a:rPr lang="zh-CN" altLang="en-US" sz="1465" dirty="0">
                <a:solidFill>
                  <a:schemeClr val="tx1">
                    <a:lumMod val="75000"/>
                    <a:lumOff val="25000"/>
                  </a:schemeClr>
                </a:solidFill>
                <a:sym typeface="微软雅黑" panose="020B0503020204020204" charset="-122"/>
              </a:rPr>
              <a:t>在此录入上述图表的描述说明，在此录入上述图表的描述说明。</a:t>
            </a:r>
          </a:p>
        </p:txBody>
      </p:sp>
      <p:sp>
        <p:nvSpPr>
          <p:cNvPr id="31" name="矩形 30"/>
          <p:cNvSpPr/>
          <p:nvPr/>
        </p:nvSpPr>
        <p:spPr>
          <a:xfrm>
            <a:off x="5184034" y="1623418"/>
            <a:ext cx="1551767" cy="459740"/>
          </a:xfrm>
          <a:prstGeom prst="rect">
            <a:avLst/>
          </a:prstGeom>
        </p:spPr>
        <p:txBody>
          <a:bodyPr wrap="square" lIns="91428" tIns="45714" rIns="91428" bIns="45714">
            <a:spAutoFit/>
          </a:bodyPr>
          <a:lstStyle/>
          <a:p>
            <a:r>
              <a:rPr lang="zh-CN" altLang="en-US" sz="2265" b="1" dirty="0">
                <a:solidFill>
                  <a:schemeClr val="bg1"/>
                </a:solidFill>
                <a:latin typeface="微软雅黑" panose="020B0503020204020204" charset="-122"/>
                <a:ea typeface="微软雅黑" panose="020B0503020204020204" charset="-122"/>
              </a:rPr>
              <a:t>添加标题</a:t>
            </a:r>
            <a:endParaRPr lang="en-US" altLang="zh-CN" sz="2265" b="1" dirty="0">
              <a:solidFill>
                <a:schemeClr val="bg1"/>
              </a:solidFill>
              <a:latin typeface="微软雅黑" panose="020B0503020204020204" charset="-122"/>
              <a:ea typeface="微软雅黑" panose="020B0503020204020204" charset="-122"/>
            </a:endParaRPr>
          </a:p>
        </p:txBody>
      </p:sp>
      <p:sp>
        <p:nvSpPr>
          <p:cNvPr id="32" name="矩形 47"/>
          <p:cNvSpPr>
            <a:spLocks noChangeArrowheads="1"/>
          </p:cNvSpPr>
          <p:nvPr/>
        </p:nvSpPr>
        <p:spPr bwMode="auto">
          <a:xfrm>
            <a:off x="5184034" y="2043804"/>
            <a:ext cx="3068293" cy="76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10000"/>
              </a:lnSpc>
              <a:spcBef>
                <a:spcPct val="0"/>
              </a:spcBef>
              <a:buNone/>
            </a:pPr>
            <a:r>
              <a:rPr lang="zh-CN" altLang="en-US" sz="1335" dirty="0">
                <a:solidFill>
                  <a:schemeClr val="bg1"/>
                </a:solidFill>
                <a:sym typeface="微软雅黑" panose="020B0503020204020204" charset="-122"/>
              </a:rPr>
              <a:t>在此录入上述图表的描述说明，在此录入上述图表的描述说明，在此录入上述图表的描述说明。</a:t>
            </a:r>
          </a:p>
        </p:txBody>
      </p:sp>
      <p:sp>
        <p:nvSpPr>
          <p:cNvPr id="33" name="矩形 32"/>
          <p:cNvSpPr/>
          <p:nvPr/>
        </p:nvSpPr>
        <p:spPr>
          <a:xfrm>
            <a:off x="5184034" y="4500148"/>
            <a:ext cx="1551767" cy="459740"/>
          </a:xfrm>
          <a:prstGeom prst="rect">
            <a:avLst/>
          </a:prstGeom>
        </p:spPr>
        <p:txBody>
          <a:bodyPr wrap="square" lIns="91428" tIns="45714" rIns="91428" bIns="45714">
            <a:spAutoFit/>
          </a:bodyPr>
          <a:lstStyle/>
          <a:p>
            <a:r>
              <a:rPr lang="zh-CN" altLang="en-US" sz="2265" b="1" dirty="0">
                <a:solidFill>
                  <a:schemeClr val="bg1"/>
                </a:solidFill>
                <a:latin typeface="微软雅黑" panose="020B0503020204020204" charset="-122"/>
                <a:ea typeface="微软雅黑" panose="020B0503020204020204" charset="-122"/>
              </a:rPr>
              <a:t>添加标题</a:t>
            </a:r>
            <a:endParaRPr lang="en-US" altLang="zh-CN" sz="2265" b="1" dirty="0">
              <a:solidFill>
                <a:schemeClr val="bg1"/>
              </a:solidFill>
              <a:latin typeface="微软雅黑" panose="020B0503020204020204" charset="-122"/>
              <a:ea typeface="微软雅黑" panose="020B0503020204020204" charset="-122"/>
            </a:endParaRPr>
          </a:p>
        </p:txBody>
      </p:sp>
      <p:sp>
        <p:nvSpPr>
          <p:cNvPr id="34" name="矩形 47"/>
          <p:cNvSpPr>
            <a:spLocks noChangeArrowheads="1"/>
          </p:cNvSpPr>
          <p:nvPr/>
        </p:nvSpPr>
        <p:spPr bwMode="auto">
          <a:xfrm>
            <a:off x="5184034" y="4920532"/>
            <a:ext cx="3068293" cy="76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10000"/>
              </a:lnSpc>
              <a:spcBef>
                <a:spcPct val="0"/>
              </a:spcBef>
              <a:buNone/>
            </a:pPr>
            <a:r>
              <a:rPr lang="zh-CN" altLang="en-US" sz="1335" dirty="0">
                <a:solidFill>
                  <a:schemeClr val="bg1"/>
                </a:solidFill>
                <a:sym typeface="微软雅黑" panose="020B0503020204020204" charset="-122"/>
              </a:rPr>
              <a:t>在此录入上述图表的描述说明，在此录入上述图表的描述说明，在此录入上述图表的描述说明。</a:t>
            </a:r>
          </a:p>
        </p:txBody>
      </p:sp>
      <p:sp>
        <p:nvSpPr>
          <p:cNvPr id="35" name="矩形 34"/>
          <p:cNvSpPr/>
          <p:nvPr/>
        </p:nvSpPr>
        <p:spPr>
          <a:xfrm>
            <a:off x="4069837" y="3068010"/>
            <a:ext cx="1551767" cy="459740"/>
          </a:xfrm>
          <a:prstGeom prst="rect">
            <a:avLst/>
          </a:prstGeom>
        </p:spPr>
        <p:txBody>
          <a:bodyPr wrap="square" lIns="91428" tIns="45714" rIns="91428" bIns="45714">
            <a:spAutoFit/>
          </a:bodyPr>
          <a:lstStyle/>
          <a:p>
            <a:r>
              <a:rPr lang="zh-CN" altLang="en-US" sz="2265" b="1" dirty="0">
                <a:solidFill>
                  <a:schemeClr val="bg1"/>
                </a:solidFill>
                <a:latin typeface="微软雅黑" panose="020B0503020204020204" charset="-122"/>
                <a:ea typeface="微软雅黑" panose="020B0503020204020204" charset="-122"/>
              </a:rPr>
              <a:t>添加标题</a:t>
            </a:r>
            <a:endParaRPr lang="en-US" altLang="zh-CN" sz="2265" b="1" dirty="0">
              <a:solidFill>
                <a:schemeClr val="bg1"/>
              </a:solidFill>
              <a:latin typeface="微软雅黑" panose="020B0503020204020204" charset="-122"/>
              <a:ea typeface="微软雅黑" panose="020B0503020204020204" charset="-122"/>
            </a:endParaRPr>
          </a:p>
        </p:txBody>
      </p:sp>
      <p:sp>
        <p:nvSpPr>
          <p:cNvPr id="36" name="矩形 47"/>
          <p:cNvSpPr>
            <a:spLocks noChangeArrowheads="1"/>
          </p:cNvSpPr>
          <p:nvPr/>
        </p:nvSpPr>
        <p:spPr bwMode="auto">
          <a:xfrm>
            <a:off x="4069834" y="3488394"/>
            <a:ext cx="3068293" cy="76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10000"/>
              </a:lnSpc>
              <a:spcBef>
                <a:spcPct val="0"/>
              </a:spcBef>
              <a:buNone/>
            </a:pPr>
            <a:r>
              <a:rPr lang="zh-CN" altLang="en-US" sz="1335" dirty="0">
                <a:solidFill>
                  <a:schemeClr val="bg1"/>
                </a:solidFill>
                <a:sym typeface="微软雅黑" panose="020B0503020204020204" charset="-122"/>
              </a:rPr>
              <a:t>在此录入上述图表的描述说明，在此录入上述图表的描述说明，在此录入上述图表的描述说明。</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350" fill="hold"/>
                                        <p:tgtEl>
                                          <p:spTgt spid="15"/>
                                        </p:tgtEl>
                                        <p:attrNameLst>
                                          <p:attrName>ppt_w</p:attrName>
                                        </p:attrNameLst>
                                      </p:cBhvr>
                                      <p:tavLst>
                                        <p:tav tm="0">
                                          <p:val>
                                            <p:fltVal val="0"/>
                                          </p:val>
                                        </p:tav>
                                        <p:tav tm="100000">
                                          <p:val>
                                            <p:strVal val="#ppt_w"/>
                                          </p:val>
                                        </p:tav>
                                      </p:tavLst>
                                    </p:anim>
                                    <p:anim calcmode="lin" valueType="num">
                                      <p:cBhvr>
                                        <p:cTn id="21" dur="350" fill="hold"/>
                                        <p:tgtEl>
                                          <p:spTgt spid="15"/>
                                        </p:tgtEl>
                                        <p:attrNameLst>
                                          <p:attrName>ppt_h</p:attrName>
                                        </p:attrNameLst>
                                      </p:cBhvr>
                                      <p:tavLst>
                                        <p:tav tm="0">
                                          <p:val>
                                            <p:fltVal val="0"/>
                                          </p:val>
                                        </p:tav>
                                        <p:tav tm="100000">
                                          <p:val>
                                            <p:strVal val="#ppt_h"/>
                                          </p:val>
                                        </p:tav>
                                      </p:tavLst>
                                    </p:anim>
                                    <p:animEffect transition="in" filter="fade">
                                      <p:cBhvr>
                                        <p:cTn id="22" dur="350"/>
                                        <p:tgtEl>
                                          <p:spTgt spid="15"/>
                                        </p:tgtEl>
                                      </p:cBhvr>
                                    </p:animEffect>
                                  </p:childTnLst>
                                </p:cTn>
                              </p:par>
                            </p:childTnLst>
                          </p:cTn>
                        </p:par>
                        <p:par>
                          <p:cTn id="23" fill="hold">
                            <p:stCondLst>
                              <p:cond delay="1000"/>
                            </p:stCondLst>
                            <p:childTnLst>
                              <p:par>
                                <p:cTn id="24" presetID="26" presetClass="emph" presetSubtype="0" fill="hold" nodeType="afterEffect">
                                  <p:stCondLst>
                                    <p:cond delay="0"/>
                                  </p:stCondLst>
                                  <p:childTnLst>
                                    <p:animEffect transition="out" filter="fade">
                                      <p:cBhvr>
                                        <p:cTn id="25" dur="500" tmFilter="0, 0; .2, .5; .8, .5; 1, 0"/>
                                        <p:tgtEl>
                                          <p:spTgt spid="15"/>
                                        </p:tgtEl>
                                      </p:cBhvr>
                                    </p:animEffect>
                                    <p:animScale>
                                      <p:cBhvr>
                                        <p:cTn id="26" dur="250" autoRev="1" fill="hold"/>
                                        <p:tgtEl>
                                          <p:spTgt spid="15"/>
                                        </p:tgtEl>
                                      </p:cBhvr>
                                      <p:by x="105000" y="105000"/>
                                    </p:animScale>
                                  </p:childTnLst>
                                </p:cTn>
                              </p:par>
                              <p:par>
                                <p:cTn id="27" presetID="14" presetClass="entr" presetSubtype="10" fill="hold" grpId="0" nodeType="withEffect">
                                  <p:stCondLst>
                                    <p:cond delay="250"/>
                                  </p:stCondLst>
                                  <p:childTnLst>
                                    <p:set>
                                      <p:cBhvr>
                                        <p:cTn id="28" dur="1" fill="hold">
                                          <p:stCondLst>
                                            <p:cond delay="0"/>
                                          </p:stCondLst>
                                        </p:cTn>
                                        <p:tgtEl>
                                          <p:spTgt spid="31"/>
                                        </p:tgtEl>
                                        <p:attrNameLst>
                                          <p:attrName>style.visibility</p:attrName>
                                        </p:attrNameLst>
                                      </p:cBhvr>
                                      <p:to>
                                        <p:strVal val="visible"/>
                                      </p:to>
                                    </p:set>
                                    <p:animEffect transition="in" filter="randombar(horizontal)">
                                      <p:cBhvr>
                                        <p:cTn id="29" dur="400"/>
                                        <p:tgtEl>
                                          <p:spTgt spid="31"/>
                                        </p:tgtEl>
                                      </p:cBhvr>
                                    </p:animEffect>
                                  </p:childTnLst>
                                </p:cTn>
                              </p:par>
                              <p:par>
                                <p:cTn id="30" presetID="14" presetClass="entr" presetSubtype="10" fill="hold" grpId="0" nodeType="withEffect">
                                  <p:stCondLst>
                                    <p:cond delay="250"/>
                                  </p:stCondLst>
                                  <p:childTnLst>
                                    <p:set>
                                      <p:cBhvr>
                                        <p:cTn id="31" dur="1" fill="hold">
                                          <p:stCondLst>
                                            <p:cond delay="0"/>
                                          </p:stCondLst>
                                        </p:cTn>
                                        <p:tgtEl>
                                          <p:spTgt spid="32"/>
                                        </p:tgtEl>
                                        <p:attrNameLst>
                                          <p:attrName>style.visibility</p:attrName>
                                        </p:attrNameLst>
                                      </p:cBhvr>
                                      <p:to>
                                        <p:strVal val="visible"/>
                                      </p:to>
                                    </p:set>
                                    <p:animEffect transition="in" filter="randombar(horizontal)">
                                      <p:cBhvr>
                                        <p:cTn id="32" dur="400"/>
                                        <p:tgtEl>
                                          <p:spTgt spid="32"/>
                                        </p:tgtEl>
                                      </p:cBhvr>
                                    </p:animEffect>
                                  </p:childTnLst>
                                </p:cTn>
                              </p:par>
                            </p:childTnLst>
                          </p:cTn>
                        </p:par>
                        <p:par>
                          <p:cTn id="33" fill="hold">
                            <p:stCondLst>
                              <p:cond delay="1500"/>
                            </p:stCondLst>
                            <p:childTnLst>
                              <p:par>
                                <p:cTn id="34" presetID="53" presetClass="entr" presetSubtype="16"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350" fill="hold"/>
                                        <p:tgtEl>
                                          <p:spTgt spid="9"/>
                                        </p:tgtEl>
                                        <p:attrNameLst>
                                          <p:attrName>ppt_w</p:attrName>
                                        </p:attrNameLst>
                                      </p:cBhvr>
                                      <p:tavLst>
                                        <p:tav tm="0">
                                          <p:val>
                                            <p:fltVal val="0"/>
                                          </p:val>
                                        </p:tav>
                                        <p:tav tm="100000">
                                          <p:val>
                                            <p:strVal val="#ppt_w"/>
                                          </p:val>
                                        </p:tav>
                                      </p:tavLst>
                                    </p:anim>
                                    <p:anim calcmode="lin" valueType="num">
                                      <p:cBhvr>
                                        <p:cTn id="37" dur="350" fill="hold"/>
                                        <p:tgtEl>
                                          <p:spTgt spid="9"/>
                                        </p:tgtEl>
                                        <p:attrNameLst>
                                          <p:attrName>ppt_h</p:attrName>
                                        </p:attrNameLst>
                                      </p:cBhvr>
                                      <p:tavLst>
                                        <p:tav tm="0">
                                          <p:val>
                                            <p:fltVal val="0"/>
                                          </p:val>
                                        </p:tav>
                                        <p:tav tm="100000">
                                          <p:val>
                                            <p:strVal val="#ppt_h"/>
                                          </p:val>
                                        </p:tav>
                                      </p:tavLst>
                                    </p:anim>
                                    <p:animEffect transition="in" filter="fade">
                                      <p:cBhvr>
                                        <p:cTn id="38" dur="350"/>
                                        <p:tgtEl>
                                          <p:spTgt spid="9"/>
                                        </p:tgtEl>
                                      </p:cBhvr>
                                    </p:animEffect>
                                  </p:childTnLst>
                                </p:cTn>
                              </p:par>
                            </p:childTnLst>
                          </p:cTn>
                        </p:par>
                        <p:par>
                          <p:cTn id="39" fill="hold">
                            <p:stCondLst>
                              <p:cond delay="2000"/>
                            </p:stCondLst>
                            <p:childTnLst>
                              <p:par>
                                <p:cTn id="40" presetID="26" presetClass="emph" presetSubtype="0" fill="hold" nodeType="afterEffect">
                                  <p:stCondLst>
                                    <p:cond delay="0"/>
                                  </p:stCondLst>
                                  <p:childTnLst>
                                    <p:animEffect transition="out" filter="fade">
                                      <p:cBhvr>
                                        <p:cTn id="41" dur="500" tmFilter="0, 0; .2, .5; .8, .5; 1, 0"/>
                                        <p:tgtEl>
                                          <p:spTgt spid="9"/>
                                        </p:tgtEl>
                                      </p:cBhvr>
                                    </p:animEffect>
                                    <p:animScale>
                                      <p:cBhvr>
                                        <p:cTn id="42" dur="250" autoRev="1" fill="hold"/>
                                        <p:tgtEl>
                                          <p:spTgt spid="9"/>
                                        </p:tgtEl>
                                      </p:cBhvr>
                                      <p:by x="105000" y="105000"/>
                                    </p:animScale>
                                  </p:childTnLst>
                                </p:cTn>
                              </p:par>
                              <p:par>
                                <p:cTn id="43" presetID="14" presetClass="entr" presetSubtype="10" fill="hold" grpId="0" nodeType="withEffect">
                                  <p:stCondLst>
                                    <p:cond delay="250"/>
                                  </p:stCondLst>
                                  <p:childTnLst>
                                    <p:set>
                                      <p:cBhvr>
                                        <p:cTn id="44" dur="1" fill="hold">
                                          <p:stCondLst>
                                            <p:cond delay="0"/>
                                          </p:stCondLst>
                                        </p:cTn>
                                        <p:tgtEl>
                                          <p:spTgt spid="35"/>
                                        </p:tgtEl>
                                        <p:attrNameLst>
                                          <p:attrName>style.visibility</p:attrName>
                                        </p:attrNameLst>
                                      </p:cBhvr>
                                      <p:to>
                                        <p:strVal val="visible"/>
                                      </p:to>
                                    </p:set>
                                    <p:animEffect transition="in" filter="randombar(horizontal)">
                                      <p:cBhvr>
                                        <p:cTn id="45" dur="400"/>
                                        <p:tgtEl>
                                          <p:spTgt spid="35"/>
                                        </p:tgtEl>
                                      </p:cBhvr>
                                    </p:animEffect>
                                  </p:childTnLst>
                                </p:cTn>
                              </p:par>
                              <p:par>
                                <p:cTn id="46" presetID="14" presetClass="entr" presetSubtype="10" fill="hold" grpId="0" nodeType="withEffect">
                                  <p:stCondLst>
                                    <p:cond delay="250"/>
                                  </p:stCondLst>
                                  <p:childTnLst>
                                    <p:set>
                                      <p:cBhvr>
                                        <p:cTn id="47" dur="1" fill="hold">
                                          <p:stCondLst>
                                            <p:cond delay="0"/>
                                          </p:stCondLst>
                                        </p:cTn>
                                        <p:tgtEl>
                                          <p:spTgt spid="36"/>
                                        </p:tgtEl>
                                        <p:attrNameLst>
                                          <p:attrName>style.visibility</p:attrName>
                                        </p:attrNameLst>
                                      </p:cBhvr>
                                      <p:to>
                                        <p:strVal val="visible"/>
                                      </p:to>
                                    </p:set>
                                    <p:animEffect transition="in" filter="randombar(horizontal)">
                                      <p:cBhvr>
                                        <p:cTn id="48" dur="400"/>
                                        <p:tgtEl>
                                          <p:spTgt spid="36"/>
                                        </p:tgtEl>
                                      </p:cBhvr>
                                    </p:animEffect>
                                  </p:childTnLst>
                                </p:cTn>
                              </p:par>
                            </p:childTnLst>
                          </p:cTn>
                        </p:par>
                        <p:par>
                          <p:cTn id="49" fill="hold">
                            <p:stCondLst>
                              <p:cond delay="2500"/>
                            </p:stCondLst>
                            <p:childTnLst>
                              <p:par>
                                <p:cTn id="50" presetID="53" presetClass="entr" presetSubtype="16"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350" fill="hold"/>
                                        <p:tgtEl>
                                          <p:spTgt spid="12"/>
                                        </p:tgtEl>
                                        <p:attrNameLst>
                                          <p:attrName>ppt_w</p:attrName>
                                        </p:attrNameLst>
                                      </p:cBhvr>
                                      <p:tavLst>
                                        <p:tav tm="0">
                                          <p:val>
                                            <p:fltVal val="0"/>
                                          </p:val>
                                        </p:tav>
                                        <p:tav tm="100000">
                                          <p:val>
                                            <p:strVal val="#ppt_w"/>
                                          </p:val>
                                        </p:tav>
                                      </p:tavLst>
                                    </p:anim>
                                    <p:anim calcmode="lin" valueType="num">
                                      <p:cBhvr>
                                        <p:cTn id="53" dur="350" fill="hold"/>
                                        <p:tgtEl>
                                          <p:spTgt spid="12"/>
                                        </p:tgtEl>
                                        <p:attrNameLst>
                                          <p:attrName>ppt_h</p:attrName>
                                        </p:attrNameLst>
                                      </p:cBhvr>
                                      <p:tavLst>
                                        <p:tav tm="0">
                                          <p:val>
                                            <p:fltVal val="0"/>
                                          </p:val>
                                        </p:tav>
                                        <p:tav tm="100000">
                                          <p:val>
                                            <p:strVal val="#ppt_h"/>
                                          </p:val>
                                        </p:tav>
                                      </p:tavLst>
                                    </p:anim>
                                    <p:animEffect transition="in" filter="fade">
                                      <p:cBhvr>
                                        <p:cTn id="54" dur="350"/>
                                        <p:tgtEl>
                                          <p:spTgt spid="12"/>
                                        </p:tgtEl>
                                      </p:cBhvr>
                                    </p:animEffect>
                                  </p:childTnLst>
                                </p:cTn>
                              </p:par>
                            </p:childTnLst>
                          </p:cTn>
                        </p:par>
                        <p:par>
                          <p:cTn id="55" fill="hold">
                            <p:stCondLst>
                              <p:cond delay="3000"/>
                            </p:stCondLst>
                            <p:childTnLst>
                              <p:par>
                                <p:cTn id="56" presetID="26" presetClass="emph" presetSubtype="0" fill="hold" nodeType="afterEffect">
                                  <p:stCondLst>
                                    <p:cond delay="0"/>
                                  </p:stCondLst>
                                  <p:childTnLst>
                                    <p:animEffect transition="out" filter="fade">
                                      <p:cBhvr>
                                        <p:cTn id="57" dur="500" tmFilter="0, 0; .2, .5; .8, .5; 1, 0"/>
                                        <p:tgtEl>
                                          <p:spTgt spid="12"/>
                                        </p:tgtEl>
                                      </p:cBhvr>
                                    </p:animEffect>
                                    <p:animScale>
                                      <p:cBhvr>
                                        <p:cTn id="58" dur="250" autoRev="1" fill="hold"/>
                                        <p:tgtEl>
                                          <p:spTgt spid="12"/>
                                        </p:tgtEl>
                                      </p:cBhvr>
                                      <p:by x="105000" y="105000"/>
                                    </p:animScale>
                                  </p:childTnLst>
                                </p:cTn>
                              </p:par>
                              <p:par>
                                <p:cTn id="59" presetID="14" presetClass="entr" presetSubtype="10" fill="hold" grpId="0" nodeType="withEffect">
                                  <p:stCondLst>
                                    <p:cond delay="250"/>
                                  </p:stCondLst>
                                  <p:childTnLst>
                                    <p:set>
                                      <p:cBhvr>
                                        <p:cTn id="60" dur="1" fill="hold">
                                          <p:stCondLst>
                                            <p:cond delay="0"/>
                                          </p:stCondLst>
                                        </p:cTn>
                                        <p:tgtEl>
                                          <p:spTgt spid="33"/>
                                        </p:tgtEl>
                                        <p:attrNameLst>
                                          <p:attrName>style.visibility</p:attrName>
                                        </p:attrNameLst>
                                      </p:cBhvr>
                                      <p:to>
                                        <p:strVal val="visible"/>
                                      </p:to>
                                    </p:set>
                                    <p:animEffect transition="in" filter="randombar(horizontal)">
                                      <p:cBhvr>
                                        <p:cTn id="61" dur="400"/>
                                        <p:tgtEl>
                                          <p:spTgt spid="33"/>
                                        </p:tgtEl>
                                      </p:cBhvr>
                                    </p:animEffect>
                                  </p:childTnLst>
                                </p:cTn>
                              </p:par>
                              <p:par>
                                <p:cTn id="62" presetID="14" presetClass="entr" presetSubtype="10" fill="hold" grpId="0" nodeType="withEffect">
                                  <p:stCondLst>
                                    <p:cond delay="250"/>
                                  </p:stCondLst>
                                  <p:childTnLst>
                                    <p:set>
                                      <p:cBhvr>
                                        <p:cTn id="63" dur="1" fill="hold">
                                          <p:stCondLst>
                                            <p:cond delay="0"/>
                                          </p:stCondLst>
                                        </p:cTn>
                                        <p:tgtEl>
                                          <p:spTgt spid="34"/>
                                        </p:tgtEl>
                                        <p:attrNameLst>
                                          <p:attrName>style.visibility</p:attrName>
                                        </p:attrNameLst>
                                      </p:cBhvr>
                                      <p:to>
                                        <p:strVal val="visible"/>
                                      </p:to>
                                    </p:set>
                                    <p:animEffect transition="in" filter="randombar(horizontal)">
                                      <p:cBhvr>
                                        <p:cTn id="64" dur="400"/>
                                        <p:tgtEl>
                                          <p:spTgt spid="34"/>
                                        </p:tgtEl>
                                      </p:cBhvr>
                                    </p:animEffect>
                                  </p:childTnLst>
                                </p:cTn>
                              </p:par>
                            </p:childTnLst>
                          </p:cTn>
                        </p:par>
                        <p:par>
                          <p:cTn id="65" fill="hold">
                            <p:stCondLst>
                              <p:cond delay="3500"/>
                            </p:stCondLst>
                            <p:childTnLst>
                              <p:par>
                                <p:cTn id="66" presetID="35" presetClass="entr" presetSubtype="0"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750"/>
                                        <p:tgtEl>
                                          <p:spTgt spid="24"/>
                                        </p:tgtEl>
                                      </p:cBhvr>
                                    </p:animEffect>
                                    <p:anim calcmode="lin" valueType="num">
                                      <p:cBhvr>
                                        <p:cTn id="69" dur="750" fill="hold"/>
                                        <p:tgtEl>
                                          <p:spTgt spid="24"/>
                                        </p:tgtEl>
                                        <p:attrNameLst>
                                          <p:attrName>style.rotation</p:attrName>
                                        </p:attrNameLst>
                                      </p:cBhvr>
                                      <p:tavLst>
                                        <p:tav tm="0">
                                          <p:val>
                                            <p:fltVal val="720"/>
                                          </p:val>
                                        </p:tav>
                                        <p:tav tm="100000">
                                          <p:val>
                                            <p:fltVal val="0"/>
                                          </p:val>
                                        </p:tav>
                                      </p:tavLst>
                                    </p:anim>
                                    <p:anim calcmode="lin" valueType="num">
                                      <p:cBhvr>
                                        <p:cTn id="70" dur="750" fill="hold"/>
                                        <p:tgtEl>
                                          <p:spTgt spid="24"/>
                                        </p:tgtEl>
                                        <p:attrNameLst>
                                          <p:attrName>ppt_h</p:attrName>
                                        </p:attrNameLst>
                                      </p:cBhvr>
                                      <p:tavLst>
                                        <p:tav tm="0">
                                          <p:val>
                                            <p:fltVal val="0"/>
                                          </p:val>
                                        </p:tav>
                                        <p:tav tm="100000">
                                          <p:val>
                                            <p:strVal val="#ppt_h"/>
                                          </p:val>
                                        </p:tav>
                                      </p:tavLst>
                                    </p:anim>
                                    <p:anim calcmode="lin" valueType="num">
                                      <p:cBhvr>
                                        <p:cTn id="71" dur="750" fill="hold"/>
                                        <p:tgtEl>
                                          <p:spTgt spid="24"/>
                                        </p:tgtEl>
                                        <p:attrNameLst>
                                          <p:attrName>ppt_w</p:attrName>
                                        </p:attrNameLst>
                                      </p:cBhvr>
                                      <p:tavLst>
                                        <p:tav tm="0">
                                          <p:val>
                                            <p:fltVal val="0"/>
                                          </p:val>
                                        </p:tav>
                                        <p:tav tm="100000">
                                          <p:val>
                                            <p:strVal val="#ppt_w"/>
                                          </p:val>
                                        </p:tav>
                                      </p:tavLst>
                                    </p:anim>
                                  </p:childTnLst>
                                </p:cTn>
                              </p:par>
                            </p:childTnLst>
                          </p:cTn>
                        </p:par>
                        <p:par>
                          <p:cTn id="72" fill="hold">
                            <p:stCondLst>
                              <p:cond delay="4500"/>
                            </p:stCondLst>
                            <p:childTnLst>
                              <p:par>
                                <p:cTn id="73" presetID="14" presetClass="entr" presetSubtype="10"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randombar(horizontal)">
                                      <p:cBhvr>
                                        <p:cTn id="75" dur="400"/>
                                        <p:tgtEl>
                                          <p:spTgt spid="27"/>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randombar(horizontal)">
                                      <p:cBhvr>
                                        <p:cTn id="78" dur="400"/>
                                        <p:tgtEl>
                                          <p:spTgt spid="28"/>
                                        </p:tgtEl>
                                      </p:cBhvr>
                                    </p:animEffect>
                                  </p:childTnLst>
                                </p:cTn>
                              </p:par>
                            </p:childTnLst>
                          </p:cTn>
                        </p:par>
                        <p:par>
                          <p:cTn id="79" fill="hold">
                            <p:stCondLst>
                              <p:cond delay="5000"/>
                            </p:stCondLst>
                            <p:childTnLst>
                              <p:par>
                                <p:cTn id="80" presetID="35" presetClass="entr" presetSubtype="0"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750"/>
                                        <p:tgtEl>
                                          <p:spTgt spid="19"/>
                                        </p:tgtEl>
                                      </p:cBhvr>
                                    </p:animEffect>
                                    <p:anim calcmode="lin" valueType="num">
                                      <p:cBhvr>
                                        <p:cTn id="83" dur="750" fill="hold"/>
                                        <p:tgtEl>
                                          <p:spTgt spid="19"/>
                                        </p:tgtEl>
                                        <p:attrNameLst>
                                          <p:attrName>style.rotation</p:attrName>
                                        </p:attrNameLst>
                                      </p:cBhvr>
                                      <p:tavLst>
                                        <p:tav tm="0">
                                          <p:val>
                                            <p:fltVal val="720"/>
                                          </p:val>
                                        </p:tav>
                                        <p:tav tm="100000">
                                          <p:val>
                                            <p:fltVal val="0"/>
                                          </p:val>
                                        </p:tav>
                                      </p:tavLst>
                                    </p:anim>
                                    <p:anim calcmode="lin" valueType="num">
                                      <p:cBhvr>
                                        <p:cTn id="84" dur="750" fill="hold"/>
                                        <p:tgtEl>
                                          <p:spTgt spid="19"/>
                                        </p:tgtEl>
                                        <p:attrNameLst>
                                          <p:attrName>ppt_h</p:attrName>
                                        </p:attrNameLst>
                                      </p:cBhvr>
                                      <p:tavLst>
                                        <p:tav tm="0">
                                          <p:val>
                                            <p:fltVal val="0"/>
                                          </p:val>
                                        </p:tav>
                                        <p:tav tm="100000">
                                          <p:val>
                                            <p:strVal val="#ppt_h"/>
                                          </p:val>
                                        </p:tav>
                                      </p:tavLst>
                                    </p:anim>
                                    <p:anim calcmode="lin" valueType="num">
                                      <p:cBhvr>
                                        <p:cTn id="85" dur="750" fill="hold"/>
                                        <p:tgtEl>
                                          <p:spTgt spid="19"/>
                                        </p:tgtEl>
                                        <p:attrNameLst>
                                          <p:attrName>ppt_w</p:attrName>
                                        </p:attrNameLst>
                                      </p:cBhvr>
                                      <p:tavLst>
                                        <p:tav tm="0">
                                          <p:val>
                                            <p:fltVal val="0"/>
                                          </p:val>
                                        </p:tav>
                                        <p:tav tm="100000">
                                          <p:val>
                                            <p:strVal val="#ppt_w"/>
                                          </p:val>
                                        </p:tav>
                                      </p:tavLst>
                                    </p:anim>
                                  </p:childTnLst>
                                </p:cTn>
                              </p:par>
                            </p:childTnLst>
                          </p:cTn>
                        </p:par>
                        <p:par>
                          <p:cTn id="86" fill="hold">
                            <p:stCondLst>
                              <p:cond delay="6000"/>
                            </p:stCondLst>
                            <p:childTnLst>
                              <p:par>
                                <p:cTn id="87" presetID="14" presetClass="entr" presetSubtype="1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randombar(horizontal)">
                                      <p:cBhvr>
                                        <p:cTn id="89" dur="400"/>
                                        <p:tgtEl>
                                          <p:spTgt spid="29"/>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randombar(horizontal)">
                                      <p:cBhvr>
                                        <p:cTn id="92" dur="4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27" grpId="0"/>
      <p:bldP spid="28" grpId="0"/>
      <p:bldP spid="29" grpId="0"/>
      <p:bldP spid="30" grpId="0"/>
      <p:bldP spid="31" grpId="0"/>
      <p:bldP spid="32" grpId="0"/>
      <p:bldP spid="33" grpId="0"/>
      <p:bldP spid="34" grpId="0"/>
      <p:bldP spid="35"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 165"/>
          <p:cNvSpPr/>
          <p:nvPr/>
        </p:nvSpPr>
        <p:spPr>
          <a:xfrm>
            <a:off x="3064510" y="1725295"/>
            <a:ext cx="6628130" cy="638175"/>
          </a:xfrm>
          <a:prstGeom prst="rect">
            <a:avLst/>
          </a:prstGeom>
          <a:noFill/>
          <a:ln w="28575">
            <a:solidFill>
              <a:srgbClr val="B1A9A5"/>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 name=" 165"/>
          <p:cNvSpPr/>
          <p:nvPr/>
        </p:nvSpPr>
        <p:spPr>
          <a:xfrm>
            <a:off x="3064510" y="2647315"/>
            <a:ext cx="6628130" cy="638175"/>
          </a:xfrm>
          <a:prstGeom prst="rect">
            <a:avLst/>
          </a:prstGeom>
          <a:noFill/>
          <a:ln w="28575">
            <a:solidFill>
              <a:srgbClr val="B1A9A5"/>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 name=" 165"/>
          <p:cNvSpPr/>
          <p:nvPr/>
        </p:nvSpPr>
        <p:spPr>
          <a:xfrm>
            <a:off x="3064510" y="3569335"/>
            <a:ext cx="6628130" cy="638175"/>
          </a:xfrm>
          <a:prstGeom prst="rect">
            <a:avLst/>
          </a:prstGeom>
          <a:noFill/>
          <a:ln w="28575">
            <a:solidFill>
              <a:srgbClr val="B1A9A5"/>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 name=" 165"/>
          <p:cNvSpPr/>
          <p:nvPr/>
        </p:nvSpPr>
        <p:spPr>
          <a:xfrm>
            <a:off x="3064510" y="4491355"/>
            <a:ext cx="6628130" cy="638175"/>
          </a:xfrm>
          <a:prstGeom prst="rect">
            <a:avLst/>
          </a:prstGeom>
          <a:noFill/>
          <a:ln w="28575">
            <a:solidFill>
              <a:srgbClr val="B1A9A5"/>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5" name="矩形 84"/>
          <p:cNvSpPr/>
          <p:nvPr/>
        </p:nvSpPr>
        <p:spPr>
          <a:xfrm>
            <a:off x="881380" y="687705"/>
            <a:ext cx="3488690"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800" b="1" dirty="0">
                <a:solidFill>
                  <a:schemeClr val="tx1">
                    <a:lumMod val="65000"/>
                    <a:lumOff val="35000"/>
                  </a:schemeClr>
                </a:solidFill>
                <a:latin typeface="黑体" panose="02010609060101010101" charset="-122"/>
                <a:ea typeface="黑体" panose="02010609060101010101" charset="-122"/>
              </a:rPr>
              <a:t>目录 </a:t>
            </a:r>
            <a:r>
              <a:rPr lang="en-US" altLang="zh-CN" sz="2800" b="1" dirty="0">
                <a:solidFill>
                  <a:schemeClr val="tx1">
                    <a:lumMod val="65000"/>
                    <a:lumOff val="35000"/>
                  </a:schemeClr>
                </a:solidFill>
                <a:latin typeface="华文中宋" panose="02010600040101010101" charset="-122"/>
                <a:ea typeface="华文中宋" panose="02010600040101010101" charset="-122"/>
              </a:rPr>
              <a:t>CONTENTS</a:t>
            </a:r>
          </a:p>
        </p:txBody>
      </p:sp>
      <p:sp>
        <p:nvSpPr>
          <p:cNvPr id="184" name=" 184"/>
          <p:cNvSpPr/>
          <p:nvPr/>
        </p:nvSpPr>
        <p:spPr>
          <a:xfrm>
            <a:off x="3332173" y="1761173"/>
            <a:ext cx="566420" cy="566420"/>
          </a:xfrm>
          <a:prstGeom prst="ellipse">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 name="文本框 4"/>
          <p:cNvSpPr txBox="1"/>
          <p:nvPr/>
        </p:nvSpPr>
        <p:spPr>
          <a:xfrm>
            <a:off x="3870960" y="1733550"/>
            <a:ext cx="5439410" cy="543560"/>
          </a:xfrm>
          <a:prstGeom prst="rect">
            <a:avLst/>
          </a:prstGeom>
          <a:noFill/>
        </p:spPr>
        <p:txBody>
          <a:bodyPr wrap="square" lIns="68580" tIns="34290" rIns="68580" bIns="34290" rtlCol="0">
            <a:spAutoFit/>
          </a:bodyPr>
          <a:lstStyle/>
          <a:p>
            <a:pPr algn="ctr">
              <a:lnSpc>
                <a:spcPct val="130000"/>
              </a:lnSpc>
            </a:pPr>
            <a:r>
              <a:rPr lang="zh-CN" altLang="en-US" sz="2400" dirty="0">
                <a:solidFill>
                  <a:schemeClr val="tx1">
                    <a:lumMod val="75000"/>
                    <a:lumOff val="25000"/>
                  </a:schemeClr>
                </a:solidFill>
                <a:latin typeface="微软雅黑" panose="020B0503020204020204" charset="-122"/>
                <a:ea typeface="微软雅黑" panose="020B0503020204020204" charset="-122"/>
              </a:rPr>
              <a:t>请在此粘贴或者输入您的文字内容</a:t>
            </a:r>
          </a:p>
        </p:txBody>
      </p:sp>
      <p:sp>
        <p:nvSpPr>
          <p:cNvPr id="87" name="文本框 18"/>
          <p:cNvSpPr txBox="1"/>
          <p:nvPr/>
        </p:nvSpPr>
        <p:spPr>
          <a:xfrm>
            <a:off x="3376717" y="1844340"/>
            <a:ext cx="477332" cy="405881"/>
          </a:xfrm>
          <a:prstGeom prst="rect">
            <a:avLst/>
          </a:prstGeom>
          <a:noFill/>
        </p:spPr>
        <p:txBody>
          <a:bodyPr wrap="square" lIns="51435" tIns="25718" rIns="51435" bIns="25718" rtlCol="0">
            <a:spAutoFit/>
          </a:bodyPr>
          <a:lstStyle/>
          <a:p>
            <a:pPr algn="ctr"/>
            <a:r>
              <a:rPr lang="en-US" altLang="zh-CN" sz="2300" dirty="0">
                <a:solidFill>
                  <a:schemeClr val="bg1"/>
                </a:solidFill>
                <a:latin typeface="Impact" panose="020B0806030902050204" pitchFamily="34" charset="0"/>
              </a:rPr>
              <a:t>01</a:t>
            </a:r>
          </a:p>
        </p:txBody>
      </p:sp>
      <p:sp>
        <p:nvSpPr>
          <p:cNvPr id="6" name=" 184"/>
          <p:cNvSpPr/>
          <p:nvPr/>
        </p:nvSpPr>
        <p:spPr>
          <a:xfrm>
            <a:off x="3332173" y="2683193"/>
            <a:ext cx="566420" cy="566420"/>
          </a:xfrm>
          <a:prstGeom prst="ellipse">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 name="文本框 6"/>
          <p:cNvSpPr txBox="1"/>
          <p:nvPr/>
        </p:nvSpPr>
        <p:spPr>
          <a:xfrm>
            <a:off x="3870960" y="2639060"/>
            <a:ext cx="5439410" cy="543560"/>
          </a:xfrm>
          <a:prstGeom prst="rect">
            <a:avLst/>
          </a:prstGeom>
          <a:noFill/>
        </p:spPr>
        <p:txBody>
          <a:bodyPr wrap="square" lIns="68580" tIns="34290" rIns="68580" bIns="34290" rtlCol="0">
            <a:spAutoFit/>
          </a:bodyPr>
          <a:lstStyle/>
          <a:p>
            <a:pPr algn="ctr">
              <a:lnSpc>
                <a:spcPct val="130000"/>
              </a:lnSpc>
            </a:pPr>
            <a:r>
              <a:rPr lang="zh-CN" altLang="en-US" sz="2400" dirty="0">
                <a:solidFill>
                  <a:schemeClr val="tx1">
                    <a:lumMod val="75000"/>
                    <a:lumOff val="25000"/>
                  </a:schemeClr>
                </a:solidFill>
                <a:latin typeface="微软雅黑" panose="020B0503020204020204" charset="-122"/>
                <a:ea typeface="微软雅黑" panose="020B0503020204020204" charset="-122"/>
              </a:rPr>
              <a:t>请在此粘贴或者输入您的文字内容</a:t>
            </a:r>
          </a:p>
        </p:txBody>
      </p:sp>
      <p:sp>
        <p:nvSpPr>
          <p:cNvPr id="8" name="文本框 18"/>
          <p:cNvSpPr txBox="1"/>
          <p:nvPr/>
        </p:nvSpPr>
        <p:spPr>
          <a:xfrm>
            <a:off x="3376717" y="2763462"/>
            <a:ext cx="477332" cy="404495"/>
          </a:xfrm>
          <a:prstGeom prst="rect">
            <a:avLst/>
          </a:prstGeom>
          <a:noFill/>
        </p:spPr>
        <p:txBody>
          <a:bodyPr wrap="square" lIns="51435" tIns="25718" rIns="51435" bIns="25718" rtlCol="0">
            <a:spAutoFit/>
          </a:bodyPr>
          <a:lstStyle/>
          <a:p>
            <a:pPr algn="ctr"/>
            <a:r>
              <a:rPr lang="en-US" altLang="zh-CN" sz="2300" dirty="0">
                <a:solidFill>
                  <a:schemeClr val="bg1"/>
                </a:solidFill>
                <a:latin typeface="Impact" panose="020B0806030902050204" pitchFamily="34" charset="0"/>
              </a:rPr>
              <a:t>02</a:t>
            </a:r>
          </a:p>
        </p:txBody>
      </p:sp>
      <p:sp>
        <p:nvSpPr>
          <p:cNvPr id="9" name=" 184"/>
          <p:cNvSpPr/>
          <p:nvPr/>
        </p:nvSpPr>
        <p:spPr>
          <a:xfrm>
            <a:off x="3332173" y="3605213"/>
            <a:ext cx="566420" cy="566420"/>
          </a:xfrm>
          <a:prstGeom prst="ellipse">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0" name="文本框 9"/>
          <p:cNvSpPr txBox="1"/>
          <p:nvPr/>
        </p:nvSpPr>
        <p:spPr>
          <a:xfrm>
            <a:off x="3870960" y="3663950"/>
            <a:ext cx="5439410" cy="543560"/>
          </a:xfrm>
          <a:prstGeom prst="rect">
            <a:avLst/>
          </a:prstGeom>
          <a:noFill/>
        </p:spPr>
        <p:txBody>
          <a:bodyPr wrap="square" lIns="68580" tIns="34290" rIns="68580" bIns="34290" rtlCol="0">
            <a:spAutoFit/>
          </a:bodyPr>
          <a:lstStyle/>
          <a:p>
            <a:pPr algn="ctr">
              <a:lnSpc>
                <a:spcPct val="130000"/>
              </a:lnSpc>
            </a:pPr>
            <a:r>
              <a:rPr lang="zh-CN" altLang="en-US" sz="2400" dirty="0">
                <a:solidFill>
                  <a:schemeClr val="tx1">
                    <a:lumMod val="75000"/>
                    <a:lumOff val="25000"/>
                  </a:schemeClr>
                </a:solidFill>
                <a:latin typeface="微软雅黑" panose="020B0503020204020204" charset="-122"/>
                <a:ea typeface="微软雅黑" panose="020B0503020204020204" charset="-122"/>
              </a:rPr>
              <a:t>请在此粘贴或者输入您的文字内容</a:t>
            </a:r>
          </a:p>
        </p:txBody>
      </p:sp>
      <p:sp>
        <p:nvSpPr>
          <p:cNvPr id="11" name="文本框 18"/>
          <p:cNvSpPr txBox="1"/>
          <p:nvPr/>
        </p:nvSpPr>
        <p:spPr>
          <a:xfrm>
            <a:off x="3376717" y="3685482"/>
            <a:ext cx="477332" cy="404495"/>
          </a:xfrm>
          <a:prstGeom prst="rect">
            <a:avLst/>
          </a:prstGeom>
          <a:noFill/>
        </p:spPr>
        <p:txBody>
          <a:bodyPr wrap="square" lIns="51435" tIns="25718" rIns="51435" bIns="25718" rtlCol="0">
            <a:spAutoFit/>
          </a:bodyPr>
          <a:lstStyle/>
          <a:p>
            <a:pPr algn="ctr"/>
            <a:r>
              <a:rPr lang="en-US" altLang="zh-CN" sz="2300" dirty="0">
                <a:solidFill>
                  <a:schemeClr val="bg1"/>
                </a:solidFill>
                <a:latin typeface="Impact" panose="020B0806030902050204" pitchFamily="34" charset="0"/>
              </a:rPr>
              <a:t>03</a:t>
            </a:r>
          </a:p>
        </p:txBody>
      </p:sp>
      <p:sp>
        <p:nvSpPr>
          <p:cNvPr id="12" name=" 184"/>
          <p:cNvSpPr/>
          <p:nvPr/>
        </p:nvSpPr>
        <p:spPr>
          <a:xfrm>
            <a:off x="3332173" y="4527233"/>
            <a:ext cx="566420" cy="566420"/>
          </a:xfrm>
          <a:prstGeom prst="ellipse">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 name="文本框 12"/>
          <p:cNvSpPr txBox="1"/>
          <p:nvPr/>
        </p:nvSpPr>
        <p:spPr>
          <a:xfrm>
            <a:off x="3870960" y="4569460"/>
            <a:ext cx="5439410" cy="543560"/>
          </a:xfrm>
          <a:prstGeom prst="rect">
            <a:avLst/>
          </a:prstGeom>
          <a:noFill/>
        </p:spPr>
        <p:txBody>
          <a:bodyPr wrap="square" lIns="68580" tIns="34290" rIns="68580" bIns="34290" rtlCol="0">
            <a:spAutoFit/>
          </a:bodyPr>
          <a:lstStyle/>
          <a:p>
            <a:pPr algn="ctr">
              <a:lnSpc>
                <a:spcPct val="130000"/>
              </a:lnSpc>
            </a:pPr>
            <a:r>
              <a:rPr lang="zh-CN" altLang="en-US" sz="2400" dirty="0">
                <a:solidFill>
                  <a:schemeClr val="tx1">
                    <a:lumMod val="75000"/>
                    <a:lumOff val="25000"/>
                  </a:schemeClr>
                </a:solidFill>
                <a:latin typeface="微软雅黑" panose="020B0503020204020204" charset="-122"/>
                <a:ea typeface="微软雅黑" panose="020B0503020204020204" charset="-122"/>
              </a:rPr>
              <a:t>请在此粘贴或者输入您的文字内容</a:t>
            </a:r>
          </a:p>
        </p:txBody>
      </p:sp>
      <p:sp>
        <p:nvSpPr>
          <p:cNvPr id="14" name="文本框 18"/>
          <p:cNvSpPr txBox="1"/>
          <p:nvPr/>
        </p:nvSpPr>
        <p:spPr>
          <a:xfrm>
            <a:off x="3376717" y="4607502"/>
            <a:ext cx="477332" cy="404495"/>
          </a:xfrm>
          <a:prstGeom prst="rect">
            <a:avLst/>
          </a:prstGeom>
          <a:noFill/>
        </p:spPr>
        <p:txBody>
          <a:bodyPr wrap="square" lIns="51435" tIns="25718" rIns="51435" bIns="25718" rtlCol="0">
            <a:spAutoFit/>
          </a:bodyPr>
          <a:lstStyle/>
          <a:p>
            <a:pPr algn="ctr"/>
            <a:r>
              <a:rPr lang="en-US" altLang="zh-CN" sz="2300" dirty="0">
                <a:solidFill>
                  <a:schemeClr val="bg1"/>
                </a:solidFill>
                <a:latin typeface="Impact" panose="020B0806030902050204" pitchFamily="34" charset="0"/>
              </a:rPr>
              <a:t>04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文本框 11"/>
          <p:cNvSpPr txBox="1"/>
          <p:nvPr/>
        </p:nvSpPr>
        <p:spPr>
          <a:xfrm>
            <a:off x="5586095" y="1310005"/>
            <a:ext cx="1102995" cy="1310640"/>
          </a:xfrm>
          <a:prstGeom prst="rect">
            <a:avLst/>
          </a:prstGeom>
          <a:noFill/>
        </p:spPr>
        <p:txBody>
          <a:bodyPr wrap="square" rtlCol="0">
            <a:spAutoFit/>
          </a:bodyPr>
          <a:lstStyle/>
          <a:p>
            <a:pPr algn="l"/>
            <a:r>
              <a:rPr lang="zh-CN" altLang="en-US" sz="8000" b="1" kern="8400" spc="840" dirty="0">
                <a:solidFill>
                  <a:srgbClr val="030303"/>
                </a:solidFill>
                <a:latin typeface="华文中宋" panose="02010600040101010101" charset="-122"/>
                <a:ea typeface="华文中宋" panose="02010600040101010101" charset="-122"/>
              </a:rPr>
              <a:t>章</a:t>
            </a:r>
          </a:p>
        </p:txBody>
      </p:sp>
      <p:sp>
        <p:nvSpPr>
          <p:cNvPr id="4" name="文本框 3"/>
          <p:cNvSpPr txBox="1"/>
          <p:nvPr/>
        </p:nvSpPr>
        <p:spPr>
          <a:xfrm>
            <a:off x="6107430" y="2308860"/>
            <a:ext cx="1102995" cy="1310640"/>
          </a:xfrm>
          <a:prstGeom prst="rect">
            <a:avLst/>
          </a:prstGeom>
          <a:noFill/>
        </p:spPr>
        <p:txBody>
          <a:bodyPr wrap="square" rtlCol="0">
            <a:spAutoFit/>
          </a:bodyPr>
          <a:lstStyle/>
          <a:p>
            <a:pPr algn="l"/>
            <a:r>
              <a:rPr lang="zh-CN" altLang="en-US" sz="8000" b="1" kern="8400" spc="840" dirty="0">
                <a:solidFill>
                  <a:srgbClr val="030303"/>
                </a:solidFill>
                <a:latin typeface="华文中宋" panose="02010600040101010101" charset="-122"/>
                <a:ea typeface="华文中宋" panose="02010600040101010101" charset="-122"/>
              </a:rPr>
              <a:t>节</a:t>
            </a:r>
          </a:p>
        </p:txBody>
      </p:sp>
      <p:sp>
        <p:nvSpPr>
          <p:cNvPr id="184" name=" 184"/>
          <p:cNvSpPr/>
          <p:nvPr/>
        </p:nvSpPr>
        <p:spPr>
          <a:xfrm>
            <a:off x="5748020" y="2550795"/>
            <a:ext cx="199390" cy="199390"/>
          </a:xfrm>
          <a:prstGeom prst="ellipse">
            <a:avLst/>
          </a:prstGeom>
          <a:noFill/>
          <a:ln w="28575">
            <a:solidFill>
              <a:srgbClr val="B1A9A5"/>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 name=" 184"/>
          <p:cNvSpPr/>
          <p:nvPr/>
        </p:nvSpPr>
        <p:spPr>
          <a:xfrm>
            <a:off x="6051550" y="2550795"/>
            <a:ext cx="199390" cy="199390"/>
          </a:xfrm>
          <a:prstGeom prst="ellipse">
            <a:avLst/>
          </a:prstGeom>
          <a:noFill/>
          <a:ln w="28575">
            <a:solidFill>
              <a:srgbClr val="B1A9A5"/>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pic>
        <p:nvPicPr>
          <p:cNvPr id="6" name="图片 5" descr="5de101964d001b5eb0b8e18458c80e73"/>
          <p:cNvPicPr>
            <a:picLocks noChangeAspect="1"/>
          </p:cNvPicPr>
          <p:nvPr/>
        </p:nvPicPr>
        <p:blipFill>
          <a:blip r:embed="rId3"/>
          <a:stretch>
            <a:fillRect/>
          </a:stretch>
        </p:blipFill>
        <p:spPr>
          <a:xfrm>
            <a:off x="6292850" y="3491865"/>
            <a:ext cx="572770" cy="763270"/>
          </a:xfrm>
          <a:prstGeom prst="rect">
            <a:avLst/>
          </a:prstGeom>
        </p:spPr>
      </p:pic>
      <p:sp>
        <p:nvSpPr>
          <p:cNvPr id="14" name="Rectangle 3"/>
          <p:cNvSpPr txBox="1">
            <a:spLocks noChangeArrowheads="1"/>
          </p:cNvSpPr>
          <p:nvPr/>
        </p:nvSpPr>
        <p:spPr bwMode="auto">
          <a:xfrm flipH="1">
            <a:off x="6007100" y="2847975"/>
            <a:ext cx="285750" cy="2459990"/>
          </a:xfrm>
          <a:prstGeom prst="rect">
            <a:avLst/>
          </a:prstGeom>
          <a:noFill/>
        </p:spPr>
        <p:txBody>
          <a:bodyPr vert="eaVert"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r>
              <a:rPr lang="en-US" altLang="ko-KR" sz="935" b="0" dirty="0" err="1">
                <a:solidFill>
                  <a:schemeClr val="tx1"/>
                </a:solidFill>
                <a:effectLst/>
                <a:latin typeface="华文中宋" panose="02010600040101010101" charset="-122"/>
                <a:ea typeface="华文中宋" panose="02010600040101010101" charset="-122"/>
                <a:sym typeface="+mn-ea"/>
              </a:rPr>
              <a:t>Powerpoint</a:t>
            </a:r>
            <a:r>
              <a:rPr lang="en-US" altLang="ko-KR" sz="935" b="0">
                <a:solidFill>
                  <a:schemeClr val="tx1"/>
                </a:solidFill>
                <a:effectLst/>
                <a:latin typeface="华文中宋" panose="02010600040101010101" charset="-122"/>
                <a:ea typeface="华文中宋" panose="02010600040101010101" charset="-122"/>
                <a:sym typeface="+mn-ea"/>
              </a:rPr>
              <a:t> is a complete presentation graphic package it gives you everyt</a:t>
            </a:r>
            <a:endParaRPr lang="en-US" altLang="ko-KR" sz="935" b="0" dirty="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
        <p:nvSpPr>
          <p:cNvPr id="35" name="Rectangle 4"/>
          <p:cNvSpPr txBox="1">
            <a:spLocks noChangeArrowheads="1"/>
          </p:cNvSpPr>
          <p:nvPr/>
        </p:nvSpPr>
        <p:spPr bwMode="auto">
          <a:xfrm>
            <a:off x="5675630" y="2127250"/>
            <a:ext cx="292100" cy="309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1400" b="0" dirty="0">
                <a:solidFill>
                  <a:schemeClr val="tx1"/>
                </a:solidFill>
                <a:latin typeface="华文中宋" panose="02010600040101010101" charset="-122"/>
                <a:ea typeface="华文中宋" panose="02010600040101010101" charset="-122"/>
              </a:rPr>
              <a:t>这里可以输入公司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35"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矩形 84"/>
          <p:cNvSpPr/>
          <p:nvPr/>
        </p:nvSpPr>
        <p:spPr>
          <a:xfrm>
            <a:off x="3617595" y="347345"/>
            <a:ext cx="4964430"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lumMod val="65000"/>
                    <a:lumOff val="35000"/>
                  </a:schemeClr>
                </a:solidFill>
                <a:latin typeface="华文中宋" panose="02010600040101010101" charset="-122"/>
                <a:ea typeface="华文中宋" panose="02010600040101010101" charset="-122"/>
              </a:rPr>
              <a:t>单击此处添加标题  </a:t>
            </a:r>
          </a:p>
          <a:p>
            <a:pPr algn="ctr"/>
            <a:r>
              <a:rPr lang="en-US" altLang="zh-CN" sz="1400" dirty="0">
                <a:solidFill>
                  <a:schemeClr val="tx1">
                    <a:lumMod val="65000"/>
                    <a:lumOff val="35000"/>
                  </a:schemeClr>
                </a:solidFill>
                <a:latin typeface="华文中宋" panose="02010600040101010101" charset="-122"/>
                <a:ea typeface="华文中宋" panose="02010600040101010101" charset="-122"/>
              </a:rPr>
              <a:t>Click here to add a title</a:t>
            </a:r>
          </a:p>
        </p:txBody>
      </p:sp>
      <p:sp>
        <p:nvSpPr>
          <p:cNvPr id="6" name="十字箭头 5"/>
          <p:cNvSpPr/>
          <p:nvPr/>
        </p:nvSpPr>
        <p:spPr>
          <a:xfrm>
            <a:off x="4224584" y="1519822"/>
            <a:ext cx="3823759" cy="3823759"/>
          </a:xfrm>
          <a:prstGeom prst="quadArrow">
            <a:avLst>
              <a:gd name="adj1" fmla="val 2000"/>
              <a:gd name="adj2" fmla="val 4000"/>
              <a:gd name="adj3" fmla="val 5000"/>
            </a:avLst>
          </a:prstGeom>
          <a:solidFill>
            <a:srgbClr val="B1A9A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7" name="组合 6"/>
          <p:cNvGrpSpPr/>
          <p:nvPr/>
        </p:nvGrpSpPr>
        <p:grpSpPr>
          <a:xfrm>
            <a:off x="4473130" y="1768367"/>
            <a:ext cx="1529503" cy="1529503"/>
            <a:chOff x="4432666" y="1953520"/>
            <a:chExt cx="1529503" cy="1529503"/>
          </a:xfrm>
        </p:grpSpPr>
        <p:sp>
          <p:nvSpPr>
            <p:cNvPr id="8" name="任意多边形 7"/>
            <p:cNvSpPr/>
            <p:nvPr/>
          </p:nvSpPr>
          <p:spPr>
            <a:xfrm>
              <a:off x="4432666" y="1953520"/>
              <a:ext cx="1529503" cy="1529503"/>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rgbClr val="BBB0A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7512" tIns="287512" rIns="287512" bIns="287512" numCol="1" spcCol="1270" anchor="ctr" anchorCtr="0">
              <a:noAutofit/>
            </a:bodyPr>
            <a:lstStyle/>
            <a:p>
              <a:pPr algn="ctr" defTabSz="1233170">
                <a:lnSpc>
                  <a:spcPct val="90000"/>
                </a:lnSpc>
                <a:spcBef>
                  <a:spcPct val="0"/>
                </a:spcBef>
                <a:spcAft>
                  <a:spcPct val="35000"/>
                </a:spcAft>
              </a:pPr>
              <a:endParaRPr lang="zh-CN" altLang="en-US" sz="3735" dirty="0"/>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5114" y="2315966"/>
              <a:ext cx="804605" cy="804605"/>
            </a:xfrm>
            <a:prstGeom prst="rect">
              <a:avLst/>
            </a:prstGeom>
          </p:spPr>
        </p:pic>
      </p:grpSp>
      <p:grpSp>
        <p:nvGrpSpPr>
          <p:cNvPr id="10" name="组合 9"/>
          <p:cNvGrpSpPr/>
          <p:nvPr/>
        </p:nvGrpSpPr>
        <p:grpSpPr>
          <a:xfrm>
            <a:off x="4473130" y="3565533"/>
            <a:ext cx="1529503" cy="1529503"/>
            <a:chOff x="4432666" y="3750686"/>
            <a:chExt cx="1529503" cy="1529503"/>
          </a:xfrm>
        </p:grpSpPr>
        <p:sp>
          <p:nvSpPr>
            <p:cNvPr id="11" name="任意多边形 10"/>
            <p:cNvSpPr/>
            <p:nvPr/>
          </p:nvSpPr>
          <p:spPr>
            <a:xfrm>
              <a:off x="4432666" y="3750686"/>
              <a:ext cx="1529503" cy="1529503"/>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rgbClr val="BBB1A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7512" tIns="287512" rIns="287512" bIns="287512" numCol="1" spcCol="1270" anchor="ctr" anchorCtr="0">
              <a:noAutofit/>
            </a:bodyPr>
            <a:lstStyle/>
            <a:p>
              <a:pPr algn="ctr" defTabSz="1233170">
                <a:lnSpc>
                  <a:spcPct val="90000"/>
                </a:lnSpc>
                <a:spcBef>
                  <a:spcPct val="0"/>
                </a:spcBef>
                <a:spcAft>
                  <a:spcPct val="35000"/>
                </a:spcAft>
              </a:pPr>
              <a:endParaRPr lang="zh-CN" altLang="en-US" sz="3735"/>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774" y="4043880"/>
              <a:ext cx="945284" cy="945284"/>
            </a:xfrm>
            <a:prstGeom prst="rect">
              <a:avLst/>
            </a:prstGeom>
          </p:spPr>
        </p:pic>
      </p:grpSp>
      <p:grpSp>
        <p:nvGrpSpPr>
          <p:cNvPr id="13" name="组合 12"/>
          <p:cNvGrpSpPr/>
          <p:nvPr/>
        </p:nvGrpSpPr>
        <p:grpSpPr>
          <a:xfrm>
            <a:off x="6270296" y="1768367"/>
            <a:ext cx="1529503" cy="1529503"/>
            <a:chOff x="6229832" y="1953520"/>
            <a:chExt cx="1529503" cy="1529503"/>
          </a:xfrm>
        </p:grpSpPr>
        <p:sp>
          <p:nvSpPr>
            <p:cNvPr id="14" name="任意多边形 13"/>
            <p:cNvSpPr/>
            <p:nvPr/>
          </p:nvSpPr>
          <p:spPr>
            <a:xfrm>
              <a:off x="6229832" y="1953520"/>
              <a:ext cx="1529503" cy="1529503"/>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rgbClr val="B1A9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7512" tIns="287512" rIns="287512" bIns="287512" numCol="1" spcCol="1270" anchor="ctr" anchorCtr="0">
              <a:noAutofit/>
            </a:bodyPr>
            <a:lstStyle/>
            <a:p>
              <a:pPr algn="ctr" defTabSz="1233170">
                <a:lnSpc>
                  <a:spcPct val="90000"/>
                </a:lnSpc>
                <a:spcBef>
                  <a:spcPct val="0"/>
                </a:spcBef>
                <a:spcAft>
                  <a:spcPct val="35000"/>
                </a:spcAft>
              </a:pPr>
              <a:endParaRPr lang="zh-CN" altLang="en-US" sz="3735"/>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0767" y="2435557"/>
              <a:ext cx="1046362" cy="565425"/>
            </a:xfrm>
            <a:prstGeom prst="rect">
              <a:avLst/>
            </a:prstGeom>
          </p:spPr>
        </p:pic>
      </p:grpSp>
      <p:grpSp>
        <p:nvGrpSpPr>
          <p:cNvPr id="16" name="组合 15"/>
          <p:cNvGrpSpPr/>
          <p:nvPr/>
        </p:nvGrpSpPr>
        <p:grpSpPr>
          <a:xfrm>
            <a:off x="6270296" y="3565533"/>
            <a:ext cx="1529503" cy="1529503"/>
            <a:chOff x="6229832" y="3750686"/>
            <a:chExt cx="1529503" cy="1529503"/>
          </a:xfrm>
        </p:grpSpPr>
        <p:sp>
          <p:nvSpPr>
            <p:cNvPr id="17" name="任意多边形 16"/>
            <p:cNvSpPr/>
            <p:nvPr/>
          </p:nvSpPr>
          <p:spPr>
            <a:xfrm>
              <a:off x="6229832" y="3750686"/>
              <a:ext cx="1529503" cy="1529503"/>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rgbClr val="BCB7B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7512" tIns="287512" rIns="287512" bIns="287512" numCol="1" spcCol="1270" anchor="ctr" anchorCtr="0">
              <a:noAutofit/>
            </a:bodyPr>
            <a:lstStyle/>
            <a:p>
              <a:pPr algn="ctr" defTabSz="1233170">
                <a:lnSpc>
                  <a:spcPct val="90000"/>
                </a:lnSpc>
                <a:spcBef>
                  <a:spcPct val="0"/>
                </a:spcBef>
                <a:spcAft>
                  <a:spcPct val="35000"/>
                </a:spcAft>
              </a:pPr>
              <a:endParaRPr lang="zh-CN" altLang="en-US" sz="3735"/>
            </a:p>
          </p:txBody>
        </p:sp>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6360" y="4090165"/>
              <a:ext cx="855175" cy="855175"/>
            </a:xfrm>
            <a:prstGeom prst="rect">
              <a:avLst/>
            </a:prstGeom>
          </p:spPr>
        </p:pic>
      </p:grpSp>
      <p:grpSp>
        <p:nvGrpSpPr>
          <p:cNvPr id="19" name="组合 18"/>
          <p:cNvGrpSpPr/>
          <p:nvPr/>
        </p:nvGrpSpPr>
        <p:grpSpPr>
          <a:xfrm>
            <a:off x="1566815" y="1739986"/>
            <a:ext cx="2808079" cy="1429647"/>
            <a:chOff x="1127500" y="1925139"/>
            <a:chExt cx="2808078" cy="1429649"/>
          </a:xfrm>
        </p:grpSpPr>
        <p:sp>
          <p:nvSpPr>
            <p:cNvPr id="20" name="文本框 33"/>
            <p:cNvSpPr txBox="1"/>
            <p:nvPr/>
          </p:nvSpPr>
          <p:spPr>
            <a:xfrm>
              <a:off x="1127501" y="1925139"/>
              <a:ext cx="2808075" cy="434341"/>
            </a:xfrm>
            <a:prstGeom prst="rect">
              <a:avLst/>
            </a:prstGeom>
            <a:noFill/>
          </p:spPr>
          <p:txBody>
            <a:bodyPr wrap="square" rtlCol="0">
              <a:spAutoFit/>
            </a:bodyPr>
            <a:lstStyle/>
            <a:p>
              <a:pPr algn="r">
                <a:lnSpc>
                  <a:spcPct val="90000"/>
                </a:lnSpc>
                <a:spcBef>
                  <a:spcPts val="750"/>
                </a:spcBef>
              </a:pPr>
              <a:r>
                <a:rPr lang="zh-CN" altLang="en-US" sz="2135" b="1" dirty="0">
                  <a:solidFill>
                    <a:schemeClr val="tx1">
                      <a:lumMod val="75000"/>
                      <a:lumOff val="25000"/>
                    </a:schemeClr>
                  </a:solidFill>
                  <a:latin typeface="微软雅黑" panose="020B0503020204020204" charset="-122"/>
                  <a:ea typeface="微软雅黑" panose="020B0503020204020204" charset="-122"/>
                </a:rPr>
                <a:t>添加标题</a:t>
              </a:r>
            </a:p>
          </p:txBody>
        </p:sp>
        <p:sp>
          <p:nvSpPr>
            <p:cNvPr id="21" name="文本框 34"/>
            <p:cNvSpPr txBox="1"/>
            <p:nvPr/>
          </p:nvSpPr>
          <p:spPr>
            <a:xfrm>
              <a:off x="1127500" y="2201626"/>
              <a:ext cx="2808078" cy="1153162"/>
            </a:xfrm>
            <a:prstGeom prst="rect">
              <a:avLst/>
            </a:prstGeom>
            <a:noFill/>
          </p:spPr>
          <p:txBody>
            <a:bodyPr wrap="square" rtlCol="0">
              <a:spAutoFit/>
            </a:bodyPr>
            <a:lstStyle/>
            <a:p>
              <a:pPr algn="just">
                <a:lnSpc>
                  <a:spcPct val="130000"/>
                </a:lnSpc>
              </a:pPr>
              <a:r>
                <a:rPr lang="zh-CN" altLang="en-US" sz="1335" dirty="0">
                  <a:solidFill>
                    <a:schemeClr val="tx1">
                      <a:lumMod val="75000"/>
                      <a:lumOff val="25000"/>
                    </a:schemeClr>
                  </a:solidFill>
                  <a:latin typeface="微软雅黑" panose="020B0503020204020204" charset="-122"/>
                  <a:ea typeface="微软雅黑" panose="020B0503020204020204" charset="-122"/>
                </a:rPr>
                <a:t>单击添加文本单击添加文本单击添加文本单击添加文本单击添加文本单击添加文本单击添加文本单击添加文本单击添加文本</a:t>
              </a:r>
            </a:p>
          </p:txBody>
        </p:sp>
      </p:grpSp>
      <p:grpSp>
        <p:nvGrpSpPr>
          <p:cNvPr id="22" name="组合 21"/>
          <p:cNvGrpSpPr/>
          <p:nvPr/>
        </p:nvGrpSpPr>
        <p:grpSpPr>
          <a:xfrm>
            <a:off x="1566815" y="3537150"/>
            <a:ext cx="2808079" cy="1429647"/>
            <a:chOff x="1127500" y="3722304"/>
            <a:chExt cx="2808078" cy="1429648"/>
          </a:xfrm>
        </p:grpSpPr>
        <p:sp>
          <p:nvSpPr>
            <p:cNvPr id="23" name="文本框 37"/>
            <p:cNvSpPr txBox="1"/>
            <p:nvPr/>
          </p:nvSpPr>
          <p:spPr>
            <a:xfrm>
              <a:off x="1127501" y="3722304"/>
              <a:ext cx="2808075" cy="434340"/>
            </a:xfrm>
            <a:prstGeom prst="rect">
              <a:avLst/>
            </a:prstGeom>
            <a:noFill/>
          </p:spPr>
          <p:txBody>
            <a:bodyPr wrap="square" rtlCol="0">
              <a:spAutoFit/>
            </a:bodyPr>
            <a:lstStyle/>
            <a:p>
              <a:pPr algn="r">
                <a:lnSpc>
                  <a:spcPct val="90000"/>
                </a:lnSpc>
                <a:spcBef>
                  <a:spcPts val="750"/>
                </a:spcBef>
              </a:pPr>
              <a:r>
                <a:rPr lang="zh-CN" altLang="en-US" sz="2135" b="1" dirty="0">
                  <a:solidFill>
                    <a:schemeClr val="tx1">
                      <a:lumMod val="75000"/>
                      <a:lumOff val="25000"/>
                    </a:schemeClr>
                  </a:solidFill>
                  <a:latin typeface="微软雅黑" panose="020B0503020204020204" charset="-122"/>
                  <a:ea typeface="微软雅黑" panose="020B0503020204020204" charset="-122"/>
                </a:rPr>
                <a:t>添加标题</a:t>
              </a:r>
            </a:p>
          </p:txBody>
        </p:sp>
        <p:sp>
          <p:nvSpPr>
            <p:cNvPr id="24" name="文本框 38"/>
            <p:cNvSpPr txBox="1"/>
            <p:nvPr/>
          </p:nvSpPr>
          <p:spPr>
            <a:xfrm>
              <a:off x="1127500" y="3998791"/>
              <a:ext cx="2808078" cy="1153161"/>
            </a:xfrm>
            <a:prstGeom prst="rect">
              <a:avLst/>
            </a:prstGeom>
            <a:noFill/>
          </p:spPr>
          <p:txBody>
            <a:bodyPr wrap="square" rtlCol="0">
              <a:spAutoFit/>
            </a:bodyPr>
            <a:lstStyle/>
            <a:p>
              <a:pPr algn="just">
                <a:lnSpc>
                  <a:spcPct val="130000"/>
                </a:lnSpc>
              </a:pPr>
              <a:r>
                <a:rPr lang="zh-CN" altLang="en-US" sz="1335" dirty="0">
                  <a:solidFill>
                    <a:schemeClr val="tx1">
                      <a:lumMod val="75000"/>
                      <a:lumOff val="25000"/>
                    </a:schemeClr>
                  </a:solidFill>
                  <a:latin typeface="微软雅黑" panose="020B0503020204020204" charset="-122"/>
                  <a:ea typeface="微软雅黑" panose="020B0503020204020204" charset="-122"/>
                </a:rPr>
                <a:t>单击添加文本单击添加文本单击添加文本单击添加文本单击添加文本单击添加文本单击添加文本单击添加文本单击添加文本</a:t>
              </a:r>
            </a:p>
          </p:txBody>
        </p:sp>
      </p:grpSp>
      <p:grpSp>
        <p:nvGrpSpPr>
          <p:cNvPr id="25" name="组合 24"/>
          <p:cNvGrpSpPr/>
          <p:nvPr/>
        </p:nvGrpSpPr>
        <p:grpSpPr>
          <a:xfrm>
            <a:off x="7903519" y="1739986"/>
            <a:ext cx="2808077" cy="1429647"/>
            <a:chOff x="8248815" y="1925139"/>
            <a:chExt cx="2808077" cy="1429648"/>
          </a:xfrm>
        </p:grpSpPr>
        <p:sp>
          <p:nvSpPr>
            <p:cNvPr id="26" name="文本框 39"/>
            <p:cNvSpPr txBox="1"/>
            <p:nvPr/>
          </p:nvSpPr>
          <p:spPr>
            <a:xfrm>
              <a:off x="8248815" y="1925139"/>
              <a:ext cx="2808075" cy="434340"/>
            </a:xfrm>
            <a:prstGeom prst="rect">
              <a:avLst/>
            </a:prstGeom>
            <a:noFill/>
          </p:spPr>
          <p:txBody>
            <a:bodyPr wrap="square" rtlCol="0">
              <a:spAutoFit/>
            </a:bodyPr>
            <a:lstStyle/>
            <a:p>
              <a:pPr>
                <a:lnSpc>
                  <a:spcPct val="90000"/>
                </a:lnSpc>
                <a:spcBef>
                  <a:spcPts val="750"/>
                </a:spcBef>
              </a:pPr>
              <a:r>
                <a:rPr lang="zh-CN" altLang="en-US" sz="2135" b="1" dirty="0">
                  <a:solidFill>
                    <a:schemeClr val="tx1">
                      <a:lumMod val="75000"/>
                      <a:lumOff val="25000"/>
                    </a:schemeClr>
                  </a:solidFill>
                  <a:latin typeface="微软雅黑" panose="020B0503020204020204" charset="-122"/>
                  <a:ea typeface="微软雅黑" panose="020B0503020204020204" charset="-122"/>
                </a:rPr>
                <a:t>添加标题</a:t>
              </a:r>
            </a:p>
          </p:txBody>
        </p:sp>
        <p:sp>
          <p:nvSpPr>
            <p:cNvPr id="27" name="文本框 40"/>
            <p:cNvSpPr txBox="1"/>
            <p:nvPr/>
          </p:nvSpPr>
          <p:spPr>
            <a:xfrm>
              <a:off x="8248815" y="2201626"/>
              <a:ext cx="2808077" cy="1153161"/>
            </a:xfrm>
            <a:prstGeom prst="rect">
              <a:avLst/>
            </a:prstGeom>
            <a:noFill/>
          </p:spPr>
          <p:txBody>
            <a:bodyPr wrap="square" rtlCol="0">
              <a:spAutoFit/>
            </a:bodyPr>
            <a:lstStyle/>
            <a:p>
              <a:pPr algn="just">
                <a:lnSpc>
                  <a:spcPct val="130000"/>
                </a:lnSpc>
              </a:pPr>
              <a:r>
                <a:rPr lang="zh-CN" altLang="en-US" sz="1335" dirty="0">
                  <a:solidFill>
                    <a:schemeClr val="tx1">
                      <a:lumMod val="75000"/>
                      <a:lumOff val="25000"/>
                    </a:schemeClr>
                  </a:solidFill>
                  <a:latin typeface="微软雅黑" panose="020B0503020204020204" charset="-122"/>
                  <a:ea typeface="微软雅黑" panose="020B0503020204020204" charset="-122"/>
                </a:rPr>
                <a:t>单击添加文本单击添加文本单击添加文本单击添加文本单击添加文本单击添加文本单击添加文本单击添加文本单击添加文本</a:t>
              </a:r>
            </a:p>
          </p:txBody>
        </p:sp>
      </p:grpSp>
      <p:grpSp>
        <p:nvGrpSpPr>
          <p:cNvPr id="28" name="组合 27"/>
          <p:cNvGrpSpPr/>
          <p:nvPr/>
        </p:nvGrpSpPr>
        <p:grpSpPr>
          <a:xfrm>
            <a:off x="7903519" y="3537150"/>
            <a:ext cx="2808079" cy="1429647"/>
            <a:chOff x="8248814" y="3722304"/>
            <a:chExt cx="2808078" cy="1429648"/>
          </a:xfrm>
        </p:grpSpPr>
        <p:sp>
          <p:nvSpPr>
            <p:cNvPr id="29" name="文本框 41"/>
            <p:cNvSpPr txBox="1"/>
            <p:nvPr/>
          </p:nvSpPr>
          <p:spPr>
            <a:xfrm>
              <a:off x="8248815" y="3722304"/>
              <a:ext cx="2808075" cy="434340"/>
            </a:xfrm>
            <a:prstGeom prst="rect">
              <a:avLst/>
            </a:prstGeom>
            <a:noFill/>
          </p:spPr>
          <p:txBody>
            <a:bodyPr wrap="square" rtlCol="0">
              <a:spAutoFit/>
            </a:bodyPr>
            <a:lstStyle/>
            <a:p>
              <a:pPr>
                <a:lnSpc>
                  <a:spcPct val="90000"/>
                </a:lnSpc>
                <a:spcBef>
                  <a:spcPts val="750"/>
                </a:spcBef>
              </a:pPr>
              <a:r>
                <a:rPr lang="zh-CN" altLang="en-US" sz="2135" b="1" dirty="0">
                  <a:solidFill>
                    <a:schemeClr val="tx1">
                      <a:lumMod val="75000"/>
                      <a:lumOff val="25000"/>
                    </a:schemeClr>
                  </a:solidFill>
                  <a:latin typeface="微软雅黑" panose="020B0503020204020204" charset="-122"/>
                  <a:ea typeface="微软雅黑" panose="020B0503020204020204" charset="-122"/>
                </a:rPr>
                <a:t>添加标题</a:t>
              </a:r>
            </a:p>
          </p:txBody>
        </p:sp>
        <p:sp>
          <p:nvSpPr>
            <p:cNvPr id="30" name="文本框 42"/>
            <p:cNvSpPr txBox="1"/>
            <p:nvPr/>
          </p:nvSpPr>
          <p:spPr>
            <a:xfrm>
              <a:off x="8248814" y="3998791"/>
              <a:ext cx="2808078" cy="1153161"/>
            </a:xfrm>
            <a:prstGeom prst="rect">
              <a:avLst/>
            </a:prstGeom>
            <a:noFill/>
          </p:spPr>
          <p:txBody>
            <a:bodyPr wrap="square" rtlCol="0">
              <a:spAutoFit/>
            </a:bodyPr>
            <a:lstStyle/>
            <a:p>
              <a:pPr algn="just">
                <a:lnSpc>
                  <a:spcPct val="130000"/>
                </a:lnSpc>
              </a:pPr>
              <a:r>
                <a:rPr lang="zh-CN" altLang="en-US" sz="1335" dirty="0">
                  <a:solidFill>
                    <a:schemeClr val="tx1">
                      <a:lumMod val="75000"/>
                      <a:lumOff val="25000"/>
                    </a:schemeClr>
                  </a:solidFill>
                  <a:latin typeface="微软雅黑" panose="020B0503020204020204" charset="-122"/>
                  <a:ea typeface="微软雅黑" panose="020B0503020204020204" charset="-122"/>
                </a:rPr>
                <a:t>单击添加文本单击添加文本单击添加文本单击添加文本单击添加文本单击添加文本单击添加文本单击添加文本单击添加文本</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1000"/>
                                        <p:tgtEl>
                                          <p:spTgt spid="6"/>
                                        </p:tgtEl>
                                      </p:cBhvr>
                                    </p:animEffect>
                                  </p:childTnLst>
                                </p:cTn>
                              </p:par>
                            </p:childTnLst>
                          </p:cTn>
                        </p:par>
                        <p:par>
                          <p:cTn id="8" fill="hold">
                            <p:stCondLst>
                              <p:cond delay="1000"/>
                            </p:stCondLst>
                            <p:childTnLst>
                              <p:par>
                                <p:cTn id="9" presetID="18" presetClass="entr" presetSubtype="9"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Left)">
                                      <p:cBhvr>
                                        <p:cTn id="11" dur="500"/>
                                        <p:tgtEl>
                                          <p:spTgt spid="7"/>
                                        </p:tgtEl>
                                      </p:cBhvr>
                                    </p:animEffect>
                                  </p:childTnLst>
                                </p:cTn>
                              </p:par>
                              <p:par>
                                <p:cTn id="12" presetID="18" presetClass="entr" presetSubtype="3"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strips(upRight)">
                                      <p:cBhvr>
                                        <p:cTn id="14" dur="500"/>
                                        <p:tgtEl>
                                          <p:spTgt spid="13"/>
                                        </p:tgtEl>
                                      </p:cBhvr>
                                    </p:animEffect>
                                  </p:childTnLst>
                                </p:cTn>
                              </p:par>
                              <p:par>
                                <p:cTn id="15" presetID="18" presetClass="entr" presetSubtype="6"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strips(downRight)">
                                      <p:cBhvr>
                                        <p:cTn id="17" dur="500"/>
                                        <p:tgtEl>
                                          <p:spTgt spid="16"/>
                                        </p:tgtEl>
                                      </p:cBhvr>
                                    </p:animEffect>
                                  </p:childTnLst>
                                </p:cTn>
                              </p:par>
                              <p:par>
                                <p:cTn id="18" presetID="18" presetClass="entr" presetSubtype="12"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strips(downLeft)">
                                      <p:cBhvr>
                                        <p:cTn id="20" dur="500"/>
                                        <p:tgtEl>
                                          <p:spTgt spid="10"/>
                                        </p:tgtEl>
                                      </p:cBhvr>
                                    </p:animEffect>
                                  </p:childTnLst>
                                </p:cTn>
                              </p:par>
                            </p:childTnLst>
                          </p:cTn>
                        </p:par>
                        <p:par>
                          <p:cTn id="21" fill="hold">
                            <p:stCondLst>
                              <p:cond delay="1500"/>
                            </p:stCondLst>
                            <p:childTnLst>
                              <p:par>
                                <p:cTn id="22" presetID="49" presetClass="entr" presetSubtype="0" decel="10000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 calcmode="lin" valueType="num">
                                      <p:cBhvr>
                                        <p:cTn id="26" dur="500" fill="hold"/>
                                        <p:tgtEl>
                                          <p:spTgt spid="19"/>
                                        </p:tgtEl>
                                        <p:attrNameLst>
                                          <p:attrName>style.rotation</p:attrName>
                                        </p:attrNameLst>
                                      </p:cBhvr>
                                      <p:tavLst>
                                        <p:tav tm="0">
                                          <p:val>
                                            <p:fltVal val="360"/>
                                          </p:val>
                                        </p:tav>
                                        <p:tav tm="100000">
                                          <p:val>
                                            <p:fltVal val="0"/>
                                          </p:val>
                                        </p:tav>
                                      </p:tavLst>
                                    </p:anim>
                                    <p:animEffect transition="in" filter="fade">
                                      <p:cBhvr>
                                        <p:cTn id="27" dur="500"/>
                                        <p:tgtEl>
                                          <p:spTgt spid="19"/>
                                        </p:tgtEl>
                                      </p:cBhvr>
                                    </p:animEffect>
                                  </p:childTnLst>
                                </p:cTn>
                              </p:par>
                              <p:par>
                                <p:cTn id="28" presetID="49" presetClass="entr" presetSubtype="0" decel="10000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 calcmode="lin" valueType="num">
                                      <p:cBhvr>
                                        <p:cTn id="32" dur="500" fill="hold"/>
                                        <p:tgtEl>
                                          <p:spTgt spid="22"/>
                                        </p:tgtEl>
                                        <p:attrNameLst>
                                          <p:attrName>style.rotation</p:attrName>
                                        </p:attrNameLst>
                                      </p:cBhvr>
                                      <p:tavLst>
                                        <p:tav tm="0">
                                          <p:val>
                                            <p:fltVal val="360"/>
                                          </p:val>
                                        </p:tav>
                                        <p:tav tm="100000">
                                          <p:val>
                                            <p:fltVal val="0"/>
                                          </p:val>
                                        </p:tav>
                                      </p:tavLst>
                                    </p:anim>
                                    <p:animEffect transition="in" filter="fade">
                                      <p:cBhvr>
                                        <p:cTn id="33" dur="500"/>
                                        <p:tgtEl>
                                          <p:spTgt spid="22"/>
                                        </p:tgtEl>
                                      </p:cBhvr>
                                    </p:animEffect>
                                  </p:childTnLst>
                                </p:cTn>
                              </p:par>
                              <p:par>
                                <p:cTn id="34" presetID="49" presetClass="entr" presetSubtype="0" decel="10000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 calcmode="lin" valueType="num">
                                      <p:cBhvr>
                                        <p:cTn id="38" dur="500" fill="hold"/>
                                        <p:tgtEl>
                                          <p:spTgt spid="25"/>
                                        </p:tgtEl>
                                        <p:attrNameLst>
                                          <p:attrName>style.rotation</p:attrName>
                                        </p:attrNameLst>
                                      </p:cBhvr>
                                      <p:tavLst>
                                        <p:tav tm="0">
                                          <p:val>
                                            <p:fltVal val="360"/>
                                          </p:val>
                                        </p:tav>
                                        <p:tav tm="100000">
                                          <p:val>
                                            <p:fltVal val="0"/>
                                          </p:val>
                                        </p:tav>
                                      </p:tavLst>
                                    </p:anim>
                                    <p:animEffect transition="in" filter="fade">
                                      <p:cBhvr>
                                        <p:cTn id="39" dur="500"/>
                                        <p:tgtEl>
                                          <p:spTgt spid="25"/>
                                        </p:tgtEl>
                                      </p:cBhvr>
                                    </p:animEffect>
                                  </p:childTnLst>
                                </p:cTn>
                              </p:par>
                              <p:par>
                                <p:cTn id="40" presetID="49" presetClass="entr" presetSubtype="0" decel="10000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 calcmode="lin" valueType="num">
                                      <p:cBhvr>
                                        <p:cTn id="44" dur="500" fill="hold"/>
                                        <p:tgtEl>
                                          <p:spTgt spid="28"/>
                                        </p:tgtEl>
                                        <p:attrNameLst>
                                          <p:attrName>style.rotation</p:attrName>
                                        </p:attrNameLst>
                                      </p:cBhvr>
                                      <p:tavLst>
                                        <p:tav tm="0">
                                          <p:val>
                                            <p:fltVal val="360"/>
                                          </p:val>
                                        </p:tav>
                                        <p:tav tm="100000">
                                          <p:val>
                                            <p:fltVal val="0"/>
                                          </p:val>
                                        </p:tav>
                                      </p:tavLst>
                                    </p:anim>
                                    <p:animEffect transition="in" filter="fade">
                                      <p:cBhvr>
                                        <p:cTn id="4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矩形 84"/>
          <p:cNvSpPr/>
          <p:nvPr/>
        </p:nvSpPr>
        <p:spPr>
          <a:xfrm>
            <a:off x="3617595" y="347345"/>
            <a:ext cx="4964430"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lumMod val="65000"/>
                    <a:lumOff val="35000"/>
                  </a:schemeClr>
                </a:solidFill>
                <a:latin typeface="华文中宋" panose="02010600040101010101" charset="-122"/>
                <a:ea typeface="华文中宋" panose="02010600040101010101" charset="-122"/>
              </a:rPr>
              <a:t>单击此处添加标题  </a:t>
            </a:r>
          </a:p>
          <a:p>
            <a:pPr algn="ctr"/>
            <a:r>
              <a:rPr lang="en-US" altLang="zh-CN" sz="1400" dirty="0">
                <a:solidFill>
                  <a:schemeClr val="tx1">
                    <a:lumMod val="65000"/>
                    <a:lumOff val="35000"/>
                  </a:schemeClr>
                </a:solidFill>
                <a:latin typeface="华文中宋" panose="02010600040101010101" charset="-122"/>
                <a:ea typeface="华文中宋" panose="02010600040101010101" charset="-122"/>
              </a:rPr>
              <a:t>Click here to add a title</a:t>
            </a:r>
          </a:p>
        </p:txBody>
      </p:sp>
      <p:sp>
        <p:nvSpPr>
          <p:cNvPr id="3" name="椭圆 2"/>
          <p:cNvSpPr/>
          <p:nvPr/>
        </p:nvSpPr>
        <p:spPr>
          <a:xfrm>
            <a:off x="7091815" y="1824209"/>
            <a:ext cx="3545276" cy="3545276"/>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4" name="椭圆 3"/>
          <p:cNvSpPr/>
          <p:nvPr/>
        </p:nvSpPr>
        <p:spPr>
          <a:xfrm>
            <a:off x="7701246" y="2433640"/>
            <a:ext cx="2326416" cy="2326416"/>
          </a:xfrm>
          <a:prstGeom prst="ellipse">
            <a:avLst/>
          </a:prstGeom>
          <a:solidFill>
            <a:srgbClr val="B1A9A5">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grpSp>
        <p:nvGrpSpPr>
          <p:cNvPr id="5" name="组合 4"/>
          <p:cNvGrpSpPr/>
          <p:nvPr/>
        </p:nvGrpSpPr>
        <p:grpSpPr>
          <a:xfrm>
            <a:off x="6879307" y="4033169"/>
            <a:ext cx="899995" cy="899996"/>
            <a:chOff x="7244314" y="4054233"/>
            <a:chExt cx="899995" cy="899996"/>
          </a:xfrm>
          <a:solidFill>
            <a:srgbClr val="BCB7B3"/>
          </a:solidFill>
        </p:grpSpPr>
        <p:sp>
          <p:nvSpPr>
            <p:cNvPr id="41" name="任意多边形 40"/>
            <p:cNvSpPr/>
            <p:nvPr/>
          </p:nvSpPr>
          <p:spPr>
            <a:xfrm>
              <a:off x="7244314" y="4054233"/>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grp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2094" tIns="262094" rIns="262094" bIns="262094" numCol="1" spcCol="1270" anchor="ctr" anchorCtr="0">
              <a:noAutofit/>
            </a:bodyPr>
            <a:lstStyle/>
            <a:p>
              <a:pPr algn="ctr" defTabSz="566420">
                <a:lnSpc>
                  <a:spcPct val="90000"/>
                </a:lnSpc>
                <a:spcBef>
                  <a:spcPct val="0"/>
                </a:spcBef>
                <a:spcAft>
                  <a:spcPct val="35000"/>
                </a:spcAft>
              </a:pPr>
              <a:endParaRPr lang="zh-CN" altLang="en-US" sz="1735"/>
            </a:p>
          </p:txBody>
        </p:sp>
        <p:pic>
          <p:nvPicPr>
            <p:cNvPr id="42" name="图片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7220" y="4317140"/>
              <a:ext cx="374183" cy="374183"/>
            </a:xfrm>
            <a:prstGeom prst="rect">
              <a:avLst/>
            </a:prstGeom>
            <a:grpFill/>
          </p:spPr>
        </p:pic>
      </p:grpSp>
      <p:grpSp>
        <p:nvGrpSpPr>
          <p:cNvPr id="43" name="组合 42"/>
          <p:cNvGrpSpPr/>
          <p:nvPr/>
        </p:nvGrpSpPr>
        <p:grpSpPr>
          <a:xfrm>
            <a:off x="8414458" y="1374213"/>
            <a:ext cx="899995" cy="899996"/>
            <a:chOff x="8779464" y="1395277"/>
            <a:chExt cx="899995" cy="899996"/>
          </a:xfrm>
          <a:solidFill>
            <a:srgbClr val="BCB7B3"/>
          </a:solidFill>
        </p:grpSpPr>
        <p:sp>
          <p:nvSpPr>
            <p:cNvPr id="44" name="任意多边形 43"/>
            <p:cNvSpPr/>
            <p:nvPr/>
          </p:nvSpPr>
          <p:spPr>
            <a:xfrm>
              <a:off x="8779464" y="1395277"/>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grp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2094" tIns="262094" rIns="262094" bIns="262094" numCol="1" spcCol="1270" anchor="ctr" anchorCtr="0">
              <a:noAutofit/>
            </a:bodyPr>
            <a:lstStyle/>
            <a:p>
              <a:pPr algn="ctr" defTabSz="566420">
                <a:lnSpc>
                  <a:spcPct val="90000"/>
                </a:lnSpc>
                <a:spcBef>
                  <a:spcPct val="0"/>
                </a:spcBef>
                <a:spcAft>
                  <a:spcPct val="35000"/>
                </a:spcAft>
              </a:pPr>
              <a:endParaRPr lang="zh-CN" altLang="en-US" sz="1735"/>
            </a:p>
          </p:txBody>
        </p:sp>
        <p:pic>
          <p:nvPicPr>
            <p:cNvPr id="45" name="图片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7757" y="1663571"/>
              <a:ext cx="363408" cy="363408"/>
            </a:xfrm>
            <a:prstGeom prst="rect">
              <a:avLst/>
            </a:prstGeom>
            <a:grpFill/>
          </p:spPr>
        </p:pic>
      </p:grpSp>
      <p:grpSp>
        <p:nvGrpSpPr>
          <p:cNvPr id="46" name="组合 45"/>
          <p:cNvGrpSpPr/>
          <p:nvPr/>
        </p:nvGrpSpPr>
        <p:grpSpPr>
          <a:xfrm>
            <a:off x="9949606" y="4033169"/>
            <a:ext cx="899995" cy="899996"/>
            <a:chOff x="10314613" y="4054233"/>
            <a:chExt cx="899995" cy="899996"/>
          </a:xfrm>
          <a:solidFill>
            <a:srgbClr val="BCB7B3"/>
          </a:solidFill>
        </p:grpSpPr>
        <p:sp>
          <p:nvSpPr>
            <p:cNvPr id="47" name="任意多边形 46"/>
            <p:cNvSpPr/>
            <p:nvPr/>
          </p:nvSpPr>
          <p:spPr>
            <a:xfrm>
              <a:off x="10314613" y="4054233"/>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grp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2094" tIns="262094" rIns="262094" bIns="262094" numCol="1" spcCol="1270" anchor="ctr" anchorCtr="0">
              <a:noAutofit/>
            </a:bodyPr>
            <a:lstStyle/>
            <a:p>
              <a:pPr algn="ctr" defTabSz="566420">
                <a:lnSpc>
                  <a:spcPct val="90000"/>
                </a:lnSpc>
                <a:spcBef>
                  <a:spcPct val="0"/>
                </a:spcBef>
                <a:spcAft>
                  <a:spcPct val="35000"/>
                </a:spcAft>
              </a:pPr>
              <a:endParaRPr lang="zh-CN" altLang="en-US" sz="1735"/>
            </a:p>
          </p:txBody>
        </p:sp>
        <p:pic>
          <p:nvPicPr>
            <p:cNvPr id="48" name="图片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3852" y="4346162"/>
              <a:ext cx="421517" cy="316138"/>
            </a:xfrm>
            <a:prstGeom prst="rect">
              <a:avLst/>
            </a:prstGeom>
            <a:grpFill/>
          </p:spPr>
        </p:pic>
      </p:grpSp>
      <p:grpSp>
        <p:nvGrpSpPr>
          <p:cNvPr id="49" name="组合 48"/>
          <p:cNvGrpSpPr/>
          <p:nvPr/>
        </p:nvGrpSpPr>
        <p:grpSpPr>
          <a:xfrm>
            <a:off x="8414458" y="4919488"/>
            <a:ext cx="899995" cy="899996"/>
            <a:chOff x="8779464" y="4940552"/>
            <a:chExt cx="899995" cy="899996"/>
          </a:xfrm>
          <a:solidFill>
            <a:srgbClr val="BCB7B3"/>
          </a:solidFill>
        </p:grpSpPr>
        <p:sp>
          <p:nvSpPr>
            <p:cNvPr id="50" name="任意多边形 49"/>
            <p:cNvSpPr/>
            <p:nvPr/>
          </p:nvSpPr>
          <p:spPr>
            <a:xfrm>
              <a:off x="8779464" y="4940552"/>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3054" tIns="323054" rIns="323054" bIns="323054" numCol="1" spcCol="1270" anchor="ctr" anchorCtr="0">
              <a:noAutofit/>
            </a:bodyPr>
            <a:lstStyle/>
            <a:p>
              <a:pPr algn="ctr" defTabSz="966470">
                <a:lnSpc>
                  <a:spcPct val="90000"/>
                </a:lnSpc>
                <a:spcBef>
                  <a:spcPct val="0"/>
                </a:spcBef>
                <a:spcAft>
                  <a:spcPct val="35000"/>
                </a:spcAft>
              </a:pPr>
              <a:endParaRPr lang="zh-CN" altLang="en-US" sz="2935"/>
            </a:p>
          </p:txBody>
        </p:sp>
        <p:pic>
          <p:nvPicPr>
            <p:cNvPr id="51" name="图片 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47347" y="5207893"/>
              <a:ext cx="367200" cy="368297"/>
            </a:xfrm>
            <a:prstGeom prst="rect">
              <a:avLst/>
            </a:prstGeom>
            <a:grpFill/>
          </p:spPr>
        </p:pic>
      </p:grpSp>
      <p:grpSp>
        <p:nvGrpSpPr>
          <p:cNvPr id="52" name="组合 51"/>
          <p:cNvGrpSpPr/>
          <p:nvPr/>
        </p:nvGrpSpPr>
        <p:grpSpPr>
          <a:xfrm>
            <a:off x="9949606" y="2260530"/>
            <a:ext cx="899995" cy="899996"/>
            <a:chOff x="10314613" y="2281595"/>
            <a:chExt cx="899995" cy="899996"/>
          </a:xfrm>
          <a:solidFill>
            <a:srgbClr val="BCB7B3"/>
          </a:solidFill>
        </p:grpSpPr>
        <p:sp>
          <p:nvSpPr>
            <p:cNvPr id="53" name="任意多边形 52"/>
            <p:cNvSpPr/>
            <p:nvPr/>
          </p:nvSpPr>
          <p:spPr>
            <a:xfrm>
              <a:off x="10314613" y="2281595"/>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grp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2094" tIns="262094" rIns="262094" bIns="262094" numCol="1" spcCol="1270" anchor="ctr" anchorCtr="0">
              <a:noAutofit/>
            </a:bodyPr>
            <a:lstStyle/>
            <a:p>
              <a:pPr algn="ctr" defTabSz="566420">
                <a:lnSpc>
                  <a:spcPct val="90000"/>
                </a:lnSpc>
                <a:spcBef>
                  <a:spcPct val="0"/>
                </a:spcBef>
                <a:spcAft>
                  <a:spcPct val="35000"/>
                </a:spcAft>
              </a:pPr>
              <a:endParaRPr lang="zh-CN" altLang="en-US" sz="1735"/>
            </a:p>
          </p:txBody>
        </p:sp>
        <p:pic>
          <p:nvPicPr>
            <p:cNvPr id="54" name="图片 5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68702" y="2535685"/>
              <a:ext cx="391816" cy="391816"/>
            </a:xfrm>
            <a:prstGeom prst="rect">
              <a:avLst/>
            </a:prstGeom>
            <a:grpFill/>
          </p:spPr>
        </p:pic>
      </p:grpSp>
      <p:grpSp>
        <p:nvGrpSpPr>
          <p:cNvPr id="55" name="组合 54"/>
          <p:cNvGrpSpPr/>
          <p:nvPr/>
        </p:nvGrpSpPr>
        <p:grpSpPr>
          <a:xfrm>
            <a:off x="6879307" y="2260530"/>
            <a:ext cx="899995" cy="899996"/>
            <a:chOff x="7244314" y="2281595"/>
            <a:chExt cx="899995" cy="899996"/>
          </a:xfrm>
          <a:solidFill>
            <a:srgbClr val="BCB7B3"/>
          </a:solidFill>
        </p:grpSpPr>
        <p:sp>
          <p:nvSpPr>
            <p:cNvPr id="56" name="任意多边形 55"/>
            <p:cNvSpPr/>
            <p:nvPr/>
          </p:nvSpPr>
          <p:spPr>
            <a:xfrm>
              <a:off x="7244314" y="2281595"/>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grp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2094" tIns="262094" rIns="262094" bIns="262094" numCol="1" spcCol="1270" anchor="ctr" anchorCtr="0">
              <a:noAutofit/>
            </a:bodyPr>
            <a:lstStyle/>
            <a:p>
              <a:pPr algn="ctr" defTabSz="566420">
                <a:lnSpc>
                  <a:spcPct val="90000"/>
                </a:lnSpc>
                <a:spcBef>
                  <a:spcPct val="0"/>
                </a:spcBef>
                <a:spcAft>
                  <a:spcPct val="35000"/>
                </a:spcAft>
              </a:pPr>
              <a:endParaRPr lang="zh-CN" altLang="en-US" sz="1735"/>
            </a:p>
          </p:txBody>
        </p:sp>
        <p:pic>
          <p:nvPicPr>
            <p:cNvPr id="57" name="图片 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96866" y="2533422"/>
              <a:ext cx="394890" cy="396343"/>
            </a:xfrm>
            <a:prstGeom prst="rect">
              <a:avLst/>
            </a:prstGeom>
            <a:grpFill/>
          </p:spPr>
        </p:pic>
      </p:grpSp>
      <p:grpSp>
        <p:nvGrpSpPr>
          <p:cNvPr id="58" name="组合 57"/>
          <p:cNvGrpSpPr/>
          <p:nvPr/>
        </p:nvGrpSpPr>
        <p:grpSpPr>
          <a:xfrm>
            <a:off x="1585281" y="1994132"/>
            <a:ext cx="2512485" cy="945610"/>
            <a:chOff x="1294421" y="2015194"/>
            <a:chExt cx="2512484" cy="945609"/>
          </a:xfrm>
        </p:grpSpPr>
        <p:sp>
          <p:nvSpPr>
            <p:cNvPr id="59" name="文本框 72"/>
            <p:cNvSpPr txBox="1"/>
            <p:nvPr/>
          </p:nvSpPr>
          <p:spPr>
            <a:xfrm>
              <a:off x="1294421" y="2015194"/>
              <a:ext cx="2317999" cy="434340"/>
            </a:xfrm>
            <a:prstGeom prst="rect">
              <a:avLst/>
            </a:prstGeom>
            <a:noFill/>
          </p:spPr>
          <p:txBody>
            <a:bodyPr wrap="square" rtlCol="0">
              <a:spAutoFit/>
            </a:bodyPr>
            <a:lstStyle/>
            <a:p>
              <a:pPr>
                <a:lnSpc>
                  <a:spcPct val="90000"/>
                </a:lnSpc>
                <a:spcBef>
                  <a:spcPts val="750"/>
                </a:spcBef>
              </a:pPr>
              <a:r>
                <a:rPr lang="zh-CN" altLang="en-US" sz="2135" b="1" dirty="0">
                  <a:solidFill>
                    <a:schemeClr val="tx1">
                      <a:lumMod val="75000"/>
                      <a:lumOff val="25000"/>
                    </a:schemeClr>
                  </a:solidFill>
                  <a:effectLst/>
                  <a:latin typeface="微软雅黑" panose="020B0503020204020204" charset="-122"/>
                  <a:ea typeface="微软雅黑" panose="020B0503020204020204" charset="-122"/>
                </a:rPr>
                <a:t>添加标题</a:t>
              </a:r>
            </a:p>
          </p:txBody>
        </p:sp>
        <p:sp>
          <p:nvSpPr>
            <p:cNvPr id="60" name="文本框 73"/>
            <p:cNvSpPr txBox="1"/>
            <p:nvPr/>
          </p:nvSpPr>
          <p:spPr>
            <a:xfrm>
              <a:off x="1301340" y="2287704"/>
              <a:ext cx="2505565" cy="673099"/>
            </a:xfrm>
            <a:prstGeom prst="rect">
              <a:avLst/>
            </a:prstGeom>
            <a:noFill/>
          </p:spPr>
          <p:txBody>
            <a:bodyPr wrap="square" rtlCol="0">
              <a:spAutoFit/>
            </a:bodyPr>
            <a:lstStyle/>
            <a:p>
              <a:pPr algn="just">
                <a:lnSpc>
                  <a:spcPct val="130000"/>
                </a:lnSpc>
              </a:pPr>
              <a:r>
                <a:rPr lang="zh-CN" altLang="en-US" sz="1465" dirty="0">
                  <a:solidFill>
                    <a:schemeClr val="tx1">
                      <a:lumMod val="75000"/>
                      <a:lumOff val="25000"/>
                    </a:schemeClr>
                  </a:solidFill>
                  <a:effectLst/>
                  <a:latin typeface="微软雅黑" panose="020B0503020204020204" charset="-122"/>
                  <a:ea typeface="微软雅黑" panose="020B0503020204020204" charset="-122"/>
                </a:rPr>
                <a:t>单击添加文本单击添加文本单击添加文本单击添加文本</a:t>
              </a:r>
            </a:p>
          </p:txBody>
        </p:sp>
      </p:grpSp>
      <p:grpSp>
        <p:nvGrpSpPr>
          <p:cNvPr id="61" name="组合 60"/>
          <p:cNvGrpSpPr/>
          <p:nvPr/>
        </p:nvGrpSpPr>
        <p:grpSpPr>
          <a:xfrm>
            <a:off x="1585281" y="3135429"/>
            <a:ext cx="2512485" cy="945610"/>
            <a:chOff x="1294421" y="3156490"/>
            <a:chExt cx="2512484" cy="945609"/>
          </a:xfrm>
        </p:grpSpPr>
        <p:sp>
          <p:nvSpPr>
            <p:cNvPr id="62" name="文本框 74"/>
            <p:cNvSpPr txBox="1"/>
            <p:nvPr/>
          </p:nvSpPr>
          <p:spPr>
            <a:xfrm>
              <a:off x="1294421" y="3156490"/>
              <a:ext cx="2317999" cy="434340"/>
            </a:xfrm>
            <a:prstGeom prst="rect">
              <a:avLst/>
            </a:prstGeom>
            <a:noFill/>
          </p:spPr>
          <p:txBody>
            <a:bodyPr wrap="square" rtlCol="0">
              <a:spAutoFit/>
            </a:bodyPr>
            <a:lstStyle/>
            <a:p>
              <a:pPr>
                <a:lnSpc>
                  <a:spcPct val="90000"/>
                </a:lnSpc>
                <a:spcBef>
                  <a:spcPts val="750"/>
                </a:spcBef>
              </a:pPr>
              <a:r>
                <a:rPr lang="zh-CN" altLang="en-US" sz="2135" b="1" dirty="0">
                  <a:solidFill>
                    <a:schemeClr val="tx1">
                      <a:lumMod val="75000"/>
                      <a:lumOff val="25000"/>
                    </a:schemeClr>
                  </a:solidFill>
                  <a:effectLst/>
                  <a:latin typeface="微软雅黑" panose="020B0503020204020204" charset="-122"/>
                  <a:ea typeface="微软雅黑" panose="020B0503020204020204" charset="-122"/>
                </a:rPr>
                <a:t>添加标题</a:t>
              </a:r>
            </a:p>
          </p:txBody>
        </p:sp>
        <p:sp>
          <p:nvSpPr>
            <p:cNvPr id="63" name="文本框 75"/>
            <p:cNvSpPr txBox="1"/>
            <p:nvPr/>
          </p:nvSpPr>
          <p:spPr>
            <a:xfrm>
              <a:off x="1301340" y="3429000"/>
              <a:ext cx="2505565" cy="673099"/>
            </a:xfrm>
            <a:prstGeom prst="rect">
              <a:avLst/>
            </a:prstGeom>
            <a:noFill/>
          </p:spPr>
          <p:txBody>
            <a:bodyPr wrap="square" rtlCol="0">
              <a:spAutoFit/>
            </a:bodyPr>
            <a:lstStyle/>
            <a:p>
              <a:pPr algn="just">
                <a:lnSpc>
                  <a:spcPct val="130000"/>
                </a:lnSpc>
              </a:pPr>
              <a:r>
                <a:rPr lang="zh-CN" altLang="en-US" sz="1465" dirty="0">
                  <a:solidFill>
                    <a:schemeClr val="tx1">
                      <a:lumMod val="75000"/>
                      <a:lumOff val="25000"/>
                    </a:schemeClr>
                  </a:solidFill>
                  <a:effectLst/>
                  <a:latin typeface="微软雅黑" panose="020B0503020204020204" charset="-122"/>
                  <a:ea typeface="微软雅黑" panose="020B0503020204020204" charset="-122"/>
                </a:rPr>
                <a:t>单击添加文本单击添加文本单击添加文本单击添加文本</a:t>
              </a:r>
            </a:p>
          </p:txBody>
        </p:sp>
      </p:grpSp>
      <p:grpSp>
        <p:nvGrpSpPr>
          <p:cNvPr id="64" name="组合 63"/>
          <p:cNvGrpSpPr/>
          <p:nvPr/>
        </p:nvGrpSpPr>
        <p:grpSpPr>
          <a:xfrm>
            <a:off x="1585281" y="4259893"/>
            <a:ext cx="2512484" cy="945610"/>
            <a:chOff x="1294421" y="4280954"/>
            <a:chExt cx="2512483" cy="945609"/>
          </a:xfrm>
        </p:grpSpPr>
        <p:sp>
          <p:nvSpPr>
            <p:cNvPr id="65" name="文本框 76"/>
            <p:cNvSpPr txBox="1"/>
            <p:nvPr/>
          </p:nvSpPr>
          <p:spPr>
            <a:xfrm>
              <a:off x="1294421" y="4280954"/>
              <a:ext cx="2317999" cy="434340"/>
            </a:xfrm>
            <a:prstGeom prst="rect">
              <a:avLst/>
            </a:prstGeom>
            <a:noFill/>
          </p:spPr>
          <p:txBody>
            <a:bodyPr wrap="square" rtlCol="0">
              <a:spAutoFit/>
            </a:bodyPr>
            <a:lstStyle/>
            <a:p>
              <a:pPr>
                <a:lnSpc>
                  <a:spcPct val="90000"/>
                </a:lnSpc>
                <a:spcBef>
                  <a:spcPts val="750"/>
                </a:spcBef>
              </a:pPr>
              <a:r>
                <a:rPr lang="zh-CN" altLang="en-US" sz="2135" b="1" dirty="0">
                  <a:solidFill>
                    <a:schemeClr val="tx1">
                      <a:lumMod val="75000"/>
                      <a:lumOff val="25000"/>
                    </a:schemeClr>
                  </a:solidFill>
                  <a:effectLst/>
                  <a:latin typeface="微软雅黑" panose="020B0503020204020204" charset="-122"/>
                  <a:ea typeface="微软雅黑" panose="020B0503020204020204" charset="-122"/>
                </a:rPr>
                <a:t>添加标题</a:t>
              </a:r>
            </a:p>
          </p:txBody>
        </p:sp>
        <p:sp>
          <p:nvSpPr>
            <p:cNvPr id="66" name="文本框 77"/>
            <p:cNvSpPr txBox="1"/>
            <p:nvPr/>
          </p:nvSpPr>
          <p:spPr>
            <a:xfrm>
              <a:off x="1301338" y="4553464"/>
              <a:ext cx="2505566" cy="673099"/>
            </a:xfrm>
            <a:prstGeom prst="rect">
              <a:avLst/>
            </a:prstGeom>
            <a:noFill/>
          </p:spPr>
          <p:txBody>
            <a:bodyPr wrap="square" rtlCol="0">
              <a:spAutoFit/>
            </a:bodyPr>
            <a:lstStyle/>
            <a:p>
              <a:pPr algn="just">
                <a:lnSpc>
                  <a:spcPct val="130000"/>
                </a:lnSpc>
              </a:pPr>
              <a:r>
                <a:rPr lang="zh-CN" altLang="en-US" sz="1465" dirty="0">
                  <a:solidFill>
                    <a:schemeClr val="tx1">
                      <a:lumMod val="75000"/>
                      <a:lumOff val="25000"/>
                    </a:schemeClr>
                  </a:solidFill>
                  <a:effectLst/>
                  <a:latin typeface="微软雅黑" panose="020B0503020204020204" charset="-122"/>
                  <a:ea typeface="微软雅黑" panose="020B0503020204020204" charset="-122"/>
                </a:rPr>
                <a:t>单击添加文本单击添加文本单击添加文本单击添加文本</a:t>
              </a:r>
            </a:p>
          </p:txBody>
        </p:sp>
      </p:grpSp>
      <p:grpSp>
        <p:nvGrpSpPr>
          <p:cNvPr id="67" name="组合 66"/>
          <p:cNvGrpSpPr/>
          <p:nvPr/>
        </p:nvGrpSpPr>
        <p:grpSpPr>
          <a:xfrm>
            <a:off x="4196146" y="1994132"/>
            <a:ext cx="2589919" cy="945610"/>
            <a:chOff x="4274170" y="2015194"/>
            <a:chExt cx="2589918" cy="945609"/>
          </a:xfrm>
        </p:grpSpPr>
        <p:sp>
          <p:nvSpPr>
            <p:cNvPr id="68" name="文本框 78"/>
            <p:cNvSpPr txBox="1"/>
            <p:nvPr/>
          </p:nvSpPr>
          <p:spPr>
            <a:xfrm>
              <a:off x="4274170" y="2015194"/>
              <a:ext cx="2317999" cy="434340"/>
            </a:xfrm>
            <a:prstGeom prst="rect">
              <a:avLst/>
            </a:prstGeom>
            <a:noFill/>
          </p:spPr>
          <p:txBody>
            <a:bodyPr wrap="square" rtlCol="0">
              <a:spAutoFit/>
            </a:bodyPr>
            <a:lstStyle/>
            <a:p>
              <a:pPr>
                <a:lnSpc>
                  <a:spcPct val="90000"/>
                </a:lnSpc>
                <a:spcBef>
                  <a:spcPts val="750"/>
                </a:spcBef>
              </a:pPr>
              <a:r>
                <a:rPr lang="zh-CN" altLang="en-US" sz="2135" b="1" dirty="0">
                  <a:solidFill>
                    <a:schemeClr val="tx1">
                      <a:lumMod val="75000"/>
                      <a:lumOff val="25000"/>
                    </a:schemeClr>
                  </a:solidFill>
                  <a:effectLst/>
                  <a:latin typeface="微软雅黑" panose="020B0503020204020204" charset="-122"/>
                  <a:ea typeface="微软雅黑" panose="020B0503020204020204" charset="-122"/>
                </a:rPr>
                <a:t>添加标题</a:t>
              </a:r>
            </a:p>
          </p:txBody>
        </p:sp>
        <p:sp>
          <p:nvSpPr>
            <p:cNvPr id="69" name="文本框 79"/>
            <p:cNvSpPr txBox="1"/>
            <p:nvPr/>
          </p:nvSpPr>
          <p:spPr>
            <a:xfrm>
              <a:off x="4281089" y="2287704"/>
              <a:ext cx="2582999" cy="673099"/>
            </a:xfrm>
            <a:prstGeom prst="rect">
              <a:avLst/>
            </a:prstGeom>
            <a:noFill/>
          </p:spPr>
          <p:txBody>
            <a:bodyPr wrap="square" rtlCol="0">
              <a:spAutoFit/>
            </a:bodyPr>
            <a:lstStyle/>
            <a:p>
              <a:pPr algn="just">
                <a:lnSpc>
                  <a:spcPct val="130000"/>
                </a:lnSpc>
              </a:pPr>
              <a:r>
                <a:rPr lang="zh-CN" altLang="en-US" sz="1465" dirty="0">
                  <a:solidFill>
                    <a:schemeClr val="tx1">
                      <a:lumMod val="75000"/>
                      <a:lumOff val="25000"/>
                    </a:schemeClr>
                  </a:solidFill>
                  <a:effectLst/>
                  <a:latin typeface="微软雅黑" panose="020B0503020204020204" charset="-122"/>
                  <a:ea typeface="微软雅黑" panose="020B0503020204020204" charset="-122"/>
                </a:rPr>
                <a:t>单击添加文本单击添加文本单击添加文本单击添加文本</a:t>
              </a:r>
            </a:p>
          </p:txBody>
        </p:sp>
      </p:grpSp>
      <p:grpSp>
        <p:nvGrpSpPr>
          <p:cNvPr id="70" name="组合 69"/>
          <p:cNvGrpSpPr/>
          <p:nvPr/>
        </p:nvGrpSpPr>
        <p:grpSpPr>
          <a:xfrm>
            <a:off x="4196147" y="3135429"/>
            <a:ext cx="2589917" cy="945610"/>
            <a:chOff x="4274170" y="3156490"/>
            <a:chExt cx="2589916" cy="945609"/>
          </a:xfrm>
        </p:grpSpPr>
        <p:sp>
          <p:nvSpPr>
            <p:cNvPr id="90" name="文本框 80"/>
            <p:cNvSpPr txBox="1"/>
            <p:nvPr/>
          </p:nvSpPr>
          <p:spPr>
            <a:xfrm>
              <a:off x="4274170" y="3156490"/>
              <a:ext cx="2317999" cy="434340"/>
            </a:xfrm>
            <a:prstGeom prst="rect">
              <a:avLst/>
            </a:prstGeom>
            <a:noFill/>
          </p:spPr>
          <p:txBody>
            <a:bodyPr wrap="square" rtlCol="0">
              <a:spAutoFit/>
            </a:bodyPr>
            <a:lstStyle/>
            <a:p>
              <a:pPr>
                <a:lnSpc>
                  <a:spcPct val="90000"/>
                </a:lnSpc>
                <a:spcBef>
                  <a:spcPts val="750"/>
                </a:spcBef>
              </a:pPr>
              <a:r>
                <a:rPr lang="zh-CN" altLang="en-US" sz="2135" b="1" dirty="0">
                  <a:solidFill>
                    <a:schemeClr val="tx1">
                      <a:lumMod val="75000"/>
                      <a:lumOff val="25000"/>
                    </a:schemeClr>
                  </a:solidFill>
                  <a:effectLst/>
                  <a:latin typeface="微软雅黑" panose="020B0503020204020204" charset="-122"/>
                  <a:ea typeface="微软雅黑" panose="020B0503020204020204" charset="-122"/>
                </a:rPr>
                <a:t>添加标题</a:t>
              </a:r>
            </a:p>
          </p:txBody>
        </p:sp>
        <p:sp>
          <p:nvSpPr>
            <p:cNvPr id="91" name="文本框 81"/>
            <p:cNvSpPr txBox="1"/>
            <p:nvPr/>
          </p:nvSpPr>
          <p:spPr>
            <a:xfrm>
              <a:off x="4281089" y="3429000"/>
              <a:ext cx="2582997" cy="673099"/>
            </a:xfrm>
            <a:prstGeom prst="rect">
              <a:avLst/>
            </a:prstGeom>
            <a:noFill/>
          </p:spPr>
          <p:txBody>
            <a:bodyPr wrap="square" rtlCol="0">
              <a:spAutoFit/>
            </a:bodyPr>
            <a:lstStyle/>
            <a:p>
              <a:pPr algn="just">
                <a:lnSpc>
                  <a:spcPct val="130000"/>
                </a:lnSpc>
              </a:pPr>
              <a:r>
                <a:rPr lang="zh-CN" altLang="en-US" sz="1465" dirty="0">
                  <a:solidFill>
                    <a:schemeClr val="tx1">
                      <a:lumMod val="75000"/>
                      <a:lumOff val="25000"/>
                    </a:schemeClr>
                  </a:solidFill>
                  <a:effectLst/>
                  <a:latin typeface="微软雅黑" panose="020B0503020204020204" charset="-122"/>
                  <a:ea typeface="微软雅黑" panose="020B0503020204020204" charset="-122"/>
                </a:rPr>
                <a:t>单击添加文本单击添加文本单击添加文本单击添加文本</a:t>
              </a:r>
            </a:p>
          </p:txBody>
        </p:sp>
      </p:grpSp>
      <p:grpSp>
        <p:nvGrpSpPr>
          <p:cNvPr id="92" name="组合 91"/>
          <p:cNvGrpSpPr/>
          <p:nvPr/>
        </p:nvGrpSpPr>
        <p:grpSpPr>
          <a:xfrm>
            <a:off x="4196146" y="4259893"/>
            <a:ext cx="2589919" cy="945610"/>
            <a:chOff x="4274170" y="4280954"/>
            <a:chExt cx="2589918" cy="945609"/>
          </a:xfrm>
        </p:grpSpPr>
        <p:sp>
          <p:nvSpPr>
            <p:cNvPr id="93" name="文本框 82"/>
            <p:cNvSpPr txBox="1"/>
            <p:nvPr/>
          </p:nvSpPr>
          <p:spPr>
            <a:xfrm>
              <a:off x="4274170" y="4280954"/>
              <a:ext cx="2317999" cy="434340"/>
            </a:xfrm>
            <a:prstGeom prst="rect">
              <a:avLst/>
            </a:prstGeom>
            <a:noFill/>
          </p:spPr>
          <p:txBody>
            <a:bodyPr wrap="square" rtlCol="0">
              <a:spAutoFit/>
            </a:bodyPr>
            <a:lstStyle/>
            <a:p>
              <a:pPr>
                <a:lnSpc>
                  <a:spcPct val="90000"/>
                </a:lnSpc>
                <a:spcBef>
                  <a:spcPts val="750"/>
                </a:spcBef>
              </a:pPr>
              <a:r>
                <a:rPr lang="zh-CN" altLang="en-US" sz="2135" b="1" dirty="0">
                  <a:solidFill>
                    <a:schemeClr val="tx1">
                      <a:lumMod val="75000"/>
                      <a:lumOff val="25000"/>
                    </a:schemeClr>
                  </a:solidFill>
                  <a:effectLst/>
                  <a:latin typeface="微软雅黑" panose="020B0503020204020204" charset="-122"/>
                  <a:ea typeface="微软雅黑" panose="020B0503020204020204" charset="-122"/>
                </a:rPr>
                <a:t>添加标题</a:t>
              </a:r>
            </a:p>
          </p:txBody>
        </p:sp>
        <p:sp>
          <p:nvSpPr>
            <p:cNvPr id="94" name="文本框 83"/>
            <p:cNvSpPr txBox="1"/>
            <p:nvPr/>
          </p:nvSpPr>
          <p:spPr>
            <a:xfrm>
              <a:off x="4281089" y="4553464"/>
              <a:ext cx="2582999" cy="673099"/>
            </a:xfrm>
            <a:prstGeom prst="rect">
              <a:avLst/>
            </a:prstGeom>
            <a:noFill/>
          </p:spPr>
          <p:txBody>
            <a:bodyPr wrap="square" rtlCol="0">
              <a:spAutoFit/>
            </a:bodyPr>
            <a:lstStyle/>
            <a:p>
              <a:pPr algn="just">
                <a:lnSpc>
                  <a:spcPct val="130000"/>
                </a:lnSpc>
              </a:pPr>
              <a:r>
                <a:rPr lang="zh-CN" altLang="en-US" sz="1465" dirty="0">
                  <a:solidFill>
                    <a:schemeClr val="tx1">
                      <a:lumMod val="75000"/>
                      <a:lumOff val="25000"/>
                    </a:schemeClr>
                  </a:solidFill>
                  <a:effectLst/>
                  <a:latin typeface="微软雅黑" panose="020B0503020204020204" charset="-122"/>
                  <a:ea typeface="微软雅黑" panose="020B0503020204020204" charset="-122"/>
                </a:rPr>
                <a:t>单击添加文本单击添加文本单击添加文本单击添加文本</a:t>
              </a:r>
            </a:p>
          </p:txBody>
        </p:sp>
      </p:grpSp>
      <p:grpSp>
        <p:nvGrpSpPr>
          <p:cNvPr id="95" name="组合 94"/>
          <p:cNvGrpSpPr/>
          <p:nvPr/>
        </p:nvGrpSpPr>
        <p:grpSpPr>
          <a:xfrm>
            <a:off x="8081718" y="2907924"/>
            <a:ext cx="1564655" cy="1377847"/>
            <a:chOff x="8446724" y="2928989"/>
            <a:chExt cx="1564655" cy="1377846"/>
          </a:xfrm>
        </p:grpSpPr>
        <p:sp>
          <p:nvSpPr>
            <p:cNvPr id="96" name="椭圆 95"/>
            <p:cNvSpPr/>
            <p:nvPr/>
          </p:nvSpPr>
          <p:spPr>
            <a:xfrm>
              <a:off x="8540538" y="2928989"/>
              <a:ext cx="1377846" cy="1377846"/>
            </a:xfrm>
            <a:prstGeom prst="ellipse">
              <a:avLst/>
            </a:prstGeom>
            <a:solidFill>
              <a:srgbClr val="BCB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7" name="文本框 84"/>
            <p:cNvSpPr txBox="1"/>
            <p:nvPr/>
          </p:nvSpPr>
          <p:spPr>
            <a:xfrm>
              <a:off x="8446724" y="3400741"/>
              <a:ext cx="1564655" cy="434340"/>
            </a:xfrm>
            <a:prstGeom prst="rect">
              <a:avLst/>
            </a:prstGeom>
            <a:noFill/>
          </p:spPr>
          <p:txBody>
            <a:bodyPr wrap="square" rtlCol="0" anchor="ctr">
              <a:spAutoFit/>
            </a:bodyPr>
            <a:lstStyle/>
            <a:p>
              <a:pPr algn="ctr">
                <a:lnSpc>
                  <a:spcPct val="90000"/>
                </a:lnSpc>
                <a:spcBef>
                  <a:spcPts val="750"/>
                </a:spcBef>
              </a:pPr>
              <a:r>
                <a:rPr lang="zh-CN" altLang="en-US" sz="2135" b="1" dirty="0">
                  <a:solidFill>
                    <a:srgbClr val="DBF3F5"/>
                  </a:solidFill>
                  <a:latin typeface="微软雅黑" panose="020B0503020204020204" charset="-122"/>
                  <a:ea typeface="微软雅黑" panose="020B0503020204020204" charset="-122"/>
                </a:rPr>
                <a:t>添加标题</a:t>
              </a:r>
            </a:p>
          </p:txBody>
        </p:sp>
      </p:grpSp>
      <p:pic>
        <p:nvPicPr>
          <p:cNvPr id="98" name="图片 97"/>
          <p:cNvPicPr>
            <a:picLocks noChangeAspect="1"/>
          </p:cNvPicPr>
          <p:nvPr/>
        </p:nvPicPr>
        <p:blipFill>
          <a:blip r:embed="rId8" cstate="print">
            <a:biLevel thresh="50000"/>
            <a:extLst>
              <a:ext uri="{28A0092B-C50C-407E-A947-70E740481C1C}">
                <a14:useLocalDpi xmlns:a14="http://schemas.microsoft.com/office/drawing/2010/main" val="0"/>
              </a:ext>
            </a:extLst>
          </a:blip>
          <a:stretch>
            <a:fillRect/>
          </a:stretch>
        </p:blipFill>
        <p:spPr>
          <a:xfrm flipH="1">
            <a:off x="7130662" y="2512529"/>
            <a:ext cx="394551" cy="396000"/>
          </a:xfrm>
          <a:prstGeom prst="rect">
            <a:avLst/>
          </a:prstGeom>
          <a:noFill/>
        </p:spPr>
      </p:pic>
      <p:pic>
        <p:nvPicPr>
          <p:cNvPr id="99" name="图片 98"/>
          <p:cNvPicPr>
            <a:picLocks noChangeAspect="1"/>
          </p:cNvPicPr>
          <p:nvPr/>
        </p:nvPicPr>
        <p:blipFill>
          <a:blip r:embed="rId9" cstate="print">
            <a:biLevel thresh="25000"/>
            <a:extLst>
              <a:ext uri="{28A0092B-C50C-407E-A947-70E740481C1C}">
                <a14:useLocalDpi xmlns:a14="http://schemas.microsoft.com/office/drawing/2010/main" val="0"/>
              </a:ext>
            </a:extLst>
          </a:blip>
          <a:stretch>
            <a:fillRect/>
          </a:stretch>
        </p:blipFill>
        <p:spPr>
          <a:xfrm>
            <a:off x="8682558" y="1644554"/>
            <a:ext cx="363600" cy="363600"/>
          </a:xfrm>
          <a:prstGeom prst="rect">
            <a:avLst/>
          </a:prstGeom>
          <a:noFill/>
        </p:spPr>
      </p:pic>
      <p:pic>
        <p:nvPicPr>
          <p:cNvPr id="100" name="图片 99"/>
          <p:cNvPicPr>
            <a:picLocks noChangeAspect="1"/>
          </p:cNvPicPr>
          <p:nvPr/>
        </p:nvPicPr>
        <p:blipFill>
          <a:blip r:embed="rId10" cstate="print">
            <a:biLevel thresh="25000"/>
            <a:extLst>
              <a:ext uri="{28A0092B-C50C-407E-A947-70E740481C1C}">
                <a14:useLocalDpi xmlns:a14="http://schemas.microsoft.com/office/drawing/2010/main" val="0"/>
              </a:ext>
            </a:extLst>
          </a:blip>
          <a:stretch>
            <a:fillRect/>
          </a:stretch>
        </p:blipFill>
        <p:spPr>
          <a:xfrm>
            <a:off x="10207254" y="2523297"/>
            <a:ext cx="392400" cy="392400"/>
          </a:xfrm>
          <a:prstGeom prst="rect">
            <a:avLst/>
          </a:prstGeom>
          <a:noFill/>
        </p:spPr>
      </p:pic>
      <p:pic>
        <p:nvPicPr>
          <p:cNvPr id="101" name="图片 100"/>
          <p:cNvPicPr>
            <a:picLocks noChangeAspect="1"/>
          </p:cNvPicPr>
          <p:nvPr/>
        </p:nvPicPr>
        <p:blipFill>
          <a:blip r:embed="rId11" cstate="print">
            <a:biLevel thresh="25000"/>
            <a:extLst>
              <a:ext uri="{28A0092B-C50C-407E-A947-70E740481C1C}">
                <a14:useLocalDpi xmlns:a14="http://schemas.microsoft.com/office/drawing/2010/main" val="0"/>
              </a:ext>
            </a:extLst>
          </a:blip>
          <a:stretch>
            <a:fillRect/>
          </a:stretch>
        </p:blipFill>
        <p:spPr>
          <a:xfrm>
            <a:off x="7140737" y="4296076"/>
            <a:ext cx="374400" cy="374400"/>
          </a:xfrm>
          <a:prstGeom prst="rect">
            <a:avLst/>
          </a:prstGeom>
          <a:noFill/>
        </p:spPr>
      </p:pic>
      <p:pic>
        <p:nvPicPr>
          <p:cNvPr id="102" name="图片 101"/>
          <p:cNvPicPr>
            <a:picLocks noChangeAspect="1"/>
          </p:cNvPicPr>
          <p:nvPr/>
        </p:nvPicPr>
        <p:blipFill>
          <a:blip r:embed="rId12" cstate="print">
            <a:biLevel thresh="25000"/>
            <a:extLst>
              <a:ext uri="{28A0092B-C50C-407E-A947-70E740481C1C}">
                <a14:useLocalDpi xmlns:a14="http://schemas.microsoft.com/office/drawing/2010/main" val="0"/>
              </a:ext>
            </a:extLst>
          </a:blip>
          <a:stretch>
            <a:fillRect/>
          </a:stretch>
        </p:blipFill>
        <p:spPr>
          <a:xfrm>
            <a:off x="8809339" y="5313829"/>
            <a:ext cx="367200" cy="368295"/>
          </a:xfrm>
          <a:prstGeom prst="rect">
            <a:avLst/>
          </a:prstGeom>
          <a:noFill/>
        </p:spPr>
      </p:pic>
      <p:pic>
        <p:nvPicPr>
          <p:cNvPr id="103" name="图片 102"/>
          <p:cNvPicPr>
            <a:picLocks noChangeAspect="1"/>
          </p:cNvPicPr>
          <p:nvPr/>
        </p:nvPicPr>
        <p:blipFill>
          <a:blip r:embed="rId13" cstate="print">
            <a:biLevel thresh="25000"/>
            <a:extLst>
              <a:ext uri="{28A0092B-C50C-407E-A947-70E740481C1C}">
                <a14:useLocalDpi xmlns:a14="http://schemas.microsoft.com/office/drawing/2010/main" val="0"/>
              </a:ext>
            </a:extLst>
          </a:blip>
          <a:stretch>
            <a:fillRect/>
          </a:stretch>
        </p:blipFill>
        <p:spPr>
          <a:xfrm>
            <a:off x="10185811" y="4316921"/>
            <a:ext cx="422400" cy="316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250"/>
                                        <p:tgtEl>
                                          <p:spTgt spid="95"/>
                                        </p:tgtEl>
                                      </p:cBhvr>
                                    </p:animEffect>
                                    <p:anim calcmode="lin" valueType="num">
                                      <p:cBhvr>
                                        <p:cTn id="8" dur="250" fill="hold"/>
                                        <p:tgtEl>
                                          <p:spTgt spid="95"/>
                                        </p:tgtEl>
                                        <p:attrNameLst>
                                          <p:attrName>ppt_x</p:attrName>
                                        </p:attrNameLst>
                                      </p:cBhvr>
                                      <p:tavLst>
                                        <p:tav tm="0">
                                          <p:val>
                                            <p:strVal val="#ppt_x"/>
                                          </p:val>
                                        </p:tav>
                                        <p:tav tm="100000">
                                          <p:val>
                                            <p:strVal val="#ppt_x"/>
                                          </p:val>
                                        </p:tav>
                                      </p:tavLst>
                                    </p:anim>
                                    <p:anim calcmode="lin" valueType="num">
                                      <p:cBhvr>
                                        <p:cTn id="9" dur="250" fill="hold"/>
                                        <p:tgtEl>
                                          <p:spTgt spid="9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50"/>
                                        <p:tgtEl>
                                          <p:spTgt spid="4"/>
                                        </p:tgtEl>
                                      </p:cBhvr>
                                    </p:animEffect>
                                    <p:anim calcmode="lin" valueType="num">
                                      <p:cBhvr>
                                        <p:cTn id="13" dur="250" fill="hold"/>
                                        <p:tgtEl>
                                          <p:spTgt spid="4"/>
                                        </p:tgtEl>
                                        <p:attrNameLst>
                                          <p:attrName>ppt_x</p:attrName>
                                        </p:attrNameLst>
                                      </p:cBhvr>
                                      <p:tavLst>
                                        <p:tav tm="0">
                                          <p:val>
                                            <p:strVal val="#ppt_x"/>
                                          </p:val>
                                        </p:tav>
                                        <p:tav tm="100000">
                                          <p:val>
                                            <p:strVal val="#ppt_x"/>
                                          </p:val>
                                        </p:tav>
                                      </p:tavLst>
                                    </p:anim>
                                    <p:anim calcmode="lin" valueType="num">
                                      <p:cBhvr>
                                        <p:cTn id="14" dur="25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1" presetClass="entr" presetSubtype="1"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20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250"/>
                                        <p:tgtEl>
                                          <p:spTgt spid="43"/>
                                        </p:tgtEl>
                                      </p:cBhvr>
                                    </p:animEffect>
                                  </p:childTnLst>
                                </p:cTn>
                              </p:par>
                              <p:par>
                                <p:cTn id="22" presetID="10" presetClass="entr" presetSubtype="0" fill="hold" nodeType="withEffect">
                                  <p:stCondLst>
                                    <p:cond delay="25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250"/>
                                        <p:tgtEl>
                                          <p:spTgt spid="52"/>
                                        </p:tgtEl>
                                      </p:cBhvr>
                                    </p:animEffect>
                                  </p:childTnLst>
                                </p:cTn>
                              </p:par>
                              <p:par>
                                <p:cTn id="25" presetID="10"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250"/>
                                        <p:tgtEl>
                                          <p:spTgt spid="46"/>
                                        </p:tgtEl>
                                      </p:cBhvr>
                                    </p:animEffect>
                                  </p:childTnLst>
                                </p:cTn>
                              </p:par>
                              <p:par>
                                <p:cTn id="28" presetID="10" presetClass="entr" presetSubtype="0" fill="hold" nodeType="withEffect">
                                  <p:stCondLst>
                                    <p:cond delay="75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250"/>
                                        <p:tgtEl>
                                          <p:spTgt spid="49"/>
                                        </p:tgtEl>
                                      </p:cBhvr>
                                    </p:animEffect>
                                  </p:childTnLst>
                                </p:cTn>
                              </p:par>
                              <p:par>
                                <p:cTn id="31" presetID="10" presetClass="entr" presetSubtype="0" fill="hold" nodeType="withEffect">
                                  <p:stCondLst>
                                    <p:cond delay="100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250"/>
                                        <p:tgtEl>
                                          <p:spTgt spid="5"/>
                                        </p:tgtEl>
                                      </p:cBhvr>
                                    </p:animEffect>
                                  </p:childTnLst>
                                </p:cTn>
                              </p:par>
                              <p:par>
                                <p:cTn id="34" presetID="10" presetClass="entr" presetSubtype="0" fill="hold" nodeType="withEffect">
                                  <p:stCondLst>
                                    <p:cond delay="125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250"/>
                                        <p:tgtEl>
                                          <p:spTgt spid="55"/>
                                        </p:tgtEl>
                                      </p:cBhvr>
                                    </p:animEffect>
                                  </p:childTnLst>
                                </p:cTn>
                              </p:par>
                            </p:childTnLst>
                          </p:cTn>
                        </p:par>
                        <p:par>
                          <p:cTn id="37" fill="hold">
                            <p:stCondLst>
                              <p:cond delay="2500"/>
                            </p:stCondLst>
                            <p:childTnLst>
                              <p:par>
                                <p:cTn id="38" presetID="1" presetClass="entr" presetSubtype="0" fill="hold" nodeType="afterEffect">
                                  <p:stCondLst>
                                    <p:cond delay="0"/>
                                  </p:stCondLst>
                                  <p:childTnLst>
                                    <p:set>
                                      <p:cBhvr>
                                        <p:cTn id="39" dur="1" fill="hold">
                                          <p:stCondLst>
                                            <p:cond delay="0"/>
                                          </p:stCondLst>
                                        </p:cTn>
                                        <p:tgtEl>
                                          <p:spTgt spid="98"/>
                                        </p:tgtEl>
                                        <p:attrNameLst>
                                          <p:attrName>style.visibility</p:attrName>
                                        </p:attrNameLst>
                                      </p:cBhvr>
                                      <p:to>
                                        <p:strVal val="visible"/>
                                      </p:to>
                                    </p:set>
                                  </p:childTnLst>
                                </p:cTn>
                              </p:par>
                              <p:par>
                                <p:cTn id="40" presetID="6" presetClass="emph" presetSubtype="0" fill="hold" nodeType="withEffect">
                                  <p:stCondLst>
                                    <p:cond delay="0"/>
                                  </p:stCondLst>
                                  <p:childTnLst>
                                    <p:animScale>
                                      <p:cBhvr>
                                        <p:cTn id="41" dur="750" fill="hold"/>
                                        <p:tgtEl>
                                          <p:spTgt spid="98"/>
                                        </p:tgtEl>
                                      </p:cBhvr>
                                      <p:by x="50000" y="50000"/>
                                    </p:animScale>
                                  </p:childTnLst>
                                </p:cTn>
                              </p:par>
                              <p:par>
                                <p:cTn id="42" presetID="35" presetClass="path" presetSubtype="0" accel="50000" decel="50000" fill="hold" nodeType="withEffect">
                                  <p:stCondLst>
                                    <p:cond delay="0"/>
                                  </p:stCondLst>
                                  <p:childTnLst>
                                    <p:animMotion origin="layout" path="M 2.5E-6 4.34702E-6 L -0.47761 -0.07873 " pathEditMode="relative" rAng="0" ptsTypes="AA">
                                      <p:cBhvr>
                                        <p:cTn id="43" dur="1000" fill="hold"/>
                                        <p:tgtEl>
                                          <p:spTgt spid="98"/>
                                        </p:tgtEl>
                                        <p:attrNameLst>
                                          <p:attrName>ppt_x</p:attrName>
                                          <p:attrName>ppt_y</p:attrName>
                                        </p:attrNameLst>
                                      </p:cBhvr>
                                      <p:rCtr x="-23889" y="-3952"/>
                                    </p:animMotion>
                                  </p:childTnLst>
                                </p:cTn>
                              </p:par>
                            </p:childTnLst>
                          </p:cTn>
                        </p:par>
                        <p:par>
                          <p:cTn id="44" fill="hold">
                            <p:stCondLst>
                              <p:cond delay="25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3000"/>
                            </p:stCondLst>
                            <p:childTnLst>
                              <p:par>
                                <p:cTn id="49" presetID="1" presetClass="entr" presetSubtype="0" fill="hold" nodeType="afterEffect">
                                  <p:stCondLst>
                                    <p:cond delay="0"/>
                                  </p:stCondLst>
                                  <p:childTnLst>
                                    <p:set>
                                      <p:cBhvr>
                                        <p:cTn id="50" dur="1" fill="hold">
                                          <p:stCondLst>
                                            <p:cond delay="0"/>
                                          </p:stCondLst>
                                        </p:cTn>
                                        <p:tgtEl>
                                          <p:spTgt spid="99"/>
                                        </p:tgtEl>
                                        <p:attrNameLst>
                                          <p:attrName>style.visibility</p:attrName>
                                        </p:attrNameLst>
                                      </p:cBhvr>
                                      <p:to>
                                        <p:strVal val="visible"/>
                                      </p:to>
                                    </p:set>
                                  </p:childTnLst>
                                </p:cTn>
                              </p:par>
                              <p:par>
                                <p:cTn id="51" presetID="6" presetClass="emph" presetSubtype="0" fill="hold" nodeType="withEffect">
                                  <p:stCondLst>
                                    <p:cond delay="0"/>
                                  </p:stCondLst>
                                  <p:childTnLst>
                                    <p:animScale>
                                      <p:cBhvr>
                                        <p:cTn id="52" dur="750" fill="hold"/>
                                        <p:tgtEl>
                                          <p:spTgt spid="99"/>
                                        </p:tgtEl>
                                      </p:cBhvr>
                                      <p:by x="50000" y="50000"/>
                                    </p:animScale>
                                  </p:childTnLst>
                                </p:cTn>
                              </p:par>
                              <p:par>
                                <p:cTn id="53" presetID="35" presetClass="path" presetSubtype="0" accel="50000" decel="50000" fill="hold" nodeType="withEffect">
                                  <p:stCondLst>
                                    <p:cond delay="0"/>
                                  </p:stCondLst>
                                  <p:childTnLst>
                                    <p:animMotion origin="layout" path="M 8.33333E-7 -3.47638E-6 L -0.60365 0.23248 " pathEditMode="relative" rAng="0" ptsTypes="AA">
                                      <p:cBhvr>
                                        <p:cTn id="54" dur="1000" fill="hold"/>
                                        <p:tgtEl>
                                          <p:spTgt spid="99"/>
                                        </p:tgtEl>
                                        <p:attrNameLst>
                                          <p:attrName>ppt_x</p:attrName>
                                          <p:attrName>ppt_y</p:attrName>
                                        </p:attrNameLst>
                                      </p:cBhvr>
                                      <p:rCtr x="-30191" y="11609"/>
                                    </p:animMotion>
                                  </p:childTnLst>
                                </p:cTn>
                              </p:par>
                            </p:childTnLst>
                          </p:cTn>
                        </p:par>
                        <p:par>
                          <p:cTn id="55" fill="hold">
                            <p:stCondLst>
                              <p:cond delay="3000"/>
                            </p:stCondLst>
                            <p:childTnLst>
                              <p:par>
                                <p:cTn id="56" presetID="22" presetClass="entr" presetSubtype="8" fill="hold" nodeType="afterEffect">
                                  <p:stCondLst>
                                    <p:cond delay="0"/>
                                  </p:stCondLst>
                                  <p:childTnLst>
                                    <p:set>
                                      <p:cBhvr>
                                        <p:cTn id="57" dur="1" fill="hold">
                                          <p:stCondLst>
                                            <p:cond delay="0"/>
                                          </p:stCondLst>
                                        </p:cTn>
                                        <p:tgtEl>
                                          <p:spTgt spid="61"/>
                                        </p:tgtEl>
                                        <p:attrNameLst>
                                          <p:attrName>style.visibility</p:attrName>
                                        </p:attrNameLst>
                                      </p:cBhvr>
                                      <p:to>
                                        <p:strVal val="visible"/>
                                      </p:to>
                                    </p:set>
                                    <p:animEffect transition="in" filter="wipe(left)">
                                      <p:cBhvr>
                                        <p:cTn id="58" dur="500"/>
                                        <p:tgtEl>
                                          <p:spTgt spid="61"/>
                                        </p:tgtEl>
                                      </p:cBhvr>
                                    </p:animEffect>
                                  </p:childTnLst>
                                </p:cTn>
                              </p:par>
                            </p:childTnLst>
                          </p:cTn>
                        </p:par>
                        <p:par>
                          <p:cTn id="59" fill="hold">
                            <p:stCondLst>
                              <p:cond delay="3500"/>
                            </p:stCondLst>
                            <p:childTnLst>
                              <p:par>
                                <p:cTn id="60" presetID="1" presetClass="entr" presetSubtype="0" fill="hold" nodeType="afterEffect">
                                  <p:stCondLst>
                                    <p:cond delay="0"/>
                                  </p:stCondLst>
                                  <p:childTnLst>
                                    <p:set>
                                      <p:cBhvr>
                                        <p:cTn id="61" dur="1" fill="hold">
                                          <p:stCondLst>
                                            <p:cond delay="0"/>
                                          </p:stCondLst>
                                        </p:cTn>
                                        <p:tgtEl>
                                          <p:spTgt spid="100"/>
                                        </p:tgtEl>
                                        <p:attrNameLst>
                                          <p:attrName>style.visibility</p:attrName>
                                        </p:attrNameLst>
                                      </p:cBhvr>
                                      <p:to>
                                        <p:strVal val="visible"/>
                                      </p:to>
                                    </p:set>
                                  </p:childTnLst>
                                </p:cTn>
                              </p:par>
                              <p:par>
                                <p:cTn id="62" presetID="6" presetClass="emph" presetSubtype="0" fill="hold" nodeType="withEffect">
                                  <p:stCondLst>
                                    <p:cond delay="0"/>
                                  </p:stCondLst>
                                  <p:childTnLst>
                                    <p:animScale>
                                      <p:cBhvr>
                                        <p:cTn id="63" dur="750" fill="hold"/>
                                        <p:tgtEl>
                                          <p:spTgt spid="100"/>
                                        </p:tgtEl>
                                      </p:cBhvr>
                                      <p:by x="50000" y="50000"/>
                                    </p:animScale>
                                  </p:childTnLst>
                                </p:cTn>
                              </p:par>
                              <p:par>
                                <p:cTn id="64" presetID="35" presetClass="path" presetSubtype="0" accel="50000" decel="50000" fill="hold" nodeType="withEffect">
                                  <p:stCondLst>
                                    <p:cond delay="0"/>
                                  </p:stCondLst>
                                  <p:childTnLst>
                                    <p:animMotion origin="layout" path="M -4.44444E-6 -6.02038E-7 L -0.72986 0.25625 " pathEditMode="relative" rAng="0" ptsTypes="AA">
                                      <p:cBhvr>
                                        <p:cTn id="65" dur="1000" fill="hold"/>
                                        <p:tgtEl>
                                          <p:spTgt spid="100"/>
                                        </p:tgtEl>
                                        <p:attrNameLst>
                                          <p:attrName>ppt_x</p:attrName>
                                          <p:attrName>ppt_y</p:attrName>
                                        </p:attrNameLst>
                                      </p:cBhvr>
                                      <p:rCtr x="-36493" y="12813"/>
                                    </p:animMotion>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wipe(left)">
                                      <p:cBhvr>
                                        <p:cTn id="69" dur="500"/>
                                        <p:tgtEl>
                                          <p:spTgt spid="64"/>
                                        </p:tgtEl>
                                      </p:cBhvr>
                                    </p:animEffect>
                                  </p:childTnLst>
                                </p:cTn>
                              </p:par>
                            </p:childTnLst>
                          </p:cTn>
                        </p:par>
                        <p:par>
                          <p:cTn id="70" fill="hold">
                            <p:stCondLst>
                              <p:cond delay="4000"/>
                            </p:stCondLst>
                            <p:childTnLst>
                              <p:par>
                                <p:cTn id="71" presetID="1" presetClass="entr" presetSubtype="0" fill="hold" nodeType="afterEffect">
                                  <p:stCondLst>
                                    <p:cond delay="0"/>
                                  </p:stCondLst>
                                  <p:childTnLst>
                                    <p:set>
                                      <p:cBhvr>
                                        <p:cTn id="72" dur="1" fill="hold">
                                          <p:stCondLst>
                                            <p:cond delay="0"/>
                                          </p:stCondLst>
                                        </p:cTn>
                                        <p:tgtEl>
                                          <p:spTgt spid="101"/>
                                        </p:tgtEl>
                                        <p:attrNameLst>
                                          <p:attrName>style.visibility</p:attrName>
                                        </p:attrNameLst>
                                      </p:cBhvr>
                                      <p:to>
                                        <p:strVal val="visible"/>
                                      </p:to>
                                    </p:set>
                                  </p:childTnLst>
                                </p:cTn>
                              </p:par>
                              <p:par>
                                <p:cTn id="73" presetID="6" presetClass="emph" presetSubtype="0" fill="hold" nodeType="withEffect">
                                  <p:stCondLst>
                                    <p:cond delay="0"/>
                                  </p:stCondLst>
                                  <p:childTnLst>
                                    <p:animScale>
                                      <p:cBhvr>
                                        <p:cTn id="74" dur="750" fill="hold"/>
                                        <p:tgtEl>
                                          <p:spTgt spid="101"/>
                                        </p:tgtEl>
                                      </p:cBhvr>
                                      <p:by x="50000" y="50000"/>
                                    </p:animScale>
                                  </p:childTnLst>
                                </p:cTn>
                              </p:par>
                              <p:par>
                                <p:cTn id="75" presetID="35" presetClass="path" presetSubtype="0" accel="50000" decel="50000" fill="hold" nodeType="withEffect">
                                  <p:stCondLst>
                                    <p:cond delay="0"/>
                                  </p:stCondLst>
                                  <p:childTnLst>
                                    <p:animMotion origin="layout" path="M 0.03732 0.00278 L -0.25712 -0.33714 " pathEditMode="relative" rAng="0" ptsTypes="AA">
                                      <p:cBhvr>
                                        <p:cTn id="76" dur="1000" fill="hold"/>
                                        <p:tgtEl>
                                          <p:spTgt spid="101"/>
                                        </p:tgtEl>
                                        <p:attrNameLst>
                                          <p:attrName>ppt_x</p:attrName>
                                          <p:attrName>ppt_y</p:attrName>
                                        </p:attrNameLst>
                                      </p:cBhvr>
                                      <p:rCtr x="-14722" y="-17011"/>
                                    </p:animMotion>
                                  </p:childTnLst>
                                </p:cTn>
                              </p:par>
                            </p:childTnLst>
                          </p:cTn>
                        </p:par>
                        <p:par>
                          <p:cTn id="77" fill="hold">
                            <p:stCondLst>
                              <p:cond delay="4000"/>
                            </p:stCondLst>
                            <p:childTnLst>
                              <p:par>
                                <p:cTn id="78" presetID="22" presetClass="entr" presetSubtype="8" fill="hold" nodeType="afterEffect">
                                  <p:stCondLst>
                                    <p:cond delay="0"/>
                                  </p:stCondLst>
                                  <p:childTnLst>
                                    <p:set>
                                      <p:cBhvr>
                                        <p:cTn id="79" dur="1" fill="hold">
                                          <p:stCondLst>
                                            <p:cond delay="0"/>
                                          </p:stCondLst>
                                        </p:cTn>
                                        <p:tgtEl>
                                          <p:spTgt spid="67"/>
                                        </p:tgtEl>
                                        <p:attrNameLst>
                                          <p:attrName>style.visibility</p:attrName>
                                        </p:attrNameLst>
                                      </p:cBhvr>
                                      <p:to>
                                        <p:strVal val="visible"/>
                                      </p:to>
                                    </p:set>
                                    <p:animEffect transition="in" filter="wipe(left)">
                                      <p:cBhvr>
                                        <p:cTn id="80" dur="500"/>
                                        <p:tgtEl>
                                          <p:spTgt spid="67"/>
                                        </p:tgtEl>
                                      </p:cBhvr>
                                    </p:animEffect>
                                  </p:childTnLst>
                                </p:cTn>
                              </p:par>
                            </p:childTnLst>
                          </p:cTn>
                        </p:par>
                        <p:par>
                          <p:cTn id="81" fill="hold">
                            <p:stCondLst>
                              <p:cond delay="4500"/>
                            </p:stCondLst>
                            <p:childTnLst>
                              <p:par>
                                <p:cTn id="82" presetID="1" presetClass="entr" presetSubtype="0" fill="hold" nodeType="afterEffect">
                                  <p:stCondLst>
                                    <p:cond delay="0"/>
                                  </p:stCondLst>
                                  <p:childTnLst>
                                    <p:set>
                                      <p:cBhvr>
                                        <p:cTn id="83" dur="1" fill="hold">
                                          <p:stCondLst>
                                            <p:cond delay="0"/>
                                          </p:stCondLst>
                                        </p:cTn>
                                        <p:tgtEl>
                                          <p:spTgt spid="102"/>
                                        </p:tgtEl>
                                        <p:attrNameLst>
                                          <p:attrName>style.visibility</p:attrName>
                                        </p:attrNameLst>
                                      </p:cBhvr>
                                      <p:to>
                                        <p:strVal val="visible"/>
                                      </p:to>
                                    </p:set>
                                  </p:childTnLst>
                                </p:cTn>
                              </p:par>
                              <p:par>
                                <p:cTn id="84" presetID="6" presetClass="emph" presetSubtype="0" fill="hold" nodeType="withEffect">
                                  <p:stCondLst>
                                    <p:cond delay="0"/>
                                  </p:stCondLst>
                                  <p:childTnLst>
                                    <p:animScale>
                                      <p:cBhvr>
                                        <p:cTn id="85" dur="750" fill="hold"/>
                                        <p:tgtEl>
                                          <p:spTgt spid="102"/>
                                        </p:tgtEl>
                                      </p:cBhvr>
                                      <p:by x="50000" y="50000"/>
                                    </p:animScale>
                                  </p:childTnLst>
                                </p:cTn>
                              </p:par>
                              <p:par>
                                <p:cTn id="86" presetID="35" presetClass="path" presetSubtype="0" accel="50000" decel="50000" fill="hold" nodeType="withEffect">
                                  <p:stCondLst>
                                    <p:cond delay="0"/>
                                  </p:stCondLst>
                                  <p:childTnLst>
                                    <p:animMotion origin="layout" path="M 8.33333E-7 1.60543E-6 L -0.38316 -0.29855 " pathEditMode="relative" rAng="0" ptsTypes="AA">
                                      <p:cBhvr>
                                        <p:cTn id="87" dur="1000" fill="hold"/>
                                        <p:tgtEl>
                                          <p:spTgt spid="102"/>
                                        </p:tgtEl>
                                        <p:attrNameLst>
                                          <p:attrName>ppt_x</p:attrName>
                                          <p:attrName>ppt_y</p:attrName>
                                        </p:attrNameLst>
                                      </p:cBhvr>
                                      <p:rCtr x="-19167" y="-14943"/>
                                    </p:animMotion>
                                  </p:childTnLst>
                                </p:cTn>
                              </p:par>
                            </p:childTnLst>
                          </p:cTn>
                        </p:par>
                        <p:par>
                          <p:cTn id="88" fill="hold">
                            <p:stCondLst>
                              <p:cond delay="4500"/>
                            </p:stCondLst>
                            <p:childTnLst>
                              <p:par>
                                <p:cTn id="89" presetID="22" presetClass="entr" presetSubtype="8"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5000"/>
                            </p:stCondLst>
                            <p:childTnLst>
                              <p:par>
                                <p:cTn id="93" presetID="1" presetClass="entr" presetSubtype="0" fill="hold" nodeType="afterEffect">
                                  <p:stCondLst>
                                    <p:cond delay="0"/>
                                  </p:stCondLst>
                                  <p:childTnLst>
                                    <p:set>
                                      <p:cBhvr>
                                        <p:cTn id="94" dur="1" fill="hold">
                                          <p:stCondLst>
                                            <p:cond delay="0"/>
                                          </p:stCondLst>
                                        </p:cTn>
                                        <p:tgtEl>
                                          <p:spTgt spid="103"/>
                                        </p:tgtEl>
                                        <p:attrNameLst>
                                          <p:attrName>style.visibility</p:attrName>
                                        </p:attrNameLst>
                                      </p:cBhvr>
                                      <p:to>
                                        <p:strVal val="visible"/>
                                      </p:to>
                                    </p:set>
                                  </p:childTnLst>
                                </p:cTn>
                              </p:par>
                              <p:par>
                                <p:cTn id="95" presetID="6" presetClass="emph" presetSubtype="0" fill="hold" nodeType="withEffect">
                                  <p:stCondLst>
                                    <p:cond delay="0"/>
                                  </p:stCondLst>
                                  <p:childTnLst>
                                    <p:animScale>
                                      <p:cBhvr>
                                        <p:cTn id="96" dur="750" fill="hold"/>
                                        <p:tgtEl>
                                          <p:spTgt spid="103"/>
                                        </p:tgtEl>
                                      </p:cBhvr>
                                      <p:by x="50000" y="50000"/>
                                    </p:animScale>
                                  </p:childTnLst>
                                </p:cTn>
                              </p:par>
                              <p:par>
                                <p:cTn id="97" presetID="35" presetClass="path" presetSubtype="0" accel="50000" decel="50000" fill="hold" nodeType="withEffect">
                                  <p:stCondLst>
                                    <p:cond delay="0"/>
                                  </p:stCondLst>
                                  <p:childTnLst>
                                    <p:animMotion origin="layout" path="M -3.61111E-6 -2.53165E-6 L -0.50885 -2.53165E-6 " pathEditMode="relative" rAng="0" ptsTypes="AA">
                                      <p:cBhvr>
                                        <p:cTn id="98" dur="1000" fill="hold"/>
                                        <p:tgtEl>
                                          <p:spTgt spid="103"/>
                                        </p:tgtEl>
                                        <p:attrNameLst>
                                          <p:attrName>ppt_x</p:attrName>
                                          <p:attrName>ppt_y</p:attrName>
                                        </p:attrNameLst>
                                      </p:cBhvr>
                                      <p:rCtr x="-25451" y="0"/>
                                    </p:animMotion>
                                  </p:childTnLst>
                                </p:cTn>
                              </p:par>
                            </p:childTnLst>
                          </p:cTn>
                        </p:par>
                        <p:par>
                          <p:cTn id="99" fill="hold">
                            <p:stCondLst>
                              <p:cond delay="5000"/>
                            </p:stCondLst>
                            <p:childTnLst>
                              <p:par>
                                <p:cTn id="100" presetID="22" presetClass="entr" presetSubtype="8" fill="hold" nodeType="afterEffect">
                                  <p:stCondLst>
                                    <p:cond delay="0"/>
                                  </p:stCondLst>
                                  <p:childTnLst>
                                    <p:set>
                                      <p:cBhvr>
                                        <p:cTn id="101" dur="1" fill="hold">
                                          <p:stCondLst>
                                            <p:cond delay="0"/>
                                          </p:stCondLst>
                                        </p:cTn>
                                        <p:tgtEl>
                                          <p:spTgt spid="92"/>
                                        </p:tgtEl>
                                        <p:attrNameLst>
                                          <p:attrName>style.visibility</p:attrName>
                                        </p:attrNameLst>
                                      </p:cBhvr>
                                      <p:to>
                                        <p:strVal val="visible"/>
                                      </p:to>
                                    </p:set>
                                    <p:animEffect transition="in" filter="wipe(left)">
                                      <p:cBhvr>
                                        <p:cTn id="102"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矩形 84"/>
          <p:cNvSpPr/>
          <p:nvPr/>
        </p:nvSpPr>
        <p:spPr>
          <a:xfrm>
            <a:off x="3617595" y="347345"/>
            <a:ext cx="4964430"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lumMod val="65000"/>
                    <a:lumOff val="35000"/>
                  </a:schemeClr>
                </a:solidFill>
                <a:latin typeface="华文中宋" panose="02010600040101010101" charset="-122"/>
                <a:ea typeface="华文中宋" panose="02010600040101010101" charset="-122"/>
              </a:rPr>
              <a:t>单击此处添加标题  </a:t>
            </a:r>
          </a:p>
          <a:p>
            <a:pPr algn="ctr"/>
            <a:r>
              <a:rPr lang="en-US" altLang="zh-CN" sz="1400" dirty="0">
                <a:solidFill>
                  <a:schemeClr val="tx1">
                    <a:lumMod val="65000"/>
                    <a:lumOff val="35000"/>
                  </a:schemeClr>
                </a:solidFill>
                <a:latin typeface="华文中宋" panose="02010600040101010101" charset="-122"/>
                <a:ea typeface="华文中宋" panose="02010600040101010101" charset="-122"/>
              </a:rPr>
              <a:t>Click here to add a title</a:t>
            </a:r>
          </a:p>
        </p:txBody>
      </p:sp>
      <p:sp>
        <p:nvSpPr>
          <p:cNvPr id="6" name="AutoShape 28"/>
          <p:cNvSpPr>
            <a:spLocks noChangeArrowheads="1"/>
          </p:cNvSpPr>
          <p:nvPr/>
        </p:nvSpPr>
        <p:spPr bwMode="auto">
          <a:xfrm>
            <a:off x="4694536" y="2113523"/>
            <a:ext cx="2880100" cy="28797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25400" cap="rnd">
            <a:solidFill>
              <a:srgbClr val="B1A9A5"/>
            </a:solidFill>
            <a:prstDash val="sysDot"/>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nchor="ctr"/>
          <a:lstStyle/>
          <a:p>
            <a:endParaRPr lang="zh-CN" altLang="en-US" sz="2400">
              <a:solidFill>
                <a:schemeClr val="tx1">
                  <a:lumMod val="65000"/>
                  <a:lumOff val="35000"/>
                </a:schemeClr>
              </a:solidFill>
              <a:latin typeface="微软雅黑" panose="020B0503020204020204" charset="-122"/>
              <a:ea typeface="微软雅黑" panose="020B0503020204020204" charset="-122"/>
            </a:endParaRPr>
          </a:p>
        </p:txBody>
      </p:sp>
      <p:sp>
        <p:nvSpPr>
          <p:cNvPr id="7" name="Oval 53"/>
          <p:cNvSpPr>
            <a:spLocks noChangeArrowheads="1"/>
          </p:cNvSpPr>
          <p:nvPr/>
        </p:nvSpPr>
        <p:spPr bwMode="auto">
          <a:xfrm>
            <a:off x="4817049" y="1729865"/>
            <a:ext cx="1022367" cy="1022775"/>
          </a:xfrm>
          <a:prstGeom prst="ellipse">
            <a:avLst/>
          </a:prstGeom>
          <a:solidFill>
            <a:srgbClr val="B1A9A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spcBef>
                <a:spcPts val="0"/>
              </a:spcBef>
              <a:spcAft>
                <a:spcPts val="0"/>
              </a:spcAft>
              <a:defRPr/>
            </a:pPr>
            <a:endParaRPr lang="zh-CN" altLang="en-US" sz="2400">
              <a:solidFill>
                <a:schemeClr val="tx1">
                  <a:lumMod val="65000"/>
                  <a:lumOff val="35000"/>
                </a:schemeClr>
              </a:solidFill>
              <a:latin typeface="微软雅黑" panose="020B0503020204020204" charset="-122"/>
              <a:ea typeface="微软雅黑" panose="020B0503020204020204" charset="-122"/>
            </a:endParaRPr>
          </a:p>
        </p:txBody>
      </p:sp>
      <p:sp>
        <p:nvSpPr>
          <p:cNvPr id="8" name="Oval 53"/>
          <p:cNvSpPr>
            <a:spLocks noChangeArrowheads="1"/>
          </p:cNvSpPr>
          <p:nvPr/>
        </p:nvSpPr>
        <p:spPr bwMode="auto">
          <a:xfrm>
            <a:off x="4266115" y="3036378"/>
            <a:ext cx="1022367" cy="1022773"/>
          </a:xfrm>
          <a:prstGeom prst="ellipse">
            <a:avLst/>
          </a:prstGeom>
          <a:solidFill>
            <a:srgbClr val="B1A9A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spcBef>
                <a:spcPts val="0"/>
              </a:spcBef>
              <a:spcAft>
                <a:spcPts val="0"/>
              </a:spcAft>
              <a:defRPr/>
            </a:pPr>
            <a:endParaRPr lang="zh-CN" altLang="en-US" sz="2400">
              <a:solidFill>
                <a:schemeClr val="tx1">
                  <a:lumMod val="65000"/>
                  <a:lumOff val="35000"/>
                </a:schemeClr>
              </a:solidFill>
              <a:latin typeface="微软雅黑" panose="020B0503020204020204" charset="-122"/>
              <a:ea typeface="微软雅黑" panose="020B0503020204020204" charset="-122"/>
            </a:endParaRPr>
          </a:p>
        </p:txBody>
      </p:sp>
      <p:sp>
        <p:nvSpPr>
          <p:cNvPr id="9" name="Oval 53"/>
          <p:cNvSpPr>
            <a:spLocks noChangeArrowheads="1"/>
          </p:cNvSpPr>
          <p:nvPr/>
        </p:nvSpPr>
        <p:spPr bwMode="auto">
          <a:xfrm>
            <a:off x="4842453" y="4250814"/>
            <a:ext cx="1022367" cy="1022775"/>
          </a:xfrm>
          <a:prstGeom prst="ellipse">
            <a:avLst/>
          </a:prstGeom>
          <a:solidFill>
            <a:srgbClr val="B1A9A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spcBef>
                <a:spcPts val="0"/>
              </a:spcBef>
              <a:spcAft>
                <a:spcPts val="0"/>
              </a:spcAft>
              <a:defRPr/>
            </a:pPr>
            <a:endParaRPr lang="zh-CN" altLang="en-US" sz="2400">
              <a:solidFill>
                <a:schemeClr val="tx1">
                  <a:lumMod val="65000"/>
                  <a:lumOff val="35000"/>
                </a:schemeClr>
              </a:solidFill>
              <a:latin typeface="微软雅黑" panose="020B0503020204020204" charset="-122"/>
              <a:ea typeface="微软雅黑" panose="020B0503020204020204" charset="-122"/>
            </a:endParaRPr>
          </a:p>
        </p:txBody>
      </p:sp>
      <p:sp>
        <p:nvSpPr>
          <p:cNvPr id="10" name="Oval 53"/>
          <p:cNvSpPr>
            <a:spLocks noChangeArrowheads="1"/>
          </p:cNvSpPr>
          <p:nvPr/>
        </p:nvSpPr>
        <p:spPr bwMode="auto">
          <a:xfrm>
            <a:off x="6353951" y="4250814"/>
            <a:ext cx="1022367" cy="1022775"/>
          </a:xfrm>
          <a:prstGeom prst="ellipse">
            <a:avLst/>
          </a:prstGeom>
          <a:solidFill>
            <a:srgbClr val="B1A9A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spcBef>
                <a:spcPts val="0"/>
              </a:spcBef>
              <a:spcAft>
                <a:spcPts val="0"/>
              </a:spcAft>
              <a:defRPr/>
            </a:pPr>
            <a:endParaRPr lang="zh-CN" altLang="en-US" sz="2400">
              <a:solidFill>
                <a:schemeClr val="tx1">
                  <a:lumMod val="65000"/>
                  <a:lumOff val="35000"/>
                </a:schemeClr>
              </a:solidFill>
              <a:latin typeface="微软雅黑" panose="020B0503020204020204" charset="-122"/>
              <a:ea typeface="微软雅黑" panose="020B0503020204020204" charset="-122"/>
            </a:endParaRPr>
          </a:p>
        </p:txBody>
      </p:sp>
      <p:sp>
        <p:nvSpPr>
          <p:cNvPr id="11" name="Oval 53"/>
          <p:cNvSpPr>
            <a:spLocks noChangeArrowheads="1"/>
          </p:cNvSpPr>
          <p:nvPr/>
        </p:nvSpPr>
        <p:spPr bwMode="auto">
          <a:xfrm>
            <a:off x="6974743" y="2955414"/>
            <a:ext cx="1022367" cy="1022775"/>
          </a:xfrm>
          <a:prstGeom prst="ellipse">
            <a:avLst/>
          </a:prstGeom>
          <a:solidFill>
            <a:srgbClr val="B1A9A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spcBef>
                <a:spcPts val="0"/>
              </a:spcBef>
              <a:spcAft>
                <a:spcPts val="0"/>
              </a:spcAft>
              <a:defRPr/>
            </a:pPr>
            <a:endParaRPr lang="zh-CN" altLang="en-US" sz="2400">
              <a:solidFill>
                <a:schemeClr val="tx1">
                  <a:lumMod val="65000"/>
                  <a:lumOff val="35000"/>
                </a:schemeClr>
              </a:solidFill>
              <a:latin typeface="微软雅黑" panose="020B0503020204020204" charset="-122"/>
              <a:ea typeface="微软雅黑" panose="020B0503020204020204" charset="-122"/>
            </a:endParaRPr>
          </a:p>
        </p:txBody>
      </p:sp>
      <p:sp>
        <p:nvSpPr>
          <p:cNvPr id="12" name="Oval 53"/>
          <p:cNvSpPr>
            <a:spLocks noChangeArrowheads="1"/>
          </p:cNvSpPr>
          <p:nvPr/>
        </p:nvSpPr>
        <p:spPr bwMode="auto">
          <a:xfrm>
            <a:off x="6363476" y="1687003"/>
            <a:ext cx="1022367" cy="1022773"/>
          </a:xfrm>
          <a:prstGeom prst="ellipse">
            <a:avLst/>
          </a:prstGeom>
          <a:solidFill>
            <a:srgbClr val="B1A9A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spcBef>
                <a:spcPts val="0"/>
              </a:spcBef>
              <a:spcAft>
                <a:spcPts val="0"/>
              </a:spcAft>
              <a:defRPr/>
            </a:pPr>
            <a:endParaRPr lang="zh-CN" altLang="en-US" sz="2400">
              <a:solidFill>
                <a:schemeClr val="tx1">
                  <a:lumMod val="65000"/>
                  <a:lumOff val="35000"/>
                </a:schemeClr>
              </a:solidFill>
              <a:latin typeface="微软雅黑" panose="020B0503020204020204" charset="-122"/>
              <a:ea typeface="微软雅黑" panose="020B0503020204020204" charset="-122"/>
            </a:endParaRPr>
          </a:p>
        </p:txBody>
      </p:sp>
      <p:sp>
        <p:nvSpPr>
          <p:cNvPr id="13" name="Line 548"/>
          <p:cNvSpPr>
            <a:spLocks noChangeShapeType="1"/>
          </p:cNvSpPr>
          <p:nvPr/>
        </p:nvSpPr>
        <p:spPr bwMode="auto">
          <a:xfrm flipH="1">
            <a:off x="8008080" y="3839137"/>
            <a:ext cx="2448244" cy="0"/>
          </a:xfrm>
          <a:prstGeom prst="line">
            <a:avLst/>
          </a:prstGeom>
          <a:noFill/>
          <a:ln w="19050">
            <a:solidFill>
              <a:srgbClr val="B1A9A5"/>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微软雅黑" panose="020B0503020204020204" charset="-122"/>
              <a:ea typeface="微软雅黑" panose="020B0503020204020204" charset="-122"/>
            </a:endParaRPr>
          </a:p>
        </p:txBody>
      </p:sp>
      <p:sp>
        <p:nvSpPr>
          <p:cNvPr id="14" name="Line 548"/>
          <p:cNvSpPr>
            <a:spLocks noChangeShapeType="1"/>
          </p:cNvSpPr>
          <p:nvPr/>
        </p:nvSpPr>
        <p:spPr bwMode="auto">
          <a:xfrm flipH="1">
            <a:off x="7360296" y="5136123"/>
            <a:ext cx="2303761" cy="0"/>
          </a:xfrm>
          <a:prstGeom prst="line">
            <a:avLst/>
          </a:prstGeom>
          <a:noFill/>
          <a:ln w="19050">
            <a:solidFill>
              <a:srgbClr val="B1A9A5"/>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微软雅黑" panose="020B0503020204020204" charset="-122"/>
              <a:ea typeface="微软雅黑" panose="020B0503020204020204" charset="-122"/>
            </a:endParaRPr>
          </a:p>
        </p:txBody>
      </p:sp>
      <p:sp>
        <p:nvSpPr>
          <p:cNvPr id="15" name="Line 548"/>
          <p:cNvSpPr>
            <a:spLocks noChangeShapeType="1"/>
          </p:cNvSpPr>
          <p:nvPr/>
        </p:nvSpPr>
        <p:spPr bwMode="auto">
          <a:xfrm flipH="1">
            <a:off x="7431743" y="2472298"/>
            <a:ext cx="2448244" cy="0"/>
          </a:xfrm>
          <a:prstGeom prst="line">
            <a:avLst/>
          </a:prstGeom>
          <a:noFill/>
          <a:ln w="19050">
            <a:solidFill>
              <a:srgbClr val="B1A9A5"/>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微软雅黑" panose="020B0503020204020204" charset="-122"/>
              <a:ea typeface="微软雅黑" panose="020B0503020204020204" charset="-122"/>
            </a:endParaRPr>
          </a:p>
        </p:txBody>
      </p:sp>
      <p:sp>
        <p:nvSpPr>
          <p:cNvPr id="16" name="Line 548"/>
          <p:cNvSpPr>
            <a:spLocks noChangeShapeType="1"/>
          </p:cNvSpPr>
          <p:nvPr/>
        </p:nvSpPr>
        <p:spPr bwMode="auto">
          <a:xfrm>
            <a:off x="2462221" y="2472298"/>
            <a:ext cx="2303763" cy="0"/>
          </a:xfrm>
          <a:prstGeom prst="line">
            <a:avLst/>
          </a:prstGeom>
          <a:noFill/>
          <a:ln w="19050">
            <a:solidFill>
              <a:srgbClr val="B1A9A5"/>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微软雅黑" panose="020B0503020204020204" charset="-122"/>
              <a:ea typeface="微软雅黑" panose="020B0503020204020204" charset="-122"/>
            </a:endParaRPr>
          </a:p>
        </p:txBody>
      </p:sp>
      <p:sp>
        <p:nvSpPr>
          <p:cNvPr id="17" name="Rectangle 42"/>
          <p:cNvSpPr>
            <a:spLocks noChangeArrowheads="1"/>
          </p:cNvSpPr>
          <p:nvPr/>
        </p:nvSpPr>
        <p:spPr bwMode="auto">
          <a:xfrm>
            <a:off x="2462220" y="1896037"/>
            <a:ext cx="2448244"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p>
            <a:pPr>
              <a:lnSpc>
                <a:spcPct val="150000"/>
              </a:lnSpc>
            </a:pPr>
            <a:r>
              <a:rPr lang="zh-CN" altLang="en-US" sz="935">
                <a:solidFill>
                  <a:schemeClr val="tx1">
                    <a:lumMod val="75000"/>
                    <a:lumOff val="25000"/>
                  </a:schemeClr>
                </a:solidFill>
                <a:latin typeface="微软雅黑" panose="020B0503020204020204" charset="-122"/>
                <a:ea typeface="微软雅黑" panose="020B0503020204020204" charset="-122"/>
              </a:rPr>
              <a:t>添加文本内容添加文本内容添加文本内容</a:t>
            </a:r>
          </a:p>
          <a:p>
            <a:pPr>
              <a:lnSpc>
                <a:spcPct val="150000"/>
              </a:lnSpc>
            </a:pPr>
            <a:r>
              <a:rPr lang="zh-CN" altLang="en-US" sz="935">
                <a:solidFill>
                  <a:schemeClr val="tx1">
                    <a:lumMod val="75000"/>
                    <a:lumOff val="25000"/>
                  </a:schemeClr>
                </a:solidFill>
                <a:latin typeface="微软雅黑" panose="020B0503020204020204" charset="-122"/>
                <a:ea typeface="微软雅黑" panose="020B0503020204020204" charset="-122"/>
              </a:rPr>
              <a:t>添加文本内容添加文本内容添加文本内容</a:t>
            </a:r>
          </a:p>
        </p:txBody>
      </p:sp>
      <p:sp>
        <p:nvSpPr>
          <p:cNvPr id="18" name="Rectangle 45"/>
          <p:cNvSpPr>
            <a:spLocks noChangeArrowheads="1"/>
          </p:cNvSpPr>
          <p:nvPr/>
        </p:nvSpPr>
        <p:spPr bwMode="auto">
          <a:xfrm>
            <a:off x="7431743" y="4631298"/>
            <a:ext cx="3384991"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p>
            <a:pPr>
              <a:lnSpc>
                <a:spcPct val="150000"/>
              </a:lnSpc>
            </a:pPr>
            <a:r>
              <a:rPr lang="zh-CN" altLang="en-US" sz="935">
                <a:solidFill>
                  <a:schemeClr val="tx1">
                    <a:lumMod val="75000"/>
                    <a:lumOff val="25000"/>
                  </a:schemeClr>
                </a:solidFill>
                <a:latin typeface="微软雅黑" panose="020B0503020204020204" charset="-122"/>
                <a:ea typeface="微软雅黑" panose="020B0503020204020204" charset="-122"/>
              </a:rPr>
              <a:t>添加文本内容添加文本内容添加文本内容</a:t>
            </a:r>
          </a:p>
          <a:p>
            <a:pPr>
              <a:lnSpc>
                <a:spcPct val="150000"/>
              </a:lnSpc>
            </a:pPr>
            <a:r>
              <a:rPr lang="zh-CN" altLang="en-US" sz="935">
                <a:solidFill>
                  <a:schemeClr val="tx1">
                    <a:lumMod val="75000"/>
                    <a:lumOff val="25000"/>
                  </a:schemeClr>
                </a:solidFill>
                <a:latin typeface="微软雅黑" panose="020B0503020204020204" charset="-122"/>
                <a:ea typeface="微软雅黑" panose="020B0503020204020204" charset="-122"/>
              </a:rPr>
              <a:t>添加文本内容添加文本内容添加文本内容</a:t>
            </a:r>
          </a:p>
        </p:txBody>
      </p:sp>
      <p:sp>
        <p:nvSpPr>
          <p:cNvPr id="19" name="Rectangle 46"/>
          <p:cNvSpPr>
            <a:spLocks noChangeArrowheads="1"/>
          </p:cNvSpPr>
          <p:nvPr/>
        </p:nvSpPr>
        <p:spPr bwMode="auto">
          <a:xfrm>
            <a:off x="8224009" y="3334311"/>
            <a:ext cx="2592724"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p>
            <a:pPr>
              <a:lnSpc>
                <a:spcPct val="150000"/>
              </a:lnSpc>
            </a:pPr>
            <a:r>
              <a:rPr lang="zh-CN" altLang="en-US" sz="935">
                <a:solidFill>
                  <a:schemeClr val="tx1">
                    <a:lumMod val="75000"/>
                    <a:lumOff val="25000"/>
                  </a:schemeClr>
                </a:solidFill>
                <a:latin typeface="微软雅黑" panose="020B0503020204020204" charset="-122"/>
                <a:ea typeface="微软雅黑" panose="020B0503020204020204" charset="-122"/>
              </a:rPr>
              <a:t>添加文本内容添加文本内容添加文本内容</a:t>
            </a:r>
          </a:p>
          <a:p>
            <a:pPr>
              <a:lnSpc>
                <a:spcPct val="150000"/>
              </a:lnSpc>
            </a:pPr>
            <a:r>
              <a:rPr lang="zh-CN" altLang="en-US" sz="935">
                <a:solidFill>
                  <a:schemeClr val="tx1">
                    <a:lumMod val="75000"/>
                    <a:lumOff val="25000"/>
                  </a:schemeClr>
                </a:solidFill>
                <a:latin typeface="微软雅黑" panose="020B0503020204020204" charset="-122"/>
                <a:ea typeface="微软雅黑" panose="020B0503020204020204" charset="-122"/>
              </a:rPr>
              <a:t>添加文本内容添加文本内容添加文本内容</a:t>
            </a:r>
          </a:p>
        </p:txBody>
      </p:sp>
      <p:sp>
        <p:nvSpPr>
          <p:cNvPr id="20" name="Rectangle 47"/>
          <p:cNvSpPr>
            <a:spLocks noChangeArrowheads="1"/>
          </p:cNvSpPr>
          <p:nvPr/>
        </p:nvSpPr>
        <p:spPr bwMode="auto">
          <a:xfrm>
            <a:off x="7574636" y="1970649"/>
            <a:ext cx="2376797"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p>
            <a:pPr>
              <a:lnSpc>
                <a:spcPct val="150000"/>
              </a:lnSpc>
            </a:pPr>
            <a:r>
              <a:rPr lang="zh-CN" altLang="en-US" sz="935">
                <a:solidFill>
                  <a:schemeClr val="tx1">
                    <a:lumMod val="75000"/>
                    <a:lumOff val="25000"/>
                  </a:schemeClr>
                </a:solidFill>
                <a:latin typeface="微软雅黑" panose="020B0503020204020204" charset="-122"/>
                <a:ea typeface="微软雅黑" panose="020B0503020204020204" charset="-122"/>
              </a:rPr>
              <a:t>添加文本内容添加文本内容添加文本内容</a:t>
            </a:r>
          </a:p>
          <a:p>
            <a:pPr>
              <a:lnSpc>
                <a:spcPct val="150000"/>
              </a:lnSpc>
            </a:pPr>
            <a:r>
              <a:rPr lang="zh-CN" altLang="en-US" sz="935">
                <a:solidFill>
                  <a:schemeClr val="tx1">
                    <a:lumMod val="75000"/>
                    <a:lumOff val="25000"/>
                  </a:schemeClr>
                </a:solidFill>
                <a:latin typeface="微软雅黑" panose="020B0503020204020204" charset="-122"/>
                <a:ea typeface="微软雅黑" panose="020B0503020204020204" charset="-122"/>
              </a:rPr>
              <a:t>添加文本内容添加文本内容添加文本内容</a:t>
            </a:r>
          </a:p>
        </p:txBody>
      </p:sp>
      <p:sp>
        <p:nvSpPr>
          <p:cNvPr id="21" name="Rectangle 49"/>
          <p:cNvSpPr>
            <a:spLocks noChangeArrowheads="1"/>
          </p:cNvSpPr>
          <p:nvPr/>
        </p:nvSpPr>
        <p:spPr bwMode="auto">
          <a:xfrm>
            <a:off x="3686341" y="1492270"/>
            <a:ext cx="1151088" cy="51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nSpc>
                <a:spcPct val="150000"/>
              </a:lnSpc>
            </a:pPr>
            <a:r>
              <a:rPr lang="zh-CN" altLang="en-US" sz="1865" b="1" dirty="0">
                <a:solidFill>
                  <a:schemeClr val="tx1">
                    <a:lumMod val="75000"/>
                    <a:lumOff val="25000"/>
                  </a:schemeClr>
                </a:solidFill>
                <a:latin typeface="微软雅黑" panose="020B0503020204020204" charset="-122"/>
                <a:ea typeface="微软雅黑" panose="020B0503020204020204" charset="-122"/>
              </a:rPr>
              <a:t>添加标题</a:t>
            </a:r>
          </a:p>
        </p:txBody>
      </p:sp>
      <p:sp>
        <p:nvSpPr>
          <p:cNvPr id="22" name="Line 548"/>
          <p:cNvSpPr>
            <a:spLocks noChangeShapeType="1"/>
          </p:cNvSpPr>
          <p:nvPr/>
        </p:nvSpPr>
        <p:spPr bwMode="auto">
          <a:xfrm>
            <a:off x="1885883" y="3839137"/>
            <a:ext cx="2305351" cy="0"/>
          </a:xfrm>
          <a:prstGeom prst="line">
            <a:avLst/>
          </a:prstGeom>
          <a:noFill/>
          <a:ln w="19050">
            <a:solidFill>
              <a:srgbClr val="B1A9A5"/>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微软雅黑" panose="020B0503020204020204" charset="-122"/>
              <a:ea typeface="微软雅黑" panose="020B0503020204020204" charset="-122"/>
            </a:endParaRPr>
          </a:p>
        </p:txBody>
      </p:sp>
      <p:sp>
        <p:nvSpPr>
          <p:cNvPr id="23" name="Rectangle 51"/>
          <p:cNvSpPr>
            <a:spLocks noChangeArrowheads="1"/>
          </p:cNvSpPr>
          <p:nvPr/>
        </p:nvSpPr>
        <p:spPr bwMode="auto">
          <a:xfrm>
            <a:off x="1885884" y="3266049"/>
            <a:ext cx="2448244"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p>
            <a:pPr>
              <a:lnSpc>
                <a:spcPct val="150000"/>
              </a:lnSpc>
            </a:pPr>
            <a:r>
              <a:rPr lang="zh-CN" altLang="en-US" sz="935">
                <a:solidFill>
                  <a:schemeClr val="tx1">
                    <a:lumMod val="75000"/>
                    <a:lumOff val="25000"/>
                  </a:schemeClr>
                </a:solidFill>
                <a:latin typeface="微软雅黑" panose="020B0503020204020204" charset="-122"/>
                <a:ea typeface="微软雅黑" panose="020B0503020204020204" charset="-122"/>
              </a:rPr>
              <a:t>添加文本内容添加文本内容添加文本内容</a:t>
            </a:r>
          </a:p>
          <a:p>
            <a:pPr>
              <a:lnSpc>
                <a:spcPct val="150000"/>
              </a:lnSpc>
            </a:pPr>
            <a:r>
              <a:rPr lang="zh-CN" altLang="en-US" sz="935">
                <a:solidFill>
                  <a:schemeClr val="tx1">
                    <a:lumMod val="75000"/>
                    <a:lumOff val="25000"/>
                  </a:schemeClr>
                </a:solidFill>
                <a:latin typeface="微软雅黑" panose="020B0503020204020204" charset="-122"/>
                <a:ea typeface="微软雅黑" panose="020B0503020204020204" charset="-122"/>
              </a:rPr>
              <a:t>添加文本内容添加文本内容添加文本内容</a:t>
            </a:r>
          </a:p>
        </p:txBody>
      </p:sp>
      <p:sp>
        <p:nvSpPr>
          <p:cNvPr id="24" name="Rectangle 52"/>
          <p:cNvSpPr>
            <a:spLocks noChangeArrowheads="1"/>
          </p:cNvSpPr>
          <p:nvPr/>
        </p:nvSpPr>
        <p:spPr bwMode="auto">
          <a:xfrm>
            <a:off x="3038557" y="2860694"/>
            <a:ext cx="1224123" cy="51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nSpc>
                <a:spcPct val="150000"/>
              </a:lnSpc>
            </a:pPr>
            <a:r>
              <a:rPr lang="zh-CN" altLang="en-US" sz="1865" b="1" dirty="0">
                <a:solidFill>
                  <a:schemeClr val="tx1">
                    <a:lumMod val="75000"/>
                    <a:lumOff val="25000"/>
                  </a:schemeClr>
                </a:solidFill>
                <a:latin typeface="微软雅黑" panose="020B0503020204020204" charset="-122"/>
                <a:ea typeface="微软雅黑" panose="020B0503020204020204" charset="-122"/>
              </a:rPr>
              <a:t>添加标题</a:t>
            </a:r>
          </a:p>
        </p:txBody>
      </p:sp>
      <p:sp>
        <p:nvSpPr>
          <p:cNvPr id="25" name="Line 548"/>
          <p:cNvSpPr>
            <a:spLocks noChangeShapeType="1"/>
          </p:cNvSpPr>
          <p:nvPr/>
        </p:nvSpPr>
        <p:spPr bwMode="auto">
          <a:xfrm>
            <a:off x="2533667" y="5136123"/>
            <a:ext cx="2305351" cy="0"/>
          </a:xfrm>
          <a:prstGeom prst="line">
            <a:avLst/>
          </a:prstGeom>
          <a:noFill/>
          <a:ln w="19050">
            <a:solidFill>
              <a:srgbClr val="B1A9A5"/>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微软雅黑" panose="020B0503020204020204" charset="-122"/>
              <a:ea typeface="微软雅黑" panose="020B0503020204020204" charset="-122"/>
            </a:endParaRPr>
          </a:p>
        </p:txBody>
      </p:sp>
      <p:sp>
        <p:nvSpPr>
          <p:cNvPr id="26" name="Rectangle 54"/>
          <p:cNvSpPr>
            <a:spLocks noChangeArrowheads="1"/>
          </p:cNvSpPr>
          <p:nvPr/>
        </p:nvSpPr>
        <p:spPr bwMode="auto">
          <a:xfrm>
            <a:off x="2533668" y="4631298"/>
            <a:ext cx="2448244"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p>
            <a:pPr>
              <a:lnSpc>
                <a:spcPct val="150000"/>
              </a:lnSpc>
            </a:pPr>
            <a:r>
              <a:rPr lang="zh-CN" altLang="en-US" sz="935">
                <a:solidFill>
                  <a:schemeClr val="tx1">
                    <a:lumMod val="75000"/>
                    <a:lumOff val="25000"/>
                  </a:schemeClr>
                </a:solidFill>
                <a:latin typeface="微软雅黑" panose="020B0503020204020204" charset="-122"/>
                <a:ea typeface="微软雅黑" panose="020B0503020204020204" charset="-122"/>
              </a:rPr>
              <a:t>添加文本内容添加文本内容添加文本内容</a:t>
            </a:r>
          </a:p>
          <a:p>
            <a:pPr>
              <a:lnSpc>
                <a:spcPct val="150000"/>
              </a:lnSpc>
            </a:pPr>
            <a:r>
              <a:rPr lang="zh-CN" altLang="en-US" sz="935">
                <a:solidFill>
                  <a:schemeClr val="tx1">
                    <a:lumMod val="75000"/>
                    <a:lumOff val="25000"/>
                  </a:schemeClr>
                </a:solidFill>
                <a:latin typeface="微软雅黑" panose="020B0503020204020204" charset="-122"/>
                <a:ea typeface="微软雅黑" panose="020B0503020204020204" charset="-122"/>
              </a:rPr>
              <a:t>添加文本内容添加文本内容添加文本内容</a:t>
            </a:r>
          </a:p>
        </p:txBody>
      </p:sp>
      <p:sp>
        <p:nvSpPr>
          <p:cNvPr id="27" name="Rectangle 55"/>
          <p:cNvSpPr>
            <a:spLocks noChangeArrowheads="1"/>
          </p:cNvSpPr>
          <p:nvPr/>
        </p:nvSpPr>
        <p:spPr bwMode="auto">
          <a:xfrm>
            <a:off x="3614103" y="4202131"/>
            <a:ext cx="1296361" cy="51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nSpc>
                <a:spcPct val="150000"/>
              </a:lnSpc>
            </a:pPr>
            <a:r>
              <a:rPr lang="zh-CN" altLang="en-US" sz="1865" b="1" dirty="0">
                <a:solidFill>
                  <a:schemeClr val="tx1">
                    <a:lumMod val="75000"/>
                    <a:lumOff val="25000"/>
                  </a:schemeClr>
                </a:solidFill>
                <a:latin typeface="微软雅黑" panose="020B0503020204020204" charset="-122"/>
                <a:ea typeface="微软雅黑" panose="020B0503020204020204" charset="-122"/>
              </a:rPr>
              <a:t>添加标题</a:t>
            </a:r>
          </a:p>
        </p:txBody>
      </p:sp>
      <p:sp>
        <p:nvSpPr>
          <p:cNvPr id="28" name="Rectangle 59"/>
          <p:cNvSpPr>
            <a:spLocks noChangeArrowheads="1"/>
          </p:cNvSpPr>
          <p:nvPr/>
        </p:nvSpPr>
        <p:spPr bwMode="auto">
          <a:xfrm>
            <a:off x="7576224" y="1538306"/>
            <a:ext cx="1655977" cy="51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p>
            <a:pPr>
              <a:lnSpc>
                <a:spcPct val="150000"/>
              </a:lnSpc>
            </a:pPr>
            <a:r>
              <a:rPr lang="zh-CN" altLang="en-US" sz="1865" b="1" dirty="0">
                <a:solidFill>
                  <a:schemeClr val="tx1">
                    <a:lumMod val="75000"/>
                    <a:lumOff val="25000"/>
                  </a:schemeClr>
                </a:solidFill>
                <a:latin typeface="微软雅黑" panose="020B0503020204020204" charset="-122"/>
                <a:ea typeface="微软雅黑" panose="020B0503020204020204" charset="-122"/>
              </a:rPr>
              <a:t>添加标题</a:t>
            </a:r>
          </a:p>
        </p:txBody>
      </p:sp>
      <p:sp>
        <p:nvSpPr>
          <p:cNvPr id="29" name="Rectangle 60"/>
          <p:cNvSpPr>
            <a:spLocks noChangeArrowheads="1"/>
          </p:cNvSpPr>
          <p:nvPr/>
        </p:nvSpPr>
        <p:spPr bwMode="auto">
          <a:xfrm>
            <a:off x="8224008" y="2905145"/>
            <a:ext cx="1440049" cy="51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p>
            <a:pPr>
              <a:lnSpc>
                <a:spcPct val="150000"/>
              </a:lnSpc>
            </a:pPr>
            <a:r>
              <a:rPr lang="zh-CN" altLang="en-US" sz="1865" b="1" dirty="0">
                <a:solidFill>
                  <a:schemeClr val="tx1">
                    <a:lumMod val="75000"/>
                    <a:lumOff val="25000"/>
                  </a:schemeClr>
                </a:solidFill>
                <a:latin typeface="微软雅黑" panose="020B0503020204020204" charset="-122"/>
                <a:ea typeface="微软雅黑" panose="020B0503020204020204" charset="-122"/>
              </a:rPr>
              <a:t>添加标题</a:t>
            </a:r>
          </a:p>
        </p:txBody>
      </p:sp>
      <p:sp>
        <p:nvSpPr>
          <p:cNvPr id="30" name="Rectangle 61"/>
          <p:cNvSpPr>
            <a:spLocks noChangeArrowheads="1"/>
          </p:cNvSpPr>
          <p:nvPr/>
        </p:nvSpPr>
        <p:spPr bwMode="auto">
          <a:xfrm>
            <a:off x="7431741" y="4229119"/>
            <a:ext cx="1511497" cy="51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p>
            <a:pPr>
              <a:lnSpc>
                <a:spcPct val="150000"/>
              </a:lnSpc>
            </a:pPr>
            <a:r>
              <a:rPr lang="zh-CN" altLang="en-US" sz="1865" b="1" dirty="0">
                <a:solidFill>
                  <a:schemeClr val="tx1">
                    <a:lumMod val="75000"/>
                    <a:lumOff val="25000"/>
                  </a:schemeClr>
                </a:solidFill>
                <a:latin typeface="微软雅黑" panose="020B0503020204020204" charset="-122"/>
                <a:ea typeface="微软雅黑" panose="020B0503020204020204" charset="-122"/>
              </a:rPr>
              <a:t>添加标题</a:t>
            </a:r>
          </a:p>
        </p:txBody>
      </p:sp>
      <p:sp>
        <p:nvSpPr>
          <p:cNvPr id="31" name="Freeform 34"/>
          <p:cNvSpPr>
            <a:spLocks noEditPoints="1"/>
          </p:cNvSpPr>
          <p:nvPr/>
        </p:nvSpPr>
        <p:spPr bwMode="auto">
          <a:xfrm>
            <a:off x="5164497" y="2067486"/>
            <a:ext cx="379463" cy="368300"/>
          </a:xfrm>
          <a:custGeom>
            <a:avLst/>
            <a:gdLst>
              <a:gd name="T0" fmla="*/ 353844 w 132"/>
              <a:gd name="T1" fmla="*/ 0 h 128"/>
              <a:gd name="T2" fmla="*/ 210801 w 132"/>
              <a:gd name="T3" fmla="*/ 101798 h 128"/>
              <a:gd name="T4" fmla="*/ 207036 w 132"/>
              <a:gd name="T5" fmla="*/ 101798 h 128"/>
              <a:gd name="T6" fmla="*/ 52700 w 132"/>
              <a:gd name="T7" fmla="*/ 260152 h 128"/>
              <a:gd name="T8" fmla="*/ 3764 w 132"/>
              <a:gd name="T9" fmla="*/ 414734 h 128"/>
              <a:gd name="T10" fmla="*/ 52700 w 132"/>
              <a:gd name="T11" fmla="*/ 482600 h 128"/>
              <a:gd name="T12" fmla="*/ 199508 w 132"/>
              <a:gd name="T13" fmla="*/ 444897 h 128"/>
              <a:gd name="T14" fmla="*/ 451715 w 132"/>
              <a:gd name="T15" fmla="*/ 199827 h 128"/>
              <a:gd name="T16" fmla="*/ 240915 w 132"/>
              <a:gd name="T17" fmla="*/ 358180 h 128"/>
              <a:gd name="T18" fmla="*/ 372665 w 132"/>
              <a:gd name="T19" fmla="*/ 177205 h 128"/>
              <a:gd name="T20" fmla="*/ 357608 w 132"/>
              <a:gd name="T21" fmla="*/ 252611 h 128"/>
              <a:gd name="T22" fmla="*/ 240915 w 132"/>
              <a:gd name="T23" fmla="*/ 369491 h 128"/>
              <a:gd name="T24" fmla="*/ 222093 w 132"/>
              <a:gd name="T25" fmla="*/ 305395 h 128"/>
              <a:gd name="T26" fmla="*/ 173158 w 132"/>
              <a:gd name="T27" fmla="*/ 256381 h 128"/>
              <a:gd name="T28" fmla="*/ 346315 w 132"/>
              <a:gd name="T29" fmla="*/ 135731 h 128"/>
              <a:gd name="T30" fmla="*/ 222093 w 132"/>
              <a:gd name="T31" fmla="*/ 305395 h 128"/>
              <a:gd name="T32" fmla="*/ 112929 w 132"/>
              <a:gd name="T33" fmla="*/ 241300 h 128"/>
              <a:gd name="T34" fmla="*/ 301144 w 132"/>
              <a:gd name="T35" fmla="*/ 109339 h 128"/>
              <a:gd name="T36" fmla="*/ 63993 w 132"/>
              <a:gd name="T37" fmla="*/ 448667 h 128"/>
              <a:gd name="T38" fmla="*/ 30114 w 132"/>
              <a:gd name="T39" fmla="*/ 429816 h 128"/>
              <a:gd name="T40" fmla="*/ 48936 w 132"/>
              <a:gd name="T41" fmla="*/ 361950 h 128"/>
              <a:gd name="T42" fmla="*/ 120457 w 132"/>
              <a:gd name="T43" fmla="*/ 437356 h 128"/>
              <a:gd name="T44" fmla="*/ 131750 w 132"/>
              <a:gd name="T45" fmla="*/ 433586 h 128"/>
              <a:gd name="T46" fmla="*/ 52700 w 132"/>
              <a:gd name="T47" fmla="*/ 346869 h 128"/>
              <a:gd name="T48" fmla="*/ 71522 w 132"/>
              <a:gd name="T49" fmla="*/ 282773 h 128"/>
              <a:gd name="T50" fmla="*/ 195743 w 132"/>
              <a:gd name="T51" fmla="*/ 414734 h 128"/>
              <a:gd name="T52" fmla="*/ 131750 w 132"/>
              <a:gd name="T53" fmla="*/ 433586 h 128"/>
              <a:gd name="T54" fmla="*/ 406544 w 132"/>
              <a:gd name="T55" fmla="*/ 203597 h 128"/>
              <a:gd name="T56" fmla="*/ 368901 w 132"/>
              <a:gd name="T57" fmla="*/ 113109 h 128"/>
              <a:gd name="T58" fmla="*/ 304908 w 132"/>
              <a:gd name="T59" fmla="*/ 49014 h 128"/>
              <a:gd name="T60" fmla="*/ 421601 w 132"/>
              <a:gd name="T61" fmla="*/ 60325 h 128"/>
              <a:gd name="T62" fmla="*/ 432894 w 132"/>
              <a:gd name="T63" fmla="*/ 177205 h 1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2"/>
              <a:gd name="T97" fmla="*/ 0 h 128"/>
              <a:gd name="T98" fmla="*/ 132 w 132"/>
              <a:gd name="T99" fmla="*/ 128 h 1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lIns="91440" tIns="45720" rIns="91440" bIns="45720"/>
          <a:lstStyle/>
          <a:p>
            <a:endParaRPr lang="zh-CN" altLang="en-US" sz="2400">
              <a:solidFill>
                <a:schemeClr val="tx1">
                  <a:lumMod val="65000"/>
                  <a:lumOff val="35000"/>
                </a:schemeClr>
              </a:solidFill>
              <a:latin typeface="微软雅黑" panose="020B0503020204020204" charset="-122"/>
              <a:ea typeface="微软雅黑" panose="020B0503020204020204" charset="-122"/>
            </a:endParaRPr>
          </a:p>
        </p:txBody>
      </p:sp>
      <p:pic>
        <p:nvPicPr>
          <p:cNvPr id="32" name="Group 2"/>
          <p:cNvPicPr>
            <a:picLocks noChangeArrowheads="1"/>
          </p:cNvPicPr>
          <p:nvPr/>
        </p:nvPicPr>
        <p:blipFill>
          <a:blip r:embed="rId2" cstate="print">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567520" y="3335898"/>
            <a:ext cx="427093" cy="431800"/>
          </a:xfrm>
          <a:prstGeom prst="rect">
            <a:avLst/>
          </a:prstGeom>
          <a:noFill/>
          <a:extLst>
            <a:ext uri="{909E8E84-426E-40DD-AFC4-6F175D3DCCD1}">
              <a14:hiddenFill xmlns:a14="http://schemas.microsoft.com/office/drawing/2010/main">
                <a:solidFill>
                  <a:srgbClr val="333333"/>
                </a:solidFill>
              </a14:hiddenFill>
            </a:ext>
          </a:extLst>
        </p:spPr>
      </p:pic>
      <p:pic>
        <p:nvPicPr>
          <p:cNvPr id="33" name="Group 22"/>
          <p:cNvPicPr>
            <a:picLocks noChangeArrowheads="1"/>
          </p:cNvPicPr>
          <p:nvPr/>
        </p:nvPicPr>
        <p:blipFill>
          <a:blip r:embed="rId3">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6614073" y="4551923"/>
            <a:ext cx="500127" cy="517525"/>
          </a:xfrm>
          <a:prstGeom prst="rect">
            <a:avLst/>
          </a:prstGeom>
          <a:noFill/>
          <a:extLst>
            <a:ext uri="{909E8E84-426E-40DD-AFC4-6F175D3DCCD1}">
              <a14:hiddenFill xmlns:a14="http://schemas.microsoft.com/office/drawing/2010/main">
                <a:solidFill>
                  <a:srgbClr val="333333"/>
                </a:solidFill>
              </a14:hiddenFill>
            </a:ext>
          </a:extLst>
        </p:spPr>
      </p:pic>
      <p:pic>
        <p:nvPicPr>
          <p:cNvPr id="34" name="Group 25"/>
          <p:cNvPicPr>
            <a:picLocks noChangeArrowheads="1"/>
          </p:cNvPicPr>
          <p:nvPr/>
        </p:nvPicPr>
        <p:blipFill>
          <a:blip r:embed="rId4" cstate="print">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6710923" y="2040498"/>
            <a:ext cx="357235" cy="381000"/>
          </a:xfrm>
          <a:prstGeom prst="rect">
            <a:avLst/>
          </a:prstGeom>
          <a:noFill/>
          <a:extLst>
            <a:ext uri="{909E8E84-426E-40DD-AFC4-6F175D3DCCD1}">
              <a14:hiddenFill xmlns:a14="http://schemas.microsoft.com/office/drawing/2010/main">
                <a:solidFill>
                  <a:srgbClr val="333333"/>
                </a:solidFill>
              </a14:hiddenFill>
            </a:ext>
          </a:extLst>
        </p:spPr>
      </p:pic>
      <p:pic>
        <p:nvPicPr>
          <p:cNvPr id="35" name="Group 65"/>
          <p:cNvPicPr>
            <a:picLocks noChangeArrowheads="1"/>
          </p:cNvPicPr>
          <p:nvPr/>
        </p:nvPicPr>
        <p:blipFill>
          <a:blip r:embed="rId5">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5105752" y="4602723"/>
            <a:ext cx="493776" cy="403225"/>
          </a:xfrm>
          <a:prstGeom prst="rect">
            <a:avLst/>
          </a:prstGeom>
          <a:noFill/>
          <a:extLst>
            <a:ext uri="{909E8E84-426E-40DD-AFC4-6F175D3DCCD1}">
              <a14:hiddenFill xmlns:a14="http://schemas.microsoft.com/office/drawing/2010/main">
                <a:solidFill>
                  <a:srgbClr val="333333"/>
                </a:solidFill>
              </a14:hiddenFill>
            </a:ext>
          </a:extLst>
        </p:spPr>
      </p:pic>
      <p:pic>
        <p:nvPicPr>
          <p:cNvPr id="36" name="Group 30"/>
          <p:cNvPicPr>
            <a:picLocks noChangeArrowheads="1"/>
          </p:cNvPicPr>
          <p:nvPr/>
        </p:nvPicPr>
        <p:blipFill>
          <a:blip r:embed="rId6">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7250744" y="3237474"/>
            <a:ext cx="493777" cy="493713"/>
          </a:xfrm>
          <a:prstGeom prst="rect">
            <a:avLst/>
          </a:prstGeom>
          <a:noFill/>
          <a:extLst>
            <a:ext uri="{909E8E84-426E-40DD-AFC4-6F175D3DCCD1}">
              <a14:hiddenFill xmlns:a14="http://schemas.microsoft.com/office/drawing/2010/main">
                <a:solidFill>
                  <a:srgbClr val="333333"/>
                </a:solidFill>
              </a14:hiddenFill>
            </a:ext>
          </a:extLst>
        </p:spPr>
      </p:pic>
      <p:grpSp>
        <p:nvGrpSpPr>
          <p:cNvPr id="37" name="Group 99"/>
          <p:cNvGrpSpPr/>
          <p:nvPr/>
        </p:nvGrpSpPr>
        <p:grpSpPr bwMode="auto">
          <a:xfrm>
            <a:off x="4931104" y="2472299"/>
            <a:ext cx="2356157" cy="2365375"/>
            <a:chOff x="3840" y="1570"/>
            <a:chExt cx="1770" cy="1776"/>
          </a:xfrm>
        </p:grpSpPr>
        <p:grpSp>
          <p:nvGrpSpPr>
            <p:cNvPr id="38" name="组合 54"/>
            <p:cNvGrpSpPr/>
            <p:nvPr/>
          </p:nvGrpSpPr>
          <p:grpSpPr bwMode="auto">
            <a:xfrm>
              <a:off x="4334" y="1994"/>
              <a:ext cx="776" cy="776"/>
              <a:chOff x="4619504" y="2380975"/>
              <a:chExt cx="3138274" cy="3138274"/>
            </a:xfrm>
          </p:grpSpPr>
          <p:grpSp>
            <p:nvGrpSpPr>
              <p:cNvPr id="47" name="椭圆 56"/>
              <p:cNvGrpSpPr/>
              <p:nvPr/>
            </p:nvGrpSpPr>
            <p:grpSpPr bwMode="auto">
              <a:xfrm>
                <a:off x="4603676" y="2372160"/>
                <a:ext cx="3169927" cy="3155901"/>
                <a:chOff x="5407152" y="2743200"/>
                <a:chExt cx="1377696" cy="1371600"/>
              </a:xfrm>
            </p:grpSpPr>
            <p:pic>
              <p:nvPicPr>
                <p:cNvPr id="49" name="椭圆 56"/>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07152" y="2743200"/>
                  <a:ext cx="1377696" cy="1371600"/>
                </a:xfrm>
                <a:prstGeom prst="rect">
                  <a:avLst/>
                </a:prstGeom>
                <a:noFill/>
                <a:extLst>
                  <a:ext uri="{909E8E84-426E-40DD-AFC4-6F175D3DCCD1}">
                    <a14:hiddenFill xmlns:a14="http://schemas.microsoft.com/office/drawing/2010/main">
                      <a:solidFill>
                        <a:srgbClr val="FFFFFF"/>
                      </a:solidFill>
                    </a14:hiddenFill>
                  </a:ext>
                </a:extLst>
              </p:spPr>
            </p:pic>
            <p:sp>
              <p:nvSpPr>
                <p:cNvPr id="50" name="Text Box 103"/>
                <p:cNvSpPr txBox="1">
                  <a:spLocks noChangeArrowheads="1"/>
                </p:cNvSpPr>
                <p:nvPr/>
              </p:nvSpPr>
              <p:spPr bwMode="auto">
                <a:xfrm rot="5400000">
                  <a:off x="5613775" y="2946775"/>
                  <a:ext cx="964451" cy="96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400">
                    <a:solidFill>
                      <a:schemeClr val="tx1">
                        <a:lumMod val="65000"/>
                        <a:lumOff val="35000"/>
                      </a:schemeClr>
                    </a:solidFill>
                    <a:latin typeface="微软雅黑" panose="020B0503020204020204" charset="-122"/>
                    <a:ea typeface="微软雅黑" panose="020B0503020204020204" charset="-122"/>
                  </a:endParaRPr>
                </a:p>
              </p:txBody>
            </p:sp>
          </p:grpSp>
          <p:sp>
            <p:nvSpPr>
              <p:cNvPr id="48" name="圆角矩形 57"/>
              <p:cNvSpPr>
                <a:spLocks noChangeArrowheads="1"/>
              </p:cNvSpPr>
              <p:nvPr/>
            </p:nvSpPr>
            <p:spPr bwMode="auto">
              <a:xfrm rot="2700000">
                <a:off x="5030747" y="2792218"/>
                <a:ext cx="2315789" cy="2315789"/>
              </a:xfrm>
              <a:prstGeom prst="roundRect">
                <a:avLst>
                  <a:gd name="adj" fmla="val 50000"/>
                </a:avLst>
              </a:prstGeom>
              <a:gradFill rotWithShape="1">
                <a:gsLst>
                  <a:gs pos="0">
                    <a:srgbClr val="B8BBBC"/>
                  </a:gs>
                  <a:gs pos="100000">
                    <a:schemeClr val="bg1"/>
                  </a:gs>
                </a:gsLst>
                <a:lin ang="5400000"/>
              </a:gra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vert="eaVert" anchor="ctr"/>
              <a:lstStyle/>
              <a:p>
                <a:pPr algn="ctr"/>
                <a:endParaRPr lang="zh-CN" altLang="zh-CN" sz="2400">
                  <a:solidFill>
                    <a:schemeClr val="tx1">
                      <a:lumMod val="65000"/>
                      <a:lumOff val="35000"/>
                    </a:schemeClr>
                  </a:solidFill>
                  <a:latin typeface="微软雅黑" panose="020B0503020204020204" charset="-122"/>
                  <a:ea typeface="微软雅黑" panose="020B0503020204020204" charset="-122"/>
                </a:endParaRPr>
              </a:p>
            </p:txBody>
          </p:sp>
        </p:grpSp>
        <p:grpSp>
          <p:nvGrpSpPr>
            <p:cNvPr id="39" name="组合 2"/>
            <p:cNvGrpSpPr/>
            <p:nvPr/>
          </p:nvGrpSpPr>
          <p:grpSpPr>
            <a:xfrm>
              <a:off x="4131" y="1792"/>
              <a:ext cx="1188" cy="1187"/>
              <a:chOff x="10012420" y="-396754"/>
              <a:chExt cx="1425600" cy="1425600"/>
            </a:xfrm>
            <a:effectLst>
              <a:outerShdw blurRad="279400" dist="63500" dir="5400000" sx="102000" sy="102000" algn="t" rotWithShape="0">
                <a:prstClr val="black">
                  <a:alpha val="28000"/>
                </a:prstClr>
              </a:outerShdw>
            </a:effectLst>
          </p:grpSpPr>
          <p:sp>
            <p:nvSpPr>
              <p:cNvPr id="45" name="Freeform 15"/>
              <p:cNvSpPr/>
              <p:nvPr/>
            </p:nvSpPr>
            <p:spPr bwMode="auto">
              <a:xfrm>
                <a:off x="10012420" y="-396754"/>
                <a:ext cx="1425600" cy="1425600"/>
              </a:xfrm>
              <a:custGeom>
                <a:avLst/>
                <a:gdLst>
                  <a:gd name="T0" fmla="*/ 744 w 794"/>
                  <a:gd name="T1" fmla="*/ 323 h 794"/>
                  <a:gd name="T2" fmla="*/ 733 w 794"/>
                  <a:gd name="T3" fmla="*/ 284 h 794"/>
                  <a:gd name="T4" fmla="*/ 755 w 794"/>
                  <a:gd name="T5" fmla="*/ 224 h 794"/>
                  <a:gd name="T6" fmla="*/ 696 w 794"/>
                  <a:gd name="T7" fmla="*/ 219 h 794"/>
                  <a:gd name="T8" fmla="*/ 706 w 794"/>
                  <a:gd name="T9" fmla="*/ 157 h 794"/>
                  <a:gd name="T10" fmla="*/ 678 w 794"/>
                  <a:gd name="T11" fmla="*/ 124 h 794"/>
                  <a:gd name="T12" fmla="*/ 614 w 794"/>
                  <a:gd name="T13" fmla="*/ 125 h 794"/>
                  <a:gd name="T14" fmla="*/ 618 w 794"/>
                  <a:gd name="T15" fmla="*/ 67 h 794"/>
                  <a:gd name="T16" fmla="*/ 555 w 794"/>
                  <a:gd name="T17" fmla="*/ 80 h 794"/>
                  <a:gd name="T18" fmla="*/ 518 w 794"/>
                  <a:gd name="T19" fmla="*/ 65 h 794"/>
                  <a:gd name="T20" fmla="*/ 485 w 794"/>
                  <a:gd name="T21" fmla="*/ 10 h 794"/>
                  <a:gd name="T22" fmla="*/ 445 w 794"/>
                  <a:gd name="T23" fmla="*/ 53 h 794"/>
                  <a:gd name="T24" fmla="*/ 402 w 794"/>
                  <a:gd name="T25" fmla="*/ 6 h 794"/>
                  <a:gd name="T26" fmla="*/ 359 w 794"/>
                  <a:gd name="T27" fmla="*/ 8 h 794"/>
                  <a:gd name="T28" fmla="*/ 320 w 794"/>
                  <a:gd name="T29" fmla="*/ 59 h 794"/>
                  <a:gd name="T30" fmla="*/ 276 w 794"/>
                  <a:gd name="T31" fmla="*/ 19 h 794"/>
                  <a:gd name="T32" fmla="*/ 248 w 794"/>
                  <a:gd name="T33" fmla="*/ 77 h 794"/>
                  <a:gd name="T34" fmla="*/ 213 w 794"/>
                  <a:gd name="T35" fmla="*/ 96 h 794"/>
                  <a:gd name="T36" fmla="*/ 149 w 794"/>
                  <a:gd name="T37" fmla="*/ 88 h 794"/>
                  <a:gd name="T38" fmla="*/ 158 w 794"/>
                  <a:gd name="T39" fmla="*/ 146 h 794"/>
                  <a:gd name="T40" fmla="*/ 94 w 794"/>
                  <a:gd name="T41" fmla="*/ 150 h 794"/>
                  <a:gd name="T42" fmla="*/ 69 w 794"/>
                  <a:gd name="T43" fmla="*/ 185 h 794"/>
                  <a:gd name="T44" fmla="*/ 85 w 794"/>
                  <a:gd name="T45" fmla="*/ 247 h 794"/>
                  <a:gd name="T46" fmla="*/ 26 w 794"/>
                  <a:gd name="T47" fmla="*/ 257 h 794"/>
                  <a:gd name="T48" fmla="*/ 54 w 794"/>
                  <a:gd name="T49" fmla="*/ 314 h 794"/>
                  <a:gd name="T50" fmla="*/ 46 w 794"/>
                  <a:gd name="T51" fmla="*/ 354 h 794"/>
                  <a:gd name="T52" fmla="*/ 1 w 794"/>
                  <a:gd name="T53" fmla="*/ 399 h 794"/>
                  <a:gd name="T54" fmla="*/ 52 w 794"/>
                  <a:gd name="T55" fmla="*/ 428 h 794"/>
                  <a:gd name="T56" fmla="*/ 15 w 794"/>
                  <a:gd name="T57" fmla="*/ 480 h 794"/>
                  <a:gd name="T58" fmla="*/ 27 w 794"/>
                  <a:gd name="T59" fmla="*/ 522 h 794"/>
                  <a:gd name="T60" fmla="*/ 85 w 794"/>
                  <a:gd name="T61" fmla="*/ 548 h 794"/>
                  <a:gd name="T62" fmla="*/ 56 w 794"/>
                  <a:gd name="T63" fmla="*/ 600 h 794"/>
                  <a:gd name="T64" fmla="*/ 118 w 794"/>
                  <a:gd name="T65" fmla="*/ 615 h 794"/>
                  <a:gd name="T66" fmla="*/ 145 w 794"/>
                  <a:gd name="T67" fmla="*/ 645 h 794"/>
                  <a:gd name="T68" fmla="*/ 151 w 794"/>
                  <a:gd name="T69" fmla="*/ 709 h 794"/>
                  <a:gd name="T70" fmla="*/ 206 w 794"/>
                  <a:gd name="T71" fmla="*/ 687 h 794"/>
                  <a:gd name="T72" fmla="*/ 224 w 794"/>
                  <a:gd name="T73" fmla="*/ 748 h 794"/>
                  <a:gd name="T74" fmla="*/ 264 w 794"/>
                  <a:gd name="T75" fmla="*/ 765 h 794"/>
                  <a:gd name="T76" fmla="*/ 321 w 794"/>
                  <a:gd name="T77" fmla="*/ 736 h 794"/>
                  <a:gd name="T78" fmla="*/ 343 w 794"/>
                  <a:gd name="T79" fmla="*/ 791 h 794"/>
                  <a:gd name="T80" fmla="*/ 394 w 794"/>
                  <a:gd name="T81" fmla="*/ 751 h 794"/>
                  <a:gd name="T82" fmla="*/ 434 w 794"/>
                  <a:gd name="T83" fmla="*/ 750 h 794"/>
                  <a:gd name="T84" fmla="*/ 487 w 794"/>
                  <a:gd name="T85" fmla="*/ 784 h 794"/>
                  <a:gd name="T86" fmla="*/ 505 w 794"/>
                  <a:gd name="T87" fmla="*/ 728 h 794"/>
                  <a:gd name="T88" fmla="*/ 564 w 794"/>
                  <a:gd name="T89" fmla="*/ 752 h 794"/>
                  <a:gd name="T90" fmla="*/ 602 w 794"/>
                  <a:gd name="T91" fmla="*/ 731 h 794"/>
                  <a:gd name="T92" fmla="*/ 615 w 794"/>
                  <a:gd name="T93" fmla="*/ 669 h 794"/>
                  <a:gd name="T94" fmla="*/ 671 w 794"/>
                  <a:gd name="T95" fmla="*/ 685 h 794"/>
                  <a:gd name="T96" fmla="*/ 672 w 794"/>
                  <a:gd name="T97" fmla="*/ 621 h 794"/>
                  <a:gd name="T98" fmla="*/ 695 w 794"/>
                  <a:gd name="T99" fmla="*/ 589 h 794"/>
                  <a:gd name="T100" fmla="*/ 756 w 794"/>
                  <a:gd name="T101" fmla="*/ 569 h 794"/>
                  <a:gd name="T102" fmla="*/ 723 w 794"/>
                  <a:gd name="T103" fmla="*/ 520 h 794"/>
                  <a:gd name="T104" fmla="*/ 778 w 794"/>
                  <a:gd name="T105" fmla="*/ 488 h 794"/>
                  <a:gd name="T106" fmla="*/ 786 w 794"/>
                  <a:gd name="T107" fmla="*/ 446 h 794"/>
                  <a:gd name="T108" fmla="*/ 745 w 794"/>
                  <a:gd name="T109" fmla="*/ 397 h 794"/>
                  <a:gd name="T110" fmla="*/ 794 w 794"/>
                  <a:gd name="T111" fmla="*/ 363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4" h="794">
                    <a:moveTo>
                      <a:pt x="790" y="337"/>
                    </a:moveTo>
                    <a:cubicBezTo>
                      <a:pt x="790" y="333"/>
                      <a:pt x="787" y="330"/>
                      <a:pt x="783" y="329"/>
                    </a:cubicBezTo>
                    <a:cubicBezTo>
                      <a:pt x="744" y="323"/>
                      <a:pt x="744" y="323"/>
                      <a:pt x="744" y="323"/>
                    </a:cubicBezTo>
                    <a:cubicBezTo>
                      <a:pt x="740" y="322"/>
                      <a:pt x="736" y="319"/>
                      <a:pt x="735" y="315"/>
                    </a:cubicBezTo>
                    <a:cubicBezTo>
                      <a:pt x="730" y="295"/>
                      <a:pt x="730" y="295"/>
                      <a:pt x="730" y="295"/>
                    </a:cubicBezTo>
                    <a:cubicBezTo>
                      <a:pt x="729" y="291"/>
                      <a:pt x="730" y="286"/>
                      <a:pt x="733" y="284"/>
                    </a:cubicBezTo>
                    <a:cubicBezTo>
                      <a:pt x="763" y="258"/>
                      <a:pt x="763" y="258"/>
                      <a:pt x="763" y="258"/>
                    </a:cubicBezTo>
                    <a:cubicBezTo>
                      <a:pt x="766" y="256"/>
                      <a:pt x="767" y="251"/>
                      <a:pt x="766" y="248"/>
                    </a:cubicBezTo>
                    <a:cubicBezTo>
                      <a:pt x="755" y="224"/>
                      <a:pt x="755" y="224"/>
                      <a:pt x="755" y="224"/>
                    </a:cubicBezTo>
                    <a:cubicBezTo>
                      <a:pt x="754" y="221"/>
                      <a:pt x="749" y="218"/>
                      <a:pt x="746" y="219"/>
                    </a:cubicBezTo>
                    <a:cubicBezTo>
                      <a:pt x="706" y="224"/>
                      <a:pt x="706" y="224"/>
                      <a:pt x="706" y="224"/>
                    </a:cubicBezTo>
                    <a:cubicBezTo>
                      <a:pt x="703" y="225"/>
                      <a:pt x="698" y="222"/>
                      <a:pt x="696" y="219"/>
                    </a:cubicBezTo>
                    <a:cubicBezTo>
                      <a:pt x="685" y="201"/>
                      <a:pt x="685" y="201"/>
                      <a:pt x="685" y="201"/>
                    </a:cubicBezTo>
                    <a:cubicBezTo>
                      <a:pt x="683" y="198"/>
                      <a:pt x="683" y="193"/>
                      <a:pt x="685" y="190"/>
                    </a:cubicBezTo>
                    <a:cubicBezTo>
                      <a:pt x="706" y="157"/>
                      <a:pt x="706" y="157"/>
                      <a:pt x="706" y="157"/>
                    </a:cubicBezTo>
                    <a:cubicBezTo>
                      <a:pt x="708" y="154"/>
                      <a:pt x="708" y="149"/>
                      <a:pt x="705" y="146"/>
                    </a:cubicBezTo>
                    <a:cubicBezTo>
                      <a:pt x="688" y="126"/>
                      <a:pt x="688" y="126"/>
                      <a:pt x="688" y="126"/>
                    </a:cubicBezTo>
                    <a:cubicBezTo>
                      <a:pt x="686" y="124"/>
                      <a:pt x="681" y="123"/>
                      <a:pt x="678" y="124"/>
                    </a:cubicBezTo>
                    <a:cubicBezTo>
                      <a:pt x="642" y="141"/>
                      <a:pt x="642" y="141"/>
                      <a:pt x="642" y="141"/>
                    </a:cubicBezTo>
                    <a:cubicBezTo>
                      <a:pt x="638" y="142"/>
                      <a:pt x="633" y="142"/>
                      <a:pt x="631" y="139"/>
                    </a:cubicBezTo>
                    <a:cubicBezTo>
                      <a:pt x="614" y="125"/>
                      <a:pt x="614" y="125"/>
                      <a:pt x="614" y="125"/>
                    </a:cubicBezTo>
                    <a:cubicBezTo>
                      <a:pt x="611" y="123"/>
                      <a:pt x="610" y="118"/>
                      <a:pt x="611" y="115"/>
                    </a:cubicBezTo>
                    <a:cubicBezTo>
                      <a:pt x="622" y="76"/>
                      <a:pt x="622" y="76"/>
                      <a:pt x="622" y="76"/>
                    </a:cubicBezTo>
                    <a:cubicBezTo>
                      <a:pt x="623" y="73"/>
                      <a:pt x="621" y="69"/>
                      <a:pt x="618" y="67"/>
                    </a:cubicBezTo>
                    <a:cubicBezTo>
                      <a:pt x="595" y="53"/>
                      <a:pt x="595" y="53"/>
                      <a:pt x="595" y="53"/>
                    </a:cubicBezTo>
                    <a:cubicBezTo>
                      <a:pt x="592" y="51"/>
                      <a:pt x="587" y="51"/>
                      <a:pt x="585" y="54"/>
                    </a:cubicBezTo>
                    <a:cubicBezTo>
                      <a:pt x="555" y="80"/>
                      <a:pt x="555" y="80"/>
                      <a:pt x="555" y="80"/>
                    </a:cubicBezTo>
                    <a:cubicBezTo>
                      <a:pt x="552" y="83"/>
                      <a:pt x="548" y="84"/>
                      <a:pt x="544" y="82"/>
                    </a:cubicBezTo>
                    <a:cubicBezTo>
                      <a:pt x="524" y="74"/>
                      <a:pt x="524" y="74"/>
                      <a:pt x="524" y="74"/>
                    </a:cubicBezTo>
                    <a:cubicBezTo>
                      <a:pt x="521" y="72"/>
                      <a:pt x="518" y="68"/>
                      <a:pt x="518" y="65"/>
                    </a:cubicBezTo>
                    <a:cubicBezTo>
                      <a:pt x="517" y="25"/>
                      <a:pt x="517" y="25"/>
                      <a:pt x="517" y="25"/>
                    </a:cubicBezTo>
                    <a:cubicBezTo>
                      <a:pt x="517" y="21"/>
                      <a:pt x="514" y="17"/>
                      <a:pt x="510" y="16"/>
                    </a:cubicBezTo>
                    <a:cubicBezTo>
                      <a:pt x="485" y="10"/>
                      <a:pt x="485" y="10"/>
                      <a:pt x="485" y="10"/>
                    </a:cubicBezTo>
                    <a:cubicBezTo>
                      <a:pt x="481" y="9"/>
                      <a:pt x="477" y="11"/>
                      <a:pt x="475" y="14"/>
                    </a:cubicBezTo>
                    <a:cubicBezTo>
                      <a:pt x="455" y="48"/>
                      <a:pt x="455" y="48"/>
                      <a:pt x="455" y="48"/>
                    </a:cubicBezTo>
                    <a:cubicBezTo>
                      <a:pt x="453" y="51"/>
                      <a:pt x="448" y="53"/>
                      <a:pt x="445" y="53"/>
                    </a:cubicBezTo>
                    <a:cubicBezTo>
                      <a:pt x="423" y="51"/>
                      <a:pt x="423" y="51"/>
                      <a:pt x="423" y="51"/>
                    </a:cubicBezTo>
                    <a:cubicBezTo>
                      <a:pt x="420" y="50"/>
                      <a:pt x="416" y="47"/>
                      <a:pt x="415" y="44"/>
                    </a:cubicBezTo>
                    <a:cubicBezTo>
                      <a:pt x="402" y="6"/>
                      <a:pt x="402" y="6"/>
                      <a:pt x="402" y="6"/>
                    </a:cubicBezTo>
                    <a:cubicBezTo>
                      <a:pt x="401" y="3"/>
                      <a:pt x="397" y="0"/>
                      <a:pt x="393" y="0"/>
                    </a:cubicBezTo>
                    <a:cubicBezTo>
                      <a:pt x="367" y="1"/>
                      <a:pt x="367" y="1"/>
                      <a:pt x="367" y="1"/>
                    </a:cubicBezTo>
                    <a:cubicBezTo>
                      <a:pt x="363" y="2"/>
                      <a:pt x="359" y="5"/>
                      <a:pt x="359" y="8"/>
                    </a:cubicBezTo>
                    <a:cubicBezTo>
                      <a:pt x="349" y="47"/>
                      <a:pt x="349" y="47"/>
                      <a:pt x="349" y="47"/>
                    </a:cubicBezTo>
                    <a:cubicBezTo>
                      <a:pt x="348" y="50"/>
                      <a:pt x="345" y="54"/>
                      <a:pt x="341" y="54"/>
                    </a:cubicBezTo>
                    <a:cubicBezTo>
                      <a:pt x="320" y="59"/>
                      <a:pt x="320" y="59"/>
                      <a:pt x="320" y="59"/>
                    </a:cubicBezTo>
                    <a:cubicBezTo>
                      <a:pt x="317" y="59"/>
                      <a:pt x="312" y="57"/>
                      <a:pt x="310" y="55"/>
                    </a:cubicBezTo>
                    <a:cubicBezTo>
                      <a:pt x="286" y="22"/>
                      <a:pt x="286" y="22"/>
                      <a:pt x="286" y="22"/>
                    </a:cubicBezTo>
                    <a:cubicBezTo>
                      <a:pt x="284" y="19"/>
                      <a:pt x="280" y="18"/>
                      <a:pt x="276" y="19"/>
                    </a:cubicBezTo>
                    <a:cubicBezTo>
                      <a:pt x="251" y="28"/>
                      <a:pt x="251" y="28"/>
                      <a:pt x="251" y="28"/>
                    </a:cubicBezTo>
                    <a:cubicBezTo>
                      <a:pt x="248" y="29"/>
                      <a:pt x="245" y="33"/>
                      <a:pt x="246" y="37"/>
                    </a:cubicBezTo>
                    <a:cubicBezTo>
                      <a:pt x="248" y="77"/>
                      <a:pt x="248" y="77"/>
                      <a:pt x="248" y="77"/>
                    </a:cubicBezTo>
                    <a:cubicBezTo>
                      <a:pt x="248" y="80"/>
                      <a:pt x="246" y="85"/>
                      <a:pt x="243" y="86"/>
                    </a:cubicBezTo>
                    <a:cubicBezTo>
                      <a:pt x="224" y="97"/>
                      <a:pt x="224" y="97"/>
                      <a:pt x="224" y="97"/>
                    </a:cubicBezTo>
                    <a:cubicBezTo>
                      <a:pt x="221" y="98"/>
                      <a:pt x="216" y="98"/>
                      <a:pt x="213" y="96"/>
                    </a:cubicBezTo>
                    <a:cubicBezTo>
                      <a:pt x="181" y="72"/>
                      <a:pt x="181" y="72"/>
                      <a:pt x="181" y="72"/>
                    </a:cubicBezTo>
                    <a:cubicBezTo>
                      <a:pt x="178" y="70"/>
                      <a:pt x="173" y="70"/>
                      <a:pt x="170" y="72"/>
                    </a:cubicBezTo>
                    <a:cubicBezTo>
                      <a:pt x="149" y="88"/>
                      <a:pt x="149" y="88"/>
                      <a:pt x="149" y="88"/>
                    </a:cubicBezTo>
                    <a:cubicBezTo>
                      <a:pt x="146" y="90"/>
                      <a:pt x="145" y="94"/>
                      <a:pt x="146" y="98"/>
                    </a:cubicBezTo>
                    <a:cubicBezTo>
                      <a:pt x="160" y="135"/>
                      <a:pt x="160" y="135"/>
                      <a:pt x="160" y="135"/>
                    </a:cubicBezTo>
                    <a:cubicBezTo>
                      <a:pt x="161" y="138"/>
                      <a:pt x="160" y="143"/>
                      <a:pt x="158" y="146"/>
                    </a:cubicBezTo>
                    <a:cubicBezTo>
                      <a:pt x="143" y="161"/>
                      <a:pt x="143" y="161"/>
                      <a:pt x="143" y="161"/>
                    </a:cubicBezTo>
                    <a:cubicBezTo>
                      <a:pt x="140" y="164"/>
                      <a:pt x="135" y="165"/>
                      <a:pt x="132" y="164"/>
                    </a:cubicBezTo>
                    <a:cubicBezTo>
                      <a:pt x="94" y="150"/>
                      <a:pt x="94" y="150"/>
                      <a:pt x="94" y="150"/>
                    </a:cubicBezTo>
                    <a:cubicBezTo>
                      <a:pt x="91" y="149"/>
                      <a:pt x="86" y="150"/>
                      <a:pt x="84" y="153"/>
                    </a:cubicBezTo>
                    <a:cubicBezTo>
                      <a:pt x="69" y="175"/>
                      <a:pt x="69" y="175"/>
                      <a:pt x="69" y="175"/>
                    </a:cubicBezTo>
                    <a:cubicBezTo>
                      <a:pt x="67" y="178"/>
                      <a:pt x="67" y="182"/>
                      <a:pt x="69" y="185"/>
                    </a:cubicBezTo>
                    <a:cubicBezTo>
                      <a:pt x="93" y="217"/>
                      <a:pt x="93" y="217"/>
                      <a:pt x="93" y="217"/>
                    </a:cubicBezTo>
                    <a:cubicBezTo>
                      <a:pt x="96" y="220"/>
                      <a:pt x="96" y="225"/>
                      <a:pt x="94" y="228"/>
                    </a:cubicBezTo>
                    <a:cubicBezTo>
                      <a:pt x="85" y="247"/>
                      <a:pt x="85" y="247"/>
                      <a:pt x="85" y="247"/>
                    </a:cubicBezTo>
                    <a:cubicBezTo>
                      <a:pt x="83" y="250"/>
                      <a:pt x="78" y="253"/>
                      <a:pt x="75" y="252"/>
                    </a:cubicBezTo>
                    <a:cubicBezTo>
                      <a:pt x="35" y="251"/>
                      <a:pt x="35" y="251"/>
                      <a:pt x="35" y="251"/>
                    </a:cubicBezTo>
                    <a:cubicBezTo>
                      <a:pt x="31" y="250"/>
                      <a:pt x="28" y="253"/>
                      <a:pt x="26" y="257"/>
                    </a:cubicBezTo>
                    <a:cubicBezTo>
                      <a:pt x="18" y="282"/>
                      <a:pt x="18" y="282"/>
                      <a:pt x="18" y="282"/>
                    </a:cubicBezTo>
                    <a:cubicBezTo>
                      <a:pt x="17" y="285"/>
                      <a:pt x="18" y="290"/>
                      <a:pt x="21" y="292"/>
                    </a:cubicBezTo>
                    <a:cubicBezTo>
                      <a:pt x="54" y="314"/>
                      <a:pt x="54" y="314"/>
                      <a:pt x="54" y="314"/>
                    </a:cubicBezTo>
                    <a:cubicBezTo>
                      <a:pt x="57" y="317"/>
                      <a:pt x="59" y="321"/>
                      <a:pt x="58" y="325"/>
                    </a:cubicBezTo>
                    <a:cubicBezTo>
                      <a:pt x="54" y="346"/>
                      <a:pt x="54" y="346"/>
                      <a:pt x="54" y="346"/>
                    </a:cubicBezTo>
                    <a:cubicBezTo>
                      <a:pt x="53" y="349"/>
                      <a:pt x="50" y="353"/>
                      <a:pt x="46" y="354"/>
                    </a:cubicBezTo>
                    <a:cubicBezTo>
                      <a:pt x="8" y="364"/>
                      <a:pt x="8" y="364"/>
                      <a:pt x="8" y="364"/>
                    </a:cubicBezTo>
                    <a:cubicBezTo>
                      <a:pt x="4" y="365"/>
                      <a:pt x="1" y="369"/>
                      <a:pt x="1" y="372"/>
                    </a:cubicBezTo>
                    <a:cubicBezTo>
                      <a:pt x="1" y="399"/>
                      <a:pt x="1" y="399"/>
                      <a:pt x="1" y="399"/>
                    </a:cubicBezTo>
                    <a:cubicBezTo>
                      <a:pt x="0" y="402"/>
                      <a:pt x="3" y="406"/>
                      <a:pt x="7" y="407"/>
                    </a:cubicBezTo>
                    <a:cubicBezTo>
                      <a:pt x="45" y="420"/>
                      <a:pt x="45" y="420"/>
                      <a:pt x="45" y="420"/>
                    </a:cubicBezTo>
                    <a:cubicBezTo>
                      <a:pt x="48" y="421"/>
                      <a:pt x="51" y="425"/>
                      <a:pt x="52" y="428"/>
                    </a:cubicBezTo>
                    <a:cubicBezTo>
                      <a:pt x="54" y="449"/>
                      <a:pt x="54" y="449"/>
                      <a:pt x="54" y="449"/>
                    </a:cubicBezTo>
                    <a:cubicBezTo>
                      <a:pt x="55" y="453"/>
                      <a:pt x="52" y="458"/>
                      <a:pt x="49" y="460"/>
                    </a:cubicBezTo>
                    <a:cubicBezTo>
                      <a:pt x="15" y="480"/>
                      <a:pt x="15" y="480"/>
                      <a:pt x="15" y="480"/>
                    </a:cubicBezTo>
                    <a:cubicBezTo>
                      <a:pt x="12" y="482"/>
                      <a:pt x="11" y="487"/>
                      <a:pt x="12" y="490"/>
                    </a:cubicBezTo>
                    <a:cubicBezTo>
                      <a:pt x="19" y="516"/>
                      <a:pt x="19" y="516"/>
                      <a:pt x="19" y="516"/>
                    </a:cubicBezTo>
                    <a:cubicBezTo>
                      <a:pt x="20" y="519"/>
                      <a:pt x="23" y="522"/>
                      <a:pt x="27" y="522"/>
                    </a:cubicBezTo>
                    <a:cubicBezTo>
                      <a:pt x="67" y="523"/>
                      <a:pt x="67" y="523"/>
                      <a:pt x="67" y="523"/>
                    </a:cubicBezTo>
                    <a:cubicBezTo>
                      <a:pt x="70" y="523"/>
                      <a:pt x="75" y="526"/>
                      <a:pt x="76" y="529"/>
                    </a:cubicBezTo>
                    <a:cubicBezTo>
                      <a:pt x="85" y="548"/>
                      <a:pt x="85" y="548"/>
                      <a:pt x="85" y="548"/>
                    </a:cubicBezTo>
                    <a:cubicBezTo>
                      <a:pt x="86" y="552"/>
                      <a:pt x="86" y="557"/>
                      <a:pt x="83" y="559"/>
                    </a:cubicBezTo>
                    <a:cubicBezTo>
                      <a:pt x="57" y="589"/>
                      <a:pt x="57" y="589"/>
                      <a:pt x="57" y="589"/>
                    </a:cubicBezTo>
                    <a:cubicBezTo>
                      <a:pt x="55" y="592"/>
                      <a:pt x="54" y="597"/>
                      <a:pt x="56" y="600"/>
                    </a:cubicBezTo>
                    <a:cubicBezTo>
                      <a:pt x="70" y="622"/>
                      <a:pt x="70" y="622"/>
                      <a:pt x="70" y="622"/>
                    </a:cubicBezTo>
                    <a:cubicBezTo>
                      <a:pt x="72" y="625"/>
                      <a:pt x="77" y="627"/>
                      <a:pt x="80" y="626"/>
                    </a:cubicBezTo>
                    <a:cubicBezTo>
                      <a:pt x="118" y="615"/>
                      <a:pt x="118" y="615"/>
                      <a:pt x="118" y="615"/>
                    </a:cubicBezTo>
                    <a:cubicBezTo>
                      <a:pt x="122" y="614"/>
                      <a:pt x="127" y="615"/>
                      <a:pt x="129" y="618"/>
                    </a:cubicBezTo>
                    <a:cubicBezTo>
                      <a:pt x="143" y="634"/>
                      <a:pt x="143" y="634"/>
                      <a:pt x="143" y="634"/>
                    </a:cubicBezTo>
                    <a:cubicBezTo>
                      <a:pt x="146" y="637"/>
                      <a:pt x="146" y="642"/>
                      <a:pt x="145" y="645"/>
                    </a:cubicBezTo>
                    <a:cubicBezTo>
                      <a:pt x="129" y="681"/>
                      <a:pt x="129" y="681"/>
                      <a:pt x="129" y="681"/>
                    </a:cubicBezTo>
                    <a:cubicBezTo>
                      <a:pt x="127" y="685"/>
                      <a:pt x="128" y="689"/>
                      <a:pt x="131" y="692"/>
                    </a:cubicBezTo>
                    <a:cubicBezTo>
                      <a:pt x="151" y="709"/>
                      <a:pt x="151" y="709"/>
                      <a:pt x="151" y="709"/>
                    </a:cubicBezTo>
                    <a:cubicBezTo>
                      <a:pt x="154" y="711"/>
                      <a:pt x="159" y="711"/>
                      <a:pt x="162" y="709"/>
                    </a:cubicBezTo>
                    <a:cubicBezTo>
                      <a:pt x="195" y="687"/>
                      <a:pt x="195" y="687"/>
                      <a:pt x="195" y="687"/>
                    </a:cubicBezTo>
                    <a:cubicBezTo>
                      <a:pt x="198" y="685"/>
                      <a:pt x="203" y="685"/>
                      <a:pt x="206" y="687"/>
                    </a:cubicBezTo>
                    <a:cubicBezTo>
                      <a:pt x="224" y="699"/>
                      <a:pt x="224" y="699"/>
                      <a:pt x="224" y="699"/>
                    </a:cubicBezTo>
                    <a:cubicBezTo>
                      <a:pt x="227" y="700"/>
                      <a:pt x="230" y="705"/>
                      <a:pt x="229" y="709"/>
                    </a:cubicBezTo>
                    <a:cubicBezTo>
                      <a:pt x="224" y="748"/>
                      <a:pt x="224" y="748"/>
                      <a:pt x="224" y="748"/>
                    </a:cubicBezTo>
                    <a:cubicBezTo>
                      <a:pt x="224" y="752"/>
                      <a:pt x="226" y="756"/>
                      <a:pt x="230" y="757"/>
                    </a:cubicBezTo>
                    <a:cubicBezTo>
                      <a:pt x="254" y="768"/>
                      <a:pt x="254" y="768"/>
                      <a:pt x="254" y="768"/>
                    </a:cubicBezTo>
                    <a:cubicBezTo>
                      <a:pt x="257" y="769"/>
                      <a:pt x="262" y="768"/>
                      <a:pt x="264" y="765"/>
                    </a:cubicBezTo>
                    <a:cubicBezTo>
                      <a:pt x="289" y="734"/>
                      <a:pt x="289" y="734"/>
                      <a:pt x="289" y="734"/>
                    </a:cubicBezTo>
                    <a:cubicBezTo>
                      <a:pt x="292" y="732"/>
                      <a:pt x="296" y="730"/>
                      <a:pt x="300" y="731"/>
                    </a:cubicBezTo>
                    <a:cubicBezTo>
                      <a:pt x="321" y="736"/>
                      <a:pt x="321" y="736"/>
                      <a:pt x="321" y="736"/>
                    </a:cubicBezTo>
                    <a:cubicBezTo>
                      <a:pt x="324" y="737"/>
                      <a:pt x="328" y="741"/>
                      <a:pt x="328" y="744"/>
                    </a:cubicBezTo>
                    <a:cubicBezTo>
                      <a:pt x="335" y="784"/>
                      <a:pt x="335" y="784"/>
                      <a:pt x="335" y="784"/>
                    </a:cubicBezTo>
                    <a:cubicBezTo>
                      <a:pt x="336" y="787"/>
                      <a:pt x="340" y="790"/>
                      <a:pt x="343" y="791"/>
                    </a:cubicBezTo>
                    <a:cubicBezTo>
                      <a:pt x="369" y="794"/>
                      <a:pt x="369" y="794"/>
                      <a:pt x="369" y="794"/>
                    </a:cubicBezTo>
                    <a:cubicBezTo>
                      <a:pt x="373" y="794"/>
                      <a:pt x="377" y="792"/>
                      <a:pt x="378" y="788"/>
                    </a:cubicBezTo>
                    <a:cubicBezTo>
                      <a:pt x="394" y="751"/>
                      <a:pt x="394" y="751"/>
                      <a:pt x="394" y="751"/>
                    </a:cubicBezTo>
                    <a:cubicBezTo>
                      <a:pt x="395" y="748"/>
                      <a:pt x="399" y="745"/>
                      <a:pt x="403" y="745"/>
                    </a:cubicBezTo>
                    <a:cubicBezTo>
                      <a:pt x="424" y="744"/>
                      <a:pt x="424" y="744"/>
                      <a:pt x="424" y="744"/>
                    </a:cubicBezTo>
                    <a:cubicBezTo>
                      <a:pt x="428" y="744"/>
                      <a:pt x="432" y="746"/>
                      <a:pt x="434" y="750"/>
                    </a:cubicBezTo>
                    <a:cubicBezTo>
                      <a:pt x="452" y="785"/>
                      <a:pt x="452" y="785"/>
                      <a:pt x="452" y="785"/>
                    </a:cubicBezTo>
                    <a:cubicBezTo>
                      <a:pt x="454" y="788"/>
                      <a:pt x="458" y="790"/>
                      <a:pt x="462" y="789"/>
                    </a:cubicBezTo>
                    <a:cubicBezTo>
                      <a:pt x="487" y="784"/>
                      <a:pt x="487" y="784"/>
                      <a:pt x="487" y="784"/>
                    </a:cubicBezTo>
                    <a:cubicBezTo>
                      <a:pt x="491" y="784"/>
                      <a:pt x="494" y="780"/>
                      <a:pt x="495" y="776"/>
                    </a:cubicBezTo>
                    <a:cubicBezTo>
                      <a:pt x="498" y="737"/>
                      <a:pt x="498" y="737"/>
                      <a:pt x="498" y="737"/>
                    </a:cubicBezTo>
                    <a:cubicBezTo>
                      <a:pt x="498" y="733"/>
                      <a:pt x="501" y="729"/>
                      <a:pt x="505" y="728"/>
                    </a:cubicBezTo>
                    <a:cubicBezTo>
                      <a:pt x="525" y="721"/>
                      <a:pt x="525" y="721"/>
                      <a:pt x="525" y="721"/>
                    </a:cubicBezTo>
                    <a:cubicBezTo>
                      <a:pt x="528" y="720"/>
                      <a:pt x="533" y="721"/>
                      <a:pt x="536" y="723"/>
                    </a:cubicBezTo>
                    <a:cubicBezTo>
                      <a:pt x="564" y="752"/>
                      <a:pt x="564" y="752"/>
                      <a:pt x="564" y="752"/>
                    </a:cubicBezTo>
                    <a:cubicBezTo>
                      <a:pt x="566" y="754"/>
                      <a:pt x="571" y="755"/>
                      <a:pt x="574" y="753"/>
                    </a:cubicBezTo>
                    <a:cubicBezTo>
                      <a:pt x="597" y="741"/>
                      <a:pt x="597" y="741"/>
                      <a:pt x="597" y="741"/>
                    </a:cubicBezTo>
                    <a:cubicBezTo>
                      <a:pt x="601" y="739"/>
                      <a:pt x="603" y="735"/>
                      <a:pt x="602" y="731"/>
                    </a:cubicBezTo>
                    <a:cubicBezTo>
                      <a:pt x="594" y="692"/>
                      <a:pt x="594" y="692"/>
                      <a:pt x="594" y="692"/>
                    </a:cubicBezTo>
                    <a:cubicBezTo>
                      <a:pt x="593" y="689"/>
                      <a:pt x="595" y="684"/>
                      <a:pt x="598" y="682"/>
                    </a:cubicBezTo>
                    <a:cubicBezTo>
                      <a:pt x="615" y="669"/>
                      <a:pt x="615" y="669"/>
                      <a:pt x="615" y="669"/>
                    </a:cubicBezTo>
                    <a:cubicBezTo>
                      <a:pt x="618" y="667"/>
                      <a:pt x="623" y="666"/>
                      <a:pt x="626" y="668"/>
                    </a:cubicBezTo>
                    <a:cubicBezTo>
                      <a:pt x="661" y="687"/>
                      <a:pt x="661" y="687"/>
                      <a:pt x="661" y="687"/>
                    </a:cubicBezTo>
                    <a:cubicBezTo>
                      <a:pt x="664" y="689"/>
                      <a:pt x="669" y="688"/>
                      <a:pt x="671" y="685"/>
                    </a:cubicBezTo>
                    <a:cubicBezTo>
                      <a:pt x="690" y="667"/>
                      <a:pt x="690" y="667"/>
                      <a:pt x="690" y="667"/>
                    </a:cubicBezTo>
                    <a:cubicBezTo>
                      <a:pt x="692" y="664"/>
                      <a:pt x="693" y="659"/>
                      <a:pt x="691" y="656"/>
                    </a:cubicBezTo>
                    <a:cubicBezTo>
                      <a:pt x="672" y="621"/>
                      <a:pt x="672" y="621"/>
                      <a:pt x="672" y="621"/>
                    </a:cubicBezTo>
                    <a:cubicBezTo>
                      <a:pt x="670" y="618"/>
                      <a:pt x="670" y="613"/>
                      <a:pt x="673" y="610"/>
                    </a:cubicBezTo>
                    <a:cubicBezTo>
                      <a:pt x="685" y="593"/>
                      <a:pt x="685" y="593"/>
                      <a:pt x="685" y="593"/>
                    </a:cubicBezTo>
                    <a:cubicBezTo>
                      <a:pt x="687" y="590"/>
                      <a:pt x="692" y="588"/>
                      <a:pt x="695" y="589"/>
                    </a:cubicBezTo>
                    <a:cubicBezTo>
                      <a:pt x="735" y="597"/>
                      <a:pt x="735" y="597"/>
                      <a:pt x="735" y="597"/>
                    </a:cubicBezTo>
                    <a:cubicBezTo>
                      <a:pt x="738" y="597"/>
                      <a:pt x="742" y="595"/>
                      <a:pt x="744" y="592"/>
                    </a:cubicBezTo>
                    <a:cubicBezTo>
                      <a:pt x="756" y="569"/>
                      <a:pt x="756" y="569"/>
                      <a:pt x="756" y="569"/>
                    </a:cubicBezTo>
                    <a:cubicBezTo>
                      <a:pt x="758" y="565"/>
                      <a:pt x="757" y="561"/>
                      <a:pt x="754" y="558"/>
                    </a:cubicBezTo>
                    <a:cubicBezTo>
                      <a:pt x="726" y="531"/>
                      <a:pt x="726" y="531"/>
                      <a:pt x="726" y="531"/>
                    </a:cubicBezTo>
                    <a:cubicBezTo>
                      <a:pt x="723" y="528"/>
                      <a:pt x="722" y="523"/>
                      <a:pt x="723" y="520"/>
                    </a:cubicBezTo>
                    <a:cubicBezTo>
                      <a:pt x="730" y="500"/>
                      <a:pt x="730" y="500"/>
                      <a:pt x="730" y="500"/>
                    </a:cubicBezTo>
                    <a:cubicBezTo>
                      <a:pt x="731" y="496"/>
                      <a:pt x="735" y="493"/>
                      <a:pt x="739" y="493"/>
                    </a:cubicBezTo>
                    <a:cubicBezTo>
                      <a:pt x="778" y="488"/>
                      <a:pt x="778" y="488"/>
                      <a:pt x="778" y="488"/>
                    </a:cubicBezTo>
                    <a:cubicBezTo>
                      <a:pt x="782" y="488"/>
                      <a:pt x="785" y="485"/>
                      <a:pt x="786" y="481"/>
                    </a:cubicBezTo>
                    <a:cubicBezTo>
                      <a:pt x="791" y="455"/>
                      <a:pt x="791" y="455"/>
                      <a:pt x="791" y="455"/>
                    </a:cubicBezTo>
                    <a:cubicBezTo>
                      <a:pt x="791" y="452"/>
                      <a:pt x="789" y="447"/>
                      <a:pt x="786" y="446"/>
                    </a:cubicBezTo>
                    <a:cubicBezTo>
                      <a:pt x="750" y="428"/>
                      <a:pt x="750" y="428"/>
                      <a:pt x="750" y="428"/>
                    </a:cubicBezTo>
                    <a:cubicBezTo>
                      <a:pt x="747" y="426"/>
                      <a:pt x="745" y="422"/>
                      <a:pt x="745" y="419"/>
                    </a:cubicBezTo>
                    <a:cubicBezTo>
                      <a:pt x="745" y="397"/>
                      <a:pt x="745" y="397"/>
                      <a:pt x="745" y="397"/>
                    </a:cubicBezTo>
                    <a:cubicBezTo>
                      <a:pt x="745" y="393"/>
                      <a:pt x="748" y="389"/>
                      <a:pt x="752" y="388"/>
                    </a:cubicBezTo>
                    <a:cubicBezTo>
                      <a:pt x="788" y="372"/>
                      <a:pt x="788" y="372"/>
                      <a:pt x="788" y="372"/>
                    </a:cubicBezTo>
                    <a:cubicBezTo>
                      <a:pt x="792" y="371"/>
                      <a:pt x="794" y="367"/>
                      <a:pt x="794" y="363"/>
                    </a:cubicBezTo>
                    <a:lnTo>
                      <a:pt x="790" y="337"/>
                    </a:lnTo>
                    <a:close/>
                  </a:path>
                </a:pathLst>
              </a:custGeom>
              <a:gradFill>
                <a:gsLst>
                  <a:gs pos="100000">
                    <a:srgbClr val="D7D7D7"/>
                  </a:gs>
                  <a:gs pos="0">
                    <a:srgbClr val="F9F8FA"/>
                  </a:gs>
                </a:gsLst>
                <a:lin ang="5400000" scaled="1"/>
              </a:gradFill>
              <a:ln w="9525">
                <a:noFill/>
                <a:round/>
              </a:ln>
            </p:spPr>
            <p:txBody>
              <a:bodyPr/>
              <a:lstStyle/>
              <a:p>
                <a:pPr fontAlgn="auto">
                  <a:spcBef>
                    <a:spcPts val="0"/>
                  </a:spcBef>
                  <a:spcAft>
                    <a:spcPts val="0"/>
                  </a:spcAft>
                  <a:defRPr/>
                </a:pPr>
                <a:endParaRPr lang="zh-CN" altLang="en-US" sz="2400">
                  <a:solidFill>
                    <a:schemeClr val="tx1">
                      <a:lumMod val="65000"/>
                      <a:lumOff val="35000"/>
                    </a:schemeClr>
                  </a:solidFill>
                  <a:latin typeface="微软雅黑" panose="020B0503020204020204" charset="-122"/>
                  <a:ea typeface="微软雅黑" panose="020B0503020204020204" charset="-122"/>
                </a:endParaRPr>
              </a:p>
            </p:txBody>
          </p:sp>
          <p:sp>
            <p:nvSpPr>
              <p:cNvPr id="46" name="椭圆 8"/>
              <p:cNvSpPr/>
              <p:nvPr/>
            </p:nvSpPr>
            <p:spPr>
              <a:xfrm>
                <a:off x="10243307" y="-165867"/>
                <a:ext cx="963827" cy="963827"/>
              </a:xfrm>
              <a:prstGeom prst="ellipse">
                <a:avLst/>
              </a:prstGeom>
              <a:solidFill>
                <a:srgbClr val="9FC628"/>
              </a:solidFill>
              <a:ln w="136525">
                <a:gradFill>
                  <a:gsLst>
                    <a:gs pos="0">
                      <a:srgbClr val="C9C7C8"/>
                    </a:gs>
                    <a:gs pos="100000">
                      <a:srgbClr val="F9F9F8"/>
                    </a:gs>
                  </a:gsLst>
                  <a:lin ang="5400000" scaled="1"/>
                </a:gradFill>
              </a:ln>
              <a:effectLst>
                <a:innerShdw blurRad="215900" dist="88900" dir="16200000">
                  <a:prstClr val="black">
                    <a:alpha val="4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solidFill>
                    <a:schemeClr val="tx1">
                      <a:lumMod val="65000"/>
                      <a:lumOff val="35000"/>
                    </a:schemeClr>
                  </a:solidFill>
                  <a:latin typeface="微软雅黑" panose="020B0503020204020204" charset="-122"/>
                  <a:ea typeface="微软雅黑" panose="020B0503020204020204" charset="-122"/>
                </a:endParaRPr>
              </a:p>
            </p:txBody>
          </p:sp>
        </p:grpSp>
        <p:grpSp>
          <p:nvGrpSpPr>
            <p:cNvPr id="40" name="组合 54"/>
            <p:cNvGrpSpPr/>
            <p:nvPr/>
          </p:nvGrpSpPr>
          <p:grpSpPr bwMode="auto">
            <a:xfrm>
              <a:off x="4289" y="1949"/>
              <a:ext cx="866" cy="866"/>
              <a:chOff x="4619504" y="2380975"/>
              <a:chExt cx="3138274" cy="3138274"/>
            </a:xfrm>
          </p:grpSpPr>
          <p:grpSp>
            <p:nvGrpSpPr>
              <p:cNvPr id="41" name="椭圆 56"/>
              <p:cNvGrpSpPr/>
              <p:nvPr/>
            </p:nvGrpSpPr>
            <p:grpSpPr bwMode="auto">
              <a:xfrm>
                <a:off x="4603676" y="2372160"/>
                <a:ext cx="3169927" cy="3155901"/>
                <a:chOff x="5407152" y="2743200"/>
                <a:chExt cx="1377696" cy="1371600"/>
              </a:xfrm>
            </p:grpSpPr>
            <p:pic>
              <p:nvPicPr>
                <p:cNvPr id="43" name="椭圆 56"/>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07152" y="2743200"/>
                  <a:ext cx="1377696" cy="1371600"/>
                </a:xfrm>
                <a:prstGeom prst="rect">
                  <a:avLst/>
                </a:prstGeom>
                <a:noFill/>
                <a:extLst>
                  <a:ext uri="{909E8E84-426E-40DD-AFC4-6F175D3DCCD1}">
                    <a14:hiddenFill xmlns:a14="http://schemas.microsoft.com/office/drawing/2010/main">
                      <a:solidFill>
                        <a:srgbClr val="FFFFFF"/>
                      </a:solidFill>
                    </a14:hiddenFill>
                  </a:ext>
                </a:extLst>
              </p:spPr>
            </p:pic>
            <p:sp>
              <p:nvSpPr>
                <p:cNvPr id="44" name="Text Box 109"/>
                <p:cNvSpPr txBox="1">
                  <a:spLocks noChangeArrowheads="1"/>
                </p:cNvSpPr>
                <p:nvPr/>
              </p:nvSpPr>
              <p:spPr bwMode="auto">
                <a:xfrm rot="5400000">
                  <a:off x="5613775" y="2946775"/>
                  <a:ext cx="964451" cy="96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400">
                    <a:solidFill>
                      <a:schemeClr val="tx1">
                        <a:lumMod val="65000"/>
                        <a:lumOff val="35000"/>
                      </a:schemeClr>
                    </a:solidFill>
                    <a:latin typeface="微软雅黑" panose="020B0503020204020204" charset="-122"/>
                    <a:ea typeface="微软雅黑" panose="020B0503020204020204" charset="-122"/>
                  </a:endParaRPr>
                </a:p>
              </p:txBody>
            </p:sp>
          </p:grpSp>
          <p:sp>
            <p:nvSpPr>
              <p:cNvPr id="42" name="圆角矩形 57"/>
              <p:cNvSpPr>
                <a:spLocks noChangeArrowheads="1"/>
              </p:cNvSpPr>
              <p:nvPr/>
            </p:nvSpPr>
            <p:spPr bwMode="auto">
              <a:xfrm rot="2700000">
                <a:off x="5030747" y="2792218"/>
                <a:ext cx="2315789" cy="2315789"/>
              </a:xfrm>
              <a:prstGeom prst="roundRect">
                <a:avLst>
                  <a:gd name="adj" fmla="val 50000"/>
                </a:avLst>
              </a:prstGeom>
              <a:gradFill rotWithShape="1">
                <a:gsLst>
                  <a:gs pos="0">
                    <a:srgbClr val="B8BBBC"/>
                  </a:gs>
                  <a:gs pos="100000">
                    <a:schemeClr val="bg1"/>
                  </a:gs>
                </a:gsLst>
                <a:lin ang="5400000"/>
              </a:gra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vert="eaVert" anchor="ctr"/>
              <a:lstStyle/>
              <a:p>
                <a:pPr algn="ctr"/>
                <a:endParaRPr lang="zh-CN" altLang="zh-CN" sz="2400">
                  <a:solidFill>
                    <a:schemeClr val="tx1">
                      <a:lumMod val="65000"/>
                      <a:lumOff val="35000"/>
                    </a:schemeClr>
                  </a:solidFill>
                  <a:latin typeface="微软雅黑" panose="020B0503020204020204" charset="-122"/>
                  <a:ea typeface="微软雅黑" panose="020B0503020204020204" charset="-122"/>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49" presetClass="entr" presetSubtype="0" decel="100000"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 calcmode="lin" valueType="num">
                                      <p:cBhvr>
                                        <p:cTn id="26" dur="500" fill="hold"/>
                                        <p:tgtEl>
                                          <p:spTgt spid="37"/>
                                        </p:tgtEl>
                                        <p:attrNameLst>
                                          <p:attrName>style.rotation</p:attrName>
                                        </p:attrNameLst>
                                      </p:cBhvr>
                                      <p:tavLst>
                                        <p:tav tm="0">
                                          <p:val>
                                            <p:fltVal val="360"/>
                                          </p:val>
                                        </p:tav>
                                        <p:tav tm="100000">
                                          <p:val>
                                            <p:fltVal val="0"/>
                                          </p:val>
                                        </p:tav>
                                      </p:tavLst>
                                    </p:anim>
                                    <p:animEffect transition="in" filter="fade">
                                      <p:cBhvr>
                                        <p:cTn id="27" dur="500"/>
                                        <p:tgtEl>
                                          <p:spTgt spid="37"/>
                                        </p:tgtEl>
                                      </p:cBhvr>
                                    </p:animEffect>
                                  </p:childTnLst>
                                </p:cTn>
                              </p:par>
                            </p:childTnLst>
                          </p:cTn>
                        </p:par>
                        <p:par>
                          <p:cTn id="28" fill="hold">
                            <p:stCondLst>
                              <p:cond delay="2500"/>
                            </p:stCondLst>
                            <p:childTnLst>
                              <p:par>
                                <p:cTn id="29" presetID="14" presetClass="entr" presetSubtype="1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par>
                          <p:cTn id="32" fill="hold">
                            <p:stCondLst>
                              <p:cond delay="3000"/>
                            </p:stCondLst>
                            <p:childTnLst>
                              <p:par>
                                <p:cTn id="33" presetID="14" presetClass="entr" presetSubtype="1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randombar(horizontal)">
                                      <p:cBhvr>
                                        <p:cTn id="35" dur="500"/>
                                        <p:tgtEl>
                                          <p:spTgt spid="12"/>
                                        </p:tgtEl>
                                      </p:cBhvr>
                                    </p:animEffect>
                                  </p:childTnLst>
                                </p:cTn>
                              </p:par>
                            </p:childTnLst>
                          </p:cTn>
                        </p:par>
                        <p:par>
                          <p:cTn id="36" fill="hold">
                            <p:stCondLst>
                              <p:cond delay="3500"/>
                            </p:stCondLst>
                            <p:childTnLst>
                              <p:par>
                                <p:cTn id="37" presetID="14" presetClass="entr" presetSubtype="1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randombar(horizontal)">
                                      <p:cBhvr>
                                        <p:cTn id="39" dur="500"/>
                                        <p:tgtEl>
                                          <p:spTgt spid="11"/>
                                        </p:tgtEl>
                                      </p:cBhvr>
                                    </p:animEffect>
                                  </p:childTnLst>
                                </p:cTn>
                              </p:par>
                            </p:childTnLst>
                          </p:cTn>
                        </p:par>
                        <p:par>
                          <p:cTn id="40" fill="hold">
                            <p:stCondLst>
                              <p:cond delay="4000"/>
                            </p:stCondLst>
                            <p:childTnLst>
                              <p:par>
                                <p:cTn id="41" presetID="14" presetClass="entr" presetSubtype="1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randombar(horizontal)">
                                      <p:cBhvr>
                                        <p:cTn id="43" dur="500"/>
                                        <p:tgtEl>
                                          <p:spTgt spid="8"/>
                                        </p:tgtEl>
                                      </p:cBhvr>
                                    </p:animEffect>
                                  </p:childTnLst>
                                </p:cTn>
                              </p:par>
                            </p:childTnLst>
                          </p:cTn>
                        </p:par>
                        <p:par>
                          <p:cTn id="44" fill="hold">
                            <p:stCondLst>
                              <p:cond delay="4500"/>
                            </p:stCondLst>
                            <p:childTnLst>
                              <p:par>
                                <p:cTn id="45" presetID="14" presetClass="entr" presetSubtype="10"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randombar(horizontal)">
                                      <p:cBhvr>
                                        <p:cTn id="47" dur="500"/>
                                        <p:tgtEl>
                                          <p:spTgt spid="9"/>
                                        </p:tgtEl>
                                      </p:cBhvr>
                                    </p:animEffect>
                                  </p:childTnLst>
                                </p:cTn>
                              </p:par>
                            </p:childTnLst>
                          </p:cTn>
                        </p:par>
                        <p:par>
                          <p:cTn id="48" fill="hold">
                            <p:stCondLst>
                              <p:cond delay="5000"/>
                            </p:stCondLst>
                            <p:childTnLst>
                              <p:par>
                                <p:cTn id="49" presetID="14" presetClass="entr" presetSubtype="10"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randombar(horizontal)">
                                      <p:cBhvr>
                                        <p:cTn id="51" dur="500"/>
                                        <p:tgtEl>
                                          <p:spTgt spid="10"/>
                                        </p:tgtEl>
                                      </p:cBhvr>
                                    </p:animEffect>
                                  </p:childTnLst>
                                </p:cTn>
                              </p:par>
                            </p:childTnLst>
                          </p:cTn>
                        </p:par>
                        <p:par>
                          <p:cTn id="52" fill="hold">
                            <p:stCondLst>
                              <p:cond delay="5500"/>
                            </p:stCondLst>
                            <p:childTnLst>
                              <p:par>
                                <p:cTn id="53" presetID="49" presetClass="entr" presetSubtype="0" decel="100000" fill="hold" nodeType="after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p:cTn id="55" dur="500" fill="hold"/>
                                        <p:tgtEl>
                                          <p:spTgt spid="35"/>
                                        </p:tgtEl>
                                        <p:attrNameLst>
                                          <p:attrName>ppt_w</p:attrName>
                                        </p:attrNameLst>
                                      </p:cBhvr>
                                      <p:tavLst>
                                        <p:tav tm="0">
                                          <p:val>
                                            <p:fltVal val="0"/>
                                          </p:val>
                                        </p:tav>
                                        <p:tav tm="100000">
                                          <p:val>
                                            <p:strVal val="#ppt_w"/>
                                          </p:val>
                                        </p:tav>
                                      </p:tavLst>
                                    </p:anim>
                                    <p:anim calcmode="lin" valueType="num">
                                      <p:cBhvr>
                                        <p:cTn id="56" dur="500" fill="hold"/>
                                        <p:tgtEl>
                                          <p:spTgt spid="35"/>
                                        </p:tgtEl>
                                        <p:attrNameLst>
                                          <p:attrName>ppt_h</p:attrName>
                                        </p:attrNameLst>
                                      </p:cBhvr>
                                      <p:tavLst>
                                        <p:tav tm="0">
                                          <p:val>
                                            <p:fltVal val="0"/>
                                          </p:val>
                                        </p:tav>
                                        <p:tav tm="100000">
                                          <p:val>
                                            <p:strVal val="#ppt_h"/>
                                          </p:val>
                                        </p:tav>
                                      </p:tavLst>
                                    </p:anim>
                                    <p:anim calcmode="lin" valueType="num">
                                      <p:cBhvr>
                                        <p:cTn id="57" dur="500" fill="hold"/>
                                        <p:tgtEl>
                                          <p:spTgt spid="35"/>
                                        </p:tgtEl>
                                        <p:attrNameLst>
                                          <p:attrName>style.rotation</p:attrName>
                                        </p:attrNameLst>
                                      </p:cBhvr>
                                      <p:tavLst>
                                        <p:tav tm="0">
                                          <p:val>
                                            <p:fltVal val="360"/>
                                          </p:val>
                                        </p:tav>
                                        <p:tav tm="100000">
                                          <p:val>
                                            <p:fltVal val="0"/>
                                          </p:val>
                                        </p:tav>
                                      </p:tavLst>
                                    </p:anim>
                                    <p:animEffect transition="in" filter="fade">
                                      <p:cBhvr>
                                        <p:cTn id="58" dur="500"/>
                                        <p:tgtEl>
                                          <p:spTgt spid="35"/>
                                        </p:tgtEl>
                                      </p:cBhvr>
                                    </p:animEffect>
                                  </p:childTnLst>
                                </p:cTn>
                              </p:par>
                              <p:par>
                                <p:cTn id="59" presetID="49" presetClass="entr" presetSubtype="0" decel="100000"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 calcmode="lin" valueType="num">
                                      <p:cBhvr>
                                        <p:cTn id="63" dur="500" fill="hold"/>
                                        <p:tgtEl>
                                          <p:spTgt spid="33"/>
                                        </p:tgtEl>
                                        <p:attrNameLst>
                                          <p:attrName>style.rotation</p:attrName>
                                        </p:attrNameLst>
                                      </p:cBhvr>
                                      <p:tavLst>
                                        <p:tav tm="0">
                                          <p:val>
                                            <p:fltVal val="360"/>
                                          </p:val>
                                        </p:tav>
                                        <p:tav tm="100000">
                                          <p:val>
                                            <p:fltVal val="0"/>
                                          </p:val>
                                        </p:tav>
                                      </p:tavLst>
                                    </p:anim>
                                    <p:animEffect transition="in" filter="fade">
                                      <p:cBhvr>
                                        <p:cTn id="64" dur="500"/>
                                        <p:tgtEl>
                                          <p:spTgt spid="33"/>
                                        </p:tgtEl>
                                      </p:cBhvr>
                                    </p:animEffect>
                                  </p:childTnLst>
                                </p:cTn>
                              </p:par>
                              <p:par>
                                <p:cTn id="65" presetID="49" presetClass="entr" presetSubtype="0" decel="100000"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p:cTn id="67" dur="500" fill="hold"/>
                                        <p:tgtEl>
                                          <p:spTgt spid="36"/>
                                        </p:tgtEl>
                                        <p:attrNameLst>
                                          <p:attrName>ppt_w</p:attrName>
                                        </p:attrNameLst>
                                      </p:cBhvr>
                                      <p:tavLst>
                                        <p:tav tm="0">
                                          <p:val>
                                            <p:fltVal val="0"/>
                                          </p:val>
                                        </p:tav>
                                        <p:tav tm="100000">
                                          <p:val>
                                            <p:strVal val="#ppt_w"/>
                                          </p:val>
                                        </p:tav>
                                      </p:tavLst>
                                    </p:anim>
                                    <p:anim calcmode="lin" valueType="num">
                                      <p:cBhvr>
                                        <p:cTn id="68" dur="500" fill="hold"/>
                                        <p:tgtEl>
                                          <p:spTgt spid="36"/>
                                        </p:tgtEl>
                                        <p:attrNameLst>
                                          <p:attrName>ppt_h</p:attrName>
                                        </p:attrNameLst>
                                      </p:cBhvr>
                                      <p:tavLst>
                                        <p:tav tm="0">
                                          <p:val>
                                            <p:fltVal val="0"/>
                                          </p:val>
                                        </p:tav>
                                        <p:tav tm="100000">
                                          <p:val>
                                            <p:strVal val="#ppt_h"/>
                                          </p:val>
                                        </p:tav>
                                      </p:tavLst>
                                    </p:anim>
                                    <p:anim calcmode="lin" valueType="num">
                                      <p:cBhvr>
                                        <p:cTn id="69" dur="500" fill="hold"/>
                                        <p:tgtEl>
                                          <p:spTgt spid="36"/>
                                        </p:tgtEl>
                                        <p:attrNameLst>
                                          <p:attrName>style.rotation</p:attrName>
                                        </p:attrNameLst>
                                      </p:cBhvr>
                                      <p:tavLst>
                                        <p:tav tm="0">
                                          <p:val>
                                            <p:fltVal val="360"/>
                                          </p:val>
                                        </p:tav>
                                        <p:tav tm="100000">
                                          <p:val>
                                            <p:fltVal val="0"/>
                                          </p:val>
                                        </p:tav>
                                      </p:tavLst>
                                    </p:anim>
                                    <p:animEffect transition="in" filter="fade">
                                      <p:cBhvr>
                                        <p:cTn id="70" dur="500"/>
                                        <p:tgtEl>
                                          <p:spTgt spid="36"/>
                                        </p:tgtEl>
                                      </p:cBhvr>
                                    </p:animEffect>
                                  </p:childTnLst>
                                </p:cTn>
                              </p:par>
                              <p:par>
                                <p:cTn id="71" presetID="49" presetClass="entr" presetSubtype="0" decel="100000"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p:cTn id="73" dur="500" fill="hold"/>
                                        <p:tgtEl>
                                          <p:spTgt spid="34"/>
                                        </p:tgtEl>
                                        <p:attrNameLst>
                                          <p:attrName>ppt_w</p:attrName>
                                        </p:attrNameLst>
                                      </p:cBhvr>
                                      <p:tavLst>
                                        <p:tav tm="0">
                                          <p:val>
                                            <p:fltVal val="0"/>
                                          </p:val>
                                        </p:tav>
                                        <p:tav tm="100000">
                                          <p:val>
                                            <p:strVal val="#ppt_w"/>
                                          </p:val>
                                        </p:tav>
                                      </p:tavLst>
                                    </p:anim>
                                    <p:anim calcmode="lin" valueType="num">
                                      <p:cBhvr>
                                        <p:cTn id="74" dur="500" fill="hold"/>
                                        <p:tgtEl>
                                          <p:spTgt spid="34"/>
                                        </p:tgtEl>
                                        <p:attrNameLst>
                                          <p:attrName>ppt_h</p:attrName>
                                        </p:attrNameLst>
                                      </p:cBhvr>
                                      <p:tavLst>
                                        <p:tav tm="0">
                                          <p:val>
                                            <p:fltVal val="0"/>
                                          </p:val>
                                        </p:tav>
                                        <p:tav tm="100000">
                                          <p:val>
                                            <p:strVal val="#ppt_h"/>
                                          </p:val>
                                        </p:tav>
                                      </p:tavLst>
                                    </p:anim>
                                    <p:anim calcmode="lin" valueType="num">
                                      <p:cBhvr>
                                        <p:cTn id="75" dur="500" fill="hold"/>
                                        <p:tgtEl>
                                          <p:spTgt spid="34"/>
                                        </p:tgtEl>
                                        <p:attrNameLst>
                                          <p:attrName>style.rotation</p:attrName>
                                        </p:attrNameLst>
                                      </p:cBhvr>
                                      <p:tavLst>
                                        <p:tav tm="0">
                                          <p:val>
                                            <p:fltVal val="360"/>
                                          </p:val>
                                        </p:tav>
                                        <p:tav tm="100000">
                                          <p:val>
                                            <p:fltVal val="0"/>
                                          </p:val>
                                        </p:tav>
                                      </p:tavLst>
                                    </p:anim>
                                    <p:animEffect transition="in" filter="fade">
                                      <p:cBhvr>
                                        <p:cTn id="76" dur="500"/>
                                        <p:tgtEl>
                                          <p:spTgt spid="34"/>
                                        </p:tgtEl>
                                      </p:cBhvr>
                                    </p:animEffect>
                                  </p:childTnLst>
                                </p:cTn>
                              </p:par>
                              <p:par>
                                <p:cTn id="77" presetID="49" presetClass="entr" presetSubtype="0" decel="100000" fill="hold"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500" fill="hold"/>
                                        <p:tgtEl>
                                          <p:spTgt spid="32"/>
                                        </p:tgtEl>
                                        <p:attrNameLst>
                                          <p:attrName>ppt_w</p:attrName>
                                        </p:attrNameLst>
                                      </p:cBhvr>
                                      <p:tavLst>
                                        <p:tav tm="0">
                                          <p:val>
                                            <p:fltVal val="0"/>
                                          </p:val>
                                        </p:tav>
                                        <p:tav tm="100000">
                                          <p:val>
                                            <p:strVal val="#ppt_w"/>
                                          </p:val>
                                        </p:tav>
                                      </p:tavLst>
                                    </p:anim>
                                    <p:anim calcmode="lin" valueType="num">
                                      <p:cBhvr>
                                        <p:cTn id="80" dur="500" fill="hold"/>
                                        <p:tgtEl>
                                          <p:spTgt spid="32"/>
                                        </p:tgtEl>
                                        <p:attrNameLst>
                                          <p:attrName>ppt_h</p:attrName>
                                        </p:attrNameLst>
                                      </p:cBhvr>
                                      <p:tavLst>
                                        <p:tav tm="0">
                                          <p:val>
                                            <p:fltVal val="0"/>
                                          </p:val>
                                        </p:tav>
                                        <p:tav tm="100000">
                                          <p:val>
                                            <p:strVal val="#ppt_h"/>
                                          </p:val>
                                        </p:tav>
                                      </p:tavLst>
                                    </p:anim>
                                    <p:anim calcmode="lin" valueType="num">
                                      <p:cBhvr>
                                        <p:cTn id="81" dur="500" fill="hold"/>
                                        <p:tgtEl>
                                          <p:spTgt spid="32"/>
                                        </p:tgtEl>
                                        <p:attrNameLst>
                                          <p:attrName>style.rotation</p:attrName>
                                        </p:attrNameLst>
                                      </p:cBhvr>
                                      <p:tavLst>
                                        <p:tav tm="0">
                                          <p:val>
                                            <p:fltVal val="360"/>
                                          </p:val>
                                        </p:tav>
                                        <p:tav tm="100000">
                                          <p:val>
                                            <p:fltVal val="0"/>
                                          </p:val>
                                        </p:tav>
                                      </p:tavLst>
                                    </p:anim>
                                    <p:animEffect transition="in" filter="fade">
                                      <p:cBhvr>
                                        <p:cTn id="82" dur="500"/>
                                        <p:tgtEl>
                                          <p:spTgt spid="32"/>
                                        </p:tgtEl>
                                      </p:cBhvr>
                                    </p:animEffect>
                                  </p:childTnLst>
                                </p:cTn>
                              </p:par>
                              <p:par>
                                <p:cTn id="83" presetID="49" presetClass="entr" presetSubtype="0" decel="100000"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 calcmode="lin" valueType="num">
                                      <p:cBhvr>
                                        <p:cTn id="87" dur="500" fill="hold"/>
                                        <p:tgtEl>
                                          <p:spTgt spid="31"/>
                                        </p:tgtEl>
                                        <p:attrNameLst>
                                          <p:attrName>style.rotation</p:attrName>
                                        </p:attrNameLst>
                                      </p:cBhvr>
                                      <p:tavLst>
                                        <p:tav tm="0">
                                          <p:val>
                                            <p:fltVal val="360"/>
                                          </p:val>
                                        </p:tav>
                                        <p:tav tm="100000">
                                          <p:val>
                                            <p:fltVal val="0"/>
                                          </p:val>
                                        </p:tav>
                                      </p:tavLst>
                                    </p:anim>
                                    <p:animEffect transition="in" filter="fade">
                                      <p:cBhvr>
                                        <p:cTn id="88" dur="500"/>
                                        <p:tgtEl>
                                          <p:spTgt spid="31"/>
                                        </p:tgtEl>
                                      </p:cBhvr>
                                    </p:animEffect>
                                  </p:childTnLst>
                                </p:cTn>
                              </p:par>
                            </p:childTnLst>
                          </p:cTn>
                        </p:par>
                        <p:par>
                          <p:cTn id="89" fill="hold">
                            <p:stCondLst>
                              <p:cond delay="6000"/>
                            </p:stCondLst>
                            <p:childTnLst>
                              <p:par>
                                <p:cTn id="90" presetID="2" presetClass="entr" presetSubtype="8" fill="hold" grpId="0"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0-#ppt_w/2"/>
                                          </p:val>
                                        </p:tav>
                                        <p:tav tm="100000">
                                          <p:val>
                                            <p:strVal val="#ppt_x"/>
                                          </p:val>
                                        </p:tav>
                                      </p:tavLst>
                                    </p:anim>
                                    <p:anim calcmode="lin" valueType="num">
                                      <p:cBhvr additive="base">
                                        <p:cTn id="93" dur="500" fill="hold"/>
                                        <p:tgtEl>
                                          <p:spTgt spid="16"/>
                                        </p:tgtEl>
                                        <p:attrNameLst>
                                          <p:attrName>ppt_y</p:attrName>
                                        </p:attrNameLst>
                                      </p:cBhvr>
                                      <p:tavLst>
                                        <p:tav tm="0">
                                          <p:val>
                                            <p:strVal val="#ppt_y"/>
                                          </p:val>
                                        </p:tav>
                                        <p:tav tm="100000">
                                          <p:val>
                                            <p:strVal val="#ppt_y"/>
                                          </p:val>
                                        </p:tav>
                                      </p:tavLst>
                                    </p:anim>
                                  </p:childTnLst>
                                </p:cTn>
                              </p:par>
                              <p:par>
                                <p:cTn id="94" presetID="2" presetClass="entr" presetSubtype="8"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500" fill="hold"/>
                                        <p:tgtEl>
                                          <p:spTgt spid="17"/>
                                        </p:tgtEl>
                                        <p:attrNameLst>
                                          <p:attrName>ppt_x</p:attrName>
                                        </p:attrNameLst>
                                      </p:cBhvr>
                                      <p:tavLst>
                                        <p:tav tm="0">
                                          <p:val>
                                            <p:strVal val="0-#ppt_w/2"/>
                                          </p:val>
                                        </p:tav>
                                        <p:tav tm="100000">
                                          <p:val>
                                            <p:strVal val="#ppt_x"/>
                                          </p:val>
                                        </p:tav>
                                      </p:tavLst>
                                    </p:anim>
                                    <p:anim calcmode="lin" valueType="num">
                                      <p:cBhvr additive="base">
                                        <p:cTn id="97" dur="500" fill="hold"/>
                                        <p:tgtEl>
                                          <p:spTgt spid="1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additive="base">
                                        <p:cTn id="100" dur="500" fill="hold"/>
                                        <p:tgtEl>
                                          <p:spTgt spid="21"/>
                                        </p:tgtEl>
                                        <p:attrNameLst>
                                          <p:attrName>ppt_x</p:attrName>
                                        </p:attrNameLst>
                                      </p:cBhvr>
                                      <p:tavLst>
                                        <p:tav tm="0">
                                          <p:val>
                                            <p:strVal val="0-#ppt_w/2"/>
                                          </p:val>
                                        </p:tav>
                                        <p:tav tm="100000">
                                          <p:val>
                                            <p:strVal val="#ppt_x"/>
                                          </p:val>
                                        </p:tav>
                                      </p:tavLst>
                                    </p:anim>
                                    <p:anim calcmode="lin" valueType="num">
                                      <p:cBhvr additive="base">
                                        <p:cTn id="101" dur="500" fill="hold"/>
                                        <p:tgtEl>
                                          <p:spTgt spid="2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22"/>
                                        </p:tgtEl>
                                        <p:attrNameLst>
                                          <p:attrName>style.visibility</p:attrName>
                                        </p:attrNameLst>
                                      </p:cBhvr>
                                      <p:to>
                                        <p:strVal val="visible"/>
                                      </p:to>
                                    </p:set>
                                    <p:anim calcmode="lin" valueType="num">
                                      <p:cBhvr additive="base">
                                        <p:cTn id="105" dur="500" fill="hold"/>
                                        <p:tgtEl>
                                          <p:spTgt spid="22"/>
                                        </p:tgtEl>
                                        <p:attrNameLst>
                                          <p:attrName>ppt_x</p:attrName>
                                        </p:attrNameLst>
                                      </p:cBhvr>
                                      <p:tavLst>
                                        <p:tav tm="0">
                                          <p:val>
                                            <p:strVal val="0-#ppt_w/2"/>
                                          </p:val>
                                        </p:tav>
                                        <p:tav tm="100000">
                                          <p:val>
                                            <p:strVal val="#ppt_x"/>
                                          </p:val>
                                        </p:tav>
                                      </p:tavLst>
                                    </p:anim>
                                    <p:anim calcmode="lin" valueType="num">
                                      <p:cBhvr additive="base">
                                        <p:cTn id="106" dur="500" fill="hold"/>
                                        <p:tgtEl>
                                          <p:spTgt spid="22"/>
                                        </p:tgtEl>
                                        <p:attrNameLst>
                                          <p:attrName>ppt_y</p:attrName>
                                        </p:attrNameLst>
                                      </p:cBhvr>
                                      <p:tavLst>
                                        <p:tav tm="0">
                                          <p:val>
                                            <p:strVal val="#ppt_y"/>
                                          </p:val>
                                        </p:tav>
                                        <p:tav tm="100000">
                                          <p:val>
                                            <p:strVal val="#ppt_y"/>
                                          </p:val>
                                        </p:tav>
                                      </p:tavLst>
                                    </p:anim>
                                  </p:childTnLst>
                                </p:cTn>
                              </p:par>
                              <p:par>
                                <p:cTn id="107" presetID="2" presetClass="entr" presetSubtype="8"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additive="base">
                                        <p:cTn id="109" dur="500" fill="hold"/>
                                        <p:tgtEl>
                                          <p:spTgt spid="23"/>
                                        </p:tgtEl>
                                        <p:attrNameLst>
                                          <p:attrName>ppt_x</p:attrName>
                                        </p:attrNameLst>
                                      </p:cBhvr>
                                      <p:tavLst>
                                        <p:tav tm="0">
                                          <p:val>
                                            <p:strVal val="0-#ppt_w/2"/>
                                          </p:val>
                                        </p:tav>
                                        <p:tav tm="100000">
                                          <p:val>
                                            <p:strVal val="#ppt_x"/>
                                          </p:val>
                                        </p:tav>
                                      </p:tavLst>
                                    </p:anim>
                                    <p:anim calcmode="lin" valueType="num">
                                      <p:cBhvr additive="base">
                                        <p:cTn id="110" dur="500" fill="hold"/>
                                        <p:tgtEl>
                                          <p:spTgt spid="23"/>
                                        </p:tgtEl>
                                        <p:attrNameLst>
                                          <p:attrName>ppt_y</p:attrName>
                                        </p:attrNameLst>
                                      </p:cBhvr>
                                      <p:tavLst>
                                        <p:tav tm="0">
                                          <p:val>
                                            <p:strVal val="#ppt_y"/>
                                          </p:val>
                                        </p:tav>
                                        <p:tav tm="100000">
                                          <p:val>
                                            <p:strVal val="#ppt_y"/>
                                          </p:val>
                                        </p:tav>
                                      </p:tavLst>
                                    </p:anim>
                                  </p:childTnLst>
                                </p:cTn>
                              </p:par>
                              <p:par>
                                <p:cTn id="111" presetID="2" presetClass="entr" presetSubtype="8" fill="hold" grpId="0" nodeType="withEffect">
                                  <p:stCondLst>
                                    <p:cond delay="0"/>
                                  </p:stCondLst>
                                  <p:childTnLst>
                                    <p:set>
                                      <p:cBhvr>
                                        <p:cTn id="112" dur="1" fill="hold">
                                          <p:stCondLst>
                                            <p:cond delay="0"/>
                                          </p:stCondLst>
                                        </p:cTn>
                                        <p:tgtEl>
                                          <p:spTgt spid="24"/>
                                        </p:tgtEl>
                                        <p:attrNameLst>
                                          <p:attrName>style.visibility</p:attrName>
                                        </p:attrNameLst>
                                      </p:cBhvr>
                                      <p:to>
                                        <p:strVal val="visible"/>
                                      </p:to>
                                    </p:set>
                                    <p:anim calcmode="lin" valueType="num">
                                      <p:cBhvr additive="base">
                                        <p:cTn id="113" dur="500" fill="hold"/>
                                        <p:tgtEl>
                                          <p:spTgt spid="24"/>
                                        </p:tgtEl>
                                        <p:attrNameLst>
                                          <p:attrName>ppt_x</p:attrName>
                                        </p:attrNameLst>
                                      </p:cBhvr>
                                      <p:tavLst>
                                        <p:tav tm="0">
                                          <p:val>
                                            <p:strVal val="0-#ppt_w/2"/>
                                          </p:val>
                                        </p:tav>
                                        <p:tav tm="100000">
                                          <p:val>
                                            <p:strVal val="#ppt_x"/>
                                          </p:val>
                                        </p:tav>
                                      </p:tavLst>
                                    </p:anim>
                                    <p:anim calcmode="lin" valueType="num">
                                      <p:cBhvr additive="base">
                                        <p:cTn id="114" dur="500" fill="hold"/>
                                        <p:tgtEl>
                                          <p:spTgt spid="24"/>
                                        </p:tgtEl>
                                        <p:attrNameLst>
                                          <p:attrName>ppt_y</p:attrName>
                                        </p:attrNameLst>
                                      </p:cBhvr>
                                      <p:tavLst>
                                        <p:tav tm="0">
                                          <p:val>
                                            <p:strVal val="#ppt_y"/>
                                          </p:val>
                                        </p:tav>
                                        <p:tav tm="100000">
                                          <p:val>
                                            <p:strVal val="#ppt_y"/>
                                          </p:val>
                                        </p:tav>
                                      </p:tavLst>
                                    </p:anim>
                                  </p:childTnLst>
                                </p:cTn>
                              </p:par>
                            </p:childTnLst>
                          </p:cTn>
                        </p:par>
                        <p:par>
                          <p:cTn id="115" fill="hold">
                            <p:stCondLst>
                              <p:cond delay="7000"/>
                            </p:stCondLst>
                            <p:childTnLst>
                              <p:par>
                                <p:cTn id="116" presetID="2" presetClass="entr" presetSubtype="4" fill="hold" grpId="0" nodeType="afterEffect">
                                  <p:stCondLst>
                                    <p:cond delay="0"/>
                                  </p:stCondLst>
                                  <p:childTnLst>
                                    <p:set>
                                      <p:cBhvr>
                                        <p:cTn id="117" dur="1" fill="hold">
                                          <p:stCondLst>
                                            <p:cond delay="0"/>
                                          </p:stCondLst>
                                        </p:cTn>
                                        <p:tgtEl>
                                          <p:spTgt spid="25"/>
                                        </p:tgtEl>
                                        <p:attrNameLst>
                                          <p:attrName>style.visibility</p:attrName>
                                        </p:attrNameLst>
                                      </p:cBhvr>
                                      <p:to>
                                        <p:strVal val="visible"/>
                                      </p:to>
                                    </p:set>
                                    <p:anim calcmode="lin" valueType="num">
                                      <p:cBhvr additive="base">
                                        <p:cTn id="118" dur="500" fill="hold"/>
                                        <p:tgtEl>
                                          <p:spTgt spid="25"/>
                                        </p:tgtEl>
                                        <p:attrNameLst>
                                          <p:attrName>ppt_x</p:attrName>
                                        </p:attrNameLst>
                                      </p:cBhvr>
                                      <p:tavLst>
                                        <p:tav tm="0">
                                          <p:val>
                                            <p:strVal val="#ppt_x"/>
                                          </p:val>
                                        </p:tav>
                                        <p:tav tm="100000">
                                          <p:val>
                                            <p:strVal val="#ppt_x"/>
                                          </p:val>
                                        </p:tav>
                                      </p:tavLst>
                                    </p:anim>
                                    <p:anim calcmode="lin" valueType="num">
                                      <p:cBhvr additive="base">
                                        <p:cTn id="119" dur="500" fill="hold"/>
                                        <p:tgtEl>
                                          <p:spTgt spid="25"/>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additive="base">
                                        <p:cTn id="122" dur="500" fill="hold"/>
                                        <p:tgtEl>
                                          <p:spTgt spid="26"/>
                                        </p:tgtEl>
                                        <p:attrNameLst>
                                          <p:attrName>ppt_x</p:attrName>
                                        </p:attrNameLst>
                                      </p:cBhvr>
                                      <p:tavLst>
                                        <p:tav tm="0">
                                          <p:val>
                                            <p:strVal val="#ppt_x"/>
                                          </p:val>
                                        </p:tav>
                                        <p:tav tm="100000">
                                          <p:val>
                                            <p:strVal val="#ppt_x"/>
                                          </p:val>
                                        </p:tav>
                                      </p:tavLst>
                                    </p:anim>
                                    <p:anim calcmode="lin" valueType="num">
                                      <p:cBhvr additive="base">
                                        <p:cTn id="123" dur="500" fill="hold"/>
                                        <p:tgtEl>
                                          <p:spTgt spid="26"/>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27"/>
                                        </p:tgtEl>
                                        <p:attrNameLst>
                                          <p:attrName>style.visibility</p:attrName>
                                        </p:attrNameLst>
                                      </p:cBhvr>
                                      <p:to>
                                        <p:strVal val="visible"/>
                                      </p:to>
                                    </p:set>
                                    <p:anim calcmode="lin" valueType="num">
                                      <p:cBhvr additive="base">
                                        <p:cTn id="126" dur="500" fill="hold"/>
                                        <p:tgtEl>
                                          <p:spTgt spid="27"/>
                                        </p:tgtEl>
                                        <p:attrNameLst>
                                          <p:attrName>ppt_x</p:attrName>
                                        </p:attrNameLst>
                                      </p:cBhvr>
                                      <p:tavLst>
                                        <p:tav tm="0">
                                          <p:val>
                                            <p:strVal val="#ppt_x"/>
                                          </p:val>
                                        </p:tav>
                                        <p:tav tm="100000">
                                          <p:val>
                                            <p:strVal val="#ppt_x"/>
                                          </p:val>
                                        </p:tav>
                                      </p:tavLst>
                                    </p:anim>
                                    <p:anim calcmode="lin" valueType="num">
                                      <p:cBhvr additive="base">
                                        <p:cTn id="127" dur="500" fill="hold"/>
                                        <p:tgtEl>
                                          <p:spTgt spid="27"/>
                                        </p:tgtEl>
                                        <p:attrNameLst>
                                          <p:attrName>ppt_y</p:attrName>
                                        </p:attrNameLst>
                                      </p:cBhvr>
                                      <p:tavLst>
                                        <p:tav tm="0">
                                          <p:val>
                                            <p:strVal val="1+#ppt_h/2"/>
                                          </p:val>
                                        </p:tav>
                                        <p:tav tm="100000">
                                          <p:val>
                                            <p:strVal val="#ppt_y"/>
                                          </p:val>
                                        </p:tav>
                                      </p:tavLst>
                                    </p:anim>
                                  </p:childTnLst>
                                </p:cTn>
                              </p:par>
                            </p:childTnLst>
                          </p:cTn>
                        </p:par>
                        <p:par>
                          <p:cTn id="128" fill="hold">
                            <p:stCondLst>
                              <p:cond delay="7500"/>
                            </p:stCondLst>
                            <p:childTnLst>
                              <p:par>
                                <p:cTn id="129" presetID="2" presetClass="entr" presetSubtype="2" fill="hold" grpId="0" nodeType="afterEffect">
                                  <p:stCondLst>
                                    <p:cond delay="0"/>
                                  </p:stCondLst>
                                  <p:childTnLst>
                                    <p:set>
                                      <p:cBhvr>
                                        <p:cTn id="130" dur="1" fill="hold">
                                          <p:stCondLst>
                                            <p:cond delay="0"/>
                                          </p:stCondLst>
                                        </p:cTn>
                                        <p:tgtEl>
                                          <p:spTgt spid="15"/>
                                        </p:tgtEl>
                                        <p:attrNameLst>
                                          <p:attrName>style.visibility</p:attrName>
                                        </p:attrNameLst>
                                      </p:cBhvr>
                                      <p:to>
                                        <p:strVal val="visible"/>
                                      </p:to>
                                    </p:set>
                                    <p:anim calcmode="lin" valueType="num">
                                      <p:cBhvr additive="base">
                                        <p:cTn id="131" dur="500" fill="hold"/>
                                        <p:tgtEl>
                                          <p:spTgt spid="15"/>
                                        </p:tgtEl>
                                        <p:attrNameLst>
                                          <p:attrName>ppt_x</p:attrName>
                                        </p:attrNameLst>
                                      </p:cBhvr>
                                      <p:tavLst>
                                        <p:tav tm="0">
                                          <p:val>
                                            <p:strVal val="1+#ppt_w/2"/>
                                          </p:val>
                                        </p:tav>
                                        <p:tav tm="100000">
                                          <p:val>
                                            <p:strVal val="#ppt_x"/>
                                          </p:val>
                                        </p:tav>
                                      </p:tavLst>
                                    </p:anim>
                                    <p:anim calcmode="lin" valueType="num">
                                      <p:cBhvr additive="base">
                                        <p:cTn id="132" dur="500" fill="hold"/>
                                        <p:tgtEl>
                                          <p:spTgt spid="15"/>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additive="base">
                                        <p:cTn id="135" dur="500" fill="hold"/>
                                        <p:tgtEl>
                                          <p:spTgt spid="20"/>
                                        </p:tgtEl>
                                        <p:attrNameLst>
                                          <p:attrName>ppt_x</p:attrName>
                                        </p:attrNameLst>
                                      </p:cBhvr>
                                      <p:tavLst>
                                        <p:tav tm="0">
                                          <p:val>
                                            <p:strVal val="1+#ppt_w/2"/>
                                          </p:val>
                                        </p:tav>
                                        <p:tav tm="100000">
                                          <p:val>
                                            <p:strVal val="#ppt_x"/>
                                          </p:val>
                                        </p:tav>
                                      </p:tavLst>
                                    </p:anim>
                                    <p:anim calcmode="lin" valueType="num">
                                      <p:cBhvr additive="base">
                                        <p:cTn id="136" dur="500" fill="hold"/>
                                        <p:tgtEl>
                                          <p:spTgt spid="20"/>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8"/>
                                        </p:tgtEl>
                                        <p:attrNameLst>
                                          <p:attrName>style.visibility</p:attrName>
                                        </p:attrNameLst>
                                      </p:cBhvr>
                                      <p:to>
                                        <p:strVal val="visible"/>
                                      </p:to>
                                    </p:set>
                                    <p:anim calcmode="lin" valueType="num">
                                      <p:cBhvr additive="base">
                                        <p:cTn id="139" dur="500" fill="hold"/>
                                        <p:tgtEl>
                                          <p:spTgt spid="28"/>
                                        </p:tgtEl>
                                        <p:attrNameLst>
                                          <p:attrName>ppt_x</p:attrName>
                                        </p:attrNameLst>
                                      </p:cBhvr>
                                      <p:tavLst>
                                        <p:tav tm="0">
                                          <p:val>
                                            <p:strVal val="1+#ppt_w/2"/>
                                          </p:val>
                                        </p:tav>
                                        <p:tav tm="100000">
                                          <p:val>
                                            <p:strVal val="#ppt_x"/>
                                          </p:val>
                                        </p:tav>
                                      </p:tavLst>
                                    </p:anim>
                                    <p:anim calcmode="lin" valueType="num">
                                      <p:cBhvr additive="base">
                                        <p:cTn id="140" dur="500" fill="hold"/>
                                        <p:tgtEl>
                                          <p:spTgt spid="28"/>
                                        </p:tgtEl>
                                        <p:attrNameLst>
                                          <p:attrName>ppt_y</p:attrName>
                                        </p:attrNameLst>
                                      </p:cBhvr>
                                      <p:tavLst>
                                        <p:tav tm="0">
                                          <p:val>
                                            <p:strVal val="#ppt_y"/>
                                          </p:val>
                                        </p:tav>
                                        <p:tav tm="100000">
                                          <p:val>
                                            <p:strVal val="#ppt_y"/>
                                          </p:val>
                                        </p:tav>
                                      </p:tavLst>
                                    </p:anim>
                                  </p:childTnLst>
                                </p:cTn>
                              </p:par>
                            </p:childTnLst>
                          </p:cTn>
                        </p:par>
                        <p:par>
                          <p:cTn id="141" fill="hold">
                            <p:stCondLst>
                              <p:cond delay="8000"/>
                            </p:stCondLst>
                            <p:childTnLst>
                              <p:par>
                                <p:cTn id="142" presetID="2" presetClass="entr" presetSubtype="2" fill="hold" grpId="0" nodeType="afterEffect">
                                  <p:stCondLst>
                                    <p:cond delay="0"/>
                                  </p:stCondLst>
                                  <p:childTnLst>
                                    <p:set>
                                      <p:cBhvr>
                                        <p:cTn id="143" dur="1" fill="hold">
                                          <p:stCondLst>
                                            <p:cond delay="0"/>
                                          </p:stCondLst>
                                        </p:cTn>
                                        <p:tgtEl>
                                          <p:spTgt spid="13"/>
                                        </p:tgtEl>
                                        <p:attrNameLst>
                                          <p:attrName>style.visibility</p:attrName>
                                        </p:attrNameLst>
                                      </p:cBhvr>
                                      <p:to>
                                        <p:strVal val="visible"/>
                                      </p:to>
                                    </p:set>
                                    <p:anim calcmode="lin" valueType="num">
                                      <p:cBhvr additive="base">
                                        <p:cTn id="144" dur="500" fill="hold"/>
                                        <p:tgtEl>
                                          <p:spTgt spid="13"/>
                                        </p:tgtEl>
                                        <p:attrNameLst>
                                          <p:attrName>ppt_x</p:attrName>
                                        </p:attrNameLst>
                                      </p:cBhvr>
                                      <p:tavLst>
                                        <p:tav tm="0">
                                          <p:val>
                                            <p:strVal val="1+#ppt_w/2"/>
                                          </p:val>
                                        </p:tav>
                                        <p:tav tm="100000">
                                          <p:val>
                                            <p:strVal val="#ppt_x"/>
                                          </p:val>
                                        </p:tav>
                                      </p:tavLst>
                                    </p:anim>
                                    <p:anim calcmode="lin" valueType="num">
                                      <p:cBhvr additive="base">
                                        <p:cTn id="145" dur="500" fill="hold"/>
                                        <p:tgtEl>
                                          <p:spTgt spid="13"/>
                                        </p:tgtEl>
                                        <p:attrNameLst>
                                          <p:attrName>ppt_y</p:attrName>
                                        </p:attrNameLst>
                                      </p:cBhvr>
                                      <p:tavLst>
                                        <p:tav tm="0">
                                          <p:val>
                                            <p:strVal val="#ppt_y"/>
                                          </p:val>
                                        </p:tav>
                                        <p:tav tm="100000">
                                          <p:val>
                                            <p:strVal val="#ppt_y"/>
                                          </p:val>
                                        </p:tav>
                                      </p:tavLst>
                                    </p:anim>
                                  </p:childTnLst>
                                </p:cTn>
                              </p:par>
                              <p:par>
                                <p:cTn id="146" presetID="2" presetClass="entr" presetSubtype="2" fill="hold" grpId="0" nodeType="withEffect">
                                  <p:stCondLst>
                                    <p:cond delay="0"/>
                                  </p:stCondLst>
                                  <p:childTnLst>
                                    <p:set>
                                      <p:cBhvr>
                                        <p:cTn id="147" dur="1" fill="hold">
                                          <p:stCondLst>
                                            <p:cond delay="0"/>
                                          </p:stCondLst>
                                        </p:cTn>
                                        <p:tgtEl>
                                          <p:spTgt spid="19"/>
                                        </p:tgtEl>
                                        <p:attrNameLst>
                                          <p:attrName>style.visibility</p:attrName>
                                        </p:attrNameLst>
                                      </p:cBhvr>
                                      <p:to>
                                        <p:strVal val="visible"/>
                                      </p:to>
                                    </p:set>
                                    <p:anim calcmode="lin" valueType="num">
                                      <p:cBhvr additive="base">
                                        <p:cTn id="148" dur="500" fill="hold"/>
                                        <p:tgtEl>
                                          <p:spTgt spid="19"/>
                                        </p:tgtEl>
                                        <p:attrNameLst>
                                          <p:attrName>ppt_x</p:attrName>
                                        </p:attrNameLst>
                                      </p:cBhvr>
                                      <p:tavLst>
                                        <p:tav tm="0">
                                          <p:val>
                                            <p:strVal val="1+#ppt_w/2"/>
                                          </p:val>
                                        </p:tav>
                                        <p:tav tm="100000">
                                          <p:val>
                                            <p:strVal val="#ppt_x"/>
                                          </p:val>
                                        </p:tav>
                                      </p:tavLst>
                                    </p:anim>
                                    <p:anim calcmode="lin" valueType="num">
                                      <p:cBhvr additive="base">
                                        <p:cTn id="149" dur="500" fill="hold"/>
                                        <p:tgtEl>
                                          <p:spTgt spid="19"/>
                                        </p:tgtEl>
                                        <p:attrNameLst>
                                          <p:attrName>ppt_y</p:attrName>
                                        </p:attrNameLst>
                                      </p:cBhvr>
                                      <p:tavLst>
                                        <p:tav tm="0">
                                          <p:val>
                                            <p:strVal val="#ppt_y"/>
                                          </p:val>
                                        </p:tav>
                                        <p:tav tm="100000">
                                          <p:val>
                                            <p:strVal val="#ppt_y"/>
                                          </p:val>
                                        </p:tav>
                                      </p:tavLst>
                                    </p:anim>
                                  </p:childTnLst>
                                </p:cTn>
                              </p:par>
                              <p:par>
                                <p:cTn id="150" presetID="2" presetClass="entr" presetSubtype="2" fill="hold" grpId="0" nodeType="withEffect">
                                  <p:stCondLst>
                                    <p:cond delay="0"/>
                                  </p:stCondLst>
                                  <p:childTnLst>
                                    <p:set>
                                      <p:cBhvr>
                                        <p:cTn id="151" dur="1" fill="hold">
                                          <p:stCondLst>
                                            <p:cond delay="0"/>
                                          </p:stCondLst>
                                        </p:cTn>
                                        <p:tgtEl>
                                          <p:spTgt spid="29"/>
                                        </p:tgtEl>
                                        <p:attrNameLst>
                                          <p:attrName>style.visibility</p:attrName>
                                        </p:attrNameLst>
                                      </p:cBhvr>
                                      <p:to>
                                        <p:strVal val="visible"/>
                                      </p:to>
                                    </p:set>
                                    <p:anim calcmode="lin" valueType="num">
                                      <p:cBhvr additive="base">
                                        <p:cTn id="152" dur="500" fill="hold"/>
                                        <p:tgtEl>
                                          <p:spTgt spid="29"/>
                                        </p:tgtEl>
                                        <p:attrNameLst>
                                          <p:attrName>ppt_x</p:attrName>
                                        </p:attrNameLst>
                                      </p:cBhvr>
                                      <p:tavLst>
                                        <p:tav tm="0">
                                          <p:val>
                                            <p:strVal val="1+#ppt_w/2"/>
                                          </p:val>
                                        </p:tav>
                                        <p:tav tm="100000">
                                          <p:val>
                                            <p:strVal val="#ppt_x"/>
                                          </p:val>
                                        </p:tav>
                                      </p:tavLst>
                                    </p:anim>
                                    <p:anim calcmode="lin" valueType="num">
                                      <p:cBhvr additive="base">
                                        <p:cTn id="153" dur="500" fill="hold"/>
                                        <p:tgtEl>
                                          <p:spTgt spid="29"/>
                                        </p:tgtEl>
                                        <p:attrNameLst>
                                          <p:attrName>ppt_y</p:attrName>
                                        </p:attrNameLst>
                                      </p:cBhvr>
                                      <p:tavLst>
                                        <p:tav tm="0">
                                          <p:val>
                                            <p:strVal val="#ppt_y"/>
                                          </p:val>
                                        </p:tav>
                                        <p:tav tm="100000">
                                          <p:val>
                                            <p:strVal val="#ppt_y"/>
                                          </p:val>
                                        </p:tav>
                                      </p:tavLst>
                                    </p:anim>
                                  </p:childTnLst>
                                </p:cTn>
                              </p:par>
                            </p:childTnLst>
                          </p:cTn>
                        </p:par>
                        <p:par>
                          <p:cTn id="154" fill="hold">
                            <p:stCondLst>
                              <p:cond delay="8500"/>
                            </p:stCondLst>
                            <p:childTnLst>
                              <p:par>
                                <p:cTn id="155" presetID="2" presetClass="entr" presetSubtype="4" fill="hold" grpId="0" nodeType="afterEffect">
                                  <p:stCondLst>
                                    <p:cond delay="0"/>
                                  </p:stCondLst>
                                  <p:childTnLst>
                                    <p:set>
                                      <p:cBhvr>
                                        <p:cTn id="156" dur="1" fill="hold">
                                          <p:stCondLst>
                                            <p:cond delay="0"/>
                                          </p:stCondLst>
                                        </p:cTn>
                                        <p:tgtEl>
                                          <p:spTgt spid="14"/>
                                        </p:tgtEl>
                                        <p:attrNameLst>
                                          <p:attrName>style.visibility</p:attrName>
                                        </p:attrNameLst>
                                      </p:cBhvr>
                                      <p:to>
                                        <p:strVal val="visible"/>
                                      </p:to>
                                    </p:set>
                                    <p:anim calcmode="lin" valueType="num">
                                      <p:cBhvr additive="base">
                                        <p:cTn id="157" dur="500" fill="hold"/>
                                        <p:tgtEl>
                                          <p:spTgt spid="14"/>
                                        </p:tgtEl>
                                        <p:attrNameLst>
                                          <p:attrName>ppt_x</p:attrName>
                                        </p:attrNameLst>
                                      </p:cBhvr>
                                      <p:tavLst>
                                        <p:tav tm="0">
                                          <p:val>
                                            <p:strVal val="#ppt_x"/>
                                          </p:val>
                                        </p:tav>
                                        <p:tav tm="100000">
                                          <p:val>
                                            <p:strVal val="#ppt_x"/>
                                          </p:val>
                                        </p:tav>
                                      </p:tavLst>
                                    </p:anim>
                                    <p:anim calcmode="lin" valueType="num">
                                      <p:cBhvr additive="base">
                                        <p:cTn id="158" dur="500" fill="hold"/>
                                        <p:tgtEl>
                                          <p:spTgt spid="14"/>
                                        </p:tgtEl>
                                        <p:attrNameLst>
                                          <p:attrName>ppt_y</p:attrName>
                                        </p:attrNameLst>
                                      </p:cBhvr>
                                      <p:tavLst>
                                        <p:tav tm="0">
                                          <p:val>
                                            <p:strVal val="1+#ppt_h/2"/>
                                          </p:val>
                                        </p:tav>
                                        <p:tav tm="100000">
                                          <p:val>
                                            <p:strVal val="#ppt_y"/>
                                          </p:val>
                                        </p:tav>
                                      </p:tavLst>
                                    </p:anim>
                                  </p:childTnLst>
                                </p:cTn>
                              </p:par>
                              <p:par>
                                <p:cTn id="159" presetID="2" presetClass="entr" presetSubtype="4" fill="hold" grpId="0" nodeType="withEffect">
                                  <p:stCondLst>
                                    <p:cond delay="0"/>
                                  </p:stCondLst>
                                  <p:childTnLst>
                                    <p:set>
                                      <p:cBhvr>
                                        <p:cTn id="160" dur="1" fill="hold">
                                          <p:stCondLst>
                                            <p:cond delay="0"/>
                                          </p:stCondLst>
                                        </p:cTn>
                                        <p:tgtEl>
                                          <p:spTgt spid="18"/>
                                        </p:tgtEl>
                                        <p:attrNameLst>
                                          <p:attrName>style.visibility</p:attrName>
                                        </p:attrNameLst>
                                      </p:cBhvr>
                                      <p:to>
                                        <p:strVal val="visible"/>
                                      </p:to>
                                    </p:set>
                                    <p:anim calcmode="lin" valueType="num">
                                      <p:cBhvr additive="base">
                                        <p:cTn id="161" dur="500" fill="hold"/>
                                        <p:tgtEl>
                                          <p:spTgt spid="18"/>
                                        </p:tgtEl>
                                        <p:attrNameLst>
                                          <p:attrName>ppt_x</p:attrName>
                                        </p:attrNameLst>
                                      </p:cBhvr>
                                      <p:tavLst>
                                        <p:tav tm="0">
                                          <p:val>
                                            <p:strVal val="#ppt_x"/>
                                          </p:val>
                                        </p:tav>
                                        <p:tav tm="100000">
                                          <p:val>
                                            <p:strVal val="#ppt_x"/>
                                          </p:val>
                                        </p:tav>
                                      </p:tavLst>
                                    </p:anim>
                                    <p:anim calcmode="lin" valueType="num">
                                      <p:cBhvr additive="base">
                                        <p:cTn id="162" dur="500" fill="hold"/>
                                        <p:tgtEl>
                                          <p:spTgt spid="18"/>
                                        </p:tgtEl>
                                        <p:attrNameLst>
                                          <p:attrName>ppt_y</p:attrName>
                                        </p:attrNameLst>
                                      </p:cBhvr>
                                      <p:tavLst>
                                        <p:tav tm="0">
                                          <p:val>
                                            <p:strVal val="1+#ppt_h/2"/>
                                          </p:val>
                                        </p:tav>
                                        <p:tav tm="100000">
                                          <p:val>
                                            <p:strVal val="#ppt_y"/>
                                          </p:val>
                                        </p:tav>
                                      </p:tavLst>
                                    </p:anim>
                                  </p:childTnLst>
                                </p:cTn>
                              </p:par>
                              <p:par>
                                <p:cTn id="163" presetID="2" presetClass="entr" presetSubtype="4" fill="hold" grpId="0" nodeType="withEffect">
                                  <p:stCondLst>
                                    <p:cond delay="0"/>
                                  </p:stCondLst>
                                  <p:childTnLst>
                                    <p:set>
                                      <p:cBhvr>
                                        <p:cTn id="164" dur="1" fill="hold">
                                          <p:stCondLst>
                                            <p:cond delay="0"/>
                                          </p:stCondLst>
                                        </p:cTn>
                                        <p:tgtEl>
                                          <p:spTgt spid="30"/>
                                        </p:tgtEl>
                                        <p:attrNameLst>
                                          <p:attrName>style.visibility</p:attrName>
                                        </p:attrNameLst>
                                      </p:cBhvr>
                                      <p:to>
                                        <p:strVal val="visible"/>
                                      </p:to>
                                    </p:set>
                                    <p:anim calcmode="lin" valueType="num">
                                      <p:cBhvr additive="base">
                                        <p:cTn id="165" dur="500" fill="hold"/>
                                        <p:tgtEl>
                                          <p:spTgt spid="30"/>
                                        </p:tgtEl>
                                        <p:attrNameLst>
                                          <p:attrName>ppt_x</p:attrName>
                                        </p:attrNameLst>
                                      </p:cBhvr>
                                      <p:tavLst>
                                        <p:tav tm="0">
                                          <p:val>
                                            <p:strVal val="#ppt_x"/>
                                          </p:val>
                                        </p:tav>
                                        <p:tav tm="100000">
                                          <p:val>
                                            <p:strVal val="#ppt_x"/>
                                          </p:val>
                                        </p:tav>
                                      </p:tavLst>
                                    </p:anim>
                                    <p:anim calcmode="lin" valueType="num">
                                      <p:cBhvr additive="base">
                                        <p:cTn id="16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25" grpId="0" bldLvl="0" animBg="1"/>
      <p:bldP spid="26" grpId="0" bldLvl="0" animBg="1"/>
      <p:bldP spid="27" grpId="0" bldLvl="0" animBg="1"/>
      <p:bldP spid="28" grpId="0" bldLvl="0" animBg="1"/>
      <p:bldP spid="29" grpId="0" bldLvl="0" animBg="1"/>
      <p:bldP spid="30" grpId="0" bldLvl="0" animBg="1"/>
      <p:bldP spid="31"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矩形 84"/>
          <p:cNvSpPr/>
          <p:nvPr/>
        </p:nvSpPr>
        <p:spPr>
          <a:xfrm>
            <a:off x="3617595" y="347345"/>
            <a:ext cx="4964430"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lumMod val="65000"/>
                    <a:lumOff val="35000"/>
                  </a:schemeClr>
                </a:solidFill>
                <a:latin typeface="华文中宋" panose="02010600040101010101" charset="-122"/>
                <a:ea typeface="华文中宋" panose="02010600040101010101" charset="-122"/>
              </a:rPr>
              <a:t>单击此处添加标题  </a:t>
            </a:r>
          </a:p>
          <a:p>
            <a:pPr algn="ctr"/>
            <a:r>
              <a:rPr lang="en-US" altLang="zh-CN" sz="1400" dirty="0">
                <a:solidFill>
                  <a:schemeClr val="tx1">
                    <a:lumMod val="65000"/>
                    <a:lumOff val="35000"/>
                  </a:schemeClr>
                </a:solidFill>
                <a:latin typeface="华文中宋" panose="02010600040101010101" charset="-122"/>
                <a:ea typeface="华文中宋" panose="02010600040101010101" charset="-122"/>
              </a:rPr>
              <a:t>Click here to add a title</a:t>
            </a:r>
          </a:p>
        </p:txBody>
      </p:sp>
      <p:grpSp>
        <p:nvGrpSpPr>
          <p:cNvPr id="6" name="组合 5"/>
          <p:cNvGrpSpPr/>
          <p:nvPr/>
        </p:nvGrpSpPr>
        <p:grpSpPr>
          <a:xfrm>
            <a:off x="2161549" y="1726639"/>
            <a:ext cx="1295807" cy="1399387"/>
            <a:chOff x="2546623" y="2154579"/>
            <a:chExt cx="1296144" cy="1399387"/>
          </a:xfrm>
        </p:grpSpPr>
        <p:sp>
          <p:nvSpPr>
            <p:cNvPr id="7" name="菱形 6"/>
            <p:cNvSpPr/>
            <p:nvPr/>
          </p:nvSpPr>
          <p:spPr>
            <a:xfrm>
              <a:off x="2546623" y="2257822"/>
              <a:ext cx="1296144" cy="1296144"/>
            </a:xfrm>
            <a:prstGeom prst="diamond">
              <a:avLst/>
            </a:prstGeom>
            <a:solidFill>
              <a:srgbClr val="BCB7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8" name="椭圆 7"/>
            <p:cNvSpPr/>
            <p:nvPr/>
          </p:nvSpPr>
          <p:spPr>
            <a:xfrm>
              <a:off x="3126197" y="2154579"/>
              <a:ext cx="482333" cy="48233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9" name="椭圆 8"/>
            <p:cNvSpPr/>
            <p:nvPr/>
          </p:nvSpPr>
          <p:spPr>
            <a:xfrm>
              <a:off x="3174818" y="2207744"/>
              <a:ext cx="385091" cy="376002"/>
            </a:xfrm>
            <a:prstGeom prst="ellipse">
              <a:avLst/>
            </a:prstGeom>
            <a:solidFill>
              <a:srgbClr val="BCB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pic>
          <p:nvPicPr>
            <p:cNvPr id="10" name="Picture 7" descr="C:\Users\Administrator\Downloads\20140811011225727_easyicon_net_301.95167286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1243" y="2702070"/>
              <a:ext cx="432048" cy="40764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166983" y="2195005"/>
              <a:ext cx="424290" cy="378460"/>
            </a:xfrm>
            <a:prstGeom prst="rect">
              <a:avLst/>
            </a:prstGeom>
            <a:noFill/>
          </p:spPr>
          <p:txBody>
            <a:bodyPr wrap="none" rtlCol="0">
              <a:spAutoFit/>
            </a:bodyPr>
            <a:lstStyle/>
            <a:p>
              <a:r>
                <a:rPr lang="en-US" altLang="zh-CN" sz="1865" dirty="0">
                  <a:solidFill>
                    <a:schemeClr val="bg1"/>
                  </a:solidFill>
                </a:rPr>
                <a:t>01</a:t>
              </a:r>
              <a:endParaRPr lang="zh-CN" altLang="en-US" sz="1865" dirty="0">
                <a:solidFill>
                  <a:schemeClr val="bg1"/>
                </a:solidFill>
              </a:endParaRPr>
            </a:p>
          </p:txBody>
        </p:sp>
      </p:grpSp>
      <p:grpSp>
        <p:nvGrpSpPr>
          <p:cNvPr id="12" name="组合 11"/>
          <p:cNvGrpSpPr/>
          <p:nvPr/>
        </p:nvGrpSpPr>
        <p:grpSpPr>
          <a:xfrm>
            <a:off x="4471530" y="1726639"/>
            <a:ext cx="1295807" cy="1399387"/>
            <a:chOff x="4460433" y="1988840"/>
            <a:chExt cx="1296144" cy="1399387"/>
          </a:xfrm>
        </p:grpSpPr>
        <p:grpSp>
          <p:nvGrpSpPr>
            <p:cNvPr id="13" name="组合 12"/>
            <p:cNvGrpSpPr/>
            <p:nvPr/>
          </p:nvGrpSpPr>
          <p:grpSpPr>
            <a:xfrm>
              <a:off x="4460433" y="1988840"/>
              <a:ext cx="1296144" cy="1399387"/>
              <a:chOff x="2546623" y="2154579"/>
              <a:chExt cx="1296144" cy="1399387"/>
            </a:xfrm>
          </p:grpSpPr>
          <p:sp>
            <p:nvSpPr>
              <p:cNvPr id="15" name="菱形 14"/>
              <p:cNvSpPr/>
              <p:nvPr/>
            </p:nvSpPr>
            <p:spPr>
              <a:xfrm>
                <a:off x="2546623" y="2257822"/>
                <a:ext cx="1296144" cy="1296144"/>
              </a:xfrm>
              <a:prstGeom prst="diamond">
                <a:avLst/>
              </a:prstGeom>
              <a:solidFill>
                <a:srgbClr val="BBB0A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16" name="椭圆 15"/>
              <p:cNvSpPr/>
              <p:nvPr/>
            </p:nvSpPr>
            <p:spPr>
              <a:xfrm>
                <a:off x="3126197" y="2154579"/>
                <a:ext cx="482333" cy="48233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17" name="椭圆 16"/>
              <p:cNvSpPr/>
              <p:nvPr/>
            </p:nvSpPr>
            <p:spPr>
              <a:xfrm>
                <a:off x="3174818" y="2207744"/>
                <a:ext cx="385091" cy="376002"/>
              </a:xfrm>
              <a:prstGeom prst="ellipse">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18" name="TextBox 17"/>
              <p:cNvSpPr txBox="1"/>
              <p:nvPr/>
            </p:nvSpPr>
            <p:spPr>
              <a:xfrm>
                <a:off x="3181057" y="2195300"/>
                <a:ext cx="424290" cy="378460"/>
              </a:xfrm>
              <a:prstGeom prst="rect">
                <a:avLst/>
              </a:prstGeom>
              <a:noFill/>
            </p:spPr>
            <p:txBody>
              <a:bodyPr wrap="none" rtlCol="0">
                <a:spAutoFit/>
              </a:bodyPr>
              <a:lstStyle/>
              <a:p>
                <a:r>
                  <a:rPr lang="en-US" altLang="zh-CN" sz="1865" dirty="0">
                    <a:solidFill>
                      <a:schemeClr val="bg1"/>
                    </a:solidFill>
                  </a:rPr>
                  <a:t>02</a:t>
                </a:r>
                <a:endParaRPr lang="zh-CN" altLang="en-US" sz="1865" dirty="0">
                  <a:solidFill>
                    <a:schemeClr val="bg1"/>
                  </a:solidFill>
                </a:endParaRPr>
              </a:p>
            </p:txBody>
          </p:sp>
        </p:grpSp>
        <p:pic>
          <p:nvPicPr>
            <p:cNvPr id="14" name="Picture 5" descr="C:\Users\Administrator\Downloads\20140811010613621_easyicon_net_2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6513" y="2578669"/>
              <a:ext cx="383983" cy="38398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组合 18"/>
          <p:cNvGrpSpPr/>
          <p:nvPr/>
        </p:nvGrpSpPr>
        <p:grpSpPr>
          <a:xfrm>
            <a:off x="6754938" y="1726639"/>
            <a:ext cx="1295807" cy="1399387"/>
            <a:chOff x="6731732" y="1988840"/>
            <a:chExt cx="1296144" cy="1399387"/>
          </a:xfrm>
        </p:grpSpPr>
        <p:grpSp>
          <p:nvGrpSpPr>
            <p:cNvPr id="20" name="组合 19"/>
            <p:cNvGrpSpPr/>
            <p:nvPr/>
          </p:nvGrpSpPr>
          <p:grpSpPr>
            <a:xfrm>
              <a:off x="6731732" y="1988840"/>
              <a:ext cx="1296144" cy="1399387"/>
              <a:chOff x="2546623" y="2154579"/>
              <a:chExt cx="1296144" cy="1399387"/>
            </a:xfrm>
          </p:grpSpPr>
          <p:sp>
            <p:nvSpPr>
              <p:cNvPr id="22" name="菱形 21"/>
              <p:cNvSpPr/>
              <p:nvPr/>
            </p:nvSpPr>
            <p:spPr>
              <a:xfrm>
                <a:off x="2546623" y="2257822"/>
                <a:ext cx="1296144" cy="1296144"/>
              </a:xfrm>
              <a:prstGeom prst="diamond">
                <a:avLst/>
              </a:prstGeom>
              <a:solidFill>
                <a:srgbClr val="B1A9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23" name="椭圆 22"/>
              <p:cNvSpPr/>
              <p:nvPr/>
            </p:nvSpPr>
            <p:spPr>
              <a:xfrm>
                <a:off x="3126197" y="2154579"/>
                <a:ext cx="482333" cy="48233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24" name="椭圆 23"/>
              <p:cNvSpPr/>
              <p:nvPr/>
            </p:nvSpPr>
            <p:spPr>
              <a:xfrm>
                <a:off x="3174818" y="2207744"/>
                <a:ext cx="385091" cy="376002"/>
              </a:xfrm>
              <a:prstGeom prst="ellipse">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25" name="TextBox 24"/>
              <p:cNvSpPr txBox="1"/>
              <p:nvPr/>
            </p:nvSpPr>
            <p:spPr>
              <a:xfrm>
                <a:off x="3159218" y="2201186"/>
                <a:ext cx="424290" cy="378460"/>
              </a:xfrm>
              <a:prstGeom prst="rect">
                <a:avLst/>
              </a:prstGeom>
              <a:noFill/>
            </p:spPr>
            <p:txBody>
              <a:bodyPr wrap="none" rtlCol="0">
                <a:spAutoFit/>
              </a:bodyPr>
              <a:lstStyle/>
              <a:p>
                <a:r>
                  <a:rPr lang="en-US" altLang="zh-CN" sz="1865" dirty="0">
                    <a:solidFill>
                      <a:schemeClr val="bg1"/>
                    </a:solidFill>
                  </a:rPr>
                  <a:t>03</a:t>
                </a:r>
                <a:endParaRPr lang="zh-CN" altLang="en-US" sz="1865" dirty="0">
                  <a:solidFill>
                    <a:schemeClr val="bg1"/>
                  </a:solidFill>
                </a:endParaRPr>
              </a:p>
            </p:txBody>
          </p:sp>
        </p:grpSp>
        <p:pic>
          <p:nvPicPr>
            <p:cNvPr id="21" name="Picture 6" descr="C:\Users\Administrator\Downloads\20140811010827497_easyicon_net_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1235" y="2578669"/>
              <a:ext cx="398389" cy="3983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组合 25"/>
          <p:cNvGrpSpPr/>
          <p:nvPr/>
        </p:nvGrpSpPr>
        <p:grpSpPr>
          <a:xfrm>
            <a:off x="9025645" y="1726639"/>
            <a:ext cx="1295807" cy="1399387"/>
            <a:chOff x="9003030" y="1988840"/>
            <a:chExt cx="1296144" cy="1399387"/>
          </a:xfrm>
        </p:grpSpPr>
        <p:grpSp>
          <p:nvGrpSpPr>
            <p:cNvPr id="27" name="组合 26"/>
            <p:cNvGrpSpPr/>
            <p:nvPr/>
          </p:nvGrpSpPr>
          <p:grpSpPr>
            <a:xfrm>
              <a:off x="9003030" y="1988840"/>
              <a:ext cx="1296144" cy="1399387"/>
              <a:chOff x="2546623" y="2154579"/>
              <a:chExt cx="1296144" cy="1399387"/>
            </a:xfrm>
          </p:grpSpPr>
          <p:sp>
            <p:nvSpPr>
              <p:cNvPr id="29" name="菱形 28"/>
              <p:cNvSpPr/>
              <p:nvPr/>
            </p:nvSpPr>
            <p:spPr>
              <a:xfrm>
                <a:off x="2546623" y="2257822"/>
                <a:ext cx="1296144" cy="1296144"/>
              </a:xfrm>
              <a:prstGeom prst="diamond">
                <a:avLst/>
              </a:prstGeom>
              <a:solidFill>
                <a:srgbClr val="B1A9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30" name="椭圆 29"/>
              <p:cNvSpPr/>
              <p:nvPr/>
            </p:nvSpPr>
            <p:spPr>
              <a:xfrm>
                <a:off x="3126197" y="2154579"/>
                <a:ext cx="482333" cy="48233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31" name="椭圆 30"/>
              <p:cNvSpPr/>
              <p:nvPr/>
            </p:nvSpPr>
            <p:spPr>
              <a:xfrm>
                <a:off x="3174818" y="2207744"/>
                <a:ext cx="385091" cy="376002"/>
              </a:xfrm>
              <a:prstGeom prst="ellipse">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32" name="TextBox 31"/>
              <p:cNvSpPr txBox="1"/>
              <p:nvPr/>
            </p:nvSpPr>
            <p:spPr>
              <a:xfrm>
                <a:off x="3140491" y="2181884"/>
                <a:ext cx="424290" cy="378460"/>
              </a:xfrm>
              <a:prstGeom prst="rect">
                <a:avLst/>
              </a:prstGeom>
              <a:noFill/>
            </p:spPr>
            <p:txBody>
              <a:bodyPr wrap="square" rtlCol="0">
                <a:spAutoFit/>
              </a:bodyPr>
              <a:lstStyle/>
              <a:p>
                <a:r>
                  <a:rPr lang="en-US" altLang="zh-CN" sz="1865" dirty="0">
                    <a:solidFill>
                      <a:schemeClr val="bg1"/>
                    </a:solidFill>
                  </a:rPr>
                  <a:t>04</a:t>
                </a:r>
                <a:endParaRPr lang="zh-CN" altLang="en-US" sz="1865" dirty="0">
                  <a:solidFill>
                    <a:schemeClr val="bg1"/>
                  </a:solidFill>
                </a:endParaRPr>
              </a:p>
            </p:txBody>
          </p:sp>
        </p:grpSp>
        <p:pic>
          <p:nvPicPr>
            <p:cNvPr id="28" name="Picture 4" descr="C:\Users\Administrator\Downloads\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8147" y="2547703"/>
              <a:ext cx="413434" cy="4134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组合 32"/>
          <p:cNvGrpSpPr/>
          <p:nvPr/>
        </p:nvGrpSpPr>
        <p:grpSpPr>
          <a:xfrm>
            <a:off x="2201849" y="3130983"/>
            <a:ext cx="1364287" cy="364999"/>
            <a:chOff x="2177457" y="3393185"/>
            <a:chExt cx="1364642" cy="364998"/>
          </a:xfrm>
        </p:grpSpPr>
        <p:sp>
          <p:nvSpPr>
            <p:cNvPr id="34" name="矩形 33"/>
            <p:cNvSpPr/>
            <p:nvPr/>
          </p:nvSpPr>
          <p:spPr>
            <a:xfrm>
              <a:off x="2177457" y="3393185"/>
              <a:ext cx="1364642" cy="364998"/>
            </a:xfrm>
            <a:prstGeom prst="rect">
              <a:avLst/>
            </a:prstGeom>
            <a:solidFill>
              <a:srgbClr val="BCB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35" name="TextBox 8"/>
            <p:cNvSpPr txBox="1">
              <a:spLocks noChangeArrowheads="1"/>
            </p:cNvSpPr>
            <p:nvPr/>
          </p:nvSpPr>
          <p:spPr bwMode="auto">
            <a:xfrm>
              <a:off x="2257641" y="3411874"/>
              <a:ext cx="1204274" cy="30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335" b="1" dirty="0">
                  <a:solidFill>
                    <a:schemeClr val="bg1"/>
                  </a:solidFill>
                  <a:latin typeface="微软雅黑" panose="020B0503020204020204" charset="-122"/>
                  <a:ea typeface="微软雅黑" panose="020B0503020204020204" charset="-122"/>
                </a:rPr>
                <a:t>点击添加标题</a:t>
              </a:r>
              <a:endParaRPr lang="en-US" altLang="zh-CN" sz="1335" b="1" dirty="0">
                <a:solidFill>
                  <a:schemeClr val="bg1"/>
                </a:solidFill>
                <a:latin typeface="微软雅黑" panose="020B0503020204020204" charset="-122"/>
                <a:ea typeface="微软雅黑" panose="020B0503020204020204" charset="-122"/>
              </a:endParaRPr>
            </a:p>
          </p:txBody>
        </p:sp>
      </p:grpSp>
      <p:grpSp>
        <p:nvGrpSpPr>
          <p:cNvPr id="36" name="组合 35"/>
          <p:cNvGrpSpPr/>
          <p:nvPr/>
        </p:nvGrpSpPr>
        <p:grpSpPr>
          <a:xfrm>
            <a:off x="4484230" y="3130983"/>
            <a:ext cx="1364287" cy="364999"/>
            <a:chOff x="4460433" y="3393185"/>
            <a:chExt cx="1364642" cy="364998"/>
          </a:xfrm>
        </p:grpSpPr>
        <p:sp>
          <p:nvSpPr>
            <p:cNvPr id="37" name="矩形 36"/>
            <p:cNvSpPr/>
            <p:nvPr/>
          </p:nvSpPr>
          <p:spPr>
            <a:xfrm>
              <a:off x="4460433" y="3393185"/>
              <a:ext cx="1364642" cy="364998"/>
            </a:xfrm>
            <a:prstGeom prst="rect">
              <a:avLst/>
            </a:prstGeom>
            <a:solidFill>
              <a:srgbClr val="BBB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38" name="TextBox 8"/>
            <p:cNvSpPr txBox="1">
              <a:spLocks noChangeArrowheads="1"/>
            </p:cNvSpPr>
            <p:nvPr/>
          </p:nvSpPr>
          <p:spPr bwMode="auto">
            <a:xfrm>
              <a:off x="4528307" y="3411874"/>
              <a:ext cx="1204274" cy="30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335" b="1" dirty="0">
                  <a:solidFill>
                    <a:schemeClr val="bg1"/>
                  </a:solidFill>
                  <a:latin typeface="微软雅黑" panose="020B0503020204020204" charset="-122"/>
                  <a:ea typeface="微软雅黑" panose="020B0503020204020204" charset="-122"/>
                </a:rPr>
                <a:t>点击添加标题</a:t>
              </a:r>
              <a:endParaRPr lang="en-US" altLang="zh-CN" sz="1335" b="1" dirty="0">
                <a:solidFill>
                  <a:schemeClr val="bg1"/>
                </a:solidFill>
                <a:latin typeface="微软雅黑" panose="020B0503020204020204" charset="-122"/>
                <a:ea typeface="微软雅黑" panose="020B0503020204020204" charset="-122"/>
              </a:endParaRPr>
            </a:p>
          </p:txBody>
        </p:sp>
      </p:grpSp>
      <p:grpSp>
        <p:nvGrpSpPr>
          <p:cNvPr id="39" name="组合 38"/>
          <p:cNvGrpSpPr/>
          <p:nvPr/>
        </p:nvGrpSpPr>
        <p:grpSpPr>
          <a:xfrm>
            <a:off x="6706868" y="3130983"/>
            <a:ext cx="1364287" cy="364999"/>
            <a:chOff x="6683650" y="3393185"/>
            <a:chExt cx="1364642" cy="364998"/>
          </a:xfrm>
        </p:grpSpPr>
        <p:sp>
          <p:nvSpPr>
            <p:cNvPr id="40" name="矩形 39"/>
            <p:cNvSpPr/>
            <p:nvPr/>
          </p:nvSpPr>
          <p:spPr>
            <a:xfrm>
              <a:off x="6683650" y="3393185"/>
              <a:ext cx="1364642" cy="364998"/>
            </a:xfrm>
            <a:prstGeom prst="rect">
              <a:avLst/>
            </a:prstGeom>
            <a:solidFill>
              <a:srgbClr val="BBB1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41" name="TextBox 8"/>
            <p:cNvSpPr txBox="1">
              <a:spLocks noChangeArrowheads="1"/>
            </p:cNvSpPr>
            <p:nvPr/>
          </p:nvSpPr>
          <p:spPr bwMode="auto">
            <a:xfrm>
              <a:off x="6777667" y="3411874"/>
              <a:ext cx="1204274" cy="30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335" b="1" dirty="0">
                  <a:solidFill>
                    <a:schemeClr val="bg1"/>
                  </a:solidFill>
                  <a:latin typeface="微软雅黑" panose="020B0503020204020204" charset="-122"/>
                  <a:ea typeface="微软雅黑" panose="020B0503020204020204" charset="-122"/>
                </a:rPr>
                <a:t>点击添加标题</a:t>
              </a:r>
              <a:endParaRPr lang="en-US" altLang="zh-CN" sz="1335" b="1" dirty="0">
                <a:solidFill>
                  <a:schemeClr val="bg1"/>
                </a:solidFill>
                <a:latin typeface="微软雅黑" panose="020B0503020204020204" charset="-122"/>
                <a:ea typeface="微软雅黑" panose="020B0503020204020204" charset="-122"/>
              </a:endParaRPr>
            </a:p>
          </p:txBody>
        </p:sp>
      </p:grpSp>
      <p:grpSp>
        <p:nvGrpSpPr>
          <p:cNvPr id="42" name="组合 41"/>
          <p:cNvGrpSpPr/>
          <p:nvPr/>
        </p:nvGrpSpPr>
        <p:grpSpPr>
          <a:xfrm>
            <a:off x="8991405" y="3130983"/>
            <a:ext cx="1364287" cy="364999"/>
            <a:chOff x="8968781" y="3393185"/>
            <a:chExt cx="1364642" cy="364998"/>
          </a:xfrm>
        </p:grpSpPr>
        <p:sp>
          <p:nvSpPr>
            <p:cNvPr id="43" name="矩形 42"/>
            <p:cNvSpPr/>
            <p:nvPr/>
          </p:nvSpPr>
          <p:spPr>
            <a:xfrm>
              <a:off x="8968781" y="3393185"/>
              <a:ext cx="1364642" cy="364998"/>
            </a:xfrm>
            <a:prstGeom prst="rect">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44" name="TextBox 8"/>
            <p:cNvSpPr txBox="1">
              <a:spLocks noChangeArrowheads="1"/>
            </p:cNvSpPr>
            <p:nvPr/>
          </p:nvSpPr>
          <p:spPr bwMode="auto">
            <a:xfrm>
              <a:off x="9070904" y="3411874"/>
              <a:ext cx="1204274" cy="30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335" b="1" dirty="0">
                  <a:solidFill>
                    <a:schemeClr val="bg1"/>
                  </a:solidFill>
                  <a:latin typeface="微软雅黑" panose="020B0503020204020204" charset="-122"/>
                  <a:ea typeface="微软雅黑" panose="020B0503020204020204" charset="-122"/>
                </a:rPr>
                <a:t>点击添加标题</a:t>
              </a:r>
              <a:endParaRPr lang="en-US" altLang="zh-CN" sz="1335" b="1" dirty="0">
                <a:solidFill>
                  <a:schemeClr val="bg1"/>
                </a:solidFill>
                <a:latin typeface="微软雅黑" panose="020B0503020204020204" charset="-122"/>
                <a:ea typeface="微软雅黑" panose="020B0503020204020204" charset="-122"/>
              </a:endParaRPr>
            </a:p>
          </p:txBody>
        </p:sp>
      </p:grpSp>
      <p:sp>
        <p:nvSpPr>
          <p:cNvPr id="45" name="TextBox 44"/>
          <p:cNvSpPr txBox="1"/>
          <p:nvPr/>
        </p:nvSpPr>
        <p:spPr>
          <a:xfrm>
            <a:off x="2017572" y="3730715"/>
            <a:ext cx="1710281" cy="1620520"/>
          </a:xfrm>
          <a:prstGeom prst="rect">
            <a:avLst/>
          </a:prstGeom>
          <a:noFill/>
        </p:spPr>
        <p:txBody>
          <a:bodyPr wrap="square" lIns="91416" tIns="45708" rIns="91416" bIns="45708" rtlCol="0">
            <a:spAutoFit/>
          </a:bodyPr>
          <a:lstStyle/>
          <a:p>
            <a:pPr algn="just">
              <a:lnSpc>
                <a:spcPct val="150000"/>
              </a:lnSpc>
            </a:pPr>
            <a:r>
              <a:rPr lang="zh-CN" altLang="en-US" sz="1335" dirty="0">
                <a:latin typeface="微软雅黑" panose="020B0503020204020204" charset="-122"/>
                <a:ea typeface="微软雅黑" panose="020B0503020204020204" charset="-122"/>
              </a:rPr>
              <a:t>点击添加文本内容</a:t>
            </a:r>
            <a:endParaRPr lang="en-US" altLang="zh-CN" sz="1335" dirty="0">
              <a:latin typeface="微软雅黑" panose="020B0503020204020204" charset="-122"/>
              <a:ea typeface="微软雅黑" panose="020B0503020204020204" charset="-122"/>
            </a:endParaRPr>
          </a:p>
          <a:p>
            <a:pPr algn="just">
              <a:lnSpc>
                <a:spcPct val="150000"/>
              </a:lnSpc>
            </a:pPr>
            <a:r>
              <a:rPr lang="zh-CN" altLang="en-US" sz="1335" dirty="0">
                <a:latin typeface="微软雅黑" panose="020B0503020204020204" charset="-122"/>
                <a:ea typeface="微软雅黑" panose="020B0503020204020204" charset="-122"/>
              </a:rPr>
              <a:t>点击添加文本内容</a:t>
            </a:r>
            <a:endParaRPr lang="en-US" altLang="zh-CN" sz="1335" dirty="0">
              <a:latin typeface="微软雅黑" panose="020B0503020204020204" charset="-122"/>
              <a:ea typeface="微软雅黑" panose="020B0503020204020204" charset="-122"/>
            </a:endParaRPr>
          </a:p>
          <a:p>
            <a:pPr algn="just">
              <a:lnSpc>
                <a:spcPct val="150000"/>
              </a:lnSpc>
            </a:pPr>
            <a:r>
              <a:rPr lang="zh-CN" altLang="en-US" sz="1335" dirty="0">
                <a:latin typeface="微软雅黑" panose="020B0503020204020204" charset="-122"/>
                <a:ea typeface="微软雅黑" panose="020B0503020204020204" charset="-122"/>
              </a:rPr>
              <a:t>点击添加文本内容</a:t>
            </a:r>
            <a:endParaRPr lang="en-US" altLang="zh-CN" sz="1335" dirty="0">
              <a:latin typeface="微软雅黑" panose="020B0503020204020204" charset="-122"/>
              <a:ea typeface="微软雅黑" panose="020B0503020204020204" charset="-122"/>
            </a:endParaRPr>
          </a:p>
          <a:p>
            <a:pPr algn="just">
              <a:lnSpc>
                <a:spcPct val="150000"/>
              </a:lnSpc>
            </a:pPr>
            <a:r>
              <a:rPr lang="zh-CN" altLang="en-US" sz="1335" dirty="0">
                <a:latin typeface="微软雅黑" panose="020B0503020204020204" charset="-122"/>
                <a:ea typeface="微软雅黑" panose="020B0503020204020204" charset="-122"/>
              </a:rPr>
              <a:t>点击添加文本内容</a:t>
            </a:r>
            <a:endParaRPr lang="en-US" altLang="zh-CN" sz="1335" dirty="0">
              <a:latin typeface="微软雅黑" panose="020B0503020204020204" charset="-122"/>
              <a:ea typeface="微软雅黑" panose="020B0503020204020204" charset="-122"/>
            </a:endParaRPr>
          </a:p>
          <a:p>
            <a:pPr algn="just">
              <a:lnSpc>
                <a:spcPct val="150000"/>
              </a:lnSpc>
            </a:pPr>
            <a:r>
              <a:rPr lang="zh-CN" altLang="en-US" sz="1335" dirty="0">
                <a:latin typeface="微软雅黑" panose="020B0503020204020204" charset="-122"/>
                <a:ea typeface="微软雅黑" panose="020B0503020204020204" charset="-122"/>
              </a:rPr>
              <a:t>点击添加文本内容</a:t>
            </a:r>
            <a:endParaRPr lang="en-US" altLang="zh-CN" sz="1335" dirty="0">
              <a:latin typeface="微软雅黑" panose="020B0503020204020204" charset="-122"/>
              <a:ea typeface="微软雅黑" panose="020B0503020204020204" charset="-122"/>
            </a:endParaRPr>
          </a:p>
        </p:txBody>
      </p:sp>
      <p:sp>
        <p:nvSpPr>
          <p:cNvPr id="46" name="TextBox 45"/>
          <p:cNvSpPr txBox="1"/>
          <p:nvPr/>
        </p:nvSpPr>
        <p:spPr>
          <a:xfrm>
            <a:off x="4298926" y="3730715"/>
            <a:ext cx="1710281" cy="1620520"/>
          </a:xfrm>
          <a:prstGeom prst="rect">
            <a:avLst/>
          </a:prstGeom>
          <a:noFill/>
        </p:spPr>
        <p:txBody>
          <a:bodyPr wrap="square" lIns="91416" tIns="45708" rIns="91416" bIns="45708" rtlCol="0">
            <a:spAutoFit/>
          </a:bodyPr>
          <a:lstStyle/>
          <a:p>
            <a:pPr algn="just">
              <a:lnSpc>
                <a:spcPct val="150000"/>
              </a:lnSpc>
            </a:pPr>
            <a:r>
              <a:rPr lang="zh-CN" altLang="en-US" sz="1335" dirty="0">
                <a:latin typeface="微软雅黑" panose="020B0503020204020204" charset="-122"/>
                <a:ea typeface="微软雅黑" panose="020B0503020204020204" charset="-122"/>
              </a:rPr>
              <a:t>点击添加文本内容</a:t>
            </a:r>
            <a:endParaRPr lang="en-US" altLang="zh-CN" sz="1335" dirty="0">
              <a:latin typeface="微软雅黑" panose="020B0503020204020204" charset="-122"/>
              <a:ea typeface="微软雅黑" panose="020B0503020204020204" charset="-122"/>
            </a:endParaRPr>
          </a:p>
          <a:p>
            <a:pPr algn="just">
              <a:lnSpc>
                <a:spcPct val="150000"/>
              </a:lnSpc>
            </a:pPr>
            <a:r>
              <a:rPr lang="zh-CN" altLang="en-US" sz="1335" dirty="0">
                <a:latin typeface="微软雅黑" panose="020B0503020204020204" charset="-122"/>
                <a:ea typeface="微软雅黑" panose="020B0503020204020204" charset="-122"/>
              </a:rPr>
              <a:t>点击添加文本内容</a:t>
            </a:r>
            <a:endParaRPr lang="en-US" altLang="zh-CN" sz="1335" dirty="0">
              <a:latin typeface="微软雅黑" panose="020B0503020204020204" charset="-122"/>
              <a:ea typeface="微软雅黑" panose="020B0503020204020204" charset="-122"/>
            </a:endParaRPr>
          </a:p>
          <a:p>
            <a:pPr algn="just">
              <a:lnSpc>
                <a:spcPct val="150000"/>
              </a:lnSpc>
            </a:pPr>
            <a:r>
              <a:rPr lang="zh-CN" altLang="en-US" sz="1335" dirty="0">
                <a:latin typeface="微软雅黑" panose="020B0503020204020204" charset="-122"/>
                <a:ea typeface="微软雅黑" panose="020B0503020204020204" charset="-122"/>
              </a:rPr>
              <a:t>点击添加文本内容</a:t>
            </a:r>
            <a:endParaRPr lang="en-US" altLang="zh-CN" sz="1335" dirty="0">
              <a:latin typeface="微软雅黑" panose="020B0503020204020204" charset="-122"/>
              <a:ea typeface="微软雅黑" panose="020B0503020204020204" charset="-122"/>
            </a:endParaRPr>
          </a:p>
          <a:p>
            <a:pPr algn="just">
              <a:lnSpc>
                <a:spcPct val="150000"/>
              </a:lnSpc>
            </a:pPr>
            <a:r>
              <a:rPr lang="zh-CN" altLang="en-US" sz="1335" dirty="0">
                <a:latin typeface="微软雅黑" panose="020B0503020204020204" charset="-122"/>
                <a:ea typeface="微软雅黑" panose="020B0503020204020204" charset="-122"/>
              </a:rPr>
              <a:t>点击添加文本内容</a:t>
            </a:r>
            <a:endParaRPr lang="en-US" altLang="zh-CN" sz="1335" dirty="0">
              <a:latin typeface="微软雅黑" panose="020B0503020204020204" charset="-122"/>
              <a:ea typeface="微软雅黑" panose="020B0503020204020204" charset="-122"/>
            </a:endParaRPr>
          </a:p>
          <a:p>
            <a:pPr algn="just">
              <a:lnSpc>
                <a:spcPct val="150000"/>
              </a:lnSpc>
            </a:pPr>
            <a:r>
              <a:rPr lang="zh-CN" altLang="en-US" sz="1335" dirty="0">
                <a:latin typeface="微软雅黑" panose="020B0503020204020204" charset="-122"/>
                <a:ea typeface="微软雅黑" panose="020B0503020204020204" charset="-122"/>
              </a:rPr>
              <a:t>点击添加文本内容</a:t>
            </a:r>
            <a:endParaRPr lang="en-US" altLang="zh-CN" sz="1335" dirty="0">
              <a:latin typeface="微软雅黑" panose="020B0503020204020204" charset="-122"/>
              <a:ea typeface="微软雅黑" panose="020B0503020204020204" charset="-122"/>
            </a:endParaRPr>
          </a:p>
        </p:txBody>
      </p:sp>
      <p:sp>
        <p:nvSpPr>
          <p:cNvPr id="47" name="TextBox 46"/>
          <p:cNvSpPr txBox="1"/>
          <p:nvPr/>
        </p:nvSpPr>
        <p:spPr>
          <a:xfrm>
            <a:off x="6529369" y="3730715"/>
            <a:ext cx="1710281" cy="1620520"/>
          </a:xfrm>
          <a:prstGeom prst="rect">
            <a:avLst/>
          </a:prstGeom>
          <a:noFill/>
        </p:spPr>
        <p:txBody>
          <a:bodyPr wrap="square" lIns="91416" tIns="45708" rIns="91416" bIns="45708" rtlCol="0">
            <a:spAutoFit/>
          </a:bodyPr>
          <a:lstStyle/>
          <a:p>
            <a:pPr algn="just">
              <a:lnSpc>
                <a:spcPct val="150000"/>
              </a:lnSpc>
            </a:pPr>
            <a:r>
              <a:rPr lang="zh-CN" altLang="en-US" sz="1335" dirty="0">
                <a:latin typeface="微软雅黑" panose="020B0503020204020204" charset="-122"/>
                <a:ea typeface="微软雅黑" panose="020B0503020204020204" charset="-122"/>
              </a:rPr>
              <a:t>点击添加文本内容</a:t>
            </a:r>
            <a:endParaRPr lang="en-US" altLang="zh-CN" sz="1335" dirty="0">
              <a:latin typeface="微软雅黑" panose="020B0503020204020204" charset="-122"/>
              <a:ea typeface="微软雅黑" panose="020B0503020204020204" charset="-122"/>
            </a:endParaRPr>
          </a:p>
          <a:p>
            <a:pPr algn="just">
              <a:lnSpc>
                <a:spcPct val="150000"/>
              </a:lnSpc>
            </a:pPr>
            <a:r>
              <a:rPr lang="zh-CN" altLang="en-US" sz="1335" dirty="0">
                <a:latin typeface="微软雅黑" panose="020B0503020204020204" charset="-122"/>
                <a:ea typeface="微软雅黑" panose="020B0503020204020204" charset="-122"/>
              </a:rPr>
              <a:t>点击添加文本内容</a:t>
            </a:r>
            <a:endParaRPr lang="en-US" altLang="zh-CN" sz="1335" dirty="0">
              <a:latin typeface="微软雅黑" panose="020B0503020204020204" charset="-122"/>
              <a:ea typeface="微软雅黑" panose="020B0503020204020204" charset="-122"/>
            </a:endParaRPr>
          </a:p>
          <a:p>
            <a:pPr algn="just">
              <a:lnSpc>
                <a:spcPct val="150000"/>
              </a:lnSpc>
            </a:pPr>
            <a:r>
              <a:rPr lang="zh-CN" altLang="en-US" sz="1335" dirty="0">
                <a:latin typeface="微软雅黑" panose="020B0503020204020204" charset="-122"/>
                <a:ea typeface="微软雅黑" panose="020B0503020204020204" charset="-122"/>
              </a:rPr>
              <a:t>点击添加文本内容</a:t>
            </a:r>
            <a:endParaRPr lang="en-US" altLang="zh-CN" sz="1335" dirty="0">
              <a:latin typeface="微软雅黑" panose="020B0503020204020204" charset="-122"/>
              <a:ea typeface="微软雅黑" panose="020B0503020204020204" charset="-122"/>
            </a:endParaRPr>
          </a:p>
          <a:p>
            <a:pPr algn="just">
              <a:lnSpc>
                <a:spcPct val="150000"/>
              </a:lnSpc>
            </a:pPr>
            <a:r>
              <a:rPr lang="zh-CN" altLang="en-US" sz="1335" dirty="0">
                <a:latin typeface="微软雅黑" panose="020B0503020204020204" charset="-122"/>
                <a:ea typeface="微软雅黑" panose="020B0503020204020204" charset="-122"/>
              </a:rPr>
              <a:t>点击添加文本内容</a:t>
            </a:r>
            <a:endParaRPr lang="en-US" altLang="zh-CN" sz="1335" dirty="0">
              <a:latin typeface="微软雅黑" panose="020B0503020204020204" charset="-122"/>
              <a:ea typeface="微软雅黑" panose="020B0503020204020204" charset="-122"/>
            </a:endParaRPr>
          </a:p>
          <a:p>
            <a:pPr algn="just">
              <a:lnSpc>
                <a:spcPct val="150000"/>
              </a:lnSpc>
            </a:pPr>
            <a:r>
              <a:rPr lang="zh-CN" altLang="en-US" sz="1335" dirty="0">
                <a:latin typeface="微软雅黑" panose="020B0503020204020204" charset="-122"/>
                <a:ea typeface="微软雅黑" panose="020B0503020204020204" charset="-122"/>
              </a:rPr>
              <a:t>点击添加文本内容</a:t>
            </a:r>
            <a:endParaRPr lang="en-US" altLang="zh-CN" sz="1335" dirty="0">
              <a:latin typeface="微软雅黑" panose="020B0503020204020204" charset="-122"/>
              <a:ea typeface="微软雅黑" panose="020B0503020204020204" charset="-122"/>
            </a:endParaRPr>
          </a:p>
        </p:txBody>
      </p:sp>
      <p:sp>
        <p:nvSpPr>
          <p:cNvPr id="48" name="TextBox 47"/>
          <p:cNvSpPr txBox="1"/>
          <p:nvPr/>
        </p:nvSpPr>
        <p:spPr>
          <a:xfrm>
            <a:off x="8833025" y="3730715"/>
            <a:ext cx="1710281" cy="1620520"/>
          </a:xfrm>
          <a:prstGeom prst="rect">
            <a:avLst/>
          </a:prstGeom>
          <a:noFill/>
        </p:spPr>
        <p:txBody>
          <a:bodyPr wrap="square" lIns="91416" tIns="45708" rIns="91416" bIns="45708" rtlCol="0">
            <a:spAutoFit/>
          </a:bodyPr>
          <a:lstStyle/>
          <a:p>
            <a:pPr algn="just">
              <a:lnSpc>
                <a:spcPct val="150000"/>
              </a:lnSpc>
            </a:pPr>
            <a:r>
              <a:rPr lang="zh-CN" altLang="en-US" sz="1335" dirty="0">
                <a:latin typeface="微软雅黑" panose="020B0503020204020204" charset="-122"/>
                <a:ea typeface="微软雅黑" panose="020B0503020204020204" charset="-122"/>
              </a:rPr>
              <a:t>点击添加文本内容</a:t>
            </a:r>
            <a:endParaRPr lang="en-US" altLang="zh-CN" sz="1335" dirty="0">
              <a:latin typeface="微软雅黑" panose="020B0503020204020204" charset="-122"/>
              <a:ea typeface="微软雅黑" panose="020B0503020204020204" charset="-122"/>
            </a:endParaRPr>
          </a:p>
          <a:p>
            <a:pPr algn="just">
              <a:lnSpc>
                <a:spcPct val="150000"/>
              </a:lnSpc>
            </a:pPr>
            <a:r>
              <a:rPr lang="zh-CN" altLang="en-US" sz="1335" dirty="0">
                <a:latin typeface="微软雅黑" panose="020B0503020204020204" charset="-122"/>
                <a:ea typeface="微软雅黑" panose="020B0503020204020204" charset="-122"/>
              </a:rPr>
              <a:t>点击添加文本内容</a:t>
            </a:r>
            <a:endParaRPr lang="en-US" altLang="zh-CN" sz="1335" dirty="0">
              <a:latin typeface="微软雅黑" panose="020B0503020204020204" charset="-122"/>
              <a:ea typeface="微软雅黑" panose="020B0503020204020204" charset="-122"/>
            </a:endParaRPr>
          </a:p>
          <a:p>
            <a:pPr algn="just">
              <a:lnSpc>
                <a:spcPct val="150000"/>
              </a:lnSpc>
            </a:pPr>
            <a:r>
              <a:rPr lang="zh-CN" altLang="en-US" sz="1335" dirty="0">
                <a:latin typeface="微软雅黑" panose="020B0503020204020204" charset="-122"/>
                <a:ea typeface="微软雅黑" panose="020B0503020204020204" charset="-122"/>
              </a:rPr>
              <a:t>点击添加文本内容</a:t>
            </a:r>
            <a:endParaRPr lang="en-US" altLang="zh-CN" sz="1335" dirty="0">
              <a:latin typeface="微软雅黑" panose="020B0503020204020204" charset="-122"/>
              <a:ea typeface="微软雅黑" panose="020B0503020204020204" charset="-122"/>
            </a:endParaRPr>
          </a:p>
          <a:p>
            <a:pPr algn="just">
              <a:lnSpc>
                <a:spcPct val="150000"/>
              </a:lnSpc>
            </a:pPr>
            <a:r>
              <a:rPr lang="zh-CN" altLang="en-US" sz="1335" dirty="0">
                <a:latin typeface="微软雅黑" panose="020B0503020204020204" charset="-122"/>
                <a:ea typeface="微软雅黑" panose="020B0503020204020204" charset="-122"/>
              </a:rPr>
              <a:t>点击添加文本内容</a:t>
            </a:r>
            <a:endParaRPr lang="en-US" altLang="zh-CN" sz="1335" dirty="0">
              <a:latin typeface="微软雅黑" panose="020B0503020204020204" charset="-122"/>
              <a:ea typeface="微软雅黑" panose="020B0503020204020204" charset="-122"/>
            </a:endParaRPr>
          </a:p>
          <a:p>
            <a:pPr algn="just">
              <a:lnSpc>
                <a:spcPct val="150000"/>
              </a:lnSpc>
            </a:pPr>
            <a:r>
              <a:rPr lang="zh-CN" altLang="en-US" sz="1335" dirty="0">
                <a:latin typeface="微软雅黑" panose="020B0503020204020204" charset="-122"/>
                <a:ea typeface="微软雅黑" panose="020B0503020204020204" charset="-122"/>
              </a:rPr>
              <a:t>点击添加文本内容</a:t>
            </a:r>
            <a:endParaRPr lang="en-US" altLang="zh-CN" sz="1335"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0-#ppt_w/2"/>
                                          </p:val>
                                        </p:tav>
                                        <p:tav tm="100000">
                                          <p:val>
                                            <p:strVal val="#ppt_x"/>
                                          </p:val>
                                        </p:tav>
                                      </p:tavLst>
                                    </p:anim>
                                    <p:anim calcmode="lin" valueType="num">
                                      <p:cBhvr additive="base">
                                        <p:cTn id="12" dur="500" fill="hold"/>
                                        <p:tgtEl>
                                          <p:spTgt spid="3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0-#ppt_w/2"/>
                                          </p:val>
                                        </p:tav>
                                        <p:tav tm="100000">
                                          <p:val>
                                            <p:strVal val="#ppt_x"/>
                                          </p:val>
                                        </p:tav>
                                      </p:tavLst>
                                    </p:anim>
                                    <p:anim calcmode="lin" valueType="num">
                                      <p:cBhvr additive="base">
                                        <p:cTn id="16" dur="500" fill="hold"/>
                                        <p:tgtEl>
                                          <p:spTgt spid="3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0-#ppt_w/2"/>
                                          </p:val>
                                        </p:tav>
                                        <p:tav tm="100000">
                                          <p:val>
                                            <p:strVal val="#ppt_x"/>
                                          </p:val>
                                        </p:tav>
                                      </p:tavLst>
                                    </p:anim>
                                    <p:anim calcmode="lin" valueType="num">
                                      <p:cBhvr additive="base">
                                        <p:cTn id="20" dur="500" fill="hold"/>
                                        <p:tgtEl>
                                          <p:spTgt spid="4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3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30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30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30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0-#ppt_w/2"/>
                                          </p:val>
                                        </p:tav>
                                        <p:tav tm="100000">
                                          <p:val>
                                            <p:strVal val="#ppt_x"/>
                                          </p:val>
                                        </p:tav>
                                      </p:tavLst>
                                    </p:anim>
                                    <p:anim calcmode="lin" valueType="num">
                                      <p:cBhvr additive="base">
                                        <p:cTn id="36" dur="500" fill="hold"/>
                                        <p:tgtEl>
                                          <p:spTgt spid="26"/>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47" presetClass="entr" presetSubtype="0" fill="hold" grpId="0" nodeType="after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500"/>
                                        <p:tgtEl>
                                          <p:spTgt spid="45"/>
                                        </p:tgtEl>
                                      </p:cBhvr>
                                    </p:animEffect>
                                    <p:anim calcmode="lin" valueType="num">
                                      <p:cBhvr>
                                        <p:cTn id="41" dur="500" fill="hold"/>
                                        <p:tgtEl>
                                          <p:spTgt spid="45"/>
                                        </p:tgtEl>
                                        <p:attrNameLst>
                                          <p:attrName>ppt_x</p:attrName>
                                        </p:attrNameLst>
                                      </p:cBhvr>
                                      <p:tavLst>
                                        <p:tav tm="0">
                                          <p:val>
                                            <p:strVal val="#ppt_x"/>
                                          </p:val>
                                        </p:tav>
                                        <p:tav tm="100000">
                                          <p:val>
                                            <p:strVal val="#ppt_x"/>
                                          </p:val>
                                        </p:tav>
                                      </p:tavLst>
                                    </p:anim>
                                    <p:anim calcmode="lin" valueType="num">
                                      <p:cBhvr>
                                        <p:cTn id="42" dur="500" fill="hold"/>
                                        <p:tgtEl>
                                          <p:spTgt spid="45"/>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anim calcmode="lin" valueType="num">
                                      <p:cBhvr>
                                        <p:cTn id="46" dur="500" fill="hold"/>
                                        <p:tgtEl>
                                          <p:spTgt spid="46"/>
                                        </p:tgtEl>
                                        <p:attrNameLst>
                                          <p:attrName>ppt_x</p:attrName>
                                        </p:attrNameLst>
                                      </p:cBhvr>
                                      <p:tavLst>
                                        <p:tav tm="0">
                                          <p:val>
                                            <p:strVal val="#ppt_x"/>
                                          </p:val>
                                        </p:tav>
                                        <p:tav tm="100000">
                                          <p:val>
                                            <p:strVal val="#ppt_x"/>
                                          </p:val>
                                        </p:tav>
                                      </p:tavLst>
                                    </p:anim>
                                    <p:anim calcmode="lin" valueType="num">
                                      <p:cBhvr>
                                        <p:cTn id="47" dur="500" fill="hold"/>
                                        <p:tgtEl>
                                          <p:spTgt spid="46"/>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500"/>
                                        <p:tgtEl>
                                          <p:spTgt spid="47"/>
                                        </p:tgtEl>
                                      </p:cBhvr>
                                    </p:animEffect>
                                    <p:anim calcmode="lin" valueType="num">
                                      <p:cBhvr>
                                        <p:cTn id="51" dur="500" fill="hold"/>
                                        <p:tgtEl>
                                          <p:spTgt spid="47"/>
                                        </p:tgtEl>
                                        <p:attrNameLst>
                                          <p:attrName>ppt_x</p:attrName>
                                        </p:attrNameLst>
                                      </p:cBhvr>
                                      <p:tavLst>
                                        <p:tav tm="0">
                                          <p:val>
                                            <p:strVal val="#ppt_x"/>
                                          </p:val>
                                        </p:tav>
                                        <p:tav tm="100000">
                                          <p:val>
                                            <p:strVal val="#ppt_x"/>
                                          </p:val>
                                        </p:tav>
                                      </p:tavLst>
                                    </p:anim>
                                    <p:anim calcmode="lin" valueType="num">
                                      <p:cBhvr>
                                        <p:cTn id="52" dur="500" fill="hold"/>
                                        <p:tgtEl>
                                          <p:spTgt spid="4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500"/>
                                        <p:tgtEl>
                                          <p:spTgt spid="48"/>
                                        </p:tgtEl>
                                      </p:cBhvr>
                                    </p:animEffect>
                                    <p:anim calcmode="lin" valueType="num">
                                      <p:cBhvr>
                                        <p:cTn id="56" dur="500" fill="hold"/>
                                        <p:tgtEl>
                                          <p:spTgt spid="48"/>
                                        </p:tgtEl>
                                        <p:attrNameLst>
                                          <p:attrName>ppt_x</p:attrName>
                                        </p:attrNameLst>
                                      </p:cBhvr>
                                      <p:tavLst>
                                        <p:tav tm="0">
                                          <p:val>
                                            <p:strVal val="#ppt_x"/>
                                          </p:val>
                                        </p:tav>
                                        <p:tav tm="100000">
                                          <p:val>
                                            <p:strVal val="#ppt_x"/>
                                          </p:val>
                                        </p:tav>
                                      </p:tavLst>
                                    </p:anim>
                                    <p:anim calcmode="lin" valueType="num">
                                      <p:cBhvr>
                                        <p:cTn id="57" dur="5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矩形 84"/>
          <p:cNvSpPr/>
          <p:nvPr/>
        </p:nvSpPr>
        <p:spPr>
          <a:xfrm>
            <a:off x="3617595" y="347345"/>
            <a:ext cx="4964430"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lumMod val="65000"/>
                    <a:lumOff val="35000"/>
                  </a:schemeClr>
                </a:solidFill>
                <a:latin typeface="华文中宋" panose="02010600040101010101" charset="-122"/>
                <a:ea typeface="华文中宋" panose="02010600040101010101" charset="-122"/>
              </a:rPr>
              <a:t>单击此处添加标题  </a:t>
            </a:r>
          </a:p>
          <a:p>
            <a:pPr algn="ctr"/>
            <a:r>
              <a:rPr lang="en-US" altLang="zh-CN" sz="1400" dirty="0">
                <a:solidFill>
                  <a:schemeClr val="tx1">
                    <a:lumMod val="65000"/>
                    <a:lumOff val="35000"/>
                  </a:schemeClr>
                </a:solidFill>
                <a:latin typeface="华文中宋" panose="02010600040101010101" charset="-122"/>
                <a:ea typeface="华文中宋" panose="02010600040101010101" charset="-122"/>
              </a:rPr>
              <a:t>Click here to add a title</a:t>
            </a:r>
          </a:p>
        </p:txBody>
      </p:sp>
      <p:grpSp>
        <p:nvGrpSpPr>
          <p:cNvPr id="6" name="组合 5"/>
          <p:cNvGrpSpPr/>
          <p:nvPr/>
        </p:nvGrpSpPr>
        <p:grpSpPr>
          <a:xfrm>
            <a:off x="2803409" y="1903422"/>
            <a:ext cx="4410005" cy="1825625"/>
            <a:chOff x="1980253" y="2205769"/>
            <a:chExt cx="5194887" cy="1826048"/>
          </a:xfrm>
        </p:grpSpPr>
        <p:sp>
          <p:nvSpPr>
            <p:cNvPr id="7" name="圆角矩形 6"/>
            <p:cNvSpPr/>
            <p:nvPr/>
          </p:nvSpPr>
          <p:spPr>
            <a:xfrm>
              <a:off x="1980253" y="3815867"/>
              <a:ext cx="5194887" cy="215950"/>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194" tIns="72597" rIns="145194" bIns="72597" anchor="ctr"/>
            <a:lstStyle/>
            <a:p>
              <a:pPr algn="ctr">
                <a:defRPr/>
              </a:pPr>
              <a:endParaRPr lang="zh-CN" altLang="en-US" sz="2400">
                <a:solidFill>
                  <a:schemeClr val="tx1"/>
                </a:solidFill>
                <a:latin typeface="微软雅黑" panose="020B0503020204020204" charset="-122"/>
                <a:ea typeface="微软雅黑" panose="020B0503020204020204" charset="-122"/>
              </a:endParaRPr>
            </a:p>
          </p:txBody>
        </p:sp>
        <p:sp>
          <p:nvSpPr>
            <p:cNvPr id="8" name="圆角矩形 7"/>
            <p:cNvSpPr/>
            <p:nvPr/>
          </p:nvSpPr>
          <p:spPr>
            <a:xfrm>
              <a:off x="1980253" y="3287108"/>
              <a:ext cx="5194887" cy="215950"/>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194" tIns="72597" rIns="145194" bIns="72597" anchor="ctr"/>
            <a:lstStyle/>
            <a:p>
              <a:pPr algn="ctr">
                <a:defRPr/>
              </a:pPr>
              <a:endParaRPr lang="zh-CN" altLang="en-US" sz="2400">
                <a:solidFill>
                  <a:schemeClr val="tx1"/>
                </a:solidFill>
                <a:latin typeface="微软雅黑" panose="020B0503020204020204" charset="-122"/>
                <a:ea typeface="微软雅黑" panose="020B0503020204020204" charset="-122"/>
              </a:endParaRPr>
            </a:p>
          </p:txBody>
        </p:sp>
        <p:sp>
          <p:nvSpPr>
            <p:cNvPr id="9" name="圆角矩形 8"/>
            <p:cNvSpPr/>
            <p:nvPr/>
          </p:nvSpPr>
          <p:spPr>
            <a:xfrm>
              <a:off x="1980253" y="2737706"/>
              <a:ext cx="5194887" cy="217537"/>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194" tIns="72597" rIns="145194" bIns="72597" anchor="ctr"/>
            <a:lstStyle/>
            <a:p>
              <a:pPr algn="ctr">
                <a:defRPr/>
              </a:pPr>
              <a:endParaRPr lang="zh-CN" altLang="en-US" sz="2400">
                <a:solidFill>
                  <a:schemeClr val="tx1"/>
                </a:solidFill>
                <a:latin typeface="微软雅黑" panose="020B0503020204020204" charset="-122"/>
                <a:ea typeface="微软雅黑" panose="020B0503020204020204" charset="-122"/>
              </a:endParaRPr>
            </a:p>
          </p:txBody>
        </p:sp>
        <p:sp>
          <p:nvSpPr>
            <p:cNvPr id="10" name="圆角矩形 9"/>
            <p:cNvSpPr/>
            <p:nvPr/>
          </p:nvSpPr>
          <p:spPr>
            <a:xfrm>
              <a:off x="1980253" y="2205769"/>
              <a:ext cx="5194887" cy="215950"/>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194" tIns="72597" rIns="145194" bIns="72597" anchor="ctr"/>
            <a:lstStyle/>
            <a:p>
              <a:pPr algn="ctr">
                <a:defRPr/>
              </a:pPr>
              <a:endParaRPr lang="zh-CN" altLang="en-US" sz="2400">
                <a:solidFill>
                  <a:schemeClr val="tx1"/>
                </a:solidFill>
                <a:latin typeface="微软雅黑" panose="020B0503020204020204" charset="-122"/>
                <a:ea typeface="微软雅黑" panose="020B0503020204020204" charset="-122"/>
              </a:endParaRPr>
            </a:p>
          </p:txBody>
        </p:sp>
      </p:grpSp>
      <p:sp>
        <p:nvSpPr>
          <p:cNvPr id="11" name="文本框 8"/>
          <p:cNvSpPr txBox="1">
            <a:spLocks noChangeArrowheads="1"/>
          </p:cNvSpPr>
          <p:nvPr/>
        </p:nvSpPr>
        <p:spPr bwMode="auto">
          <a:xfrm>
            <a:off x="1395822" y="1785947"/>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37" tIns="54418" rIns="108837" bIns="54418"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r>
              <a:rPr lang="zh-CN" altLang="en-US" sz="1865" dirty="0">
                <a:latin typeface="微软雅黑" panose="020B0503020204020204" charset="-122"/>
                <a:ea typeface="微软雅黑" panose="020B0503020204020204" charset="-122"/>
              </a:rPr>
              <a:t>输入标题</a:t>
            </a:r>
          </a:p>
        </p:txBody>
      </p:sp>
      <p:sp>
        <p:nvSpPr>
          <p:cNvPr id="12" name="文本框 9"/>
          <p:cNvSpPr txBox="1">
            <a:spLocks noChangeArrowheads="1"/>
          </p:cNvSpPr>
          <p:nvPr/>
        </p:nvSpPr>
        <p:spPr bwMode="auto">
          <a:xfrm>
            <a:off x="7405434" y="1812935"/>
            <a:ext cx="958849" cy="349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935" dirty="0">
                <a:ea typeface="微软雅黑" panose="020B0503020204020204" charset="-122"/>
              </a:rPr>
              <a:t>40</a:t>
            </a:r>
            <a:r>
              <a:rPr lang="en-US" altLang="zh-CN" sz="1865" dirty="0">
                <a:ea typeface="微软雅黑" panose="020B0503020204020204" charset="-122"/>
              </a:rPr>
              <a:t>%</a:t>
            </a:r>
            <a:endParaRPr lang="zh-CN" altLang="en-US" sz="1865" dirty="0">
              <a:ea typeface="微软雅黑" panose="020B0503020204020204" charset="-122"/>
            </a:endParaRPr>
          </a:p>
        </p:txBody>
      </p:sp>
      <p:sp>
        <p:nvSpPr>
          <p:cNvPr id="13" name="文本框 23"/>
          <p:cNvSpPr txBox="1">
            <a:spLocks noChangeArrowheads="1"/>
          </p:cNvSpPr>
          <p:nvPr/>
        </p:nvSpPr>
        <p:spPr bwMode="auto">
          <a:xfrm>
            <a:off x="1395822" y="2322522"/>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37" tIns="54418" rIns="108837" bIns="54418"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a:r>
              <a:rPr lang="zh-CN" altLang="en-US" sz="1865" dirty="0">
                <a:latin typeface="微软雅黑" panose="020B0503020204020204" charset="-122"/>
                <a:ea typeface="微软雅黑" panose="020B0503020204020204" charset="-122"/>
              </a:rPr>
              <a:t>输入标题</a:t>
            </a:r>
          </a:p>
        </p:txBody>
      </p:sp>
      <p:sp>
        <p:nvSpPr>
          <p:cNvPr id="14" name="文本框 24"/>
          <p:cNvSpPr txBox="1">
            <a:spLocks noChangeArrowheads="1"/>
          </p:cNvSpPr>
          <p:nvPr/>
        </p:nvSpPr>
        <p:spPr bwMode="auto">
          <a:xfrm>
            <a:off x="7405434" y="2349510"/>
            <a:ext cx="958849"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935">
                <a:ea typeface="微软雅黑" panose="020B0503020204020204" charset="-122"/>
              </a:rPr>
              <a:t>50</a:t>
            </a:r>
            <a:r>
              <a:rPr lang="en-US" altLang="zh-CN" sz="1865">
                <a:ea typeface="微软雅黑" panose="020B0503020204020204" charset="-122"/>
              </a:rPr>
              <a:t>%</a:t>
            </a:r>
            <a:endParaRPr lang="zh-CN" altLang="en-US" sz="1865">
              <a:ea typeface="微软雅黑" panose="020B0503020204020204" charset="-122"/>
            </a:endParaRPr>
          </a:p>
        </p:txBody>
      </p:sp>
      <p:sp>
        <p:nvSpPr>
          <p:cNvPr id="15" name="文本框 27"/>
          <p:cNvSpPr txBox="1">
            <a:spLocks noChangeArrowheads="1"/>
          </p:cNvSpPr>
          <p:nvPr/>
        </p:nvSpPr>
        <p:spPr bwMode="auto">
          <a:xfrm>
            <a:off x="1395822" y="2859098"/>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37" tIns="54418" rIns="108837" bIns="54418"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a:r>
              <a:rPr lang="zh-CN" altLang="en-US" sz="1865" dirty="0">
                <a:latin typeface="微软雅黑" panose="020B0503020204020204" charset="-122"/>
                <a:ea typeface="微软雅黑" panose="020B0503020204020204" charset="-122"/>
              </a:rPr>
              <a:t>输入标题</a:t>
            </a:r>
          </a:p>
        </p:txBody>
      </p:sp>
      <p:sp>
        <p:nvSpPr>
          <p:cNvPr id="16" name="文本框 28"/>
          <p:cNvSpPr txBox="1">
            <a:spLocks noChangeArrowheads="1"/>
          </p:cNvSpPr>
          <p:nvPr/>
        </p:nvSpPr>
        <p:spPr bwMode="auto">
          <a:xfrm>
            <a:off x="7405434" y="2887673"/>
            <a:ext cx="958849" cy="349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935">
                <a:ea typeface="微软雅黑" panose="020B0503020204020204" charset="-122"/>
              </a:rPr>
              <a:t>80</a:t>
            </a:r>
            <a:r>
              <a:rPr lang="en-US" altLang="zh-CN" sz="1865">
                <a:ea typeface="微软雅黑" panose="020B0503020204020204" charset="-122"/>
              </a:rPr>
              <a:t>%</a:t>
            </a:r>
            <a:endParaRPr lang="zh-CN" altLang="en-US" sz="1865">
              <a:ea typeface="微软雅黑" panose="020B0503020204020204" charset="-122"/>
            </a:endParaRPr>
          </a:p>
        </p:txBody>
      </p:sp>
      <p:sp>
        <p:nvSpPr>
          <p:cNvPr id="17" name="文本框 31"/>
          <p:cNvSpPr txBox="1">
            <a:spLocks noChangeArrowheads="1"/>
          </p:cNvSpPr>
          <p:nvPr/>
        </p:nvSpPr>
        <p:spPr bwMode="auto">
          <a:xfrm>
            <a:off x="1395822" y="3395673"/>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37" tIns="54418" rIns="108837" bIns="54418"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a:r>
              <a:rPr lang="zh-CN" altLang="en-US" sz="1865" dirty="0">
                <a:latin typeface="微软雅黑" panose="020B0503020204020204" charset="-122"/>
                <a:ea typeface="微软雅黑" panose="020B0503020204020204" charset="-122"/>
              </a:rPr>
              <a:t>输入标题</a:t>
            </a:r>
          </a:p>
        </p:txBody>
      </p:sp>
      <p:sp>
        <p:nvSpPr>
          <p:cNvPr id="18" name="文本框 32"/>
          <p:cNvSpPr txBox="1">
            <a:spLocks noChangeArrowheads="1"/>
          </p:cNvSpPr>
          <p:nvPr/>
        </p:nvSpPr>
        <p:spPr bwMode="auto">
          <a:xfrm>
            <a:off x="7405434" y="3424249"/>
            <a:ext cx="958849"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935">
                <a:ea typeface="微软雅黑" panose="020B0503020204020204" charset="-122"/>
              </a:rPr>
              <a:t>20</a:t>
            </a:r>
            <a:r>
              <a:rPr lang="en-US" altLang="zh-CN" sz="1865">
                <a:ea typeface="微软雅黑" panose="020B0503020204020204" charset="-122"/>
              </a:rPr>
              <a:t>%</a:t>
            </a:r>
            <a:endParaRPr lang="zh-CN" altLang="en-US" sz="1865">
              <a:ea typeface="微软雅黑" panose="020B0503020204020204" charset="-122"/>
            </a:endParaRPr>
          </a:p>
        </p:txBody>
      </p:sp>
      <p:sp>
        <p:nvSpPr>
          <p:cNvPr id="19" name="矩形 18"/>
          <p:cNvSpPr/>
          <p:nvPr/>
        </p:nvSpPr>
        <p:spPr>
          <a:xfrm>
            <a:off x="1356762" y="4207034"/>
            <a:ext cx="6720747" cy="1266824"/>
          </a:xfrm>
          <a:prstGeom prst="rect">
            <a:avLst/>
          </a:prstGeom>
        </p:spPr>
        <p:txBody>
          <a:bodyPr lIns="108837" tIns="54418" rIns="108837" bIns="54418"/>
          <a:lstStyle/>
          <a:p>
            <a:pPr algn="just">
              <a:lnSpc>
                <a:spcPct val="130000"/>
              </a:lnSpc>
              <a:spcBef>
                <a:spcPts val="535"/>
              </a:spcBef>
              <a:spcAft>
                <a:spcPts val="535"/>
              </a:spcAft>
              <a:buClr>
                <a:srgbClr val="00B050"/>
              </a:buClr>
              <a:buSzPct val="80000"/>
              <a:defRPr/>
            </a:pPr>
            <a:r>
              <a:rPr lang="zh-CN" altLang="en-US" sz="1865" dirty="0">
                <a:latin typeface="微软雅黑" panose="020B0503020204020204" charset="-122"/>
                <a:ea typeface="微软雅黑" panose="020B0503020204020204" charset="-122"/>
              </a:rPr>
              <a:t>请在此处输入您的文本或者复制您的文本粘贴到此处，请在此处输入您的文本或者复制您的文本粘贴到此处。请在此处输入您的文本或者复制您的文本粘贴到此处。</a:t>
            </a:r>
          </a:p>
        </p:txBody>
      </p:sp>
      <p:grpSp>
        <p:nvGrpSpPr>
          <p:cNvPr id="20" name="组合 19"/>
          <p:cNvGrpSpPr/>
          <p:nvPr/>
        </p:nvGrpSpPr>
        <p:grpSpPr>
          <a:xfrm>
            <a:off x="2803406" y="1903422"/>
            <a:ext cx="3545911" cy="1825625"/>
            <a:chOff x="1980252" y="2205769"/>
            <a:chExt cx="4464257" cy="1826048"/>
          </a:xfrm>
        </p:grpSpPr>
        <p:sp>
          <p:nvSpPr>
            <p:cNvPr id="21" name="圆角矩形 20"/>
            <p:cNvSpPr/>
            <p:nvPr/>
          </p:nvSpPr>
          <p:spPr>
            <a:xfrm>
              <a:off x="1980253" y="2737706"/>
              <a:ext cx="2551911" cy="217537"/>
            </a:xfrm>
            <a:prstGeom prst="roundRect">
              <a:avLst>
                <a:gd name="adj" fmla="val 50000"/>
              </a:avLst>
            </a:prstGeom>
            <a:solidFill>
              <a:srgbClr val="BBB0AC"/>
            </a:solidFill>
            <a:ln>
              <a:noFill/>
            </a:ln>
          </p:spPr>
          <p:style>
            <a:lnRef idx="2">
              <a:schemeClr val="accent1">
                <a:shade val="50000"/>
              </a:schemeClr>
            </a:lnRef>
            <a:fillRef idx="1">
              <a:schemeClr val="accent1"/>
            </a:fillRef>
            <a:effectRef idx="0">
              <a:schemeClr val="accent1"/>
            </a:effectRef>
            <a:fontRef idx="minor">
              <a:schemeClr val="lt1"/>
            </a:fontRef>
          </p:style>
          <p:txBody>
            <a:bodyPr lIns="145194" tIns="72597" rIns="145194" bIns="72597" anchor="ctr"/>
            <a:lstStyle/>
            <a:p>
              <a:pPr algn="ctr">
                <a:defRPr/>
              </a:pPr>
              <a:endParaRPr lang="zh-CN" altLang="en-US" sz="2400">
                <a:solidFill>
                  <a:schemeClr val="tx1"/>
                </a:solidFill>
                <a:latin typeface="微软雅黑" panose="020B0503020204020204" charset="-122"/>
                <a:ea typeface="微软雅黑" panose="020B0503020204020204" charset="-122"/>
              </a:endParaRPr>
            </a:p>
          </p:txBody>
        </p:sp>
        <p:sp>
          <p:nvSpPr>
            <p:cNvPr id="22" name="圆角矩形 21"/>
            <p:cNvSpPr/>
            <p:nvPr/>
          </p:nvSpPr>
          <p:spPr>
            <a:xfrm>
              <a:off x="1980252" y="3287108"/>
              <a:ext cx="4464257" cy="215950"/>
            </a:xfrm>
            <a:prstGeom prst="roundRect">
              <a:avLst>
                <a:gd name="adj" fmla="val 50000"/>
              </a:avLst>
            </a:prstGeom>
            <a:solidFill>
              <a:srgbClr val="BBB0AC"/>
            </a:solidFill>
            <a:ln>
              <a:noFill/>
            </a:ln>
          </p:spPr>
          <p:style>
            <a:lnRef idx="2">
              <a:schemeClr val="accent1">
                <a:shade val="50000"/>
              </a:schemeClr>
            </a:lnRef>
            <a:fillRef idx="1">
              <a:schemeClr val="accent1"/>
            </a:fillRef>
            <a:effectRef idx="0">
              <a:schemeClr val="accent1"/>
            </a:effectRef>
            <a:fontRef idx="minor">
              <a:schemeClr val="lt1"/>
            </a:fontRef>
          </p:style>
          <p:txBody>
            <a:bodyPr lIns="145194" tIns="72597" rIns="145194" bIns="72597" anchor="ctr"/>
            <a:lstStyle/>
            <a:p>
              <a:pPr algn="ctr">
                <a:defRPr/>
              </a:pPr>
              <a:endParaRPr lang="zh-CN" altLang="en-US" sz="2400">
                <a:solidFill>
                  <a:schemeClr val="tx1"/>
                </a:solidFill>
                <a:latin typeface="微软雅黑" panose="020B0503020204020204" charset="-122"/>
                <a:ea typeface="微软雅黑" panose="020B0503020204020204" charset="-122"/>
              </a:endParaRPr>
            </a:p>
          </p:txBody>
        </p:sp>
        <p:sp>
          <p:nvSpPr>
            <p:cNvPr id="23" name="圆角矩形 22"/>
            <p:cNvSpPr/>
            <p:nvPr/>
          </p:nvSpPr>
          <p:spPr>
            <a:xfrm>
              <a:off x="1980253" y="3815867"/>
              <a:ext cx="1274897" cy="215950"/>
            </a:xfrm>
            <a:prstGeom prst="roundRect">
              <a:avLst>
                <a:gd name="adj" fmla="val 50000"/>
              </a:avLst>
            </a:prstGeom>
            <a:solidFill>
              <a:srgbClr val="BBB0AC"/>
            </a:solidFill>
            <a:ln>
              <a:noFill/>
            </a:ln>
          </p:spPr>
          <p:style>
            <a:lnRef idx="2">
              <a:schemeClr val="accent1">
                <a:shade val="50000"/>
              </a:schemeClr>
            </a:lnRef>
            <a:fillRef idx="1">
              <a:schemeClr val="accent1"/>
            </a:fillRef>
            <a:effectRef idx="0">
              <a:schemeClr val="accent1"/>
            </a:effectRef>
            <a:fontRef idx="minor">
              <a:schemeClr val="lt1"/>
            </a:fontRef>
          </p:style>
          <p:txBody>
            <a:bodyPr lIns="145194" tIns="72597" rIns="145194" bIns="72597" anchor="ctr"/>
            <a:lstStyle/>
            <a:p>
              <a:pPr algn="ctr">
                <a:defRPr/>
              </a:pPr>
              <a:endParaRPr lang="zh-CN" altLang="en-US" sz="2400">
                <a:solidFill>
                  <a:schemeClr val="tx1"/>
                </a:solidFill>
                <a:latin typeface="微软雅黑" panose="020B0503020204020204" charset="-122"/>
                <a:ea typeface="微软雅黑" panose="020B0503020204020204" charset="-122"/>
              </a:endParaRPr>
            </a:p>
          </p:txBody>
        </p:sp>
        <p:sp>
          <p:nvSpPr>
            <p:cNvPr id="24" name="圆角矩形 23"/>
            <p:cNvSpPr/>
            <p:nvPr/>
          </p:nvSpPr>
          <p:spPr>
            <a:xfrm>
              <a:off x="1980252" y="2205769"/>
              <a:ext cx="1912345" cy="215950"/>
            </a:xfrm>
            <a:prstGeom prst="roundRect">
              <a:avLst>
                <a:gd name="adj" fmla="val 50000"/>
              </a:avLst>
            </a:prstGeom>
            <a:solidFill>
              <a:srgbClr val="BBB0AC"/>
            </a:solidFill>
            <a:ln>
              <a:noFill/>
            </a:ln>
          </p:spPr>
          <p:style>
            <a:lnRef idx="2">
              <a:schemeClr val="accent1">
                <a:shade val="50000"/>
              </a:schemeClr>
            </a:lnRef>
            <a:fillRef idx="1">
              <a:schemeClr val="accent1"/>
            </a:fillRef>
            <a:effectRef idx="0">
              <a:schemeClr val="accent1"/>
            </a:effectRef>
            <a:fontRef idx="minor">
              <a:schemeClr val="lt1"/>
            </a:fontRef>
          </p:style>
          <p:txBody>
            <a:bodyPr lIns="145194" tIns="72597" rIns="145194" bIns="72597" anchor="ctr"/>
            <a:lstStyle/>
            <a:p>
              <a:pPr algn="ctr">
                <a:defRPr/>
              </a:pPr>
              <a:endParaRPr lang="zh-CN" altLang="en-US" sz="2400">
                <a:solidFill>
                  <a:schemeClr val="tx1"/>
                </a:solidFill>
                <a:latin typeface="微软雅黑" panose="020B0503020204020204" charset="-122"/>
                <a:ea typeface="微软雅黑" panose="020B0503020204020204" charset="-122"/>
              </a:endParaRPr>
            </a:p>
          </p:txBody>
        </p:sp>
      </p:grpSp>
      <p:sp>
        <p:nvSpPr>
          <p:cNvPr id="25" name="圆角矩形 24"/>
          <p:cNvSpPr>
            <a:spLocks noChangeAspect="1"/>
          </p:cNvSpPr>
          <p:nvPr/>
        </p:nvSpPr>
        <p:spPr>
          <a:xfrm>
            <a:off x="8158698" y="1545287"/>
            <a:ext cx="2774725" cy="3927705"/>
          </a:xfrm>
          <a:prstGeom prst="roundRect">
            <a:avLst>
              <a:gd name="adj" fmla="val 1429"/>
            </a:avLst>
          </a:prstGeom>
          <a:noFill/>
          <a:ln w="3175">
            <a:solidFill>
              <a:srgbClr val="BBB0AC"/>
            </a:solidFill>
            <a:prstDash val="solid"/>
          </a:ln>
        </p:spPr>
        <p:style>
          <a:lnRef idx="1">
            <a:schemeClr val="accent6"/>
          </a:lnRef>
          <a:fillRef idx="0">
            <a:schemeClr val="accent6"/>
          </a:fillRef>
          <a:effectRef idx="0">
            <a:schemeClr val="accent6"/>
          </a:effectRef>
          <a:fontRef idx="minor">
            <a:schemeClr val="tx1"/>
          </a:fontRef>
        </p:style>
        <p:txBody>
          <a:bodyPr lIns="342796" tIns="856990" rIns="342796" bIns="428496" anchor="ctr"/>
          <a:lstStyle/>
          <a:p>
            <a:pPr algn="just">
              <a:lnSpc>
                <a:spcPct val="120000"/>
              </a:lnSpc>
              <a:spcBef>
                <a:spcPts val="535"/>
              </a:spcBef>
              <a:spcAft>
                <a:spcPts val="535"/>
              </a:spcAft>
              <a:defRPr/>
            </a:pPr>
            <a:endParaRPr lang="zh-CN" altLang="en-US" sz="1865" dirty="0">
              <a:solidFill>
                <a:srgbClr val="454545"/>
              </a:solidFill>
              <a:latin typeface="微软雅黑" panose="020B0503020204020204" charset="-122"/>
            </a:endParaRPr>
          </a:p>
        </p:txBody>
      </p:sp>
      <p:sp>
        <p:nvSpPr>
          <p:cNvPr id="26" name="任意多边形 25"/>
          <p:cNvSpPr/>
          <p:nvPr/>
        </p:nvSpPr>
        <p:spPr>
          <a:xfrm>
            <a:off x="8599433" y="1463742"/>
            <a:ext cx="206149" cy="81545"/>
          </a:xfrm>
          <a:custGeom>
            <a:avLst/>
            <a:gdLst>
              <a:gd name="connsiteX0" fmla="*/ 131005 w 311731"/>
              <a:gd name="connsiteY0" fmla="*/ 0 h 121823"/>
              <a:gd name="connsiteX1" fmla="*/ 180725 w 311731"/>
              <a:gd name="connsiteY1" fmla="*/ 0 h 121823"/>
              <a:gd name="connsiteX2" fmla="*/ 205433 w 311731"/>
              <a:gd name="connsiteY2" fmla="*/ 4162 h 121823"/>
              <a:gd name="connsiteX3" fmla="*/ 309453 w 311731"/>
              <a:gd name="connsiteY3" fmla="*/ 109253 h 121823"/>
              <a:gd name="connsiteX4" fmla="*/ 311731 w 311731"/>
              <a:gd name="connsiteY4" fmla="*/ 121823 h 121823"/>
              <a:gd name="connsiteX5" fmla="*/ 0 w 311731"/>
              <a:gd name="connsiteY5" fmla="*/ 121823 h 121823"/>
              <a:gd name="connsiteX6" fmla="*/ 2277 w 311731"/>
              <a:gd name="connsiteY6" fmla="*/ 109253 h 121823"/>
              <a:gd name="connsiteX7" fmla="*/ 106298 w 311731"/>
              <a:gd name="connsiteY7" fmla="*/ 4162 h 12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731" h="121823">
                <a:moveTo>
                  <a:pt x="131005" y="0"/>
                </a:moveTo>
                <a:lnTo>
                  <a:pt x="180725" y="0"/>
                </a:lnTo>
                <a:lnTo>
                  <a:pt x="205433" y="4162"/>
                </a:lnTo>
                <a:cubicBezTo>
                  <a:pt x="252408" y="20443"/>
                  <a:pt x="290475" y="59254"/>
                  <a:pt x="309453" y="109253"/>
                </a:cubicBezTo>
                <a:lnTo>
                  <a:pt x="311731" y="121823"/>
                </a:lnTo>
                <a:lnTo>
                  <a:pt x="0" y="121823"/>
                </a:lnTo>
                <a:lnTo>
                  <a:pt x="2277" y="109253"/>
                </a:lnTo>
                <a:cubicBezTo>
                  <a:pt x="21256" y="59254"/>
                  <a:pt x="59323" y="20443"/>
                  <a:pt x="106298" y="4162"/>
                </a:cubicBezTo>
                <a:close/>
              </a:path>
            </a:pathLst>
          </a:cu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400" dirty="0">
              <a:latin typeface="微软雅黑" panose="020B0503020204020204" charset="-122"/>
            </a:endParaRPr>
          </a:p>
        </p:txBody>
      </p:sp>
      <p:sp>
        <p:nvSpPr>
          <p:cNvPr id="27" name="任意多边形 26"/>
          <p:cNvSpPr/>
          <p:nvPr/>
        </p:nvSpPr>
        <p:spPr>
          <a:xfrm>
            <a:off x="10336301" y="1463742"/>
            <a:ext cx="195487" cy="81545"/>
          </a:xfrm>
          <a:custGeom>
            <a:avLst/>
            <a:gdLst>
              <a:gd name="connsiteX0" fmla="*/ 145370 w 318081"/>
              <a:gd name="connsiteY0" fmla="*/ 0 h 130555"/>
              <a:gd name="connsiteX1" fmla="*/ 172710 w 318081"/>
              <a:gd name="connsiteY1" fmla="*/ 0 h 130555"/>
              <a:gd name="connsiteX2" fmla="*/ 209618 w 318081"/>
              <a:gd name="connsiteY2" fmla="*/ 6428 h 130555"/>
              <a:gd name="connsiteX3" fmla="*/ 315757 w 318081"/>
              <a:gd name="connsiteY3" fmla="*/ 117294 h 130555"/>
              <a:gd name="connsiteX4" fmla="*/ 318081 w 318081"/>
              <a:gd name="connsiteY4" fmla="*/ 130555 h 130555"/>
              <a:gd name="connsiteX5" fmla="*/ 0 w 318081"/>
              <a:gd name="connsiteY5" fmla="*/ 130555 h 130555"/>
              <a:gd name="connsiteX6" fmla="*/ 2324 w 318081"/>
              <a:gd name="connsiteY6" fmla="*/ 117294 h 130555"/>
              <a:gd name="connsiteX7" fmla="*/ 108463 w 318081"/>
              <a:gd name="connsiteY7" fmla="*/ 6428 h 13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081" h="130555">
                <a:moveTo>
                  <a:pt x="145370" y="0"/>
                </a:moveTo>
                <a:lnTo>
                  <a:pt x="172710" y="0"/>
                </a:lnTo>
                <a:lnTo>
                  <a:pt x="209618" y="6428"/>
                </a:lnTo>
                <a:cubicBezTo>
                  <a:pt x="257550" y="23604"/>
                  <a:pt x="296392" y="64548"/>
                  <a:pt x="315757" y="117294"/>
                </a:cubicBezTo>
                <a:lnTo>
                  <a:pt x="318081" y="130555"/>
                </a:lnTo>
                <a:lnTo>
                  <a:pt x="0" y="130555"/>
                </a:lnTo>
                <a:lnTo>
                  <a:pt x="2324" y="117294"/>
                </a:lnTo>
                <a:cubicBezTo>
                  <a:pt x="21689" y="64548"/>
                  <a:pt x="60531" y="23604"/>
                  <a:pt x="108463" y="6428"/>
                </a:cubicBezTo>
                <a:close/>
              </a:path>
            </a:pathLst>
          </a:cu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400" dirty="0">
              <a:latin typeface="微软雅黑" panose="020B0503020204020204" charset="-122"/>
            </a:endParaRPr>
          </a:p>
        </p:txBody>
      </p:sp>
      <p:sp>
        <p:nvSpPr>
          <p:cNvPr id="28" name="任意多边形 27"/>
          <p:cNvSpPr/>
          <p:nvPr/>
        </p:nvSpPr>
        <p:spPr>
          <a:xfrm>
            <a:off x="8703693" y="1463743"/>
            <a:ext cx="1722652" cy="438840"/>
          </a:xfrm>
          <a:custGeom>
            <a:avLst/>
            <a:gdLst>
              <a:gd name="connsiteX0" fmla="*/ 0 w 2600830"/>
              <a:gd name="connsiteY0" fmla="*/ 0 h 649288"/>
              <a:gd name="connsiteX1" fmla="*/ 2600830 w 2600830"/>
              <a:gd name="connsiteY1" fmla="*/ 0 h 649288"/>
              <a:gd name="connsiteX2" fmla="*/ 2520047 w 2600830"/>
              <a:gd name="connsiteY2" fmla="*/ 89402 h 649288"/>
              <a:gd name="connsiteX3" fmla="*/ 1945040 w 2600830"/>
              <a:gd name="connsiteY3" fmla="*/ 646112 h 649288"/>
              <a:gd name="connsiteX4" fmla="*/ 648052 w 2600830"/>
              <a:gd name="connsiteY4" fmla="*/ 649287 h 649288"/>
              <a:gd name="connsiteX5" fmla="*/ 77908 w 2600830"/>
              <a:gd name="connsiteY5" fmla="*/ 84156 h 64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0830" h="649288">
                <a:moveTo>
                  <a:pt x="0" y="0"/>
                </a:moveTo>
                <a:lnTo>
                  <a:pt x="2600830" y="0"/>
                </a:lnTo>
                <a:lnTo>
                  <a:pt x="2520047" y="89402"/>
                </a:lnTo>
                <a:cubicBezTo>
                  <a:pt x="2351572" y="318525"/>
                  <a:pt x="2323328" y="645186"/>
                  <a:pt x="1945040" y="646112"/>
                </a:cubicBezTo>
                <a:lnTo>
                  <a:pt x="648052" y="649287"/>
                </a:lnTo>
                <a:cubicBezTo>
                  <a:pt x="269764" y="650213"/>
                  <a:pt x="245977" y="310819"/>
                  <a:pt x="77908" y="84156"/>
                </a:cubicBezTo>
                <a:close/>
              </a:path>
            </a:pathLst>
          </a:custGeom>
          <a:solidFill>
            <a:srgbClr val="B1A9A5"/>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8837" tIns="54418" rIns="108837" bIns="54418" anchor="ctr"/>
          <a:lstStyle/>
          <a:p>
            <a:pPr algn="ctr">
              <a:defRPr/>
            </a:pPr>
            <a:r>
              <a:rPr lang="zh-CN" altLang="en-US" sz="2000" dirty="0">
                <a:solidFill>
                  <a:schemeClr val="bg1"/>
                </a:solidFill>
                <a:latin typeface="微软雅黑" panose="020B0503020204020204" charset="-122"/>
                <a:ea typeface="微软雅黑" panose="020B0503020204020204" charset="-122"/>
              </a:rPr>
              <a:t>输入标题</a:t>
            </a:r>
          </a:p>
        </p:txBody>
      </p:sp>
      <p:sp>
        <p:nvSpPr>
          <p:cNvPr id="29" name="矩形 28"/>
          <p:cNvSpPr/>
          <p:nvPr/>
        </p:nvSpPr>
        <p:spPr>
          <a:xfrm>
            <a:off x="8374612" y="2004645"/>
            <a:ext cx="2446571" cy="3324365"/>
          </a:xfrm>
          <a:prstGeom prst="rect">
            <a:avLst/>
          </a:prstGeom>
        </p:spPr>
        <p:txBody>
          <a:bodyPr lIns="108837" tIns="54418" rIns="108837" bIns="54418"/>
          <a:lstStyle/>
          <a:p>
            <a:pPr algn="just">
              <a:lnSpc>
                <a:spcPct val="130000"/>
              </a:lnSpc>
              <a:spcBef>
                <a:spcPts val="535"/>
              </a:spcBef>
              <a:spcAft>
                <a:spcPts val="535"/>
              </a:spcAft>
              <a:buClr>
                <a:srgbClr val="00B050"/>
              </a:buClr>
              <a:buSzPct val="80000"/>
              <a:defRPr/>
            </a:pPr>
            <a:r>
              <a:rPr lang="zh-CN" altLang="en-US" sz="1865" dirty="0">
                <a:latin typeface="微软雅黑" panose="020B0503020204020204" charset="-122"/>
                <a:ea typeface="微软雅黑" panose="020B0503020204020204" charset="-122"/>
              </a:rPr>
              <a:t>请在此处输入您的文本或者复制您的文本粘贴到此处，请在此处输入您的文本或者复制您的文本粘贴到此处。请在此处输入您的文本或者复制您的文本粘贴到此处。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1250"/>
                                        <p:tgtEl>
                                          <p:spTgt spid="6"/>
                                        </p:tgtEl>
                                      </p:cBhvr>
                                    </p:animEffect>
                                  </p:childTnLst>
                                </p:cTn>
                              </p:par>
                              <p:par>
                                <p:cTn id="25" presetID="22" presetClass="entr" presetSubtype="8" fill="hold" nodeType="withEffect">
                                  <p:stCondLst>
                                    <p:cond delay="25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1250"/>
                                        <p:tgtEl>
                                          <p:spTgt spid="20"/>
                                        </p:tgtEl>
                                      </p:cBhvr>
                                    </p:animEffect>
                                  </p:childTnLst>
                                </p:cTn>
                              </p:par>
                            </p:childTnLst>
                          </p:cTn>
                        </p:par>
                        <p:par>
                          <p:cTn id="28" fill="hold">
                            <p:stCondLst>
                              <p:cond delay="2000"/>
                            </p:stCondLst>
                            <p:childTnLst>
                              <p:par>
                                <p:cTn id="29" presetID="2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childTnLst>
                          </p:cTn>
                        </p:par>
                        <p:par>
                          <p:cTn id="41" fill="hold">
                            <p:stCondLst>
                              <p:cond delay="2500"/>
                            </p:stCondLst>
                            <p:childTnLst>
                              <p:par>
                                <p:cTn id="42" presetID="42" presetClass="entr" presetSubtype="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14" presetClass="entr" presetSubtype="1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randombar(horizontal)">
                                      <p:cBhvr>
                                        <p:cTn id="50" dur="500"/>
                                        <p:tgtEl>
                                          <p:spTgt spid="26"/>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randombar(horizontal)">
                                      <p:cBhvr>
                                        <p:cTn id="53" dur="500"/>
                                        <p:tgtEl>
                                          <p:spTgt spid="27"/>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randombar(horizontal)">
                                      <p:cBhvr>
                                        <p:cTn id="56" dur="500"/>
                                        <p:tgtEl>
                                          <p:spTgt spid="28"/>
                                        </p:tgtEl>
                                      </p:cBhvr>
                                    </p:animEffect>
                                  </p:childTnLst>
                                </p:cTn>
                              </p:par>
                            </p:childTnLst>
                          </p:cTn>
                        </p:par>
                        <p:par>
                          <p:cTn id="57" fill="hold">
                            <p:stCondLst>
                              <p:cond delay="4000"/>
                            </p:stCondLst>
                            <p:childTnLst>
                              <p:par>
                                <p:cTn id="58" presetID="22" presetClass="entr" presetSubtype="1"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up)">
                                      <p:cBhvr>
                                        <p:cTn id="60" dur="500"/>
                                        <p:tgtEl>
                                          <p:spTgt spid="25"/>
                                        </p:tgtEl>
                                      </p:cBhvr>
                                    </p:animEffect>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1000"/>
                                        <p:tgtEl>
                                          <p:spTgt spid="29"/>
                                        </p:tgtEl>
                                      </p:cBhvr>
                                    </p:animEffect>
                                    <p:anim calcmode="lin" valueType="num">
                                      <p:cBhvr>
                                        <p:cTn id="65" dur="1000" fill="hold"/>
                                        <p:tgtEl>
                                          <p:spTgt spid="29"/>
                                        </p:tgtEl>
                                        <p:attrNameLst>
                                          <p:attrName>ppt_x</p:attrName>
                                        </p:attrNameLst>
                                      </p:cBhvr>
                                      <p:tavLst>
                                        <p:tav tm="0">
                                          <p:val>
                                            <p:strVal val="#ppt_x"/>
                                          </p:val>
                                        </p:tav>
                                        <p:tav tm="100000">
                                          <p:val>
                                            <p:strVal val="#ppt_x"/>
                                          </p:val>
                                        </p:tav>
                                      </p:tavLst>
                                    </p:anim>
                                    <p:anim calcmode="lin" valueType="num">
                                      <p:cBhvr>
                                        <p:cTn id="6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5" grpId="0" bldLvl="0" animBg="1"/>
      <p:bldP spid="26" grpId="0" bldLvl="0" animBg="1"/>
      <p:bldP spid="27" grpId="0" bldLvl="0" animBg="1"/>
      <p:bldP spid="28" grpId="0" bldLvl="0" animBg="1"/>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文本框 11"/>
          <p:cNvSpPr txBox="1"/>
          <p:nvPr/>
        </p:nvSpPr>
        <p:spPr>
          <a:xfrm>
            <a:off x="5586095" y="1310005"/>
            <a:ext cx="1102995" cy="1310640"/>
          </a:xfrm>
          <a:prstGeom prst="rect">
            <a:avLst/>
          </a:prstGeom>
          <a:noFill/>
        </p:spPr>
        <p:txBody>
          <a:bodyPr wrap="square" rtlCol="0">
            <a:spAutoFit/>
          </a:bodyPr>
          <a:lstStyle/>
          <a:p>
            <a:pPr algn="l"/>
            <a:r>
              <a:rPr lang="zh-CN" altLang="en-US" sz="8000" b="1" kern="8400" spc="840" dirty="0">
                <a:solidFill>
                  <a:srgbClr val="030303"/>
                </a:solidFill>
                <a:latin typeface="华文中宋" panose="02010600040101010101" charset="-122"/>
                <a:ea typeface="华文中宋" panose="02010600040101010101" charset="-122"/>
              </a:rPr>
              <a:t>谢</a:t>
            </a:r>
          </a:p>
        </p:txBody>
      </p:sp>
      <p:sp>
        <p:nvSpPr>
          <p:cNvPr id="4" name="文本框 3"/>
          <p:cNvSpPr txBox="1"/>
          <p:nvPr/>
        </p:nvSpPr>
        <p:spPr>
          <a:xfrm>
            <a:off x="6107430" y="2308860"/>
            <a:ext cx="1102995" cy="1310640"/>
          </a:xfrm>
          <a:prstGeom prst="rect">
            <a:avLst/>
          </a:prstGeom>
          <a:noFill/>
        </p:spPr>
        <p:txBody>
          <a:bodyPr wrap="square" rtlCol="0">
            <a:spAutoFit/>
          </a:bodyPr>
          <a:lstStyle/>
          <a:p>
            <a:pPr algn="l"/>
            <a:r>
              <a:rPr lang="zh-CN" altLang="en-US" sz="8000" b="1" kern="8400" spc="840" dirty="0">
                <a:solidFill>
                  <a:srgbClr val="030303"/>
                </a:solidFill>
                <a:latin typeface="华文中宋" panose="02010600040101010101" charset="-122"/>
                <a:ea typeface="华文中宋" panose="02010600040101010101" charset="-122"/>
              </a:rPr>
              <a:t>谢</a:t>
            </a:r>
          </a:p>
        </p:txBody>
      </p:sp>
      <p:sp>
        <p:nvSpPr>
          <p:cNvPr id="184" name=" 184"/>
          <p:cNvSpPr/>
          <p:nvPr/>
        </p:nvSpPr>
        <p:spPr>
          <a:xfrm>
            <a:off x="5748020" y="2550795"/>
            <a:ext cx="199390" cy="199390"/>
          </a:xfrm>
          <a:prstGeom prst="ellipse">
            <a:avLst/>
          </a:prstGeom>
          <a:noFill/>
          <a:ln w="28575">
            <a:solidFill>
              <a:srgbClr val="B1A9A5"/>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 name=" 184"/>
          <p:cNvSpPr/>
          <p:nvPr/>
        </p:nvSpPr>
        <p:spPr>
          <a:xfrm>
            <a:off x="6051550" y="2550795"/>
            <a:ext cx="199390" cy="199390"/>
          </a:xfrm>
          <a:prstGeom prst="ellipse">
            <a:avLst/>
          </a:prstGeom>
          <a:noFill/>
          <a:ln w="28575">
            <a:solidFill>
              <a:srgbClr val="B1A9A5"/>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pic>
        <p:nvPicPr>
          <p:cNvPr id="6" name="图片 5" descr="5de101964d001b5eb0b8e18458c80e73"/>
          <p:cNvPicPr>
            <a:picLocks noChangeAspect="1"/>
          </p:cNvPicPr>
          <p:nvPr/>
        </p:nvPicPr>
        <p:blipFill>
          <a:blip r:embed="rId3"/>
          <a:stretch>
            <a:fillRect/>
          </a:stretch>
        </p:blipFill>
        <p:spPr>
          <a:xfrm>
            <a:off x="6292850" y="3491865"/>
            <a:ext cx="572770" cy="763270"/>
          </a:xfrm>
          <a:prstGeom prst="rect">
            <a:avLst/>
          </a:prstGeom>
        </p:spPr>
      </p:pic>
      <p:sp>
        <p:nvSpPr>
          <p:cNvPr id="14" name="Rectangle 3"/>
          <p:cNvSpPr txBox="1">
            <a:spLocks noChangeArrowheads="1"/>
          </p:cNvSpPr>
          <p:nvPr/>
        </p:nvSpPr>
        <p:spPr bwMode="auto">
          <a:xfrm flipH="1">
            <a:off x="6007100" y="2847975"/>
            <a:ext cx="285750" cy="2459990"/>
          </a:xfrm>
          <a:prstGeom prst="rect">
            <a:avLst/>
          </a:prstGeom>
          <a:noFill/>
        </p:spPr>
        <p:txBody>
          <a:bodyPr vert="eaVert"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r>
              <a:rPr lang="en-US" altLang="ko-KR" sz="935" b="0" dirty="0" err="1">
                <a:solidFill>
                  <a:schemeClr val="tx1"/>
                </a:solidFill>
                <a:effectLst/>
                <a:latin typeface="华文中宋" panose="02010600040101010101" charset="-122"/>
                <a:ea typeface="华文中宋" panose="02010600040101010101" charset="-122"/>
                <a:sym typeface="+mn-ea"/>
              </a:rPr>
              <a:t>Powerpoint</a:t>
            </a:r>
            <a:r>
              <a:rPr lang="en-US" altLang="ko-KR" sz="935" b="0">
                <a:solidFill>
                  <a:schemeClr val="tx1"/>
                </a:solidFill>
                <a:effectLst/>
                <a:latin typeface="华文中宋" panose="02010600040101010101" charset="-122"/>
                <a:ea typeface="华文中宋" panose="02010600040101010101" charset="-122"/>
                <a:sym typeface="+mn-ea"/>
              </a:rPr>
              <a:t> is a complete presentation graphic package it gives you everyt</a:t>
            </a:r>
            <a:endParaRPr lang="en-US" altLang="ko-KR" sz="935" b="0" dirty="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
        <p:nvSpPr>
          <p:cNvPr id="2" name="Rectangle 4"/>
          <p:cNvSpPr txBox="1">
            <a:spLocks noChangeArrowheads="1"/>
          </p:cNvSpPr>
          <p:nvPr/>
        </p:nvSpPr>
        <p:spPr bwMode="auto">
          <a:xfrm>
            <a:off x="5675630" y="2225040"/>
            <a:ext cx="292100" cy="309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1400" b="0" dirty="0">
                <a:solidFill>
                  <a:schemeClr val="tx1"/>
                </a:solidFill>
                <a:latin typeface="华文中宋" panose="02010600040101010101" charset="-122"/>
                <a:ea typeface="华文中宋" panose="02010600040101010101" charset="-122"/>
              </a:rPr>
              <a:t>这里可以输入公司</a:t>
            </a:r>
          </a:p>
          <a:p>
            <a:pPr algn="l"/>
            <a:r>
              <a:rPr lang="zh-CN" altLang="en-US" sz="1400" b="0" dirty="0">
                <a:solidFill>
                  <a:schemeClr val="tx1"/>
                </a:solidFill>
                <a:latin typeface="华文中宋" panose="02010600040101010101" charset="-122"/>
                <a:ea typeface="华文中宋" panose="02010600040101010101" charset="-122"/>
              </a:rPr>
              <a:t>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2"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文本框 11"/>
          <p:cNvSpPr txBox="1"/>
          <p:nvPr/>
        </p:nvSpPr>
        <p:spPr>
          <a:xfrm>
            <a:off x="5586095" y="1310005"/>
            <a:ext cx="1102995" cy="1310640"/>
          </a:xfrm>
          <a:prstGeom prst="rect">
            <a:avLst/>
          </a:prstGeom>
          <a:noFill/>
        </p:spPr>
        <p:txBody>
          <a:bodyPr wrap="square" rtlCol="0">
            <a:spAutoFit/>
          </a:bodyPr>
          <a:lstStyle/>
          <a:p>
            <a:pPr algn="l"/>
            <a:r>
              <a:rPr lang="zh-CN" altLang="en-US" sz="8000" b="1" kern="8400" spc="840" dirty="0">
                <a:solidFill>
                  <a:srgbClr val="030303"/>
                </a:solidFill>
                <a:latin typeface="华文中宋" panose="02010600040101010101" charset="-122"/>
                <a:ea typeface="华文中宋" panose="02010600040101010101" charset="-122"/>
              </a:rPr>
              <a:t>章</a:t>
            </a:r>
          </a:p>
        </p:txBody>
      </p:sp>
      <p:sp>
        <p:nvSpPr>
          <p:cNvPr id="4" name="文本框 3"/>
          <p:cNvSpPr txBox="1"/>
          <p:nvPr/>
        </p:nvSpPr>
        <p:spPr>
          <a:xfrm>
            <a:off x="6107430" y="2308860"/>
            <a:ext cx="1102995" cy="1310640"/>
          </a:xfrm>
          <a:prstGeom prst="rect">
            <a:avLst/>
          </a:prstGeom>
          <a:noFill/>
        </p:spPr>
        <p:txBody>
          <a:bodyPr wrap="square" rtlCol="0">
            <a:spAutoFit/>
          </a:bodyPr>
          <a:lstStyle/>
          <a:p>
            <a:pPr algn="l"/>
            <a:r>
              <a:rPr lang="zh-CN" altLang="en-US" sz="8000" b="1" kern="8400" spc="840" dirty="0">
                <a:solidFill>
                  <a:srgbClr val="030303"/>
                </a:solidFill>
                <a:latin typeface="华文中宋" panose="02010600040101010101" charset="-122"/>
                <a:ea typeface="华文中宋" panose="02010600040101010101" charset="-122"/>
              </a:rPr>
              <a:t>节</a:t>
            </a:r>
          </a:p>
        </p:txBody>
      </p:sp>
      <p:sp>
        <p:nvSpPr>
          <p:cNvPr id="184" name=" 184"/>
          <p:cNvSpPr/>
          <p:nvPr/>
        </p:nvSpPr>
        <p:spPr>
          <a:xfrm>
            <a:off x="5748020" y="2550795"/>
            <a:ext cx="199390" cy="199390"/>
          </a:xfrm>
          <a:prstGeom prst="ellipse">
            <a:avLst/>
          </a:prstGeom>
          <a:noFill/>
          <a:ln w="28575">
            <a:solidFill>
              <a:srgbClr val="B1A9A5"/>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 name=" 184"/>
          <p:cNvSpPr/>
          <p:nvPr/>
        </p:nvSpPr>
        <p:spPr>
          <a:xfrm>
            <a:off x="6051550" y="2550795"/>
            <a:ext cx="199390" cy="199390"/>
          </a:xfrm>
          <a:prstGeom prst="ellipse">
            <a:avLst/>
          </a:prstGeom>
          <a:noFill/>
          <a:ln w="28575">
            <a:solidFill>
              <a:srgbClr val="B1A9A5"/>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pic>
        <p:nvPicPr>
          <p:cNvPr id="6" name="图片 5" descr="5de101964d001b5eb0b8e18458c80e73"/>
          <p:cNvPicPr>
            <a:picLocks noChangeAspect="1"/>
          </p:cNvPicPr>
          <p:nvPr/>
        </p:nvPicPr>
        <p:blipFill>
          <a:blip r:embed="rId3"/>
          <a:stretch>
            <a:fillRect/>
          </a:stretch>
        </p:blipFill>
        <p:spPr>
          <a:xfrm>
            <a:off x="6292850" y="3491865"/>
            <a:ext cx="572770" cy="763270"/>
          </a:xfrm>
          <a:prstGeom prst="rect">
            <a:avLst/>
          </a:prstGeom>
        </p:spPr>
      </p:pic>
      <p:sp>
        <p:nvSpPr>
          <p:cNvPr id="14" name="Rectangle 3"/>
          <p:cNvSpPr txBox="1">
            <a:spLocks noChangeArrowheads="1"/>
          </p:cNvSpPr>
          <p:nvPr/>
        </p:nvSpPr>
        <p:spPr bwMode="auto">
          <a:xfrm flipH="1">
            <a:off x="6007100" y="2847975"/>
            <a:ext cx="285750" cy="2459990"/>
          </a:xfrm>
          <a:prstGeom prst="rect">
            <a:avLst/>
          </a:prstGeom>
          <a:noFill/>
        </p:spPr>
        <p:txBody>
          <a:bodyPr vert="eaVert"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r>
              <a:rPr lang="en-US" altLang="ko-KR" sz="935" b="0" dirty="0" err="1">
                <a:solidFill>
                  <a:schemeClr val="tx1"/>
                </a:solidFill>
                <a:effectLst/>
                <a:latin typeface="华文中宋" panose="02010600040101010101" charset="-122"/>
                <a:ea typeface="华文中宋" panose="02010600040101010101" charset="-122"/>
                <a:sym typeface="+mn-ea"/>
              </a:rPr>
              <a:t>Powerpoint</a:t>
            </a:r>
            <a:r>
              <a:rPr lang="en-US" altLang="ko-KR" sz="935" b="0">
                <a:solidFill>
                  <a:schemeClr val="tx1"/>
                </a:solidFill>
                <a:effectLst/>
                <a:latin typeface="华文中宋" panose="02010600040101010101" charset="-122"/>
                <a:ea typeface="华文中宋" panose="02010600040101010101" charset="-122"/>
                <a:sym typeface="+mn-ea"/>
              </a:rPr>
              <a:t> is a complete presentation graphic package it gives you everyt</a:t>
            </a:r>
            <a:endParaRPr lang="en-US" altLang="ko-KR" sz="935" b="0" dirty="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
        <p:nvSpPr>
          <p:cNvPr id="35" name="Rectangle 4"/>
          <p:cNvSpPr txBox="1">
            <a:spLocks noChangeArrowheads="1"/>
          </p:cNvSpPr>
          <p:nvPr/>
        </p:nvSpPr>
        <p:spPr bwMode="auto">
          <a:xfrm>
            <a:off x="5675630" y="2127250"/>
            <a:ext cx="292100" cy="309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1400" b="0" dirty="0">
                <a:solidFill>
                  <a:schemeClr val="tx1"/>
                </a:solidFill>
                <a:latin typeface="华文中宋" panose="02010600040101010101" charset="-122"/>
                <a:ea typeface="华文中宋" panose="02010600040101010101" charset="-122"/>
              </a:rPr>
              <a:t>这里可以输入公司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3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矩形 84"/>
          <p:cNvSpPr/>
          <p:nvPr/>
        </p:nvSpPr>
        <p:spPr>
          <a:xfrm>
            <a:off x="3617595" y="347345"/>
            <a:ext cx="4964430"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lumMod val="65000"/>
                    <a:lumOff val="35000"/>
                  </a:schemeClr>
                </a:solidFill>
                <a:latin typeface="华文中宋" panose="02010600040101010101" charset="-122"/>
                <a:ea typeface="华文中宋" panose="02010600040101010101" charset="-122"/>
              </a:rPr>
              <a:t>单击此处添加标题  </a:t>
            </a:r>
          </a:p>
          <a:p>
            <a:pPr algn="ctr"/>
            <a:r>
              <a:rPr lang="en-US" altLang="zh-CN" sz="1400" dirty="0">
                <a:solidFill>
                  <a:schemeClr val="tx1">
                    <a:lumMod val="65000"/>
                    <a:lumOff val="35000"/>
                  </a:schemeClr>
                </a:solidFill>
                <a:latin typeface="华文中宋" panose="02010600040101010101" charset="-122"/>
                <a:ea typeface="华文中宋" panose="02010600040101010101" charset="-122"/>
              </a:rPr>
              <a:t>Click here to add a title</a:t>
            </a:r>
          </a:p>
        </p:txBody>
      </p:sp>
      <p:sp>
        <p:nvSpPr>
          <p:cNvPr id="189" name="椭圆 7"/>
          <p:cNvSpPr/>
          <p:nvPr/>
        </p:nvSpPr>
        <p:spPr>
          <a:xfrm>
            <a:off x="3537553" y="3514750"/>
            <a:ext cx="5141439" cy="1208639"/>
          </a:xfrm>
          <a:custGeom>
            <a:avLst/>
            <a:gdLst>
              <a:gd name="connsiteX0" fmla="*/ 5141438 w 5232878"/>
              <a:gd name="connsiteY0" fmla="*/ 0 h 1208638"/>
              <a:gd name="connsiteX1" fmla="*/ 2570719 w 5232878"/>
              <a:gd name="connsiteY1" fmla="*/ 1208638 h 1208638"/>
              <a:gd name="connsiteX2" fmla="*/ 0 w 5232878"/>
              <a:gd name="connsiteY2" fmla="*/ 0 h 1208638"/>
              <a:gd name="connsiteX3" fmla="*/ 5232878 w 5232878"/>
              <a:gd name="connsiteY3" fmla="*/ 91440 h 1208638"/>
              <a:gd name="connsiteX0-1" fmla="*/ 5141438 w 5141438"/>
              <a:gd name="connsiteY0-2" fmla="*/ 0 h 1208638"/>
              <a:gd name="connsiteX1-3" fmla="*/ 2570719 w 5141438"/>
              <a:gd name="connsiteY1-4" fmla="*/ 1208638 h 1208638"/>
              <a:gd name="connsiteX2-5" fmla="*/ 0 w 5141438"/>
              <a:gd name="connsiteY2-6" fmla="*/ 0 h 1208638"/>
            </a:gdLst>
            <a:ahLst/>
            <a:cxnLst>
              <a:cxn ang="0">
                <a:pos x="connsiteX0-1" y="connsiteY0-2"/>
              </a:cxn>
              <a:cxn ang="0">
                <a:pos x="connsiteX1-3" y="connsiteY1-4"/>
              </a:cxn>
              <a:cxn ang="0">
                <a:pos x="connsiteX2-5" y="connsiteY2-6"/>
              </a:cxn>
            </a:cxnLst>
            <a:rect l="l" t="t" r="r" b="b"/>
            <a:pathLst>
              <a:path w="5141438" h="1208638">
                <a:moveTo>
                  <a:pt x="5141438" y="0"/>
                </a:moveTo>
                <a:cubicBezTo>
                  <a:pt x="4741027" y="708082"/>
                  <a:pt x="3740838" y="1208638"/>
                  <a:pt x="2570719" y="1208638"/>
                </a:cubicBezTo>
                <a:cubicBezTo>
                  <a:pt x="1400600" y="1208638"/>
                  <a:pt x="400411" y="708082"/>
                  <a:pt x="0" y="0"/>
                </a:cubicBezTo>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微软雅黑" panose="020B0503020204020204" charset="-122"/>
              <a:ea typeface="微软雅黑" panose="020B0503020204020204" charset="-122"/>
            </a:endParaRPr>
          </a:p>
        </p:txBody>
      </p:sp>
      <p:cxnSp>
        <p:nvCxnSpPr>
          <p:cNvPr id="190" name="直接连接符 189"/>
          <p:cNvCxnSpPr>
            <a:endCxn id="189" idx="1"/>
          </p:cNvCxnSpPr>
          <p:nvPr/>
        </p:nvCxnSpPr>
        <p:spPr>
          <a:xfrm>
            <a:off x="6105218" y="2915817"/>
            <a:ext cx="3691" cy="1807573"/>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1" name="TextBox 40"/>
          <p:cNvSpPr txBox="1"/>
          <p:nvPr/>
        </p:nvSpPr>
        <p:spPr>
          <a:xfrm>
            <a:off x="2291595" y="4255230"/>
            <a:ext cx="1944216" cy="963930"/>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465" dirty="0">
                <a:solidFill>
                  <a:schemeClr val="tx1">
                    <a:lumMod val="75000"/>
                    <a:lumOff val="25000"/>
                  </a:schemeClr>
                </a:solidFill>
                <a:latin typeface="微软雅黑" panose="020B0503020204020204" charset="-122"/>
                <a:ea typeface="微软雅黑" panose="020B0503020204020204" charset="-122"/>
              </a:rPr>
              <a:t>此处添加文本内容</a:t>
            </a:r>
          </a:p>
          <a:p>
            <a:pPr algn="ctr">
              <a:lnSpc>
                <a:spcPct val="130000"/>
              </a:lnSpc>
            </a:pPr>
            <a:r>
              <a:rPr lang="zh-CN" altLang="en-US" sz="1465" dirty="0">
                <a:solidFill>
                  <a:schemeClr val="tx1">
                    <a:lumMod val="75000"/>
                    <a:lumOff val="25000"/>
                  </a:schemeClr>
                </a:solidFill>
                <a:latin typeface="微软雅黑" panose="020B0503020204020204" charset="-122"/>
                <a:ea typeface="微软雅黑" panose="020B0503020204020204" charset="-122"/>
              </a:rPr>
              <a:t>此次添加文本内容</a:t>
            </a:r>
          </a:p>
          <a:p>
            <a:pPr algn="ctr">
              <a:lnSpc>
                <a:spcPct val="130000"/>
              </a:lnSpc>
            </a:pPr>
            <a:r>
              <a:rPr lang="zh-CN" altLang="en-US" sz="1465" dirty="0">
                <a:solidFill>
                  <a:schemeClr val="tx1">
                    <a:lumMod val="75000"/>
                    <a:lumOff val="25000"/>
                  </a:schemeClr>
                </a:solidFill>
                <a:latin typeface="微软雅黑" panose="020B0503020204020204" charset="-122"/>
                <a:ea typeface="微软雅黑" panose="020B0503020204020204" charset="-122"/>
              </a:rPr>
              <a:t>此次添加文本内容</a:t>
            </a:r>
          </a:p>
        </p:txBody>
      </p:sp>
      <p:sp>
        <p:nvSpPr>
          <p:cNvPr id="192" name="TextBox 41"/>
          <p:cNvSpPr txBox="1"/>
          <p:nvPr/>
        </p:nvSpPr>
        <p:spPr>
          <a:xfrm>
            <a:off x="3995784" y="5283784"/>
            <a:ext cx="1944216" cy="963930"/>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465" dirty="0">
                <a:solidFill>
                  <a:schemeClr val="tx1">
                    <a:lumMod val="75000"/>
                    <a:lumOff val="25000"/>
                  </a:schemeClr>
                </a:solidFill>
                <a:latin typeface="微软雅黑" panose="020B0503020204020204" charset="-122"/>
                <a:ea typeface="微软雅黑" panose="020B0503020204020204" charset="-122"/>
              </a:rPr>
              <a:t>此次添加文本内容</a:t>
            </a:r>
          </a:p>
          <a:p>
            <a:pPr algn="ctr">
              <a:lnSpc>
                <a:spcPct val="130000"/>
              </a:lnSpc>
            </a:pPr>
            <a:r>
              <a:rPr lang="zh-CN" altLang="en-US" sz="1465" dirty="0">
                <a:solidFill>
                  <a:schemeClr val="tx1">
                    <a:lumMod val="75000"/>
                    <a:lumOff val="25000"/>
                  </a:schemeClr>
                </a:solidFill>
                <a:latin typeface="微软雅黑" panose="020B0503020204020204" charset="-122"/>
                <a:ea typeface="微软雅黑" panose="020B0503020204020204" charset="-122"/>
              </a:rPr>
              <a:t>此次添加文本内容</a:t>
            </a:r>
          </a:p>
          <a:p>
            <a:pPr algn="ctr">
              <a:lnSpc>
                <a:spcPct val="130000"/>
              </a:lnSpc>
            </a:pPr>
            <a:r>
              <a:rPr lang="zh-CN" altLang="en-US" sz="1465" dirty="0">
                <a:solidFill>
                  <a:schemeClr val="tx1">
                    <a:lumMod val="75000"/>
                    <a:lumOff val="25000"/>
                  </a:schemeClr>
                </a:solidFill>
                <a:latin typeface="微软雅黑" panose="020B0503020204020204" charset="-122"/>
                <a:ea typeface="微软雅黑" panose="020B0503020204020204" charset="-122"/>
              </a:rPr>
              <a:t>此次添加文本内容</a:t>
            </a:r>
          </a:p>
        </p:txBody>
      </p:sp>
      <p:sp>
        <p:nvSpPr>
          <p:cNvPr id="193" name="TextBox 42"/>
          <p:cNvSpPr txBox="1"/>
          <p:nvPr/>
        </p:nvSpPr>
        <p:spPr>
          <a:xfrm>
            <a:off x="6341551" y="5283784"/>
            <a:ext cx="1944216" cy="963930"/>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465" dirty="0">
                <a:solidFill>
                  <a:schemeClr val="tx1">
                    <a:lumMod val="75000"/>
                    <a:lumOff val="25000"/>
                  </a:schemeClr>
                </a:solidFill>
                <a:latin typeface="微软雅黑" panose="020B0503020204020204" charset="-122"/>
                <a:ea typeface="微软雅黑" panose="020B0503020204020204" charset="-122"/>
              </a:rPr>
              <a:t>此次添加文本内容</a:t>
            </a:r>
          </a:p>
          <a:p>
            <a:pPr algn="ctr">
              <a:lnSpc>
                <a:spcPct val="130000"/>
              </a:lnSpc>
            </a:pPr>
            <a:r>
              <a:rPr lang="zh-CN" altLang="en-US" sz="1465" dirty="0">
                <a:solidFill>
                  <a:schemeClr val="tx1">
                    <a:lumMod val="75000"/>
                    <a:lumOff val="25000"/>
                  </a:schemeClr>
                </a:solidFill>
                <a:latin typeface="微软雅黑" panose="020B0503020204020204" charset="-122"/>
                <a:ea typeface="微软雅黑" panose="020B0503020204020204" charset="-122"/>
              </a:rPr>
              <a:t>此次添加文本内容</a:t>
            </a:r>
          </a:p>
          <a:p>
            <a:pPr algn="ctr">
              <a:lnSpc>
                <a:spcPct val="130000"/>
              </a:lnSpc>
            </a:pPr>
            <a:r>
              <a:rPr lang="zh-CN" altLang="en-US" sz="1465" dirty="0">
                <a:solidFill>
                  <a:schemeClr val="tx1">
                    <a:lumMod val="75000"/>
                    <a:lumOff val="25000"/>
                  </a:schemeClr>
                </a:solidFill>
                <a:latin typeface="微软雅黑" panose="020B0503020204020204" charset="-122"/>
                <a:ea typeface="微软雅黑" panose="020B0503020204020204" charset="-122"/>
              </a:rPr>
              <a:t>此次添加文本内容</a:t>
            </a:r>
          </a:p>
        </p:txBody>
      </p:sp>
      <p:sp>
        <p:nvSpPr>
          <p:cNvPr id="194" name="TextBox 43"/>
          <p:cNvSpPr txBox="1"/>
          <p:nvPr/>
        </p:nvSpPr>
        <p:spPr>
          <a:xfrm>
            <a:off x="8028232" y="4317124"/>
            <a:ext cx="1944216" cy="963930"/>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465" dirty="0">
                <a:solidFill>
                  <a:schemeClr val="tx1">
                    <a:lumMod val="75000"/>
                    <a:lumOff val="25000"/>
                  </a:schemeClr>
                </a:solidFill>
                <a:latin typeface="微软雅黑" panose="020B0503020204020204" charset="-122"/>
                <a:ea typeface="微软雅黑" panose="020B0503020204020204" charset="-122"/>
              </a:rPr>
              <a:t>此次添加文本内容</a:t>
            </a:r>
          </a:p>
          <a:p>
            <a:pPr algn="ctr">
              <a:lnSpc>
                <a:spcPct val="130000"/>
              </a:lnSpc>
            </a:pPr>
            <a:r>
              <a:rPr lang="zh-CN" altLang="en-US" sz="1465" dirty="0">
                <a:solidFill>
                  <a:schemeClr val="tx1">
                    <a:lumMod val="75000"/>
                    <a:lumOff val="25000"/>
                  </a:schemeClr>
                </a:solidFill>
                <a:latin typeface="微软雅黑" panose="020B0503020204020204" charset="-122"/>
                <a:ea typeface="微软雅黑" panose="020B0503020204020204" charset="-122"/>
              </a:rPr>
              <a:t>此次添加文本内容</a:t>
            </a:r>
          </a:p>
          <a:p>
            <a:pPr algn="ctr">
              <a:lnSpc>
                <a:spcPct val="130000"/>
              </a:lnSpc>
            </a:pPr>
            <a:r>
              <a:rPr lang="zh-CN" altLang="en-US" sz="1465" dirty="0">
                <a:solidFill>
                  <a:schemeClr val="tx1">
                    <a:lumMod val="75000"/>
                    <a:lumOff val="25000"/>
                  </a:schemeClr>
                </a:solidFill>
                <a:latin typeface="微软雅黑" panose="020B0503020204020204" charset="-122"/>
                <a:ea typeface="微软雅黑" panose="020B0503020204020204" charset="-122"/>
              </a:rPr>
              <a:t>此次添加文本内容</a:t>
            </a:r>
          </a:p>
        </p:txBody>
      </p:sp>
      <p:grpSp>
        <p:nvGrpSpPr>
          <p:cNvPr id="195" name="组合 194"/>
          <p:cNvGrpSpPr/>
          <p:nvPr/>
        </p:nvGrpSpPr>
        <p:grpSpPr>
          <a:xfrm>
            <a:off x="5058045" y="1196073"/>
            <a:ext cx="2084515" cy="2084515"/>
            <a:chOff x="2848131" y="1860029"/>
            <a:chExt cx="3807502" cy="3807502"/>
          </a:xfrm>
        </p:grpSpPr>
        <p:sp>
          <p:nvSpPr>
            <p:cNvPr id="196" name="椭圆 195"/>
            <p:cNvSpPr/>
            <p:nvPr/>
          </p:nvSpPr>
          <p:spPr>
            <a:xfrm>
              <a:off x="2848131" y="1860029"/>
              <a:ext cx="3807502" cy="3807502"/>
            </a:xfrm>
            <a:prstGeom prst="ellipse">
              <a:avLst/>
            </a:prstGeom>
            <a:solidFill>
              <a:srgbClr val="BCB7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197" name="文本框 91"/>
            <p:cNvSpPr txBox="1"/>
            <p:nvPr/>
          </p:nvSpPr>
          <p:spPr>
            <a:xfrm>
              <a:off x="3293307" y="3335068"/>
              <a:ext cx="2932149" cy="1002127"/>
            </a:xfrm>
            <a:prstGeom prst="rect">
              <a:avLst/>
            </a:prstGeom>
            <a:noFill/>
          </p:spPr>
          <p:txBody>
            <a:bodyPr wrap="none" rtlCol="0">
              <a:spAutoFit/>
            </a:bodyPr>
            <a:lstStyle/>
            <a:p>
              <a:pPr algn="ctr"/>
              <a:r>
                <a:rPr lang="zh-CN" altLang="en-US" sz="2800" b="1" dirty="0">
                  <a:solidFill>
                    <a:schemeClr val="bg1"/>
                  </a:solidFill>
                  <a:latin typeface="微软雅黑" panose="020B0503020204020204" charset="-122"/>
                  <a:ea typeface="微软雅黑" panose="020B0503020204020204" charset="-122"/>
                </a:rPr>
                <a:t>您的标题</a:t>
              </a:r>
              <a:endParaRPr lang="en-US" altLang="zh-CN" sz="2800" b="1" dirty="0">
                <a:solidFill>
                  <a:schemeClr val="bg1"/>
                </a:solidFill>
                <a:latin typeface="微软雅黑" panose="020B0503020204020204" charset="-122"/>
                <a:ea typeface="微软雅黑" panose="020B0503020204020204" charset="-122"/>
              </a:endParaRPr>
            </a:p>
          </p:txBody>
        </p:sp>
      </p:grpSp>
      <p:grpSp>
        <p:nvGrpSpPr>
          <p:cNvPr id="198" name="组合 197"/>
          <p:cNvGrpSpPr/>
          <p:nvPr/>
        </p:nvGrpSpPr>
        <p:grpSpPr>
          <a:xfrm>
            <a:off x="2896477" y="2949189"/>
            <a:ext cx="1075144" cy="1075144"/>
            <a:chOff x="2800449" y="3260788"/>
            <a:chExt cx="1075144" cy="1075144"/>
          </a:xfrm>
        </p:grpSpPr>
        <p:sp>
          <p:nvSpPr>
            <p:cNvPr id="199" name="椭圆 198"/>
            <p:cNvSpPr/>
            <p:nvPr/>
          </p:nvSpPr>
          <p:spPr>
            <a:xfrm>
              <a:off x="2800449" y="3260788"/>
              <a:ext cx="1075144" cy="1075144"/>
            </a:xfrm>
            <a:prstGeom prst="ellipse">
              <a:avLst/>
            </a:prstGeom>
            <a:solidFill>
              <a:srgbClr val="BCB7B3"/>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200" name="Freeform 12"/>
            <p:cNvSpPr>
              <a:spLocks noEditPoints="1"/>
            </p:cNvSpPr>
            <p:nvPr/>
          </p:nvSpPr>
          <p:spPr bwMode="black">
            <a:xfrm>
              <a:off x="3115247" y="3529914"/>
              <a:ext cx="450199" cy="498101"/>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109740" tIns="54870" rIns="109740" bIns="5487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endParaRPr lang="en-US" sz="2400">
                <a:solidFill>
                  <a:srgbClr val="FFFFFF"/>
                </a:solidFill>
                <a:latin typeface="微软雅黑" panose="020B0503020204020204" charset="-122"/>
                <a:ea typeface="微软雅黑" panose="020B0503020204020204" charset="-122"/>
              </a:endParaRPr>
            </a:p>
          </p:txBody>
        </p:sp>
      </p:grpSp>
      <p:grpSp>
        <p:nvGrpSpPr>
          <p:cNvPr id="201" name="组合 200"/>
          <p:cNvGrpSpPr/>
          <p:nvPr/>
        </p:nvGrpSpPr>
        <p:grpSpPr>
          <a:xfrm>
            <a:off x="4375035" y="3832562"/>
            <a:ext cx="1075144" cy="1075144"/>
            <a:chOff x="4279007" y="4144161"/>
            <a:chExt cx="1075144" cy="1075144"/>
          </a:xfrm>
        </p:grpSpPr>
        <p:sp>
          <p:nvSpPr>
            <p:cNvPr id="202" name="椭圆 201"/>
            <p:cNvSpPr/>
            <p:nvPr/>
          </p:nvSpPr>
          <p:spPr>
            <a:xfrm>
              <a:off x="4279007" y="4144161"/>
              <a:ext cx="1075144" cy="1075144"/>
            </a:xfrm>
            <a:prstGeom prst="ellipse">
              <a:avLst/>
            </a:prstGeom>
            <a:solidFill>
              <a:srgbClr val="BBB0AC"/>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pic>
          <p:nvPicPr>
            <p:cNvPr id="203" name="Picture 5" descr="C:\Users\Jonahs\Dropbox\Projects SCOTT\MEET Windows Azure\source\Background\tile-icon-CD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3176" y="4333642"/>
              <a:ext cx="638782" cy="6386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4" name="组合 203"/>
          <p:cNvGrpSpPr/>
          <p:nvPr/>
        </p:nvGrpSpPr>
        <p:grpSpPr>
          <a:xfrm>
            <a:off x="6613652" y="3923926"/>
            <a:ext cx="1075144" cy="1075144"/>
            <a:chOff x="6517624" y="4235525"/>
            <a:chExt cx="1075144" cy="1075144"/>
          </a:xfrm>
        </p:grpSpPr>
        <p:sp>
          <p:nvSpPr>
            <p:cNvPr id="205" name="椭圆 204"/>
            <p:cNvSpPr/>
            <p:nvPr/>
          </p:nvSpPr>
          <p:spPr>
            <a:xfrm>
              <a:off x="6517624" y="4235525"/>
              <a:ext cx="1075144" cy="1075144"/>
            </a:xfrm>
            <a:prstGeom prst="ellipse">
              <a:avLst/>
            </a:prstGeom>
            <a:solidFill>
              <a:srgbClr val="BCB7B3"/>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pic>
          <p:nvPicPr>
            <p:cNvPr id="206" name="Picture 10" descr="C:\Users\Jonahs\Dropbox\Projects SCOTT\MEET Windows Azure\source\Background\tile-icon-netwo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1404" y="4453789"/>
              <a:ext cx="638782" cy="6386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7" name="组合 206"/>
          <p:cNvGrpSpPr/>
          <p:nvPr/>
        </p:nvGrpSpPr>
        <p:grpSpPr>
          <a:xfrm>
            <a:off x="8141420" y="2949189"/>
            <a:ext cx="1075144" cy="1075144"/>
            <a:chOff x="8045392" y="3260788"/>
            <a:chExt cx="1075144" cy="1075144"/>
          </a:xfrm>
        </p:grpSpPr>
        <p:sp>
          <p:nvSpPr>
            <p:cNvPr id="208" name="椭圆 207"/>
            <p:cNvSpPr/>
            <p:nvPr/>
          </p:nvSpPr>
          <p:spPr>
            <a:xfrm>
              <a:off x="8045392" y="3260788"/>
              <a:ext cx="1075144" cy="1075144"/>
            </a:xfrm>
            <a:prstGeom prst="ellipse">
              <a:avLst/>
            </a:prstGeom>
            <a:solidFill>
              <a:srgbClr val="BBB0AC"/>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209" name="Freeform 45"/>
            <p:cNvSpPr>
              <a:spLocks noEditPoints="1"/>
            </p:cNvSpPr>
            <p:nvPr/>
          </p:nvSpPr>
          <p:spPr bwMode="black">
            <a:xfrm>
              <a:off x="8341545" y="3499152"/>
              <a:ext cx="470167" cy="507079"/>
            </a:xfrm>
            <a:custGeom>
              <a:avLst/>
              <a:gdLst>
                <a:gd name="T0" fmla="*/ 135 w 140"/>
                <a:gd name="T1" fmla="*/ 85 h 151"/>
                <a:gd name="T2" fmla="*/ 140 w 140"/>
                <a:gd name="T3" fmla="*/ 96 h 151"/>
                <a:gd name="T4" fmla="*/ 134 w 140"/>
                <a:gd name="T5" fmla="*/ 106 h 151"/>
                <a:gd name="T6" fmla="*/ 137 w 140"/>
                <a:gd name="T7" fmla="*/ 117 h 151"/>
                <a:gd name="T8" fmla="*/ 129 w 140"/>
                <a:gd name="T9" fmla="*/ 128 h 151"/>
                <a:gd name="T10" fmla="*/ 128 w 140"/>
                <a:gd name="T11" fmla="*/ 137 h 151"/>
                <a:gd name="T12" fmla="*/ 116 w 140"/>
                <a:gd name="T13" fmla="*/ 148 h 151"/>
                <a:gd name="T14" fmla="*/ 65 w 140"/>
                <a:gd name="T15" fmla="*/ 148 h 151"/>
                <a:gd name="T16" fmla="*/ 33 w 140"/>
                <a:gd name="T17" fmla="*/ 142 h 151"/>
                <a:gd name="T18" fmla="*/ 33 w 140"/>
                <a:gd name="T19" fmla="*/ 82 h 151"/>
                <a:gd name="T20" fmla="*/ 34 w 140"/>
                <a:gd name="T21" fmla="*/ 82 h 151"/>
                <a:gd name="T22" fmla="*/ 34 w 140"/>
                <a:gd name="T23" fmla="*/ 82 h 151"/>
                <a:gd name="T24" fmla="*/ 37 w 140"/>
                <a:gd name="T25" fmla="*/ 82 h 151"/>
                <a:gd name="T26" fmla="*/ 60 w 140"/>
                <a:gd name="T27" fmla="*/ 48 h 151"/>
                <a:gd name="T28" fmla="*/ 68 w 140"/>
                <a:gd name="T29" fmla="*/ 39 h 151"/>
                <a:gd name="T30" fmla="*/ 81 w 140"/>
                <a:gd name="T31" fmla="*/ 3 h 151"/>
                <a:gd name="T32" fmla="*/ 97 w 140"/>
                <a:gd name="T33" fmla="*/ 8 h 151"/>
                <a:gd name="T34" fmla="*/ 99 w 140"/>
                <a:gd name="T35" fmla="*/ 35 h 151"/>
                <a:gd name="T36" fmla="*/ 90 w 140"/>
                <a:gd name="T37" fmla="*/ 60 h 151"/>
                <a:gd name="T38" fmla="*/ 130 w 140"/>
                <a:gd name="T39" fmla="*/ 62 h 151"/>
                <a:gd name="T40" fmla="*/ 140 w 140"/>
                <a:gd name="T41" fmla="*/ 77 h 151"/>
                <a:gd name="T42" fmla="*/ 135 w 140"/>
                <a:gd name="T43" fmla="*/ 85 h 151"/>
                <a:gd name="T44" fmla="*/ 30 w 140"/>
                <a:gd name="T45" fmla="*/ 137 h 151"/>
                <a:gd name="T46" fmla="*/ 30 w 140"/>
                <a:gd name="T47" fmla="*/ 137 h 151"/>
                <a:gd name="T48" fmla="*/ 30 w 140"/>
                <a:gd name="T49" fmla="*/ 82 h 151"/>
                <a:gd name="T50" fmla="*/ 23 w 140"/>
                <a:gd name="T51" fmla="*/ 76 h 151"/>
                <a:gd name="T52" fmla="*/ 7 w 140"/>
                <a:gd name="T53" fmla="*/ 76 h 151"/>
                <a:gd name="T54" fmla="*/ 0 w 140"/>
                <a:gd name="T55" fmla="*/ 82 h 151"/>
                <a:gd name="T56" fmla="*/ 0 w 140"/>
                <a:gd name="T57" fmla="*/ 137 h 151"/>
                <a:gd name="T58" fmla="*/ 7 w 140"/>
                <a:gd name="T59" fmla="*/ 144 h 151"/>
                <a:gd name="T60" fmla="*/ 23 w 140"/>
                <a:gd name="T61" fmla="*/ 144 h 151"/>
                <a:gd name="T62" fmla="*/ 30 w 140"/>
                <a:gd name="T63"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51">
                  <a:moveTo>
                    <a:pt x="135" y="85"/>
                  </a:moveTo>
                  <a:cubicBezTo>
                    <a:pt x="135" y="88"/>
                    <a:pt x="140" y="93"/>
                    <a:pt x="140" y="96"/>
                  </a:cubicBezTo>
                  <a:cubicBezTo>
                    <a:pt x="140" y="99"/>
                    <a:pt x="134" y="103"/>
                    <a:pt x="134" y="106"/>
                  </a:cubicBezTo>
                  <a:cubicBezTo>
                    <a:pt x="133" y="109"/>
                    <a:pt x="137" y="114"/>
                    <a:pt x="137" y="117"/>
                  </a:cubicBezTo>
                  <a:cubicBezTo>
                    <a:pt x="137" y="121"/>
                    <a:pt x="130" y="125"/>
                    <a:pt x="129" y="128"/>
                  </a:cubicBezTo>
                  <a:cubicBezTo>
                    <a:pt x="128" y="130"/>
                    <a:pt x="129" y="135"/>
                    <a:pt x="128" y="137"/>
                  </a:cubicBezTo>
                  <a:cubicBezTo>
                    <a:pt x="127" y="141"/>
                    <a:pt x="120" y="147"/>
                    <a:pt x="116" y="148"/>
                  </a:cubicBezTo>
                  <a:cubicBezTo>
                    <a:pt x="104" y="151"/>
                    <a:pt x="65" y="148"/>
                    <a:pt x="65" y="148"/>
                  </a:cubicBezTo>
                  <a:cubicBezTo>
                    <a:pt x="65" y="148"/>
                    <a:pt x="65" y="148"/>
                    <a:pt x="33" y="142"/>
                  </a:cubicBezTo>
                  <a:cubicBezTo>
                    <a:pt x="33" y="142"/>
                    <a:pt x="33" y="142"/>
                    <a:pt x="33" y="82"/>
                  </a:cubicBezTo>
                  <a:cubicBezTo>
                    <a:pt x="33" y="82"/>
                    <a:pt x="33" y="82"/>
                    <a:pt x="34" y="82"/>
                  </a:cubicBezTo>
                  <a:cubicBezTo>
                    <a:pt x="34" y="82"/>
                    <a:pt x="34" y="82"/>
                    <a:pt x="34" y="82"/>
                  </a:cubicBezTo>
                  <a:cubicBezTo>
                    <a:pt x="34" y="82"/>
                    <a:pt x="34" y="82"/>
                    <a:pt x="37" y="82"/>
                  </a:cubicBezTo>
                  <a:cubicBezTo>
                    <a:pt x="41" y="81"/>
                    <a:pt x="49" y="75"/>
                    <a:pt x="60" y="48"/>
                  </a:cubicBezTo>
                  <a:cubicBezTo>
                    <a:pt x="61" y="44"/>
                    <a:pt x="65" y="42"/>
                    <a:pt x="68" y="39"/>
                  </a:cubicBezTo>
                  <a:cubicBezTo>
                    <a:pt x="75" y="34"/>
                    <a:pt x="79" y="27"/>
                    <a:pt x="81" y="3"/>
                  </a:cubicBezTo>
                  <a:cubicBezTo>
                    <a:pt x="81" y="0"/>
                    <a:pt x="91" y="1"/>
                    <a:pt x="97" y="8"/>
                  </a:cubicBezTo>
                  <a:cubicBezTo>
                    <a:pt x="102" y="14"/>
                    <a:pt x="102" y="26"/>
                    <a:pt x="99" y="35"/>
                  </a:cubicBezTo>
                  <a:cubicBezTo>
                    <a:pt x="96" y="41"/>
                    <a:pt x="87" y="55"/>
                    <a:pt x="90" y="60"/>
                  </a:cubicBezTo>
                  <a:cubicBezTo>
                    <a:pt x="90" y="60"/>
                    <a:pt x="124" y="59"/>
                    <a:pt x="130" y="62"/>
                  </a:cubicBezTo>
                  <a:cubicBezTo>
                    <a:pt x="134" y="63"/>
                    <a:pt x="140" y="72"/>
                    <a:pt x="140" y="77"/>
                  </a:cubicBezTo>
                  <a:cubicBezTo>
                    <a:pt x="140" y="79"/>
                    <a:pt x="136" y="83"/>
                    <a:pt x="135" y="85"/>
                  </a:cubicBezTo>
                  <a:close/>
                  <a:moveTo>
                    <a:pt x="30" y="137"/>
                  </a:moveTo>
                  <a:cubicBezTo>
                    <a:pt x="30" y="137"/>
                    <a:pt x="30" y="137"/>
                    <a:pt x="30" y="137"/>
                  </a:cubicBezTo>
                  <a:cubicBezTo>
                    <a:pt x="30" y="137"/>
                    <a:pt x="30" y="137"/>
                    <a:pt x="30" y="82"/>
                  </a:cubicBezTo>
                  <a:cubicBezTo>
                    <a:pt x="30" y="79"/>
                    <a:pt x="27" y="76"/>
                    <a:pt x="23" y="76"/>
                  </a:cubicBezTo>
                  <a:cubicBezTo>
                    <a:pt x="23" y="76"/>
                    <a:pt x="23" y="76"/>
                    <a:pt x="7" y="76"/>
                  </a:cubicBezTo>
                  <a:cubicBezTo>
                    <a:pt x="3" y="76"/>
                    <a:pt x="0" y="79"/>
                    <a:pt x="0" y="82"/>
                  </a:cubicBezTo>
                  <a:cubicBezTo>
                    <a:pt x="0" y="82"/>
                    <a:pt x="0" y="82"/>
                    <a:pt x="0" y="137"/>
                  </a:cubicBezTo>
                  <a:cubicBezTo>
                    <a:pt x="0" y="141"/>
                    <a:pt x="3" y="144"/>
                    <a:pt x="7" y="144"/>
                  </a:cubicBezTo>
                  <a:cubicBezTo>
                    <a:pt x="7" y="144"/>
                    <a:pt x="7" y="144"/>
                    <a:pt x="23" y="144"/>
                  </a:cubicBezTo>
                  <a:cubicBezTo>
                    <a:pt x="27" y="144"/>
                    <a:pt x="30" y="141"/>
                    <a:pt x="30"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3" rIns="91424" bIns="45713"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513715"/>
              <a:endParaRPr lang="en-US" sz="1865">
                <a:solidFill>
                  <a:srgbClr val="FFFFFF"/>
                </a:solidFill>
                <a:latin typeface="微软雅黑" panose="020B0503020204020204" charset="-122"/>
                <a:ea typeface="微软雅黑" panose="020B050302020402020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1000"/>
                                        <p:tgtEl>
                                          <p:spTgt spid="195"/>
                                        </p:tgtEl>
                                      </p:cBhvr>
                                    </p:animEffect>
                                    <p:anim calcmode="lin" valueType="num">
                                      <p:cBhvr>
                                        <p:cTn id="8" dur="1000" fill="hold"/>
                                        <p:tgtEl>
                                          <p:spTgt spid="195"/>
                                        </p:tgtEl>
                                        <p:attrNameLst>
                                          <p:attrName>ppt_x</p:attrName>
                                        </p:attrNameLst>
                                      </p:cBhvr>
                                      <p:tavLst>
                                        <p:tav tm="0">
                                          <p:val>
                                            <p:strVal val="#ppt_x"/>
                                          </p:val>
                                        </p:tav>
                                        <p:tav tm="100000">
                                          <p:val>
                                            <p:strVal val="#ppt_x"/>
                                          </p:val>
                                        </p:tav>
                                      </p:tavLst>
                                    </p:anim>
                                    <p:anim calcmode="lin" valueType="num">
                                      <p:cBhvr>
                                        <p:cTn id="9" dur="1000" fill="hold"/>
                                        <p:tgtEl>
                                          <p:spTgt spid="19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190"/>
                                        </p:tgtEl>
                                        <p:attrNameLst>
                                          <p:attrName>style.visibility</p:attrName>
                                        </p:attrNameLst>
                                      </p:cBhvr>
                                      <p:to>
                                        <p:strVal val="visible"/>
                                      </p:to>
                                    </p:set>
                                    <p:animEffect transition="in" filter="wipe(up)">
                                      <p:cBhvr>
                                        <p:cTn id="13" dur="500"/>
                                        <p:tgtEl>
                                          <p:spTgt spid="190"/>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89"/>
                                        </p:tgtEl>
                                        <p:attrNameLst>
                                          <p:attrName>style.visibility</p:attrName>
                                        </p:attrNameLst>
                                      </p:cBhvr>
                                      <p:to>
                                        <p:strVal val="visible"/>
                                      </p:to>
                                    </p:set>
                                    <p:animEffect transition="in" filter="wipe(left)">
                                      <p:cBhvr>
                                        <p:cTn id="17" dur="500"/>
                                        <p:tgtEl>
                                          <p:spTgt spid="189"/>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98"/>
                                        </p:tgtEl>
                                        <p:attrNameLst>
                                          <p:attrName>style.visibility</p:attrName>
                                        </p:attrNameLst>
                                      </p:cBhvr>
                                      <p:to>
                                        <p:strVal val="visible"/>
                                      </p:to>
                                    </p:set>
                                    <p:animEffect transition="in" filter="fade">
                                      <p:cBhvr>
                                        <p:cTn id="21" dur="1000"/>
                                        <p:tgtEl>
                                          <p:spTgt spid="198"/>
                                        </p:tgtEl>
                                      </p:cBhvr>
                                    </p:animEffect>
                                    <p:anim calcmode="lin" valueType="num">
                                      <p:cBhvr>
                                        <p:cTn id="22" dur="1000" fill="hold"/>
                                        <p:tgtEl>
                                          <p:spTgt spid="198"/>
                                        </p:tgtEl>
                                        <p:attrNameLst>
                                          <p:attrName>ppt_x</p:attrName>
                                        </p:attrNameLst>
                                      </p:cBhvr>
                                      <p:tavLst>
                                        <p:tav tm="0">
                                          <p:val>
                                            <p:strVal val="#ppt_x"/>
                                          </p:val>
                                        </p:tav>
                                        <p:tav tm="100000">
                                          <p:val>
                                            <p:strVal val="#ppt_x"/>
                                          </p:val>
                                        </p:tav>
                                      </p:tavLst>
                                    </p:anim>
                                    <p:anim calcmode="lin" valueType="num">
                                      <p:cBhvr>
                                        <p:cTn id="23" dur="1000" fill="hold"/>
                                        <p:tgtEl>
                                          <p:spTgt spid="19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01"/>
                                        </p:tgtEl>
                                        <p:attrNameLst>
                                          <p:attrName>style.visibility</p:attrName>
                                        </p:attrNameLst>
                                      </p:cBhvr>
                                      <p:to>
                                        <p:strVal val="visible"/>
                                      </p:to>
                                    </p:set>
                                    <p:animEffect transition="in" filter="fade">
                                      <p:cBhvr>
                                        <p:cTn id="26" dur="1000"/>
                                        <p:tgtEl>
                                          <p:spTgt spid="201"/>
                                        </p:tgtEl>
                                      </p:cBhvr>
                                    </p:animEffect>
                                    <p:anim calcmode="lin" valueType="num">
                                      <p:cBhvr>
                                        <p:cTn id="27" dur="1000" fill="hold"/>
                                        <p:tgtEl>
                                          <p:spTgt spid="201"/>
                                        </p:tgtEl>
                                        <p:attrNameLst>
                                          <p:attrName>ppt_x</p:attrName>
                                        </p:attrNameLst>
                                      </p:cBhvr>
                                      <p:tavLst>
                                        <p:tav tm="0">
                                          <p:val>
                                            <p:strVal val="#ppt_x"/>
                                          </p:val>
                                        </p:tav>
                                        <p:tav tm="100000">
                                          <p:val>
                                            <p:strVal val="#ppt_x"/>
                                          </p:val>
                                        </p:tav>
                                      </p:tavLst>
                                    </p:anim>
                                    <p:anim calcmode="lin" valueType="num">
                                      <p:cBhvr>
                                        <p:cTn id="28" dur="1000" fill="hold"/>
                                        <p:tgtEl>
                                          <p:spTgt spid="201"/>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04"/>
                                        </p:tgtEl>
                                        <p:attrNameLst>
                                          <p:attrName>style.visibility</p:attrName>
                                        </p:attrNameLst>
                                      </p:cBhvr>
                                      <p:to>
                                        <p:strVal val="visible"/>
                                      </p:to>
                                    </p:set>
                                    <p:animEffect transition="in" filter="fade">
                                      <p:cBhvr>
                                        <p:cTn id="31" dur="1000"/>
                                        <p:tgtEl>
                                          <p:spTgt spid="204"/>
                                        </p:tgtEl>
                                      </p:cBhvr>
                                    </p:animEffect>
                                    <p:anim calcmode="lin" valueType="num">
                                      <p:cBhvr>
                                        <p:cTn id="32" dur="1000" fill="hold"/>
                                        <p:tgtEl>
                                          <p:spTgt spid="204"/>
                                        </p:tgtEl>
                                        <p:attrNameLst>
                                          <p:attrName>ppt_x</p:attrName>
                                        </p:attrNameLst>
                                      </p:cBhvr>
                                      <p:tavLst>
                                        <p:tav tm="0">
                                          <p:val>
                                            <p:strVal val="#ppt_x"/>
                                          </p:val>
                                        </p:tav>
                                        <p:tav tm="100000">
                                          <p:val>
                                            <p:strVal val="#ppt_x"/>
                                          </p:val>
                                        </p:tav>
                                      </p:tavLst>
                                    </p:anim>
                                    <p:anim calcmode="lin" valueType="num">
                                      <p:cBhvr>
                                        <p:cTn id="33" dur="1000" fill="hold"/>
                                        <p:tgtEl>
                                          <p:spTgt spid="20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07"/>
                                        </p:tgtEl>
                                        <p:attrNameLst>
                                          <p:attrName>style.visibility</p:attrName>
                                        </p:attrNameLst>
                                      </p:cBhvr>
                                      <p:to>
                                        <p:strVal val="visible"/>
                                      </p:to>
                                    </p:set>
                                    <p:animEffect transition="in" filter="fade">
                                      <p:cBhvr>
                                        <p:cTn id="36" dur="1000"/>
                                        <p:tgtEl>
                                          <p:spTgt spid="207"/>
                                        </p:tgtEl>
                                      </p:cBhvr>
                                    </p:animEffect>
                                    <p:anim calcmode="lin" valueType="num">
                                      <p:cBhvr>
                                        <p:cTn id="37" dur="1000" fill="hold"/>
                                        <p:tgtEl>
                                          <p:spTgt spid="207"/>
                                        </p:tgtEl>
                                        <p:attrNameLst>
                                          <p:attrName>ppt_x</p:attrName>
                                        </p:attrNameLst>
                                      </p:cBhvr>
                                      <p:tavLst>
                                        <p:tav tm="0">
                                          <p:val>
                                            <p:strVal val="#ppt_x"/>
                                          </p:val>
                                        </p:tav>
                                        <p:tav tm="100000">
                                          <p:val>
                                            <p:strVal val="#ppt_x"/>
                                          </p:val>
                                        </p:tav>
                                      </p:tavLst>
                                    </p:anim>
                                    <p:anim calcmode="lin" valueType="num">
                                      <p:cBhvr>
                                        <p:cTn id="38" dur="1000" fill="hold"/>
                                        <p:tgtEl>
                                          <p:spTgt spid="207"/>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91"/>
                                        </p:tgtEl>
                                        <p:attrNameLst>
                                          <p:attrName>style.visibility</p:attrName>
                                        </p:attrNameLst>
                                      </p:cBhvr>
                                      <p:to>
                                        <p:strVal val="visible"/>
                                      </p:to>
                                    </p:set>
                                    <p:animEffect transition="in" filter="fade">
                                      <p:cBhvr>
                                        <p:cTn id="41" dur="1000"/>
                                        <p:tgtEl>
                                          <p:spTgt spid="191"/>
                                        </p:tgtEl>
                                      </p:cBhvr>
                                    </p:animEffect>
                                    <p:anim calcmode="lin" valueType="num">
                                      <p:cBhvr>
                                        <p:cTn id="42" dur="1000" fill="hold"/>
                                        <p:tgtEl>
                                          <p:spTgt spid="191"/>
                                        </p:tgtEl>
                                        <p:attrNameLst>
                                          <p:attrName>ppt_x</p:attrName>
                                        </p:attrNameLst>
                                      </p:cBhvr>
                                      <p:tavLst>
                                        <p:tav tm="0">
                                          <p:val>
                                            <p:strVal val="#ppt_x"/>
                                          </p:val>
                                        </p:tav>
                                        <p:tav tm="100000">
                                          <p:val>
                                            <p:strVal val="#ppt_x"/>
                                          </p:val>
                                        </p:tav>
                                      </p:tavLst>
                                    </p:anim>
                                    <p:anim calcmode="lin" valueType="num">
                                      <p:cBhvr>
                                        <p:cTn id="43" dur="1000" fill="hold"/>
                                        <p:tgtEl>
                                          <p:spTgt spid="19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92"/>
                                        </p:tgtEl>
                                        <p:attrNameLst>
                                          <p:attrName>style.visibility</p:attrName>
                                        </p:attrNameLst>
                                      </p:cBhvr>
                                      <p:to>
                                        <p:strVal val="visible"/>
                                      </p:to>
                                    </p:set>
                                    <p:animEffect transition="in" filter="fade">
                                      <p:cBhvr>
                                        <p:cTn id="46" dur="1000"/>
                                        <p:tgtEl>
                                          <p:spTgt spid="192"/>
                                        </p:tgtEl>
                                      </p:cBhvr>
                                    </p:animEffect>
                                    <p:anim calcmode="lin" valueType="num">
                                      <p:cBhvr>
                                        <p:cTn id="47" dur="1000" fill="hold"/>
                                        <p:tgtEl>
                                          <p:spTgt spid="192"/>
                                        </p:tgtEl>
                                        <p:attrNameLst>
                                          <p:attrName>ppt_x</p:attrName>
                                        </p:attrNameLst>
                                      </p:cBhvr>
                                      <p:tavLst>
                                        <p:tav tm="0">
                                          <p:val>
                                            <p:strVal val="#ppt_x"/>
                                          </p:val>
                                        </p:tav>
                                        <p:tav tm="100000">
                                          <p:val>
                                            <p:strVal val="#ppt_x"/>
                                          </p:val>
                                        </p:tav>
                                      </p:tavLst>
                                    </p:anim>
                                    <p:anim calcmode="lin" valueType="num">
                                      <p:cBhvr>
                                        <p:cTn id="48" dur="1000" fill="hold"/>
                                        <p:tgtEl>
                                          <p:spTgt spid="192"/>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193"/>
                                        </p:tgtEl>
                                        <p:attrNameLst>
                                          <p:attrName>style.visibility</p:attrName>
                                        </p:attrNameLst>
                                      </p:cBhvr>
                                      <p:to>
                                        <p:strVal val="visible"/>
                                      </p:to>
                                    </p:set>
                                    <p:animEffect transition="in" filter="fade">
                                      <p:cBhvr>
                                        <p:cTn id="51" dur="1000"/>
                                        <p:tgtEl>
                                          <p:spTgt spid="193"/>
                                        </p:tgtEl>
                                      </p:cBhvr>
                                    </p:animEffect>
                                    <p:anim calcmode="lin" valueType="num">
                                      <p:cBhvr>
                                        <p:cTn id="52" dur="1000" fill="hold"/>
                                        <p:tgtEl>
                                          <p:spTgt spid="193"/>
                                        </p:tgtEl>
                                        <p:attrNameLst>
                                          <p:attrName>ppt_x</p:attrName>
                                        </p:attrNameLst>
                                      </p:cBhvr>
                                      <p:tavLst>
                                        <p:tav tm="0">
                                          <p:val>
                                            <p:strVal val="#ppt_x"/>
                                          </p:val>
                                        </p:tav>
                                        <p:tav tm="100000">
                                          <p:val>
                                            <p:strVal val="#ppt_x"/>
                                          </p:val>
                                        </p:tav>
                                      </p:tavLst>
                                    </p:anim>
                                    <p:anim calcmode="lin" valueType="num">
                                      <p:cBhvr>
                                        <p:cTn id="53" dur="1000" fill="hold"/>
                                        <p:tgtEl>
                                          <p:spTgt spid="193"/>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194"/>
                                        </p:tgtEl>
                                        <p:attrNameLst>
                                          <p:attrName>style.visibility</p:attrName>
                                        </p:attrNameLst>
                                      </p:cBhvr>
                                      <p:to>
                                        <p:strVal val="visible"/>
                                      </p:to>
                                    </p:set>
                                    <p:animEffect transition="in" filter="fade">
                                      <p:cBhvr>
                                        <p:cTn id="56" dur="1000"/>
                                        <p:tgtEl>
                                          <p:spTgt spid="194"/>
                                        </p:tgtEl>
                                      </p:cBhvr>
                                    </p:animEffect>
                                    <p:anim calcmode="lin" valueType="num">
                                      <p:cBhvr>
                                        <p:cTn id="57" dur="1000" fill="hold"/>
                                        <p:tgtEl>
                                          <p:spTgt spid="194"/>
                                        </p:tgtEl>
                                        <p:attrNameLst>
                                          <p:attrName>ppt_x</p:attrName>
                                        </p:attrNameLst>
                                      </p:cBhvr>
                                      <p:tavLst>
                                        <p:tav tm="0">
                                          <p:val>
                                            <p:strVal val="#ppt_x"/>
                                          </p:val>
                                        </p:tav>
                                        <p:tav tm="100000">
                                          <p:val>
                                            <p:strVal val="#ppt_x"/>
                                          </p:val>
                                        </p:tav>
                                      </p:tavLst>
                                    </p:anim>
                                    <p:anim calcmode="lin" valueType="num">
                                      <p:cBhvr>
                                        <p:cTn id="58" dur="1000" fill="hold"/>
                                        <p:tgtEl>
                                          <p:spTgt spid="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bldLvl="0" animBg="1"/>
      <p:bldP spid="191" grpId="0"/>
      <p:bldP spid="192" grpId="0"/>
      <p:bldP spid="193" grpId="0"/>
      <p:bldP spid="19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矩形 84"/>
          <p:cNvSpPr/>
          <p:nvPr/>
        </p:nvSpPr>
        <p:spPr>
          <a:xfrm>
            <a:off x="3617595" y="347345"/>
            <a:ext cx="4964430"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lumMod val="65000"/>
                    <a:lumOff val="35000"/>
                  </a:schemeClr>
                </a:solidFill>
                <a:latin typeface="华文中宋" panose="02010600040101010101" charset="-122"/>
                <a:ea typeface="华文中宋" panose="02010600040101010101" charset="-122"/>
              </a:rPr>
              <a:t>单击此处添加标题  </a:t>
            </a:r>
          </a:p>
          <a:p>
            <a:pPr algn="ctr"/>
            <a:r>
              <a:rPr lang="en-US" altLang="zh-CN" sz="1400" dirty="0">
                <a:solidFill>
                  <a:schemeClr val="tx1">
                    <a:lumMod val="65000"/>
                    <a:lumOff val="35000"/>
                  </a:schemeClr>
                </a:solidFill>
                <a:latin typeface="华文中宋" panose="02010600040101010101" charset="-122"/>
                <a:ea typeface="华文中宋" panose="02010600040101010101" charset="-122"/>
              </a:rPr>
              <a:t>Click here to add a title</a:t>
            </a:r>
          </a:p>
        </p:txBody>
      </p:sp>
      <p:sp>
        <p:nvSpPr>
          <p:cNvPr id="67" name="Oval 22"/>
          <p:cNvSpPr>
            <a:spLocks noChangeArrowheads="1"/>
          </p:cNvSpPr>
          <p:nvPr/>
        </p:nvSpPr>
        <p:spPr bwMode="auto">
          <a:xfrm>
            <a:off x="5042217" y="1403332"/>
            <a:ext cx="1302980" cy="1302141"/>
          </a:xfrm>
          <a:prstGeom prst="ellipse">
            <a:avLst/>
          </a:prstGeom>
          <a:solidFill>
            <a:srgbClr val="BBB0AC"/>
          </a:solidFill>
          <a:ln>
            <a:noFill/>
          </a:ln>
        </p:spPr>
        <p:txBody>
          <a:bodyPr vert="horz" wrap="square" lIns="75490" tIns="37746" rIns="75490" bIns="37746" numCol="1" anchor="ctr" anchorCtr="0" compatLnSpc="1"/>
          <a:lstStyle/>
          <a:p>
            <a:pPr algn="ctr"/>
            <a:r>
              <a:rPr lang="zh-CN" altLang="en-US" sz="2000" b="1" dirty="0">
                <a:solidFill>
                  <a:schemeClr val="bg1"/>
                </a:solidFill>
                <a:latin typeface="微软雅黑" panose="020B0503020204020204" charset="-122"/>
                <a:ea typeface="微软雅黑" panose="020B0503020204020204" charset="-122"/>
              </a:rPr>
              <a:t>主要</a:t>
            </a:r>
            <a:endParaRPr lang="en-US" altLang="zh-CN" sz="2000" b="1" dirty="0">
              <a:solidFill>
                <a:schemeClr val="bg1"/>
              </a:solidFill>
              <a:latin typeface="微软雅黑" panose="020B0503020204020204" charset="-122"/>
              <a:ea typeface="微软雅黑" panose="020B0503020204020204" charset="-122"/>
            </a:endParaRPr>
          </a:p>
          <a:p>
            <a:pPr algn="ctr"/>
            <a:r>
              <a:rPr lang="zh-CN" altLang="en-US" sz="2800" b="1" dirty="0">
                <a:solidFill>
                  <a:schemeClr val="bg1"/>
                </a:solidFill>
                <a:latin typeface="微软雅黑" panose="020B0503020204020204" charset="-122"/>
                <a:ea typeface="微软雅黑" panose="020B0503020204020204" charset="-122"/>
              </a:rPr>
              <a:t>创新</a:t>
            </a:r>
            <a:endParaRPr lang="zh-CN" altLang="en-US" sz="2800" b="1" baseline="-3000" dirty="0">
              <a:solidFill>
                <a:schemeClr val="bg1"/>
              </a:solidFill>
              <a:latin typeface="微软雅黑" panose="020B0503020204020204" charset="-122"/>
              <a:ea typeface="微软雅黑" panose="020B0503020204020204" charset="-122"/>
            </a:endParaRPr>
          </a:p>
        </p:txBody>
      </p:sp>
      <p:sp>
        <p:nvSpPr>
          <p:cNvPr id="68" name="Line 23"/>
          <p:cNvSpPr>
            <a:spLocks noChangeShapeType="1"/>
          </p:cNvSpPr>
          <p:nvPr/>
        </p:nvSpPr>
        <p:spPr bwMode="auto">
          <a:xfrm flipH="1">
            <a:off x="1879274" y="2056051"/>
            <a:ext cx="3162941" cy="0"/>
          </a:xfrm>
          <a:prstGeom prst="line">
            <a:avLst/>
          </a:prstGeom>
          <a:noFill/>
          <a:ln w="5" cap="flat">
            <a:solidFill>
              <a:srgbClr val="BBB0AC"/>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75490" tIns="37746" rIns="75490" bIns="37746" numCol="1" anchor="t" anchorCtr="0" compatLnSpc="1"/>
          <a:lstStyle/>
          <a:p>
            <a:endParaRPr lang="zh-CN" altLang="en-US" sz="2400">
              <a:solidFill>
                <a:schemeClr val="tx1">
                  <a:lumMod val="75000"/>
                  <a:lumOff val="25000"/>
                </a:schemeClr>
              </a:solidFill>
            </a:endParaRPr>
          </a:p>
        </p:txBody>
      </p:sp>
      <p:sp>
        <p:nvSpPr>
          <p:cNvPr id="69" name="Freeform 24"/>
          <p:cNvSpPr>
            <a:spLocks noEditPoints="1"/>
          </p:cNvSpPr>
          <p:nvPr/>
        </p:nvSpPr>
        <p:spPr bwMode="auto">
          <a:xfrm>
            <a:off x="4086477" y="1878039"/>
            <a:ext cx="367084" cy="365919"/>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rgbClr val="BBB0AC"/>
          </a:solidFill>
          <a:ln>
            <a:noFill/>
          </a:ln>
        </p:spPr>
        <p:txBody>
          <a:bodyPr vert="horz" wrap="square" lIns="75490" tIns="37746" rIns="75490" bIns="37746" numCol="1" anchor="t" anchorCtr="0" compatLnSpc="1"/>
          <a:lstStyle/>
          <a:p>
            <a:endParaRPr lang="zh-CN" altLang="en-US" sz="2400">
              <a:solidFill>
                <a:schemeClr val="tx1">
                  <a:lumMod val="75000"/>
                  <a:lumOff val="25000"/>
                </a:schemeClr>
              </a:solidFill>
            </a:endParaRPr>
          </a:p>
        </p:txBody>
      </p:sp>
      <p:sp>
        <p:nvSpPr>
          <p:cNvPr id="70" name="Freeform 25"/>
          <p:cNvSpPr>
            <a:spLocks noEditPoints="1"/>
          </p:cNvSpPr>
          <p:nvPr/>
        </p:nvSpPr>
        <p:spPr bwMode="auto">
          <a:xfrm>
            <a:off x="3226642" y="1878039"/>
            <a:ext cx="370391" cy="365919"/>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rgbClr val="BBB0AC"/>
          </a:solidFill>
          <a:ln>
            <a:noFill/>
          </a:ln>
        </p:spPr>
        <p:txBody>
          <a:bodyPr vert="horz" wrap="square" lIns="75490" tIns="37746" rIns="75490" bIns="37746" numCol="1" anchor="t" anchorCtr="0" compatLnSpc="1"/>
          <a:lstStyle/>
          <a:p>
            <a:endParaRPr lang="zh-CN" altLang="en-US" sz="2400">
              <a:solidFill>
                <a:schemeClr val="tx1">
                  <a:lumMod val="75000"/>
                  <a:lumOff val="25000"/>
                </a:schemeClr>
              </a:solidFill>
            </a:endParaRPr>
          </a:p>
        </p:txBody>
      </p:sp>
      <p:sp>
        <p:nvSpPr>
          <p:cNvPr id="71" name="Freeform 26"/>
          <p:cNvSpPr>
            <a:spLocks noEditPoints="1"/>
          </p:cNvSpPr>
          <p:nvPr/>
        </p:nvSpPr>
        <p:spPr bwMode="auto">
          <a:xfrm>
            <a:off x="2370116" y="1878039"/>
            <a:ext cx="373697" cy="365919"/>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rgbClr val="BBB0AC"/>
          </a:solidFill>
          <a:ln>
            <a:noFill/>
          </a:ln>
        </p:spPr>
        <p:txBody>
          <a:bodyPr vert="horz" wrap="square" lIns="75490" tIns="37746" rIns="75490" bIns="37746" numCol="1" anchor="t" anchorCtr="0" compatLnSpc="1"/>
          <a:lstStyle/>
          <a:p>
            <a:endParaRPr lang="zh-CN" altLang="en-US" sz="2400">
              <a:solidFill>
                <a:schemeClr val="tx1">
                  <a:lumMod val="75000"/>
                  <a:lumOff val="25000"/>
                </a:schemeClr>
              </a:solidFill>
            </a:endParaRPr>
          </a:p>
        </p:txBody>
      </p:sp>
      <p:sp>
        <p:nvSpPr>
          <p:cNvPr id="72" name="Freeform 27"/>
          <p:cNvSpPr/>
          <p:nvPr/>
        </p:nvSpPr>
        <p:spPr bwMode="auto">
          <a:xfrm>
            <a:off x="4195608" y="2158245"/>
            <a:ext cx="1742819" cy="1480155"/>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rgbClr val="BCB7B3"/>
          </a:solidFill>
          <a:ln>
            <a:noFill/>
          </a:ln>
        </p:spPr>
        <p:txBody>
          <a:bodyPr vert="horz" wrap="square" lIns="75490" tIns="37746" rIns="75490" bIns="37746" numCol="1" anchor="t" anchorCtr="0" compatLnSpc="1"/>
          <a:lstStyle/>
          <a:p>
            <a:endParaRPr lang="zh-CN" altLang="en-US" sz="2400">
              <a:solidFill>
                <a:schemeClr val="tx1">
                  <a:lumMod val="75000"/>
                  <a:lumOff val="25000"/>
                </a:schemeClr>
              </a:solidFill>
            </a:endParaRPr>
          </a:p>
        </p:txBody>
      </p:sp>
      <p:sp>
        <p:nvSpPr>
          <p:cNvPr id="73" name="Freeform 28"/>
          <p:cNvSpPr/>
          <p:nvPr/>
        </p:nvSpPr>
        <p:spPr bwMode="auto">
          <a:xfrm>
            <a:off x="3312626" y="2158245"/>
            <a:ext cx="2625803" cy="2360336"/>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rgbClr val="BCB7B3"/>
          </a:solidFill>
          <a:ln>
            <a:noFill/>
          </a:ln>
        </p:spPr>
        <p:txBody>
          <a:bodyPr vert="horz" wrap="square" lIns="75490" tIns="37746" rIns="75490" bIns="37746" numCol="1" anchor="t" anchorCtr="0" compatLnSpc="1"/>
          <a:lstStyle/>
          <a:p>
            <a:endParaRPr lang="zh-CN" altLang="en-US" sz="2400">
              <a:solidFill>
                <a:schemeClr val="tx1">
                  <a:lumMod val="75000"/>
                  <a:lumOff val="25000"/>
                </a:schemeClr>
              </a:solidFill>
            </a:endParaRPr>
          </a:p>
        </p:txBody>
      </p:sp>
      <p:sp>
        <p:nvSpPr>
          <p:cNvPr id="74" name="Freeform 29"/>
          <p:cNvSpPr/>
          <p:nvPr/>
        </p:nvSpPr>
        <p:spPr bwMode="auto">
          <a:xfrm>
            <a:off x="2456100" y="2158245"/>
            <a:ext cx="3482331" cy="3217441"/>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rgbClr val="BCB7B3"/>
          </a:solidFill>
          <a:ln>
            <a:noFill/>
          </a:ln>
        </p:spPr>
        <p:txBody>
          <a:bodyPr vert="horz" wrap="square" lIns="75490" tIns="37746" rIns="75490" bIns="37746" numCol="1" anchor="t" anchorCtr="0" compatLnSpc="1"/>
          <a:lstStyle/>
          <a:p>
            <a:endParaRPr lang="zh-CN" altLang="en-US" sz="2400">
              <a:solidFill>
                <a:schemeClr val="tx1">
                  <a:lumMod val="75000"/>
                  <a:lumOff val="25000"/>
                </a:schemeClr>
              </a:solidFill>
            </a:endParaRPr>
          </a:p>
        </p:txBody>
      </p:sp>
      <p:sp>
        <p:nvSpPr>
          <p:cNvPr id="75" name="TextBox 74"/>
          <p:cNvSpPr txBox="1"/>
          <p:nvPr/>
        </p:nvSpPr>
        <p:spPr>
          <a:xfrm>
            <a:off x="5999862" y="3002399"/>
            <a:ext cx="555625" cy="815340"/>
          </a:xfrm>
          <a:prstGeom prst="rect">
            <a:avLst/>
          </a:prstGeom>
          <a:noFill/>
        </p:spPr>
        <p:txBody>
          <a:bodyPr wrap="none" lIns="75490" tIns="37746" rIns="75490" bIns="37746" rtlCol="0" anchor="ctr">
            <a:spAutoFit/>
          </a:bodyPr>
          <a:lstStyle/>
          <a:p>
            <a:r>
              <a:rPr lang="en-US" altLang="zh-CN" sz="4535" dirty="0">
                <a:solidFill>
                  <a:schemeClr val="tx1">
                    <a:lumMod val="75000"/>
                    <a:lumOff val="25000"/>
                  </a:schemeClr>
                </a:solidFill>
                <a:latin typeface="微软雅黑" panose="020B0503020204020204" charset="-122"/>
                <a:ea typeface="微软雅黑" panose="020B0503020204020204" charset="-122"/>
              </a:rPr>
              <a:t>A</a:t>
            </a:r>
          </a:p>
        </p:txBody>
      </p:sp>
      <p:sp>
        <p:nvSpPr>
          <p:cNvPr id="76" name="TextBox 75"/>
          <p:cNvSpPr txBox="1"/>
          <p:nvPr/>
        </p:nvSpPr>
        <p:spPr>
          <a:xfrm>
            <a:off x="5999864" y="3864655"/>
            <a:ext cx="511810" cy="815340"/>
          </a:xfrm>
          <a:prstGeom prst="rect">
            <a:avLst/>
          </a:prstGeom>
          <a:noFill/>
        </p:spPr>
        <p:txBody>
          <a:bodyPr wrap="none" lIns="75490" tIns="37746" rIns="75490" bIns="37746" rtlCol="0" anchor="ctr">
            <a:spAutoFit/>
          </a:bodyPr>
          <a:lstStyle/>
          <a:p>
            <a:r>
              <a:rPr lang="en-US" altLang="zh-CN" sz="4535" dirty="0">
                <a:solidFill>
                  <a:schemeClr val="tx1">
                    <a:lumMod val="75000"/>
                    <a:lumOff val="25000"/>
                  </a:schemeClr>
                </a:solidFill>
                <a:latin typeface="微软雅黑" panose="020B0503020204020204" charset="-122"/>
                <a:ea typeface="微软雅黑" panose="020B0503020204020204" charset="-122"/>
              </a:rPr>
              <a:t>B</a:t>
            </a:r>
          </a:p>
        </p:txBody>
      </p:sp>
      <p:sp>
        <p:nvSpPr>
          <p:cNvPr id="77" name="TextBox 76"/>
          <p:cNvSpPr txBox="1"/>
          <p:nvPr/>
        </p:nvSpPr>
        <p:spPr>
          <a:xfrm>
            <a:off x="5999862" y="4755004"/>
            <a:ext cx="535305" cy="815340"/>
          </a:xfrm>
          <a:prstGeom prst="rect">
            <a:avLst/>
          </a:prstGeom>
          <a:noFill/>
        </p:spPr>
        <p:txBody>
          <a:bodyPr wrap="none" lIns="75490" tIns="37746" rIns="75490" bIns="37746" rtlCol="0" anchor="ctr">
            <a:spAutoFit/>
          </a:bodyPr>
          <a:lstStyle/>
          <a:p>
            <a:r>
              <a:rPr lang="en-US" altLang="zh-CN" sz="4535" dirty="0">
                <a:solidFill>
                  <a:schemeClr val="tx1">
                    <a:lumMod val="75000"/>
                    <a:lumOff val="25000"/>
                  </a:schemeClr>
                </a:solidFill>
                <a:latin typeface="微软雅黑" panose="020B0503020204020204" charset="-122"/>
                <a:ea typeface="微软雅黑" panose="020B0503020204020204" charset="-122"/>
              </a:rPr>
              <a:t>C</a:t>
            </a:r>
          </a:p>
        </p:txBody>
      </p:sp>
      <p:sp>
        <p:nvSpPr>
          <p:cNvPr id="78" name="TextBox 77"/>
          <p:cNvSpPr txBox="1"/>
          <p:nvPr/>
        </p:nvSpPr>
        <p:spPr>
          <a:xfrm>
            <a:off x="6642922" y="3071948"/>
            <a:ext cx="3878125" cy="808355"/>
          </a:xfrm>
          <a:prstGeom prst="rect">
            <a:avLst/>
          </a:prstGeom>
          <a:noFill/>
        </p:spPr>
        <p:txBody>
          <a:bodyPr wrap="square" lIns="75490" tIns="37746" rIns="75490" bIns="37746" rtlCol="0">
            <a:spAutoFit/>
          </a:bodyPr>
          <a:lstStyle/>
          <a:p>
            <a:pPr>
              <a:lnSpc>
                <a:spcPct val="120000"/>
              </a:lnSpc>
              <a:spcBef>
                <a:spcPct val="0"/>
              </a:spcBef>
              <a:buNone/>
            </a:pPr>
            <a:r>
              <a:rPr lang="zh-CN" altLang="en-US" sz="1335"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a:t>
            </a:r>
            <a:r>
              <a:rPr lang="zh-CN" altLang="en-US" sz="1335"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在此录入上述图表的综合描述说明。</a:t>
            </a:r>
          </a:p>
        </p:txBody>
      </p:sp>
      <p:sp>
        <p:nvSpPr>
          <p:cNvPr id="79" name="TextBox 78"/>
          <p:cNvSpPr txBox="1"/>
          <p:nvPr/>
        </p:nvSpPr>
        <p:spPr>
          <a:xfrm>
            <a:off x="6642922" y="3990903"/>
            <a:ext cx="3878125" cy="808355"/>
          </a:xfrm>
          <a:prstGeom prst="rect">
            <a:avLst/>
          </a:prstGeom>
          <a:noFill/>
        </p:spPr>
        <p:txBody>
          <a:bodyPr wrap="square" lIns="75490" tIns="37746" rIns="75490" bIns="37746" rtlCol="0">
            <a:spAutoFit/>
          </a:bodyPr>
          <a:lstStyle/>
          <a:p>
            <a:pPr>
              <a:lnSpc>
                <a:spcPct val="120000"/>
              </a:lnSpc>
              <a:spcBef>
                <a:spcPct val="0"/>
              </a:spcBef>
              <a:buNone/>
            </a:pPr>
            <a:r>
              <a:rPr lang="zh-CN" altLang="en-US" sz="1335"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a:t>
            </a:r>
            <a:r>
              <a:rPr lang="zh-CN" altLang="en-US" sz="1335"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在此录入上述图表的综合描述说明。</a:t>
            </a:r>
          </a:p>
        </p:txBody>
      </p:sp>
      <p:sp>
        <p:nvSpPr>
          <p:cNvPr id="80" name="TextBox 79"/>
          <p:cNvSpPr txBox="1"/>
          <p:nvPr/>
        </p:nvSpPr>
        <p:spPr>
          <a:xfrm>
            <a:off x="6642922" y="4890924"/>
            <a:ext cx="3878125" cy="808355"/>
          </a:xfrm>
          <a:prstGeom prst="rect">
            <a:avLst/>
          </a:prstGeom>
          <a:noFill/>
        </p:spPr>
        <p:txBody>
          <a:bodyPr wrap="square" lIns="75490" tIns="37746" rIns="75490" bIns="37746" rtlCol="0">
            <a:spAutoFit/>
          </a:bodyPr>
          <a:lstStyle/>
          <a:p>
            <a:pPr>
              <a:lnSpc>
                <a:spcPct val="120000"/>
              </a:lnSpc>
            </a:pPr>
            <a:r>
              <a:rPr lang="zh-CN" altLang="en-US" sz="1335"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a:t>
            </a:r>
            <a:r>
              <a:rPr lang="zh-CN" altLang="en-US" sz="1335"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在此录入上述图表的综合描述说明。</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Effect transition="in" filter="fade">
                                      <p:cBhvr>
                                        <p:cTn id="9" dur="500"/>
                                        <p:tgtEl>
                                          <p:spTgt spid="67"/>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wipe(right)">
                                      <p:cBhvr>
                                        <p:cTn id="13" dur="500"/>
                                        <p:tgtEl>
                                          <p:spTgt spid="68"/>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p:cTn id="17" dur="500" fill="hold"/>
                                        <p:tgtEl>
                                          <p:spTgt spid="69"/>
                                        </p:tgtEl>
                                        <p:attrNameLst>
                                          <p:attrName>ppt_w</p:attrName>
                                        </p:attrNameLst>
                                      </p:cBhvr>
                                      <p:tavLst>
                                        <p:tav tm="0">
                                          <p:val>
                                            <p:fltVal val="0"/>
                                          </p:val>
                                        </p:tav>
                                        <p:tav tm="100000">
                                          <p:val>
                                            <p:strVal val="#ppt_w"/>
                                          </p:val>
                                        </p:tav>
                                      </p:tavLst>
                                    </p:anim>
                                    <p:anim calcmode="lin" valueType="num">
                                      <p:cBhvr>
                                        <p:cTn id="18" dur="500" fill="hold"/>
                                        <p:tgtEl>
                                          <p:spTgt spid="69"/>
                                        </p:tgtEl>
                                        <p:attrNameLst>
                                          <p:attrName>ppt_h</p:attrName>
                                        </p:attrNameLst>
                                      </p:cBhvr>
                                      <p:tavLst>
                                        <p:tav tm="0">
                                          <p:val>
                                            <p:fltVal val="0"/>
                                          </p:val>
                                        </p:tav>
                                        <p:tav tm="100000">
                                          <p:val>
                                            <p:strVal val="#ppt_h"/>
                                          </p:val>
                                        </p:tav>
                                      </p:tavLst>
                                    </p:anim>
                                    <p:anim calcmode="lin" valueType="num">
                                      <p:cBhvr>
                                        <p:cTn id="19" dur="500" fill="hold"/>
                                        <p:tgtEl>
                                          <p:spTgt spid="69"/>
                                        </p:tgtEl>
                                        <p:attrNameLst>
                                          <p:attrName>style.rotation</p:attrName>
                                        </p:attrNameLst>
                                      </p:cBhvr>
                                      <p:tavLst>
                                        <p:tav tm="0">
                                          <p:val>
                                            <p:fltVal val="360"/>
                                          </p:val>
                                        </p:tav>
                                        <p:tav tm="100000">
                                          <p:val>
                                            <p:fltVal val="0"/>
                                          </p:val>
                                        </p:tav>
                                      </p:tavLst>
                                    </p:anim>
                                    <p:animEffect transition="in" filter="fade">
                                      <p:cBhvr>
                                        <p:cTn id="20" dur="500"/>
                                        <p:tgtEl>
                                          <p:spTgt spid="69"/>
                                        </p:tgtEl>
                                      </p:cBhvr>
                                    </p:animEffect>
                                  </p:childTnLst>
                                </p:cTn>
                              </p:par>
                              <p:par>
                                <p:cTn id="21" presetID="49" presetClass="entr" presetSubtype="0" decel="100000" fill="hold" grpId="0" nodeType="withEffect">
                                  <p:stCondLst>
                                    <p:cond delay="200"/>
                                  </p:stCondLst>
                                  <p:childTnLst>
                                    <p:set>
                                      <p:cBhvr>
                                        <p:cTn id="22" dur="1" fill="hold">
                                          <p:stCondLst>
                                            <p:cond delay="0"/>
                                          </p:stCondLst>
                                        </p:cTn>
                                        <p:tgtEl>
                                          <p:spTgt spid="70"/>
                                        </p:tgtEl>
                                        <p:attrNameLst>
                                          <p:attrName>style.visibility</p:attrName>
                                        </p:attrNameLst>
                                      </p:cBhvr>
                                      <p:to>
                                        <p:strVal val="visible"/>
                                      </p:to>
                                    </p:set>
                                    <p:anim calcmode="lin" valueType="num">
                                      <p:cBhvr>
                                        <p:cTn id="23" dur="500" fill="hold"/>
                                        <p:tgtEl>
                                          <p:spTgt spid="70"/>
                                        </p:tgtEl>
                                        <p:attrNameLst>
                                          <p:attrName>ppt_w</p:attrName>
                                        </p:attrNameLst>
                                      </p:cBhvr>
                                      <p:tavLst>
                                        <p:tav tm="0">
                                          <p:val>
                                            <p:fltVal val="0"/>
                                          </p:val>
                                        </p:tav>
                                        <p:tav tm="100000">
                                          <p:val>
                                            <p:strVal val="#ppt_w"/>
                                          </p:val>
                                        </p:tav>
                                      </p:tavLst>
                                    </p:anim>
                                    <p:anim calcmode="lin" valueType="num">
                                      <p:cBhvr>
                                        <p:cTn id="24" dur="500" fill="hold"/>
                                        <p:tgtEl>
                                          <p:spTgt spid="70"/>
                                        </p:tgtEl>
                                        <p:attrNameLst>
                                          <p:attrName>ppt_h</p:attrName>
                                        </p:attrNameLst>
                                      </p:cBhvr>
                                      <p:tavLst>
                                        <p:tav tm="0">
                                          <p:val>
                                            <p:fltVal val="0"/>
                                          </p:val>
                                        </p:tav>
                                        <p:tav tm="100000">
                                          <p:val>
                                            <p:strVal val="#ppt_h"/>
                                          </p:val>
                                        </p:tav>
                                      </p:tavLst>
                                    </p:anim>
                                    <p:anim calcmode="lin" valueType="num">
                                      <p:cBhvr>
                                        <p:cTn id="25" dur="500" fill="hold"/>
                                        <p:tgtEl>
                                          <p:spTgt spid="70"/>
                                        </p:tgtEl>
                                        <p:attrNameLst>
                                          <p:attrName>style.rotation</p:attrName>
                                        </p:attrNameLst>
                                      </p:cBhvr>
                                      <p:tavLst>
                                        <p:tav tm="0">
                                          <p:val>
                                            <p:fltVal val="360"/>
                                          </p:val>
                                        </p:tav>
                                        <p:tav tm="100000">
                                          <p:val>
                                            <p:fltVal val="0"/>
                                          </p:val>
                                        </p:tav>
                                      </p:tavLst>
                                    </p:anim>
                                    <p:animEffect transition="in" filter="fade">
                                      <p:cBhvr>
                                        <p:cTn id="26" dur="500"/>
                                        <p:tgtEl>
                                          <p:spTgt spid="70"/>
                                        </p:tgtEl>
                                      </p:cBhvr>
                                    </p:animEffect>
                                  </p:childTnLst>
                                </p:cTn>
                              </p:par>
                              <p:par>
                                <p:cTn id="27" presetID="49" presetClass="entr" presetSubtype="0" decel="100000" fill="hold" grpId="0" nodeType="withEffect">
                                  <p:stCondLst>
                                    <p:cond delay="40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 calcmode="lin" valueType="num">
                                      <p:cBhvr>
                                        <p:cTn id="31" dur="500" fill="hold"/>
                                        <p:tgtEl>
                                          <p:spTgt spid="71"/>
                                        </p:tgtEl>
                                        <p:attrNameLst>
                                          <p:attrName>style.rotation</p:attrName>
                                        </p:attrNameLst>
                                      </p:cBhvr>
                                      <p:tavLst>
                                        <p:tav tm="0">
                                          <p:val>
                                            <p:fltVal val="360"/>
                                          </p:val>
                                        </p:tav>
                                        <p:tav tm="100000">
                                          <p:val>
                                            <p:fltVal val="0"/>
                                          </p:val>
                                        </p:tav>
                                      </p:tavLst>
                                    </p:anim>
                                    <p:animEffect transition="in" filter="fade">
                                      <p:cBhvr>
                                        <p:cTn id="32" dur="500"/>
                                        <p:tgtEl>
                                          <p:spTgt spid="71"/>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Effect transition="in" filter="wipe(left)">
                                      <p:cBhvr>
                                        <p:cTn id="36" dur="500"/>
                                        <p:tgtEl>
                                          <p:spTgt spid="72"/>
                                        </p:tgtEl>
                                      </p:cBhvr>
                                    </p:animEffect>
                                  </p:childTnLst>
                                </p:cTn>
                              </p:par>
                            </p:childTnLst>
                          </p:cTn>
                        </p:par>
                        <p:par>
                          <p:cTn id="37" fill="hold">
                            <p:stCondLst>
                              <p:cond delay="2000"/>
                            </p:stCondLst>
                            <p:childTnLst>
                              <p:par>
                                <p:cTn id="38" presetID="45" presetClass="entr" presetSubtype="0"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fade">
                                      <p:cBhvr>
                                        <p:cTn id="40" dur="500"/>
                                        <p:tgtEl>
                                          <p:spTgt spid="75"/>
                                        </p:tgtEl>
                                      </p:cBhvr>
                                    </p:animEffect>
                                    <p:anim calcmode="lin" valueType="num">
                                      <p:cBhvr>
                                        <p:cTn id="41" dur="500" fill="hold"/>
                                        <p:tgtEl>
                                          <p:spTgt spid="75"/>
                                        </p:tgtEl>
                                        <p:attrNameLst>
                                          <p:attrName>ppt_w</p:attrName>
                                        </p:attrNameLst>
                                      </p:cBhvr>
                                      <p:tavLst>
                                        <p:tav tm="0" fmla="#ppt_w*sin(2.5*pi*$)">
                                          <p:val>
                                            <p:fltVal val="0"/>
                                          </p:val>
                                        </p:tav>
                                        <p:tav tm="100000">
                                          <p:val>
                                            <p:fltVal val="1"/>
                                          </p:val>
                                        </p:tav>
                                      </p:tavLst>
                                    </p:anim>
                                    <p:anim calcmode="lin" valueType="num">
                                      <p:cBhvr>
                                        <p:cTn id="42" dur="500" fill="hold"/>
                                        <p:tgtEl>
                                          <p:spTgt spid="75"/>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left)">
                                      <p:cBhvr>
                                        <p:cTn id="45" dur="500"/>
                                        <p:tgtEl>
                                          <p:spTgt spid="78"/>
                                        </p:tgtEl>
                                      </p:cBhvr>
                                    </p:animEffect>
                                  </p:childTnLst>
                                </p:cTn>
                              </p:par>
                            </p:childTnLst>
                          </p:cTn>
                        </p:par>
                        <p:par>
                          <p:cTn id="46" fill="hold">
                            <p:stCondLst>
                              <p:cond delay="2500"/>
                            </p:stCondLst>
                            <p:childTnLst>
                              <p:par>
                                <p:cTn id="47" presetID="22" presetClass="entr" presetSubtype="8" fill="hold" grpId="0" nodeType="after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wipe(left)">
                                      <p:cBhvr>
                                        <p:cTn id="49" dur="500"/>
                                        <p:tgtEl>
                                          <p:spTgt spid="73"/>
                                        </p:tgtEl>
                                      </p:cBhvr>
                                    </p:animEffect>
                                  </p:childTnLst>
                                </p:cTn>
                              </p:par>
                            </p:childTnLst>
                          </p:cTn>
                        </p:par>
                        <p:par>
                          <p:cTn id="50" fill="hold">
                            <p:stCondLst>
                              <p:cond delay="3000"/>
                            </p:stCondLst>
                            <p:childTnLst>
                              <p:par>
                                <p:cTn id="51" presetID="45" presetClass="entr" presetSubtype="0" fill="hold" grpId="0"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fade">
                                      <p:cBhvr>
                                        <p:cTn id="53" dur="500"/>
                                        <p:tgtEl>
                                          <p:spTgt spid="76"/>
                                        </p:tgtEl>
                                      </p:cBhvr>
                                    </p:animEffect>
                                    <p:anim calcmode="lin" valueType="num">
                                      <p:cBhvr>
                                        <p:cTn id="54" dur="500" fill="hold"/>
                                        <p:tgtEl>
                                          <p:spTgt spid="76"/>
                                        </p:tgtEl>
                                        <p:attrNameLst>
                                          <p:attrName>ppt_w</p:attrName>
                                        </p:attrNameLst>
                                      </p:cBhvr>
                                      <p:tavLst>
                                        <p:tav tm="0" fmla="#ppt_w*sin(2.5*pi*$)">
                                          <p:val>
                                            <p:fltVal val="0"/>
                                          </p:val>
                                        </p:tav>
                                        <p:tav tm="100000">
                                          <p:val>
                                            <p:fltVal val="1"/>
                                          </p:val>
                                        </p:tav>
                                      </p:tavLst>
                                    </p:anim>
                                    <p:anim calcmode="lin" valueType="num">
                                      <p:cBhvr>
                                        <p:cTn id="55" dur="500" fill="hold"/>
                                        <p:tgtEl>
                                          <p:spTgt spid="76"/>
                                        </p:tgtEl>
                                        <p:attrNameLst>
                                          <p:attrName>ppt_h</p:attrName>
                                        </p:attrNameLst>
                                      </p:cBhvr>
                                      <p:tavLst>
                                        <p:tav tm="0">
                                          <p:val>
                                            <p:strVal val="#ppt_h"/>
                                          </p:val>
                                        </p:tav>
                                        <p:tav tm="100000">
                                          <p:val>
                                            <p:strVal val="#ppt_h"/>
                                          </p:val>
                                        </p:tav>
                                      </p:tavLst>
                                    </p:anim>
                                  </p:childTnLst>
                                </p:cTn>
                              </p:par>
                              <p:par>
                                <p:cTn id="56" presetID="22" presetClass="entr" presetSubtype="8" fill="hold" grpId="0" nodeType="withEffect">
                                  <p:stCondLst>
                                    <p:cond delay="0"/>
                                  </p:stCondLst>
                                  <p:childTnLst>
                                    <p:set>
                                      <p:cBhvr>
                                        <p:cTn id="57" dur="1" fill="hold">
                                          <p:stCondLst>
                                            <p:cond delay="0"/>
                                          </p:stCondLst>
                                        </p:cTn>
                                        <p:tgtEl>
                                          <p:spTgt spid="79"/>
                                        </p:tgtEl>
                                        <p:attrNameLst>
                                          <p:attrName>style.visibility</p:attrName>
                                        </p:attrNameLst>
                                      </p:cBhvr>
                                      <p:to>
                                        <p:strVal val="visible"/>
                                      </p:to>
                                    </p:set>
                                    <p:animEffect transition="in" filter="wipe(left)">
                                      <p:cBhvr>
                                        <p:cTn id="58" dur="500"/>
                                        <p:tgtEl>
                                          <p:spTgt spid="79"/>
                                        </p:tgtEl>
                                      </p:cBhvr>
                                    </p:animEffect>
                                  </p:childTnLst>
                                </p:cTn>
                              </p:par>
                            </p:childTnLst>
                          </p:cTn>
                        </p:par>
                        <p:par>
                          <p:cTn id="59" fill="hold">
                            <p:stCondLst>
                              <p:cond delay="3500"/>
                            </p:stCondLst>
                            <p:childTnLst>
                              <p:par>
                                <p:cTn id="60" presetID="22" presetClass="entr" presetSubtype="8" fill="hold" grpId="0" nodeType="afterEffect">
                                  <p:stCondLst>
                                    <p:cond delay="0"/>
                                  </p:stCondLst>
                                  <p:childTnLst>
                                    <p:set>
                                      <p:cBhvr>
                                        <p:cTn id="61" dur="1" fill="hold">
                                          <p:stCondLst>
                                            <p:cond delay="0"/>
                                          </p:stCondLst>
                                        </p:cTn>
                                        <p:tgtEl>
                                          <p:spTgt spid="74"/>
                                        </p:tgtEl>
                                        <p:attrNameLst>
                                          <p:attrName>style.visibility</p:attrName>
                                        </p:attrNameLst>
                                      </p:cBhvr>
                                      <p:to>
                                        <p:strVal val="visible"/>
                                      </p:to>
                                    </p:set>
                                    <p:animEffect transition="in" filter="wipe(left)">
                                      <p:cBhvr>
                                        <p:cTn id="62" dur="500"/>
                                        <p:tgtEl>
                                          <p:spTgt spid="74"/>
                                        </p:tgtEl>
                                      </p:cBhvr>
                                    </p:animEffect>
                                  </p:childTnLst>
                                </p:cTn>
                              </p:par>
                            </p:childTnLst>
                          </p:cTn>
                        </p:par>
                        <p:par>
                          <p:cTn id="63" fill="hold">
                            <p:stCondLst>
                              <p:cond delay="4000"/>
                            </p:stCondLst>
                            <p:childTnLst>
                              <p:par>
                                <p:cTn id="64" presetID="45" presetClass="entr" presetSubtype="0" fill="hold" grpId="0" nodeType="afterEffect">
                                  <p:stCondLst>
                                    <p:cond delay="0"/>
                                  </p:stCondLst>
                                  <p:childTnLst>
                                    <p:set>
                                      <p:cBhvr>
                                        <p:cTn id="65" dur="1" fill="hold">
                                          <p:stCondLst>
                                            <p:cond delay="0"/>
                                          </p:stCondLst>
                                        </p:cTn>
                                        <p:tgtEl>
                                          <p:spTgt spid="77"/>
                                        </p:tgtEl>
                                        <p:attrNameLst>
                                          <p:attrName>style.visibility</p:attrName>
                                        </p:attrNameLst>
                                      </p:cBhvr>
                                      <p:to>
                                        <p:strVal val="visible"/>
                                      </p:to>
                                    </p:set>
                                    <p:animEffect transition="in" filter="fade">
                                      <p:cBhvr>
                                        <p:cTn id="66" dur="500"/>
                                        <p:tgtEl>
                                          <p:spTgt spid="77"/>
                                        </p:tgtEl>
                                      </p:cBhvr>
                                    </p:animEffect>
                                    <p:anim calcmode="lin" valueType="num">
                                      <p:cBhvr>
                                        <p:cTn id="67" dur="500" fill="hold"/>
                                        <p:tgtEl>
                                          <p:spTgt spid="77"/>
                                        </p:tgtEl>
                                        <p:attrNameLst>
                                          <p:attrName>ppt_w</p:attrName>
                                        </p:attrNameLst>
                                      </p:cBhvr>
                                      <p:tavLst>
                                        <p:tav tm="0" fmla="#ppt_w*sin(2.5*pi*$)">
                                          <p:val>
                                            <p:fltVal val="0"/>
                                          </p:val>
                                        </p:tav>
                                        <p:tav tm="100000">
                                          <p:val>
                                            <p:fltVal val="1"/>
                                          </p:val>
                                        </p:tav>
                                      </p:tavLst>
                                    </p:anim>
                                    <p:anim calcmode="lin" valueType="num">
                                      <p:cBhvr>
                                        <p:cTn id="68" dur="500" fill="hold"/>
                                        <p:tgtEl>
                                          <p:spTgt spid="77"/>
                                        </p:tgtEl>
                                        <p:attrNameLst>
                                          <p:attrName>ppt_h</p:attrName>
                                        </p:attrNameLst>
                                      </p:cBhvr>
                                      <p:tavLst>
                                        <p:tav tm="0">
                                          <p:val>
                                            <p:strVal val="#ppt_h"/>
                                          </p:val>
                                        </p:tav>
                                        <p:tav tm="100000">
                                          <p:val>
                                            <p:strVal val="#ppt_h"/>
                                          </p:val>
                                        </p:tav>
                                      </p:tavLst>
                                    </p:anim>
                                  </p:childTnLst>
                                </p:cTn>
                              </p:par>
                              <p:par>
                                <p:cTn id="69" presetID="22" presetClass="entr" presetSubtype="8" fill="hold" grpId="0" nodeType="with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ldLvl="0" animBg="1"/>
      <p:bldP spid="68" grpId="0" bldLvl="0" animBg="1"/>
      <p:bldP spid="69" grpId="0" bldLvl="0" animBg="1"/>
      <p:bldP spid="70" grpId="0" bldLvl="0" animBg="1"/>
      <p:bldP spid="71" grpId="0" bldLvl="0" animBg="1"/>
      <p:bldP spid="72" grpId="0" bldLvl="0" animBg="1"/>
      <p:bldP spid="73" grpId="0" bldLvl="0" animBg="1"/>
      <p:bldP spid="74" grpId="0" bldLvl="0" animBg="1"/>
      <p:bldP spid="75" grpId="0"/>
      <p:bldP spid="76" grpId="0"/>
      <p:bldP spid="77" grpId="0"/>
      <p:bldP spid="78" grpId="0"/>
      <p:bldP spid="79"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矩形 84"/>
          <p:cNvSpPr/>
          <p:nvPr/>
        </p:nvSpPr>
        <p:spPr>
          <a:xfrm>
            <a:off x="3617595" y="347345"/>
            <a:ext cx="4964430"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lumMod val="65000"/>
                    <a:lumOff val="35000"/>
                  </a:schemeClr>
                </a:solidFill>
                <a:latin typeface="华文中宋" panose="02010600040101010101" charset="-122"/>
                <a:ea typeface="华文中宋" panose="02010600040101010101" charset="-122"/>
              </a:rPr>
              <a:t>单击此处添加标题  </a:t>
            </a:r>
          </a:p>
          <a:p>
            <a:pPr algn="ctr"/>
            <a:r>
              <a:rPr lang="en-US" altLang="zh-CN" sz="1400" dirty="0">
                <a:solidFill>
                  <a:schemeClr val="tx1">
                    <a:lumMod val="65000"/>
                    <a:lumOff val="35000"/>
                  </a:schemeClr>
                </a:solidFill>
                <a:latin typeface="华文中宋" panose="02010600040101010101" charset="-122"/>
                <a:ea typeface="华文中宋" panose="02010600040101010101" charset="-122"/>
              </a:rPr>
              <a:t>Click here to add a title</a:t>
            </a:r>
          </a:p>
        </p:txBody>
      </p:sp>
      <p:sp>
        <p:nvSpPr>
          <p:cNvPr id="6" name="Freeform 471"/>
          <p:cNvSpPr>
            <a:spLocks noEditPoints="1"/>
          </p:cNvSpPr>
          <p:nvPr/>
        </p:nvSpPr>
        <p:spPr bwMode="auto">
          <a:xfrm>
            <a:off x="6555307" y="3797031"/>
            <a:ext cx="967236" cy="738967"/>
          </a:xfrm>
          <a:custGeom>
            <a:avLst/>
            <a:gdLst>
              <a:gd name="T0" fmla="*/ 103 w 106"/>
              <a:gd name="T1" fmla="*/ 44 h 81"/>
              <a:gd name="T2" fmla="*/ 85 w 106"/>
              <a:gd name="T3" fmla="*/ 26 h 81"/>
              <a:gd name="T4" fmla="*/ 66 w 106"/>
              <a:gd name="T5" fmla="*/ 7 h 81"/>
              <a:gd name="T6" fmla="*/ 47 w 106"/>
              <a:gd name="T7" fmla="*/ 26 h 81"/>
              <a:gd name="T8" fmla="*/ 29 w 106"/>
              <a:gd name="T9" fmla="*/ 44 h 81"/>
              <a:gd name="T10" fmla="*/ 4 w 106"/>
              <a:gd name="T11" fmla="*/ 44 h 81"/>
              <a:gd name="T12" fmla="*/ 4 w 106"/>
              <a:gd name="T13" fmla="*/ 81 h 81"/>
              <a:gd name="T14" fmla="*/ 66 w 106"/>
              <a:gd name="T15" fmla="*/ 81 h 81"/>
              <a:gd name="T16" fmla="*/ 66 w 106"/>
              <a:gd name="T17" fmla="*/ 53 h 81"/>
              <a:gd name="T18" fmla="*/ 84 w 106"/>
              <a:gd name="T19" fmla="*/ 53 h 81"/>
              <a:gd name="T20" fmla="*/ 84 w 106"/>
              <a:gd name="T21" fmla="*/ 81 h 81"/>
              <a:gd name="T22" fmla="*/ 103 w 106"/>
              <a:gd name="T23" fmla="*/ 81 h 81"/>
              <a:gd name="T24" fmla="*/ 103 w 106"/>
              <a:gd name="T25" fmla="*/ 44 h 81"/>
              <a:gd name="T26" fmla="*/ 25 w 106"/>
              <a:gd name="T27" fmla="*/ 66 h 81"/>
              <a:gd name="T28" fmla="*/ 11 w 106"/>
              <a:gd name="T29" fmla="*/ 66 h 81"/>
              <a:gd name="T30" fmla="*/ 11 w 106"/>
              <a:gd name="T31" fmla="*/ 52 h 81"/>
              <a:gd name="T32" fmla="*/ 25 w 106"/>
              <a:gd name="T33" fmla="*/ 52 h 81"/>
              <a:gd name="T34" fmla="*/ 25 w 106"/>
              <a:gd name="T35" fmla="*/ 66 h 81"/>
              <a:gd name="T36" fmla="*/ 47 w 106"/>
              <a:gd name="T37" fmla="*/ 66 h 81"/>
              <a:gd name="T38" fmla="*/ 33 w 106"/>
              <a:gd name="T39" fmla="*/ 66 h 81"/>
              <a:gd name="T40" fmla="*/ 33 w 106"/>
              <a:gd name="T41" fmla="*/ 52 h 81"/>
              <a:gd name="T42" fmla="*/ 47 w 106"/>
              <a:gd name="T43" fmla="*/ 52 h 81"/>
              <a:gd name="T44" fmla="*/ 47 w 106"/>
              <a:gd name="T45" fmla="*/ 66 h 81"/>
              <a:gd name="T46" fmla="*/ 63 w 106"/>
              <a:gd name="T47" fmla="*/ 38 h 81"/>
              <a:gd name="T48" fmla="*/ 56 w 106"/>
              <a:gd name="T49" fmla="*/ 31 h 81"/>
              <a:gd name="T50" fmla="*/ 63 w 106"/>
              <a:gd name="T51" fmla="*/ 25 h 81"/>
              <a:gd name="T52" fmla="*/ 70 w 106"/>
              <a:gd name="T53" fmla="*/ 31 h 81"/>
              <a:gd name="T54" fmla="*/ 63 w 106"/>
              <a:gd name="T55" fmla="*/ 38 h 81"/>
              <a:gd name="T56" fmla="*/ 106 w 106"/>
              <a:gd name="T57" fmla="*/ 40 h 81"/>
              <a:gd name="T58" fmla="*/ 104 w 106"/>
              <a:gd name="T59" fmla="*/ 42 h 81"/>
              <a:gd name="T60" fmla="*/ 66 w 106"/>
              <a:gd name="T61" fmla="*/ 3 h 81"/>
              <a:gd name="T62" fmla="*/ 28 w 106"/>
              <a:gd name="T63" fmla="*/ 41 h 81"/>
              <a:gd name="T64" fmla="*/ 28 w 106"/>
              <a:gd name="T65" fmla="*/ 42 h 81"/>
              <a:gd name="T66" fmla="*/ 0 w 106"/>
              <a:gd name="T67" fmla="*/ 42 h 81"/>
              <a:gd name="T68" fmla="*/ 21 w 106"/>
              <a:gd name="T69" fmla="*/ 20 h 81"/>
              <a:gd name="T70" fmla="*/ 47 w 106"/>
              <a:gd name="T71" fmla="*/ 20 h 81"/>
              <a:gd name="T72" fmla="*/ 66 w 106"/>
              <a:gd name="T73" fmla="*/ 0 h 81"/>
              <a:gd name="T74" fmla="*/ 87 w 106"/>
              <a:gd name="T75" fmla="*/ 21 h 81"/>
              <a:gd name="T76" fmla="*/ 87 w 106"/>
              <a:gd name="T77" fmla="*/ 9 h 81"/>
              <a:gd name="T78" fmla="*/ 95 w 106"/>
              <a:gd name="T79" fmla="*/ 9 h 81"/>
              <a:gd name="T80" fmla="*/ 95 w 106"/>
              <a:gd name="T81" fmla="*/ 30 h 81"/>
              <a:gd name="T82" fmla="*/ 106 w 106"/>
              <a:gd name="T83"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81">
                <a:moveTo>
                  <a:pt x="103" y="44"/>
                </a:moveTo>
                <a:cubicBezTo>
                  <a:pt x="85" y="26"/>
                  <a:pt x="85" y="26"/>
                  <a:pt x="85" y="26"/>
                </a:cubicBezTo>
                <a:cubicBezTo>
                  <a:pt x="66" y="7"/>
                  <a:pt x="66" y="7"/>
                  <a:pt x="66" y="7"/>
                </a:cubicBezTo>
                <a:cubicBezTo>
                  <a:pt x="47" y="26"/>
                  <a:pt x="47" y="26"/>
                  <a:pt x="47" y="26"/>
                </a:cubicBezTo>
                <a:cubicBezTo>
                  <a:pt x="29" y="44"/>
                  <a:pt x="29" y="44"/>
                  <a:pt x="29" y="44"/>
                </a:cubicBezTo>
                <a:cubicBezTo>
                  <a:pt x="4" y="44"/>
                  <a:pt x="4" y="44"/>
                  <a:pt x="4" y="44"/>
                </a:cubicBezTo>
                <a:cubicBezTo>
                  <a:pt x="4" y="81"/>
                  <a:pt x="4" y="81"/>
                  <a:pt x="4" y="81"/>
                </a:cubicBezTo>
                <a:cubicBezTo>
                  <a:pt x="66" y="81"/>
                  <a:pt x="66" y="81"/>
                  <a:pt x="66" y="81"/>
                </a:cubicBezTo>
                <a:cubicBezTo>
                  <a:pt x="66" y="53"/>
                  <a:pt x="66" y="53"/>
                  <a:pt x="66" y="53"/>
                </a:cubicBezTo>
                <a:cubicBezTo>
                  <a:pt x="84" y="53"/>
                  <a:pt x="84" y="53"/>
                  <a:pt x="84" y="53"/>
                </a:cubicBezTo>
                <a:cubicBezTo>
                  <a:pt x="84" y="81"/>
                  <a:pt x="84" y="81"/>
                  <a:pt x="84" y="81"/>
                </a:cubicBezTo>
                <a:cubicBezTo>
                  <a:pt x="103" y="81"/>
                  <a:pt x="103" y="81"/>
                  <a:pt x="103" y="81"/>
                </a:cubicBezTo>
                <a:cubicBezTo>
                  <a:pt x="103" y="44"/>
                  <a:pt x="103" y="44"/>
                  <a:pt x="103" y="44"/>
                </a:cubicBezTo>
                <a:close/>
                <a:moveTo>
                  <a:pt x="25" y="66"/>
                </a:moveTo>
                <a:cubicBezTo>
                  <a:pt x="11" y="66"/>
                  <a:pt x="11" y="66"/>
                  <a:pt x="11" y="66"/>
                </a:cubicBezTo>
                <a:cubicBezTo>
                  <a:pt x="11" y="52"/>
                  <a:pt x="11" y="52"/>
                  <a:pt x="11" y="52"/>
                </a:cubicBezTo>
                <a:cubicBezTo>
                  <a:pt x="25" y="52"/>
                  <a:pt x="25" y="52"/>
                  <a:pt x="25" y="52"/>
                </a:cubicBezTo>
                <a:lnTo>
                  <a:pt x="25" y="66"/>
                </a:lnTo>
                <a:close/>
                <a:moveTo>
                  <a:pt x="47" y="66"/>
                </a:moveTo>
                <a:cubicBezTo>
                  <a:pt x="33" y="66"/>
                  <a:pt x="33" y="66"/>
                  <a:pt x="33" y="66"/>
                </a:cubicBezTo>
                <a:cubicBezTo>
                  <a:pt x="33" y="52"/>
                  <a:pt x="33" y="52"/>
                  <a:pt x="33" y="52"/>
                </a:cubicBezTo>
                <a:cubicBezTo>
                  <a:pt x="47" y="52"/>
                  <a:pt x="47" y="52"/>
                  <a:pt x="47" y="52"/>
                </a:cubicBezTo>
                <a:lnTo>
                  <a:pt x="47" y="66"/>
                </a:lnTo>
                <a:close/>
                <a:moveTo>
                  <a:pt x="63" y="38"/>
                </a:moveTo>
                <a:cubicBezTo>
                  <a:pt x="59" y="38"/>
                  <a:pt x="56" y="35"/>
                  <a:pt x="56" y="31"/>
                </a:cubicBezTo>
                <a:cubicBezTo>
                  <a:pt x="56" y="28"/>
                  <a:pt x="59" y="25"/>
                  <a:pt x="63" y="25"/>
                </a:cubicBezTo>
                <a:cubicBezTo>
                  <a:pt x="67" y="25"/>
                  <a:pt x="70" y="28"/>
                  <a:pt x="70" y="31"/>
                </a:cubicBezTo>
                <a:cubicBezTo>
                  <a:pt x="70" y="35"/>
                  <a:pt x="67" y="38"/>
                  <a:pt x="63" y="38"/>
                </a:cubicBezTo>
                <a:close/>
                <a:moveTo>
                  <a:pt x="106" y="40"/>
                </a:moveTo>
                <a:cubicBezTo>
                  <a:pt x="104" y="42"/>
                  <a:pt x="104" y="42"/>
                  <a:pt x="104" y="42"/>
                </a:cubicBezTo>
                <a:cubicBezTo>
                  <a:pt x="66" y="3"/>
                  <a:pt x="66" y="3"/>
                  <a:pt x="66" y="3"/>
                </a:cubicBezTo>
                <a:cubicBezTo>
                  <a:pt x="28" y="41"/>
                  <a:pt x="28" y="41"/>
                  <a:pt x="28" y="41"/>
                </a:cubicBezTo>
                <a:cubicBezTo>
                  <a:pt x="28" y="42"/>
                  <a:pt x="28" y="42"/>
                  <a:pt x="28" y="42"/>
                </a:cubicBezTo>
                <a:cubicBezTo>
                  <a:pt x="0" y="42"/>
                  <a:pt x="0" y="42"/>
                  <a:pt x="0" y="42"/>
                </a:cubicBezTo>
                <a:cubicBezTo>
                  <a:pt x="21" y="20"/>
                  <a:pt x="21" y="20"/>
                  <a:pt x="21" y="20"/>
                </a:cubicBezTo>
                <a:cubicBezTo>
                  <a:pt x="47" y="20"/>
                  <a:pt x="47" y="20"/>
                  <a:pt x="47" y="20"/>
                </a:cubicBezTo>
                <a:cubicBezTo>
                  <a:pt x="66" y="0"/>
                  <a:pt x="66" y="0"/>
                  <a:pt x="66" y="0"/>
                </a:cubicBezTo>
                <a:cubicBezTo>
                  <a:pt x="87" y="21"/>
                  <a:pt x="87" y="21"/>
                  <a:pt x="87" y="21"/>
                </a:cubicBezTo>
                <a:cubicBezTo>
                  <a:pt x="87" y="9"/>
                  <a:pt x="87" y="9"/>
                  <a:pt x="87" y="9"/>
                </a:cubicBezTo>
                <a:cubicBezTo>
                  <a:pt x="95" y="9"/>
                  <a:pt x="95" y="9"/>
                  <a:pt x="95" y="9"/>
                </a:cubicBezTo>
                <a:cubicBezTo>
                  <a:pt x="95" y="30"/>
                  <a:pt x="95" y="30"/>
                  <a:pt x="95" y="30"/>
                </a:cubicBezTo>
                <a:lnTo>
                  <a:pt x="106" y="40"/>
                </a:lnTo>
                <a:close/>
              </a:path>
            </a:pathLst>
          </a:custGeom>
          <a:solidFill>
            <a:srgbClr val="B1A9A5"/>
          </a:solidFill>
          <a:ln>
            <a:noFill/>
          </a:ln>
          <a:effectLst/>
        </p:spPr>
        <p:txBody>
          <a:bodyPr vert="horz" wrap="square" lIns="91438" tIns="45718" rIns="91438" bIns="45718" numCol="1" anchor="t" anchorCtr="0" compatLnSpc="1"/>
          <a:lstStyle/>
          <a:p>
            <a:endParaRPr lang="zh-CN" altLang="en-US" sz="2400">
              <a:solidFill>
                <a:schemeClr val="tx1">
                  <a:lumMod val="75000"/>
                  <a:lumOff val="25000"/>
                </a:schemeClr>
              </a:solidFill>
            </a:endParaRPr>
          </a:p>
        </p:txBody>
      </p:sp>
      <p:sp>
        <p:nvSpPr>
          <p:cNvPr id="7" name="Freeform 476"/>
          <p:cNvSpPr>
            <a:spLocks noEditPoints="1"/>
          </p:cNvSpPr>
          <p:nvPr/>
        </p:nvSpPr>
        <p:spPr bwMode="auto">
          <a:xfrm>
            <a:off x="2133291" y="1492775"/>
            <a:ext cx="1041341" cy="754547"/>
          </a:xfrm>
          <a:custGeom>
            <a:avLst/>
            <a:gdLst>
              <a:gd name="T0" fmla="*/ 125 w 125"/>
              <a:gd name="T1" fmla="*/ 71 h 73"/>
              <a:gd name="T2" fmla="*/ 124 w 125"/>
              <a:gd name="T3" fmla="*/ 73 h 73"/>
              <a:gd name="T4" fmla="*/ 2 w 125"/>
              <a:gd name="T5" fmla="*/ 73 h 73"/>
              <a:gd name="T6" fmla="*/ 0 w 125"/>
              <a:gd name="T7" fmla="*/ 71 h 73"/>
              <a:gd name="T8" fmla="*/ 0 w 125"/>
              <a:gd name="T9" fmla="*/ 68 h 73"/>
              <a:gd name="T10" fmla="*/ 2 w 125"/>
              <a:gd name="T11" fmla="*/ 66 h 73"/>
              <a:gd name="T12" fmla="*/ 124 w 125"/>
              <a:gd name="T13" fmla="*/ 66 h 73"/>
              <a:gd name="T14" fmla="*/ 125 w 125"/>
              <a:gd name="T15" fmla="*/ 68 h 73"/>
              <a:gd name="T16" fmla="*/ 125 w 125"/>
              <a:gd name="T17" fmla="*/ 71 h 73"/>
              <a:gd name="T18" fmla="*/ 118 w 125"/>
              <a:gd name="T19" fmla="*/ 5 h 73"/>
              <a:gd name="T20" fmla="*/ 118 w 125"/>
              <a:gd name="T21" fmla="*/ 58 h 73"/>
              <a:gd name="T22" fmla="*/ 113 w 125"/>
              <a:gd name="T23" fmla="*/ 63 h 73"/>
              <a:gd name="T24" fmla="*/ 12 w 125"/>
              <a:gd name="T25" fmla="*/ 63 h 73"/>
              <a:gd name="T26" fmla="*/ 7 w 125"/>
              <a:gd name="T27" fmla="*/ 58 h 73"/>
              <a:gd name="T28" fmla="*/ 7 w 125"/>
              <a:gd name="T29" fmla="*/ 5 h 73"/>
              <a:gd name="T30" fmla="*/ 12 w 125"/>
              <a:gd name="T31" fmla="*/ 0 h 73"/>
              <a:gd name="T32" fmla="*/ 113 w 125"/>
              <a:gd name="T33" fmla="*/ 0 h 73"/>
              <a:gd name="T34" fmla="*/ 118 w 125"/>
              <a:gd name="T35" fmla="*/ 5 h 73"/>
              <a:gd name="T36" fmla="*/ 113 w 125"/>
              <a:gd name="T37" fmla="*/ 6 h 73"/>
              <a:gd name="T38" fmla="*/ 12 w 125"/>
              <a:gd name="T39" fmla="*/ 6 h 73"/>
              <a:gd name="T40" fmla="*/ 12 w 125"/>
              <a:gd name="T41" fmla="*/ 59 h 73"/>
              <a:gd name="T42" fmla="*/ 113 w 125"/>
              <a:gd name="T43" fmla="*/ 59 h 73"/>
              <a:gd name="T44" fmla="*/ 113 w 125"/>
              <a:gd name="T45"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73">
                <a:moveTo>
                  <a:pt x="125" y="71"/>
                </a:moveTo>
                <a:cubicBezTo>
                  <a:pt x="125" y="72"/>
                  <a:pt x="124" y="73"/>
                  <a:pt x="124" y="73"/>
                </a:cubicBezTo>
                <a:cubicBezTo>
                  <a:pt x="2" y="73"/>
                  <a:pt x="2" y="73"/>
                  <a:pt x="2" y="73"/>
                </a:cubicBezTo>
                <a:cubicBezTo>
                  <a:pt x="1" y="73"/>
                  <a:pt x="0" y="72"/>
                  <a:pt x="0" y="71"/>
                </a:cubicBezTo>
                <a:cubicBezTo>
                  <a:pt x="0" y="68"/>
                  <a:pt x="0" y="68"/>
                  <a:pt x="0" y="68"/>
                </a:cubicBezTo>
                <a:cubicBezTo>
                  <a:pt x="0" y="67"/>
                  <a:pt x="1" y="66"/>
                  <a:pt x="2" y="66"/>
                </a:cubicBezTo>
                <a:cubicBezTo>
                  <a:pt x="124" y="66"/>
                  <a:pt x="124" y="66"/>
                  <a:pt x="124" y="66"/>
                </a:cubicBezTo>
                <a:cubicBezTo>
                  <a:pt x="124" y="66"/>
                  <a:pt x="125" y="67"/>
                  <a:pt x="125" y="68"/>
                </a:cubicBezTo>
                <a:lnTo>
                  <a:pt x="125" y="71"/>
                </a:lnTo>
                <a:close/>
                <a:moveTo>
                  <a:pt x="118" y="5"/>
                </a:moveTo>
                <a:cubicBezTo>
                  <a:pt x="118" y="58"/>
                  <a:pt x="118" y="58"/>
                  <a:pt x="118" y="58"/>
                </a:cubicBezTo>
                <a:cubicBezTo>
                  <a:pt x="118" y="61"/>
                  <a:pt x="116" y="63"/>
                  <a:pt x="113" y="63"/>
                </a:cubicBezTo>
                <a:cubicBezTo>
                  <a:pt x="12" y="63"/>
                  <a:pt x="12" y="63"/>
                  <a:pt x="12" y="63"/>
                </a:cubicBezTo>
                <a:cubicBezTo>
                  <a:pt x="9" y="63"/>
                  <a:pt x="7" y="61"/>
                  <a:pt x="7" y="58"/>
                </a:cubicBezTo>
                <a:cubicBezTo>
                  <a:pt x="7" y="5"/>
                  <a:pt x="7" y="5"/>
                  <a:pt x="7" y="5"/>
                </a:cubicBezTo>
                <a:cubicBezTo>
                  <a:pt x="7" y="2"/>
                  <a:pt x="9" y="0"/>
                  <a:pt x="12" y="0"/>
                </a:cubicBezTo>
                <a:cubicBezTo>
                  <a:pt x="113" y="0"/>
                  <a:pt x="113" y="0"/>
                  <a:pt x="113" y="0"/>
                </a:cubicBezTo>
                <a:cubicBezTo>
                  <a:pt x="116" y="0"/>
                  <a:pt x="118" y="2"/>
                  <a:pt x="118" y="5"/>
                </a:cubicBezTo>
                <a:close/>
                <a:moveTo>
                  <a:pt x="113" y="6"/>
                </a:moveTo>
                <a:cubicBezTo>
                  <a:pt x="12" y="6"/>
                  <a:pt x="12" y="6"/>
                  <a:pt x="12" y="6"/>
                </a:cubicBezTo>
                <a:cubicBezTo>
                  <a:pt x="12" y="59"/>
                  <a:pt x="12" y="59"/>
                  <a:pt x="12" y="59"/>
                </a:cubicBezTo>
                <a:cubicBezTo>
                  <a:pt x="113" y="59"/>
                  <a:pt x="113" y="59"/>
                  <a:pt x="113" y="59"/>
                </a:cubicBezTo>
                <a:lnTo>
                  <a:pt x="113" y="6"/>
                </a:lnTo>
                <a:close/>
              </a:path>
            </a:pathLst>
          </a:custGeom>
          <a:solidFill>
            <a:srgbClr val="B1A9A5"/>
          </a:solidFill>
          <a:ln>
            <a:noFill/>
          </a:ln>
          <a:effectLst/>
        </p:spPr>
        <p:txBody>
          <a:bodyPr vert="horz" wrap="square" lIns="91438" tIns="45718" rIns="91438" bIns="45718" numCol="1" anchor="t" anchorCtr="0" compatLnSpc="1"/>
          <a:lstStyle/>
          <a:p>
            <a:endParaRPr lang="zh-CN" altLang="en-US" sz="2400">
              <a:solidFill>
                <a:schemeClr val="tx1">
                  <a:lumMod val="75000"/>
                  <a:lumOff val="25000"/>
                </a:schemeClr>
              </a:solidFill>
            </a:endParaRPr>
          </a:p>
        </p:txBody>
      </p:sp>
      <p:sp>
        <p:nvSpPr>
          <p:cNvPr id="8" name="Oval 493"/>
          <p:cNvSpPr>
            <a:spLocks noChangeArrowheads="1"/>
          </p:cNvSpPr>
          <p:nvPr/>
        </p:nvSpPr>
        <p:spPr bwMode="auto">
          <a:xfrm>
            <a:off x="2133290" y="3873315"/>
            <a:ext cx="730404" cy="662683"/>
          </a:xfrm>
          <a:custGeom>
            <a:avLst/>
            <a:gdLst/>
            <a:ahLst/>
            <a:cxnLst/>
            <a:rect l="l" t="t" r="r" b="b"/>
            <a:pathLst>
              <a:path w="239713" h="217487">
                <a:moveTo>
                  <a:pt x="67420" y="131762"/>
                </a:moveTo>
                <a:lnTo>
                  <a:pt x="71346" y="131762"/>
                </a:lnTo>
                <a:lnTo>
                  <a:pt x="80061" y="131762"/>
                </a:lnTo>
                <a:lnTo>
                  <a:pt x="80262" y="131762"/>
                </a:lnTo>
                <a:lnTo>
                  <a:pt x="97384" y="131762"/>
                </a:lnTo>
                <a:lnTo>
                  <a:pt x="100603" y="131762"/>
                </a:lnTo>
                <a:lnTo>
                  <a:pt x="101129" y="131762"/>
                </a:lnTo>
                <a:lnTo>
                  <a:pt x="102183" y="131762"/>
                </a:lnTo>
                <a:lnTo>
                  <a:pt x="109088" y="131762"/>
                </a:lnTo>
                <a:lnTo>
                  <a:pt x="109557" y="131762"/>
                </a:lnTo>
                <a:lnTo>
                  <a:pt x="129513" y="131762"/>
                </a:lnTo>
                <a:lnTo>
                  <a:pt x="129572" y="131762"/>
                </a:lnTo>
                <a:lnTo>
                  <a:pt x="168548" y="131762"/>
                </a:lnTo>
                <a:lnTo>
                  <a:pt x="195469" y="137003"/>
                </a:lnTo>
                <a:lnTo>
                  <a:pt x="218177" y="151330"/>
                </a:lnTo>
                <a:lnTo>
                  <a:pt x="233861" y="172645"/>
                </a:lnTo>
                <a:lnTo>
                  <a:pt x="239713" y="198851"/>
                </a:lnTo>
                <a:lnTo>
                  <a:pt x="239713" y="201181"/>
                </a:lnTo>
                <a:lnTo>
                  <a:pt x="239713" y="201181"/>
                </a:lnTo>
                <a:lnTo>
                  <a:pt x="239713" y="217487"/>
                </a:lnTo>
                <a:lnTo>
                  <a:pt x="0" y="217487"/>
                </a:lnTo>
                <a:cubicBezTo>
                  <a:pt x="0" y="217487"/>
                  <a:pt x="0" y="217487"/>
                  <a:pt x="0" y="215158"/>
                </a:cubicBezTo>
                <a:lnTo>
                  <a:pt x="0" y="198851"/>
                </a:lnTo>
                <a:cubicBezTo>
                  <a:pt x="0" y="161580"/>
                  <a:pt x="29964" y="131762"/>
                  <a:pt x="67420" y="131762"/>
                </a:cubicBezTo>
                <a:close/>
                <a:moveTo>
                  <a:pt x="119063" y="0"/>
                </a:moveTo>
                <a:lnTo>
                  <a:pt x="142545" y="4741"/>
                </a:lnTo>
                <a:lnTo>
                  <a:pt x="161720" y="17669"/>
                </a:lnTo>
                <a:lnTo>
                  <a:pt x="174648" y="36844"/>
                </a:lnTo>
                <a:lnTo>
                  <a:pt x="179388" y="60325"/>
                </a:lnTo>
                <a:lnTo>
                  <a:pt x="174648" y="83807"/>
                </a:lnTo>
                <a:lnTo>
                  <a:pt x="161720" y="102981"/>
                </a:lnTo>
                <a:lnTo>
                  <a:pt x="142545" y="115910"/>
                </a:lnTo>
                <a:cubicBezTo>
                  <a:pt x="135327" y="118962"/>
                  <a:pt x="127393" y="120650"/>
                  <a:pt x="119063" y="120650"/>
                </a:cubicBezTo>
                <a:cubicBezTo>
                  <a:pt x="102405" y="120650"/>
                  <a:pt x="87323" y="113898"/>
                  <a:pt x="76407" y="102981"/>
                </a:cubicBezTo>
                <a:cubicBezTo>
                  <a:pt x="70949" y="97523"/>
                  <a:pt x="66531" y="91024"/>
                  <a:pt x="63479" y="83807"/>
                </a:cubicBezTo>
                <a:cubicBezTo>
                  <a:pt x="60426" y="76589"/>
                  <a:pt x="58738" y="68654"/>
                  <a:pt x="58738" y="60325"/>
                </a:cubicBezTo>
                <a:cubicBezTo>
                  <a:pt x="58738" y="43667"/>
                  <a:pt x="65490" y="28585"/>
                  <a:pt x="76407" y="17669"/>
                </a:cubicBezTo>
                <a:cubicBezTo>
                  <a:pt x="81865" y="12210"/>
                  <a:pt x="88365" y="7793"/>
                  <a:pt x="95582" y="4741"/>
                </a:cubicBezTo>
                <a:cubicBezTo>
                  <a:pt x="102799" y="1688"/>
                  <a:pt x="110734" y="0"/>
                  <a:pt x="119063" y="0"/>
                </a:cubicBezTo>
                <a:close/>
              </a:path>
            </a:pathLst>
          </a:custGeom>
          <a:solidFill>
            <a:srgbClr val="BBB0AC"/>
          </a:solidFill>
          <a:ln>
            <a:noFill/>
          </a:ln>
          <a:effectLst/>
        </p:spPr>
        <p:txBody>
          <a:bodyPr vert="horz" wrap="square" lIns="91438" tIns="45718" rIns="91438" bIns="45718" numCol="1" anchor="t" anchorCtr="0" compatLnSpc="1"/>
          <a:lstStyle/>
          <a:p>
            <a:endParaRPr lang="zh-CN" altLang="en-US" sz="2400">
              <a:solidFill>
                <a:schemeClr val="tx1">
                  <a:lumMod val="75000"/>
                  <a:lumOff val="25000"/>
                </a:schemeClr>
              </a:solidFill>
            </a:endParaRPr>
          </a:p>
        </p:txBody>
      </p:sp>
      <p:sp>
        <p:nvSpPr>
          <p:cNvPr id="9" name="Freeform 497"/>
          <p:cNvSpPr>
            <a:spLocks noEditPoints="1"/>
          </p:cNvSpPr>
          <p:nvPr/>
        </p:nvSpPr>
        <p:spPr bwMode="auto">
          <a:xfrm>
            <a:off x="6555308" y="1492775"/>
            <a:ext cx="563836" cy="777833"/>
          </a:xfrm>
          <a:custGeom>
            <a:avLst/>
            <a:gdLst>
              <a:gd name="T0" fmla="*/ 125 w 128"/>
              <a:gd name="T1" fmla="*/ 83 h 177"/>
              <a:gd name="T2" fmla="*/ 64 w 128"/>
              <a:gd name="T3" fmla="*/ 177 h 177"/>
              <a:gd name="T4" fmla="*/ 0 w 128"/>
              <a:gd name="T5" fmla="*/ 71 h 177"/>
              <a:gd name="T6" fmla="*/ 0 w 128"/>
              <a:gd name="T7" fmla="*/ 70 h 177"/>
              <a:gd name="T8" fmla="*/ 0 w 128"/>
              <a:gd name="T9" fmla="*/ 64 h 177"/>
              <a:gd name="T10" fmla="*/ 64 w 128"/>
              <a:gd name="T11" fmla="*/ 0 h 177"/>
              <a:gd name="T12" fmla="*/ 128 w 128"/>
              <a:gd name="T13" fmla="*/ 64 h 177"/>
              <a:gd name="T14" fmla="*/ 127 w 128"/>
              <a:gd name="T15" fmla="*/ 68 h 177"/>
              <a:gd name="T16" fmla="*/ 125 w 128"/>
              <a:gd name="T17" fmla="*/ 83 h 177"/>
              <a:gd name="T18" fmla="*/ 64 w 128"/>
              <a:gd name="T19" fmla="*/ 20 h 177"/>
              <a:gd name="T20" fmla="*/ 22 w 128"/>
              <a:gd name="T21" fmla="*/ 62 h 177"/>
              <a:gd name="T22" fmla="*/ 64 w 128"/>
              <a:gd name="T23" fmla="*/ 104 h 177"/>
              <a:gd name="T24" fmla="*/ 106 w 128"/>
              <a:gd name="T25" fmla="*/ 62 h 177"/>
              <a:gd name="T26" fmla="*/ 64 w 128"/>
              <a:gd name="T27" fmla="*/ 20 h 177"/>
              <a:gd name="T28" fmla="*/ 64 w 128"/>
              <a:gd name="T29" fmla="*/ 40 h 177"/>
              <a:gd name="T30" fmla="*/ 44 w 128"/>
              <a:gd name="T31" fmla="*/ 60 h 177"/>
              <a:gd name="T32" fmla="*/ 64 w 128"/>
              <a:gd name="T33" fmla="*/ 80 h 177"/>
              <a:gd name="T34" fmla="*/ 84 w 128"/>
              <a:gd name="T35" fmla="*/ 60 h 177"/>
              <a:gd name="T36" fmla="*/ 64 w 128"/>
              <a:gd name="T37" fmla="*/ 4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177">
                <a:moveTo>
                  <a:pt x="125" y="83"/>
                </a:moveTo>
                <a:cubicBezTo>
                  <a:pt x="120" y="104"/>
                  <a:pt x="105" y="138"/>
                  <a:pt x="64" y="177"/>
                </a:cubicBezTo>
                <a:cubicBezTo>
                  <a:pt x="64" y="177"/>
                  <a:pt x="5" y="122"/>
                  <a:pt x="0" y="71"/>
                </a:cubicBezTo>
                <a:cubicBezTo>
                  <a:pt x="0" y="71"/>
                  <a:pt x="0" y="70"/>
                  <a:pt x="0" y="70"/>
                </a:cubicBezTo>
                <a:cubicBezTo>
                  <a:pt x="0" y="68"/>
                  <a:pt x="0" y="66"/>
                  <a:pt x="0" y="64"/>
                </a:cubicBezTo>
                <a:cubicBezTo>
                  <a:pt x="0" y="29"/>
                  <a:pt x="28" y="0"/>
                  <a:pt x="64" y="0"/>
                </a:cubicBezTo>
                <a:cubicBezTo>
                  <a:pt x="99" y="0"/>
                  <a:pt x="128" y="29"/>
                  <a:pt x="128" y="64"/>
                </a:cubicBezTo>
                <a:cubicBezTo>
                  <a:pt x="128" y="64"/>
                  <a:pt x="128" y="65"/>
                  <a:pt x="127" y="68"/>
                </a:cubicBezTo>
                <a:cubicBezTo>
                  <a:pt x="127" y="73"/>
                  <a:pt x="126" y="78"/>
                  <a:pt x="125" y="83"/>
                </a:cubicBezTo>
                <a:close/>
                <a:moveTo>
                  <a:pt x="64" y="20"/>
                </a:moveTo>
                <a:cubicBezTo>
                  <a:pt x="40" y="20"/>
                  <a:pt x="22" y="39"/>
                  <a:pt x="22" y="62"/>
                </a:cubicBezTo>
                <a:cubicBezTo>
                  <a:pt x="22" y="85"/>
                  <a:pt x="40" y="104"/>
                  <a:pt x="64" y="104"/>
                </a:cubicBezTo>
                <a:cubicBezTo>
                  <a:pt x="87" y="104"/>
                  <a:pt x="106" y="85"/>
                  <a:pt x="106" y="62"/>
                </a:cubicBezTo>
                <a:cubicBezTo>
                  <a:pt x="106" y="39"/>
                  <a:pt x="87" y="20"/>
                  <a:pt x="64" y="20"/>
                </a:cubicBezTo>
                <a:close/>
                <a:moveTo>
                  <a:pt x="64" y="40"/>
                </a:moveTo>
                <a:cubicBezTo>
                  <a:pt x="53" y="40"/>
                  <a:pt x="44" y="49"/>
                  <a:pt x="44" y="60"/>
                </a:cubicBezTo>
                <a:cubicBezTo>
                  <a:pt x="44" y="71"/>
                  <a:pt x="53" y="80"/>
                  <a:pt x="64" y="80"/>
                </a:cubicBezTo>
                <a:cubicBezTo>
                  <a:pt x="75" y="80"/>
                  <a:pt x="84" y="71"/>
                  <a:pt x="84" y="60"/>
                </a:cubicBezTo>
                <a:cubicBezTo>
                  <a:pt x="84" y="49"/>
                  <a:pt x="75" y="40"/>
                  <a:pt x="64" y="40"/>
                </a:cubicBezTo>
                <a:close/>
              </a:path>
            </a:pathLst>
          </a:custGeom>
          <a:solidFill>
            <a:srgbClr val="BBB0AC"/>
          </a:solidFill>
          <a:ln>
            <a:noFill/>
          </a:ln>
          <a:effectLst/>
        </p:spPr>
        <p:txBody>
          <a:bodyPr vert="horz" wrap="square" lIns="91438" tIns="45718" rIns="91438" bIns="45718" numCol="1" anchor="t" anchorCtr="0" compatLnSpc="1"/>
          <a:lstStyle/>
          <a:p>
            <a:endParaRPr lang="zh-CN" altLang="en-US" sz="2400">
              <a:solidFill>
                <a:schemeClr val="tx1">
                  <a:lumMod val="75000"/>
                  <a:lumOff val="25000"/>
                </a:schemeClr>
              </a:solidFill>
            </a:endParaRPr>
          </a:p>
        </p:txBody>
      </p:sp>
      <p:cxnSp>
        <p:nvCxnSpPr>
          <p:cNvPr id="10" name="直接连接符 9"/>
          <p:cNvCxnSpPr/>
          <p:nvPr/>
        </p:nvCxnSpPr>
        <p:spPr>
          <a:xfrm>
            <a:off x="2133290" y="2339552"/>
            <a:ext cx="370959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555306" y="2339552"/>
            <a:ext cx="368004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133290" y="4694991"/>
            <a:ext cx="370959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555306" y="4694991"/>
            <a:ext cx="368004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498"/>
          <p:cNvSpPr txBox="1"/>
          <p:nvPr/>
        </p:nvSpPr>
        <p:spPr>
          <a:xfrm>
            <a:off x="4146882" y="1738620"/>
            <a:ext cx="1812290" cy="438785"/>
          </a:xfrm>
          <a:prstGeom prst="rect">
            <a:avLst/>
          </a:prstGeom>
          <a:noFill/>
        </p:spPr>
        <p:txBody>
          <a:bodyPr wrap="none" lIns="91438" tIns="45718" rIns="91438" bIns="45718" rtlCol="0" anchor="ctr">
            <a:spAutoFit/>
          </a:bodyPr>
          <a:lstStyle/>
          <a:p>
            <a:pPr lvl="0" algn="r"/>
            <a:r>
              <a:rPr lang="zh-CN" altLang="en-US" sz="2135" b="1" dirty="0">
                <a:solidFill>
                  <a:schemeClr val="tx1">
                    <a:lumMod val="75000"/>
                    <a:lumOff val="25000"/>
                  </a:schemeClr>
                </a:solidFill>
                <a:latin typeface="微软雅黑" panose="020B0503020204020204" charset="-122"/>
                <a:ea typeface="微软雅黑" panose="020B0503020204020204" charset="-122"/>
                <a:cs typeface="UKIJ Qolyazma" pitchFamily="18" charset="0"/>
              </a:rPr>
              <a:t>点击添加内容</a:t>
            </a:r>
          </a:p>
        </p:txBody>
      </p:sp>
      <p:sp>
        <p:nvSpPr>
          <p:cNvPr id="15" name="TextBox 499"/>
          <p:cNvSpPr txBox="1"/>
          <p:nvPr/>
        </p:nvSpPr>
        <p:spPr>
          <a:xfrm>
            <a:off x="8539693" y="1738620"/>
            <a:ext cx="1812290" cy="438785"/>
          </a:xfrm>
          <a:prstGeom prst="rect">
            <a:avLst/>
          </a:prstGeom>
          <a:noFill/>
        </p:spPr>
        <p:txBody>
          <a:bodyPr wrap="none" lIns="91438" tIns="45718" rIns="91438" bIns="45718" rtlCol="0" anchor="ctr">
            <a:spAutoFit/>
          </a:bodyPr>
          <a:lstStyle/>
          <a:p>
            <a:pPr lvl="0" algn="r"/>
            <a:r>
              <a:rPr lang="zh-CN" altLang="en-US" sz="2135" b="1" dirty="0">
                <a:solidFill>
                  <a:schemeClr val="tx1">
                    <a:lumMod val="75000"/>
                    <a:lumOff val="25000"/>
                  </a:schemeClr>
                </a:solidFill>
                <a:latin typeface="微软雅黑" panose="020B0503020204020204" charset="-122"/>
                <a:ea typeface="微软雅黑" panose="020B0503020204020204" charset="-122"/>
                <a:cs typeface="UKIJ Qolyazma" pitchFamily="18" charset="0"/>
              </a:rPr>
              <a:t>点击添加内容</a:t>
            </a:r>
          </a:p>
        </p:txBody>
      </p:sp>
      <p:sp>
        <p:nvSpPr>
          <p:cNvPr id="16" name="TextBox 500"/>
          <p:cNvSpPr txBox="1"/>
          <p:nvPr/>
        </p:nvSpPr>
        <p:spPr>
          <a:xfrm>
            <a:off x="4146882" y="4063603"/>
            <a:ext cx="1812290" cy="438785"/>
          </a:xfrm>
          <a:prstGeom prst="rect">
            <a:avLst/>
          </a:prstGeom>
          <a:noFill/>
        </p:spPr>
        <p:txBody>
          <a:bodyPr wrap="none" lIns="91438" tIns="45718" rIns="91438" bIns="45718" rtlCol="0" anchor="ctr">
            <a:spAutoFit/>
          </a:bodyPr>
          <a:lstStyle/>
          <a:p>
            <a:pPr lvl="0" algn="r"/>
            <a:r>
              <a:rPr lang="zh-CN" altLang="en-US" sz="2135" b="1" dirty="0">
                <a:solidFill>
                  <a:schemeClr val="tx1">
                    <a:lumMod val="75000"/>
                    <a:lumOff val="25000"/>
                  </a:schemeClr>
                </a:solidFill>
                <a:latin typeface="微软雅黑" panose="020B0503020204020204" charset="-122"/>
                <a:ea typeface="微软雅黑" panose="020B0503020204020204" charset="-122"/>
                <a:cs typeface="UKIJ Qolyazma" pitchFamily="18" charset="0"/>
              </a:rPr>
              <a:t>点击添加内容</a:t>
            </a:r>
          </a:p>
        </p:txBody>
      </p:sp>
      <p:sp>
        <p:nvSpPr>
          <p:cNvPr id="17" name="TextBox 501"/>
          <p:cNvSpPr txBox="1"/>
          <p:nvPr/>
        </p:nvSpPr>
        <p:spPr>
          <a:xfrm>
            <a:off x="8539693" y="4063603"/>
            <a:ext cx="1812290" cy="438785"/>
          </a:xfrm>
          <a:prstGeom prst="rect">
            <a:avLst/>
          </a:prstGeom>
          <a:noFill/>
        </p:spPr>
        <p:txBody>
          <a:bodyPr wrap="none" lIns="91438" tIns="45718" rIns="91438" bIns="45718" rtlCol="0" anchor="ctr">
            <a:spAutoFit/>
          </a:bodyPr>
          <a:lstStyle/>
          <a:p>
            <a:pPr lvl="0" algn="r"/>
            <a:r>
              <a:rPr lang="zh-CN" altLang="en-US" sz="2135" b="1" dirty="0">
                <a:solidFill>
                  <a:schemeClr val="tx1">
                    <a:lumMod val="75000"/>
                    <a:lumOff val="25000"/>
                  </a:schemeClr>
                </a:solidFill>
                <a:latin typeface="微软雅黑" panose="020B0503020204020204" charset="-122"/>
                <a:ea typeface="微软雅黑" panose="020B0503020204020204" charset="-122"/>
                <a:cs typeface="UKIJ Qolyazma" pitchFamily="18" charset="0"/>
              </a:rPr>
              <a:t>点击添加内容</a:t>
            </a:r>
          </a:p>
        </p:txBody>
      </p:sp>
      <p:sp>
        <p:nvSpPr>
          <p:cNvPr id="18" name="TextBox 503"/>
          <p:cNvSpPr txBox="1"/>
          <p:nvPr/>
        </p:nvSpPr>
        <p:spPr>
          <a:xfrm>
            <a:off x="2008067" y="2429601"/>
            <a:ext cx="4061599" cy="1040765"/>
          </a:xfrm>
          <a:prstGeom prst="rect">
            <a:avLst/>
          </a:prstGeom>
          <a:noFill/>
        </p:spPr>
        <p:txBody>
          <a:bodyPr wrap="square" lIns="91438" tIns="45718" rIns="91438" bIns="45718" rtlCol="0">
            <a:spAutoFit/>
          </a:bodyPr>
          <a:lstStyle/>
          <a:p>
            <a:pPr>
              <a:lnSpc>
                <a:spcPct val="130000"/>
              </a:lnSpc>
            </a:pPr>
            <a:r>
              <a:rPr lang="zh-CN" altLang="en-US" sz="16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a:t>
            </a:r>
            <a:r>
              <a:rPr lang="zh-CN" altLang="en-US" sz="1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，在此录入上述图表的描述说明。</a:t>
            </a:r>
          </a:p>
        </p:txBody>
      </p:sp>
      <p:sp>
        <p:nvSpPr>
          <p:cNvPr id="19" name="TextBox 504"/>
          <p:cNvSpPr txBox="1"/>
          <p:nvPr/>
        </p:nvSpPr>
        <p:spPr>
          <a:xfrm>
            <a:off x="6453708" y="2429601"/>
            <a:ext cx="4061599" cy="1040765"/>
          </a:xfrm>
          <a:prstGeom prst="rect">
            <a:avLst/>
          </a:prstGeom>
          <a:noFill/>
        </p:spPr>
        <p:txBody>
          <a:bodyPr wrap="square" lIns="91438" tIns="45718" rIns="91438" bIns="45718" rtlCol="0">
            <a:spAutoFit/>
          </a:bodyPr>
          <a:lstStyle>
            <a:defPPr>
              <a:defRPr lang="zh-CN"/>
            </a:defPPr>
            <a:lvl1pPr>
              <a:lnSpc>
                <a:spcPct val="130000"/>
              </a:lnSpc>
              <a:defRPr sz="1400">
                <a:solidFill>
                  <a:schemeClr val="tx1">
                    <a:lumMod val="75000"/>
                    <a:lumOff val="25000"/>
                  </a:schemeClr>
                </a:solidFill>
                <a:latin typeface="微软雅黑" panose="020B0503020204020204" charset="-122"/>
                <a:ea typeface="微软雅黑" panose="020B0503020204020204" charset="-122"/>
              </a:defRPr>
            </a:lvl1pPr>
          </a:lstStyle>
          <a:p>
            <a:r>
              <a:rPr lang="zh-CN" altLang="en-US" sz="1600" dirty="0">
                <a:solidFill>
                  <a:schemeClr val="tx1">
                    <a:lumMod val="75000"/>
                    <a:lumOff val="25000"/>
                  </a:schemeClr>
                </a:solidFill>
              </a:rPr>
              <a:t>您的内容打在这里，或者通过复制您的文本后，在此框中选择粘贴，并选择只保留文字</a:t>
            </a:r>
            <a:r>
              <a:rPr lang="zh-CN" altLang="en-US" sz="1600" dirty="0">
                <a:solidFill>
                  <a:schemeClr val="tx1">
                    <a:lumMod val="75000"/>
                    <a:lumOff val="25000"/>
                  </a:schemeClr>
                </a:solidFill>
                <a:sym typeface="微软雅黑" panose="020B0503020204020204" charset="-122"/>
              </a:rPr>
              <a:t>，在此录入上述图表的描述说明。</a:t>
            </a:r>
          </a:p>
        </p:txBody>
      </p:sp>
      <p:sp>
        <p:nvSpPr>
          <p:cNvPr id="20" name="TextBox 505"/>
          <p:cNvSpPr txBox="1"/>
          <p:nvPr/>
        </p:nvSpPr>
        <p:spPr>
          <a:xfrm>
            <a:off x="2008067" y="4795465"/>
            <a:ext cx="4061599" cy="1040765"/>
          </a:xfrm>
          <a:prstGeom prst="rect">
            <a:avLst/>
          </a:prstGeom>
          <a:noFill/>
        </p:spPr>
        <p:txBody>
          <a:bodyPr wrap="square" lIns="91438" tIns="45718" rIns="91438" bIns="45718" rtlCol="0">
            <a:spAutoFit/>
          </a:bodyPr>
          <a:lstStyle>
            <a:defPPr>
              <a:defRPr lang="zh-CN"/>
            </a:defPPr>
            <a:lvl1pPr>
              <a:lnSpc>
                <a:spcPct val="130000"/>
              </a:lnSpc>
              <a:defRPr sz="1400">
                <a:solidFill>
                  <a:schemeClr val="tx1">
                    <a:lumMod val="75000"/>
                    <a:lumOff val="25000"/>
                  </a:schemeClr>
                </a:solidFill>
                <a:latin typeface="微软雅黑" panose="020B0503020204020204" charset="-122"/>
                <a:ea typeface="微软雅黑" panose="020B0503020204020204" charset="-122"/>
              </a:defRPr>
            </a:lvl1pPr>
          </a:lstStyle>
          <a:p>
            <a:r>
              <a:rPr lang="zh-CN" altLang="en-US" sz="1600" dirty="0">
                <a:solidFill>
                  <a:schemeClr val="tx1">
                    <a:lumMod val="75000"/>
                    <a:lumOff val="25000"/>
                  </a:schemeClr>
                </a:solidFill>
              </a:rPr>
              <a:t>您的内容打在这里，或者通过复制您的文本后，在此框中选择粘贴，并选择只保留文字</a:t>
            </a:r>
            <a:r>
              <a:rPr lang="zh-CN" altLang="en-US" sz="1600" dirty="0">
                <a:solidFill>
                  <a:schemeClr val="tx1">
                    <a:lumMod val="75000"/>
                    <a:lumOff val="25000"/>
                  </a:schemeClr>
                </a:solidFill>
                <a:sym typeface="微软雅黑" panose="020B0503020204020204" charset="-122"/>
              </a:rPr>
              <a:t>，在此录入上述图表的描述说明。</a:t>
            </a:r>
          </a:p>
        </p:txBody>
      </p:sp>
      <p:sp>
        <p:nvSpPr>
          <p:cNvPr id="21" name="TextBox 506"/>
          <p:cNvSpPr txBox="1"/>
          <p:nvPr/>
        </p:nvSpPr>
        <p:spPr>
          <a:xfrm>
            <a:off x="6453708" y="4795465"/>
            <a:ext cx="4061599" cy="1040765"/>
          </a:xfrm>
          <a:prstGeom prst="rect">
            <a:avLst/>
          </a:prstGeom>
          <a:noFill/>
        </p:spPr>
        <p:txBody>
          <a:bodyPr wrap="square" lIns="91438" tIns="45718" rIns="91438" bIns="45718" rtlCol="0">
            <a:spAutoFit/>
          </a:bodyPr>
          <a:lstStyle>
            <a:defPPr>
              <a:defRPr lang="zh-CN"/>
            </a:defPPr>
            <a:lvl1pPr>
              <a:lnSpc>
                <a:spcPct val="130000"/>
              </a:lnSpc>
              <a:defRPr sz="1400">
                <a:solidFill>
                  <a:schemeClr val="tx1">
                    <a:lumMod val="75000"/>
                    <a:lumOff val="25000"/>
                  </a:schemeClr>
                </a:solidFill>
                <a:latin typeface="微软雅黑" panose="020B0503020204020204" charset="-122"/>
                <a:ea typeface="微软雅黑" panose="020B0503020204020204" charset="-122"/>
              </a:defRPr>
            </a:lvl1pPr>
          </a:lstStyle>
          <a:p>
            <a:r>
              <a:rPr lang="zh-CN" altLang="en-US" sz="1600" dirty="0">
                <a:solidFill>
                  <a:schemeClr val="tx1">
                    <a:lumMod val="75000"/>
                    <a:lumOff val="25000"/>
                  </a:schemeClr>
                </a:solidFill>
              </a:rPr>
              <a:t>您的内容打在这里，或者通过复制您的文本后，在此框中选择粘贴，并选择只保留文字</a:t>
            </a:r>
            <a:r>
              <a:rPr lang="zh-CN" altLang="en-US" sz="1600" dirty="0">
                <a:solidFill>
                  <a:schemeClr val="tx1">
                    <a:lumMod val="75000"/>
                    <a:lumOff val="25000"/>
                  </a:schemeClr>
                </a:solidFill>
                <a:sym typeface="微软雅黑" panose="020B0503020204020204" charset="-122"/>
              </a:rPr>
              <a:t>，在此录入上述图表的描述说明。</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1+#ppt_w/2"/>
                                          </p:val>
                                        </p:tav>
                                        <p:tav tm="100000">
                                          <p:val>
                                            <p:strVal val="#ppt_x"/>
                                          </p:val>
                                        </p:tav>
                                      </p:tavLst>
                                    </p:anim>
                                    <p:anim calcmode="lin" valueType="num">
                                      <p:cBhvr additive="base">
                                        <p:cTn id="16" dur="75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par>
                                <p:cTn id="25" presetID="22" presetClass="entr" presetSubtype="8"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par>
                                <p:cTn id="28" presetID="22" presetClass="entr" presetSubtype="8"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par>
                                <p:cTn id="31" presetID="22" presetClass="entr" presetSubtype="8"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par>
                          <p:cTn id="34" fill="hold">
                            <p:stCondLst>
                              <p:cond delay="1500"/>
                            </p:stCondLst>
                            <p:childTnLst>
                              <p:par>
                                <p:cTn id="35" presetID="12" presetClass="entr" presetSubtype="4" fill="hold" grpId="0" nodeType="afterEffect">
                                  <p:stCondLst>
                                    <p:cond delay="0"/>
                                  </p:stCondLst>
                                  <p:iterate type="lt">
                                    <p:tmPct val="50000"/>
                                  </p:iterate>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300"/>
                                        <p:tgtEl>
                                          <p:spTgt spid="14"/>
                                        </p:tgtEl>
                                        <p:attrNameLst>
                                          <p:attrName>ppt_y</p:attrName>
                                        </p:attrNameLst>
                                      </p:cBhvr>
                                      <p:tavLst>
                                        <p:tav tm="0">
                                          <p:val>
                                            <p:strVal val="#ppt_y+#ppt_h*1.125000"/>
                                          </p:val>
                                        </p:tav>
                                        <p:tav tm="100000">
                                          <p:val>
                                            <p:strVal val="#ppt_y"/>
                                          </p:val>
                                        </p:tav>
                                      </p:tavLst>
                                    </p:anim>
                                    <p:animEffect transition="in" filter="wipe(up)">
                                      <p:cBhvr>
                                        <p:cTn id="38" dur="300"/>
                                        <p:tgtEl>
                                          <p:spTgt spid="14"/>
                                        </p:tgtEl>
                                      </p:cBhvr>
                                    </p:animEffect>
                                  </p:childTnLst>
                                </p:cTn>
                              </p:par>
                              <p:par>
                                <p:cTn id="39" presetID="12" presetClass="entr" presetSubtype="4" fill="hold" grpId="0" nodeType="withEffect">
                                  <p:stCondLst>
                                    <p:cond delay="0"/>
                                  </p:stCondLst>
                                  <p:iterate type="lt">
                                    <p:tmPct val="50000"/>
                                  </p:iterate>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300"/>
                                        <p:tgtEl>
                                          <p:spTgt spid="15"/>
                                        </p:tgtEl>
                                        <p:attrNameLst>
                                          <p:attrName>ppt_y</p:attrName>
                                        </p:attrNameLst>
                                      </p:cBhvr>
                                      <p:tavLst>
                                        <p:tav tm="0">
                                          <p:val>
                                            <p:strVal val="#ppt_y+#ppt_h*1.125000"/>
                                          </p:val>
                                        </p:tav>
                                        <p:tav tm="100000">
                                          <p:val>
                                            <p:strVal val="#ppt_y"/>
                                          </p:val>
                                        </p:tav>
                                      </p:tavLst>
                                    </p:anim>
                                    <p:animEffect transition="in" filter="wipe(up)">
                                      <p:cBhvr>
                                        <p:cTn id="42" dur="300"/>
                                        <p:tgtEl>
                                          <p:spTgt spid="15"/>
                                        </p:tgtEl>
                                      </p:cBhvr>
                                    </p:animEffect>
                                  </p:childTnLst>
                                </p:cTn>
                              </p:par>
                              <p:par>
                                <p:cTn id="43" presetID="12" presetClass="entr" presetSubtype="4" fill="hold" grpId="0" nodeType="withEffect">
                                  <p:stCondLst>
                                    <p:cond delay="0"/>
                                  </p:stCondLst>
                                  <p:iterate type="lt">
                                    <p:tmPct val="50000"/>
                                  </p:iterate>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300"/>
                                        <p:tgtEl>
                                          <p:spTgt spid="16"/>
                                        </p:tgtEl>
                                        <p:attrNameLst>
                                          <p:attrName>ppt_y</p:attrName>
                                        </p:attrNameLst>
                                      </p:cBhvr>
                                      <p:tavLst>
                                        <p:tav tm="0">
                                          <p:val>
                                            <p:strVal val="#ppt_y+#ppt_h*1.125000"/>
                                          </p:val>
                                        </p:tav>
                                        <p:tav tm="100000">
                                          <p:val>
                                            <p:strVal val="#ppt_y"/>
                                          </p:val>
                                        </p:tav>
                                      </p:tavLst>
                                    </p:anim>
                                    <p:animEffect transition="in" filter="wipe(up)">
                                      <p:cBhvr>
                                        <p:cTn id="46" dur="300"/>
                                        <p:tgtEl>
                                          <p:spTgt spid="16"/>
                                        </p:tgtEl>
                                      </p:cBhvr>
                                    </p:animEffect>
                                  </p:childTnLst>
                                </p:cTn>
                              </p:par>
                              <p:par>
                                <p:cTn id="47" presetID="12" presetClass="entr" presetSubtype="4" fill="hold" grpId="0" nodeType="withEffect">
                                  <p:stCondLst>
                                    <p:cond delay="0"/>
                                  </p:stCondLst>
                                  <p:iterate type="lt">
                                    <p:tmPct val="50000"/>
                                  </p:iterate>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300"/>
                                        <p:tgtEl>
                                          <p:spTgt spid="17"/>
                                        </p:tgtEl>
                                        <p:attrNameLst>
                                          <p:attrName>ppt_y</p:attrName>
                                        </p:attrNameLst>
                                      </p:cBhvr>
                                      <p:tavLst>
                                        <p:tav tm="0">
                                          <p:val>
                                            <p:strVal val="#ppt_y+#ppt_h*1.125000"/>
                                          </p:val>
                                        </p:tav>
                                        <p:tav tm="100000">
                                          <p:val>
                                            <p:strVal val="#ppt_y"/>
                                          </p:val>
                                        </p:tav>
                                      </p:tavLst>
                                    </p:anim>
                                    <p:animEffect transition="in" filter="wipe(up)">
                                      <p:cBhvr>
                                        <p:cTn id="50" dur="300"/>
                                        <p:tgtEl>
                                          <p:spTgt spid="17"/>
                                        </p:tgtEl>
                                      </p:cBhvr>
                                    </p:animEffect>
                                  </p:childTnLst>
                                </p:cTn>
                              </p:par>
                              <p:par>
                                <p:cTn id="51" presetID="10" presetClass="entr" presetSubtype="0" fill="hold" grpId="0" nodeType="withEffect">
                                  <p:stCondLst>
                                    <p:cond delay="1000"/>
                                  </p:stCondLst>
                                  <p:iterate type="lt">
                                    <p:tmPct val="10000"/>
                                  </p:iterate>
                                  <p:childTnLst>
                                    <p:set>
                                      <p:cBhvr>
                                        <p:cTn id="52" dur="1" fill="hold">
                                          <p:stCondLst>
                                            <p:cond delay="0"/>
                                          </p:stCondLst>
                                        </p:cTn>
                                        <p:tgtEl>
                                          <p:spTgt spid="18"/>
                                        </p:tgtEl>
                                        <p:attrNameLst>
                                          <p:attrName>style.visibility</p:attrName>
                                        </p:attrNameLst>
                                      </p:cBhvr>
                                      <p:to>
                                        <p:strVal val="visible"/>
                                      </p:to>
                                    </p:set>
                                    <p:animEffect transition="in" filter="fade">
                                      <p:cBhvr>
                                        <p:cTn id="53" dur="100"/>
                                        <p:tgtEl>
                                          <p:spTgt spid="18"/>
                                        </p:tgtEl>
                                      </p:cBhvr>
                                    </p:animEffect>
                                  </p:childTnLst>
                                </p:cTn>
                              </p:par>
                              <p:par>
                                <p:cTn id="54" presetID="10" presetClass="entr" presetSubtype="0" fill="hold" grpId="0" nodeType="withEffect">
                                  <p:stCondLst>
                                    <p:cond delay="1000"/>
                                  </p:stCondLst>
                                  <p:iterate type="lt">
                                    <p:tmPct val="10000"/>
                                  </p:iterate>
                                  <p:childTnLst>
                                    <p:set>
                                      <p:cBhvr>
                                        <p:cTn id="55" dur="1" fill="hold">
                                          <p:stCondLst>
                                            <p:cond delay="0"/>
                                          </p:stCondLst>
                                        </p:cTn>
                                        <p:tgtEl>
                                          <p:spTgt spid="19"/>
                                        </p:tgtEl>
                                        <p:attrNameLst>
                                          <p:attrName>style.visibility</p:attrName>
                                        </p:attrNameLst>
                                      </p:cBhvr>
                                      <p:to>
                                        <p:strVal val="visible"/>
                                      </p:to>
                                    </p:set>
                                    <p:animEffect transition="in" filter="fade">
                                      <p:cBhvr>
                                        <p:cTn id="56" dur="100"/>
                                        <p:tgtEl>
                                          <p:spTgt spid="19"/>
                                        </p:tgtEl>
                                      </p:cBhvr>
                                    </p:animEffect>
                                  </p:childTnLst>
                                </p:cTn>
                              </p:par>
                              <p:par>
                                <p:cTn id="57" presetID="10" presetClass="entr" presetSubtype="0" fill="hold" grpId="0" nodeType="withEffect">
                                  <p:stCondLst>
                                    <p:cond delay="1000"/>
                                  </p:stCondLst>
                                  <p:iterate type="lt">
                                    <p:tmPct val="10000"/>
                                  </p:iterate>
                                  <p:childTnLst>
                                    <p:set>
                                      <p:cBhvr>
                                        <p:cTn id="58" dur="1" fill="hold">
                                          <p:stCondLst>
                                            <p:cond delay="0"/>
                                          </p:stCondLst>
                                        </p:cTn>
                                        <p:tgtEl>
                                          <p:spTgt spid="20"/>
                                        </p:tgtEl>
                                        <p:attrNameLst>
                                          <p:attrName>style.visibility</p:attrName>
                                        </p:attrNameLst>
                                      </p:cBhvr>
                                      <p:to>
                                        <p:strVal val="visible"/>
                                      </p:to>
                                    </p:set>
                                    <p:animEffect transition="in" filter="fade">
                                      <p:cBhvr>
                                        <p:cTn id="59" dur="100"/>
                                        <p:tgtEl>
                                          <p:spTgt spid="20"/>
                                        </p:tgtEl>
                                      </p:cBhvr>
                                    </p:animEffect>
                                  </p:childTnLst>
                                </p:cTn>
                              </p:par>
                              <p:par>
                                <p:cTn id="60" presetID="10" presetClass="entr" presetSubtype="0" fill="hold" grpId="0" nodeType="withEffect">
                                  <p:stCondLst>
                                    <p:cond delay="1000"/>
                                  </p:stCondLst>
                                  <p:iterate type="lt">
                                    <p:tmPct val="10000"/>
                                  </p:iterate>
                                  <p:childTnLst>
                                    <p:set>
                                      <p:cBhvr>
                                        <p:cTn id="61" dur="1" fill="hold">
                                          <p:stCondLst>
                                            <p:cond delay="0"/>
                                          </p:stCondLst>
                                        </p:cTn>
                                        <p:tgtEl>
                                          <p:spTgt spid="21"/>
                                        </p:tgtEl>
                                        <p:attrNameLst>
                                          <p:attrName>style.visibility</p:attrName>
                                        </p:attrNameLst>
                                      </p:cBhvr>
                                      <p:to>
                                        <p:strVal val="visible"/>
                                      </p:to>
                                    </p:set>
                                    <p:animEffect transition="in" filter="fade">
                                      <p:cBhvr>
                                        <p:cTn id="62" dur="1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4" grpId="0"/>
      <p:bldP spid="15" grpId="0"/>
      <p:bldP spid="16" grpId="0"/>
      <p:bldP spid="17" grpId="0"/>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矩形 84"/>
          <p:cNvSpPr/>
          <p:nvPr/>
        </p:nvSpPr>
        <p:spPr>
          <a:xfrm>
            <a:off x="3617595" y="347345"/>
            <a:ext cx="4964430"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lumMod val="65000"/>
                    <a:lumOff val="35000"/>
                  </a:schemeClr>
                </a:solidFill>
                <a:latin typeface="华文中宋" panose="02010600040101010101" charset="-122"/>
                <a:ea typeface="华文中宋" panose="02010600040101010101" charset="-122"/>
              </a:rPr>
              <a:t>单击此处添加标题  </a:t>
            </a:r>
          </a:p>
          <a:p>
            <a:pPr algn="ctr"/>
            <a:r>
              <a:rPr lang="en-US" altLang="zh-CN" sz="1400" dirty="0">
                <a:solidFill>
                  <a:schemeClr val="tx1">
                    <a:lumMod val="65000"/>
                    <a:lumOff val="35000"/>
                  </a:schemeClr>
                </a:solidFill>
                <a:latin typeface="华文中宋" panose="02010600040101010101" charset="-122"/>
                <a:ea typeface="华文中宋" panose="02010600040101010101" charset="-122"/>
              </a:rPr>
              <a:t>Click here to add a title</a:t>
            </a:r>
          </a:p>
        </p:txBody>
      </p:sp>
      <p:graphicFrame>
        <p:nvGraphicFramePr>
          <p:cNvPr id="40" name="图表 39"/>
          <p:cNvGraphicFramePr/>
          <p:nvPr/>
        </p:nvGraphicFramePr>
        <p:xfrm>
          <a:off x="912024" y="2071387"/>
          <a:ext cx="3755207" cy="21419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1" name="图表 40"/>
          <p:cNvGraphicFramePr/>
          <p:nvPr/>
        </p:nvGraphicFramePr>
        <p:xfrm>
          <a:off x="4483670" y="2071387"/>
          <a:ext cx="3755207" cy="21419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2" name="图表 41"/>
          <p:cNvGraphicFramePr/>
          <p:nvPr/>
        </p:nvGraphicFramePr>
        <p:xfrm>
          <a:off x="8006023" y="2085185"/>
          <a:ext cx="3755207" cy="2141927"/>
        </p:xfrm>
        <a:graphic>
          <a:graphicData uri="http://schemas.openxmlformats.org/drawingml/2006/chart">
            <c:chart xmlns:c="http://schemas.openxmlformats.org/drawingml/2006/chart" xmlns:r="http://schemas.openxmlformats.org/officeDocument/2006/relationships" r:id="rId4"/>
          </a:graphicData>
        </a:graphic>
      </p:graphicFrame>
      <p:sp>
        <p:nvSpPr>
          <p:cNvPr id="43" name="文本框 32"/>
          <p:cNvSpPr txBox="1"/>
          <p:nvPr/>
        </p:nvSpPr>
        <p:spPr>
          <a:xfrm>
            <a:off x="2182272" y="4059096"/>
            <a:ext cx="1145220" cy="483235"/>
          </a:xfrm>
          <a:prstGeom prst="rect">
            <a:avLst/>
          </a:prstGeom>
          <a:noFill/>
        </p:spPr>
        <p:txBody>
          <a:bodyPr wrap="square" lIns="91440" tIns="45720" rIns="91440" bIns="45720" rtlCol="0">
            <a:spAutoFit/>
          </a:bodyPr>
          <a:lstStyle/>
          <a:p>
            <a:pPr algn="ctr"/>
            <a:r>
              <a:rPr lang="en-US" altLang="zh-CN" sz="2400" dirty="0">
                <a:solidFill>
                  <a:schemeClr val="tx1">
                    <a:lumMod val="75000"/>
                    <a:lumOff val="25000"/>
                  </a:schemeClr>
                </a:solidFill>
                <a:latin typeface="+mj-ea"/>
                <a:ea typeface="+mj-ea"/>
              </a:rPr>
              <a:t>30</a:t>
            </a:r>
            <a:r>
              <a:rPr lang="en-US" altLang="zh-CN" sz="1600" dirty="0">
                <a:solidFill>
                  <a:schemeClr val="tx1">
                    <a:lumMod val="75000"/>
                    <a:lumOff val="25000"/>
                  </a:schemeClr>
                </a:solidFill>
                <a:latin typeface="+mj-ea"/>
                <a:ea typeface="+mj-ea"/>
              </a:rPr>
              <a:t>%</a:t>
            </a:r>
          </a:p>
        </p:txBody>
      </p:sp>
      <p:grpSp>
        <p:nvGrpSpPr>
          <p:cNvPr id="44" name="Group 8"/>
          <p:cNvGrpSpPr>
            <a:grpSpLocks noChangeAspect="1"/>
          </p:cNvGrpSpPr>
          <p:nvPr/>
        </p:nvGrpSpPr>
        <p:grpSpPr bwMode="auto">
          <a:xfrm>
            <a:off x="2508238" y="2859168"/>
            <a:ext cx="440537" cy="482708"/>
            <a:chOff x="3437" y="2282"/>
            <a:chExt cx="679" cy="744"/>
          </a:xfrm>
          <a:solidFill>
            <a:srgbClr val="B1A9A5"/>
          </a:solidFill>
        </p:grpSpPr>
        <p:sp>
          <p:nvSpPr>
            <p:cNvPr id="45"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latin typeface="+mj-ea"/>
                <a:ea typeface="+mj-ea"/>
              </a:endParaRPr>
            </a:p>
          </p:txBody>
        </p:sp>
        <p:sp>
          <p:nvSpPr>
            <p:cNvPr id="46"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latin typeface="+mj-ea"/>
                <a:ea typeface="+mj-ea"/>
              </a:endParaRPr>
            </a:p>
          </p:txBody>
        </p:sp>
      </p:grpSp>
      <p:grpSp>
        <p:nvGrpSpPr>
          <p:cNvPr id="47" name="Group 13"/>
          <p:cNvGrpSpPr>
            <a:grpSpLocks noChangeAspect="1"/>
          </p:cNvGrpSpPr>
          <p:nvPr/>
        </p:nvGrpSpPr>
        <p:grpSpPr bwMode="auto">
          <a:xfrm>
            <a:off x="6036891" y="2870401"/>
            <a:ext cx="483080" cy="488783"/>
            <a:chOff x="2426" y="2781"/>
            <a:chExt cx="593" cy="600"/>
          </a:xfrm>
          <a:solidFill>
            <a:srgbClr val="B1A9A5"/>
          </a:solidFill>
        </p:grpSpPr>
        <p:sp>
          <p:nvSpPr>
            <p:cNvPr id="48"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latin typeface="+mj-ea"/>
                <a:ea typeface="+mj-ea"/>
              </a:endParaRPr>
            </a:p>
          </p:txBody>
        </p:sp>
        <p:sp>
          <p:nvSpPr>
            <p:cNvPr id="49"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latin typeface="+mj-ea"/>
                <a:ea typeface="+mj-ea"/>
              </a:endParaRPr>
            </a:p>
          </p:txBody>
        </p:sp>
      </p:grpSp>
      <p:grpSp>
        <p:nvGrpSpPr>
          <p:cNvPr id="50" name="Group 18"/>
          <p:cNvGrpSpPr>
            <a:grpSpLocks noChangeAspect="1"/>
          </p:cNvGrpSpPr>
          <p:nvPr/>
        </p:nvGrpSpPr>
        <p:grpSpPr bwMode="auto">
          <a:xfrm>
            <a:off x="9533982" y="2870401"/>
            <a:ext cx="501819" cy="467603"/>
            <a:chOff x="3802" y="2858"/>
            <a:chExt cx="616" cy="574"/>
          </a:xfrm>
          <a:solidFill>
            <a:srgbClr val="B1A9A5"/>
          </a:solidFill>
        </p:grpSpPr>
        <p:sp>
          <p:nvSpPr>
            <p:cNvPr id="51"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latin typeface="+mj-ea"/>
                <a:ea typeface="+mj-ea"/>
              </a:endParaRPr>
            </a:p>
          </p:txBody>
        </p:sp>
        <p:sp>
          <p:nvSpPr>
            <p:cNvPr id="52"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latin typeface="+mj-ea"/>
                <a:ea typeface="+mj-ea"/>
              </a:endParaRPr>
            </a:p>
          </p:txBody>
        </p:sp>
        <p:sp>
          <p:nvSpPr>
            <p:cNvPr id="53"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latin typeface="+mj-ea"/>
                <a:ea typeface="+mj-ea"/>
              </a:endParaRPr>
            </a:p>
          </p:txBody>
        </p:sp>
        <p:sp>
          <p:nvSpPr>
            <p:cNvPr id="54"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latin typeface="+mj-ea"/>
                <a:ea typeface="+mj-ea"/>
              </a:endParaRPr>
            </a:p>
          </p:txBody>
        </p:sp>
        <p:sp>
          <p:nvSpPr>
            <p:cNvPr id="55"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latin typeface="+mj-ea"/>
                <a:ea typeface="+mj-ea"/>
              </a:endParaRPr>
            </a:p>
          </p:txBody>
        </p:sp>
      </p:grpSp>
      <p:sp>
        <p:nvSpPr>
          <p:cNvPr id="56" name="文本框 73"/>
          <p:cNvSpPr txBox="1"/>
          <p:nvPr/>
        </p:nvSpPr>
        <p:spPr>
          <a:xfrm>
            <a:off x="5723335" y="4085472"/>
            <a:ext cx="1145220" cy="483235"/>
          </a:xfrm>
          <a:prstGeom prst="rect">
            <a:avLst/>
          </a:prstGeom>
          <a:noFill/>
        </p:spPr>
        <p:txBody>
          <a:bodyPr wrap="square" lIns="91440" tIns="45720" rIns="91440" bIns="45720" rtlCol="0">
            <a:spAutoFit/>
          </a:bodyPr>
          <a:lstStyle/>
          <a:p>
            <a:pPr algn="ctr"/>
            <a:r>
              <a:rPr lang="en-US" altLang="zh-CN" sz="2400" dirty="0">
                <a:solidFill>
                  <a:schemeClr val="tx1">
                    <a:lumMod val="75000"/>
                    <a:lumOff val="25000"/>
                  </a:schemeClr>
                </a:solidFill>
                <a:latin typeface="+mj-ea"/>
                <a:ea typeface="+mj-ea"/>
              </a:rPr>
              <a:t>40</a:t>
            </a:r>
            <a:r>
              <a:rPr lang="en-US" altLang="zh-CN" sz="1600" dirty="0">
                <a:solidFill>
                  <a:schemeClr val="tx1">
                    <a:lumMod val="75000"/>
                    <a:lumOff val="25000"/>
                  </a:schemeClr>
                </a:solidFill>
                <a:latin typeface="+mj-ea"/>
                <a:ea typeface="+mj-ea"/>
              </a:rPr>
              <a:t>%</a:t>
            </a:r>
          </a:p>
        </p:txBody>
      </p:sp>
      <p:sp>
        <p:nvSpPr>
          <p:cNvPr id="57" name="文本框 74"/>
          <p:cNvSpPr txBox="1"/>
          <p:nvPr/>
        </p:nvSpPr>
        <p:spPr>
          <a:xfrm>
            <a:off x="9317370" y="4099269"/>
            <a:ext cx="1145220" cy="483235"/>
          </a:xfrm>
          <a:prstGeom prst="rect">
            <a:avLst/>
          </a:prstGeom>
          <a:noFill/>
        </p:spPr>
        <p:txBody>
          <a:bodyPr wrap="square" lIns="91440" tIns="45720" rIns="91440" bIns="45720" rtlCol="0">
            <a:spAutoFit/>
          </a:bodyPr>
          <a:lstStyle/>
          <a:p>
            <a:pPr algn="ctr"/>
            <a:r>
              <a:rPr lang="en-US" altLang="zh-CN" sz="2400" dirty="0">
                <a:solidFill>
                  <a:schemeClr val="tx1">
                    <a:lumMod val="75000"/>
                    <a:lumOff val="25000"/>
                  </a:schemeClr>
                </a:solidFill>
                <a:latin typeface="+mj-ea"/>
                <a:ea typeface="+mj-ea"/>
              </a:rPr>
              <a:t>80</a:t>
            </a:r>
            <a:r>
              <a:rPr lang="en-US" altLang="zh-CN" sz="1600" dirty="0">
                <a:solidFill>
                  <a:schemeClr val="tx1">
                    <a:lumMod val="75000"/>
                    <a:lumOff val="25000"/>
                  </a:schemeClr>
                </a:solidFill>
                <a:latin typeface="+mj-ea"/>
                <a:ea typeface="+mj-ea"/>
              </a:rPr>
              <a:t>%</a:t>
            </a:r>
          </a:p>
        </p:txBody>
      </p:sp>
      <p:grpSp>
        <p:nvGrpSpPr>
          <p:cNvPr id="58" name="组合 57"/>
          <p:cNvGrpSpPr/>
          <p:nvPr/>
        </p:nvGrpSpPr>
        <p:grpSpPr>
          <a:xfrm>
            <a:off x="1680463" y="4729399"/>
            <a:ext cx="2250804" cy="763448"/>
            <a:chOff x="3218108" y="3881040"/>
            <a:chExt cx="1694486" cy="763448"/>
          </a:xfrm>
        </p:grpSpPr>
        <p:sp>
          <p:nvSpPr>
            <p:cNvPr id="59" name="文本框 77"/>
            <p:cNvSpPr txBox="1"/>
            <p:nvPr/>
          </p:nvSpPr>
          <p:spPr>
            <a:xfrm>
              <a:off x="3457511" y="3881040"/>
              <a:ext cx="1455083" cy="352425"/>
            </a:xfrm>
            <a:prstGeom prst="rect">
              <a:avLst/>
            </a:prstGeom>
            <a:noFill/>
          </p:spPr>
          <p:txBody>
            <a:bodyPr wrap="square" rtlCol="0">
              <a:spAutoFit/>
            </a:bodyPr>
            <a:lstStyle/>
            <a:p>
              <a:r>
                <a:rPr lang="zh-CN" altLang="en-US" sz="1600" dirty="0">
                  <a:solidFill>
                    <a:schemeClr val="tx1">
                      <a:lumMod val="75000"/>
                      <a:lumOff val="25000"/>
                    </a:schemeClr>
                  </a:solidFill>
                  <a:latin typeface="+mj-ea"/>
                  <a:ea typeface="+mj-ea"/>
                </a:rPr>
                <a:t>在此添加标题</a:t>
              </a:r>
            </a:p>
          </p:txBody>
        </p:sp>
        <p:sp>
          <p:nvSpPr>
            <p:cNvPr id="60" name="文本框 78"/>
            <p:cNvSpPr txBox="1"/>
            <p:nvPr/>
          </p:nvSpPr>
          <p:spPr>
            <a:xfrm>
              <a:off x="3218108" y="4161888"/>
              <a:ext cx="1669910" cy="482600"/>
            </a:xfrm>
            <a:prstGeom prst="rect">
              <a:avLst/>
            </a:prstGeom>
            <a:noFill/>
          </p:spPr>
          <p:txBody>
            <a:bodyPr wrap="square" rtlCol="0">
              <a:spAutoFit/>
            </a:bodyPr>
            <a:lstStyle/>
            <a:p>
              <a:pPr algn="ctr">
                <a:lnSpc>
                  <a:spcPct val="120000"/>
                </a:lnSpc>
                <a:spcBef>
                  <a:spcPct val="0"/>
                </a:spcBef>
                <a:buNone/>
              </a:pPr>
              <a:r>
                <a:rPr lang="zh-CN" altLang="en-US" sz="1065" dirty="0">
                  <a:solidFill>
                    <a:schemeClr val="tx1">
                      <a:lumMod val="75000"/>
                      <a:lumOff val="25000"/>
                    </a:schemeClr>
                  </a:solidFill>
                  <a:sym typeface="微软雅黑" panose="020B0503020204020204" charset="-122"/>
                </a:rPr>
                <a:t>在此录入上述图表的描述说明，在此录入上述图表的描述说明。</a:t>
              </a:r>
            </a:p>
          </p:txBody>
        </p:sp>
      </p:grpSp>
      <p:grpSp>
        <p:nvGrpSpPr>
          <p:cNvPr id="61" name="组合 60"/>
          <p:cNvGrpSpPr/>
          <p:nvPr/>
        </p:nvGrpSpPr>
        <p:grpSpPr>
          <a:xfrm>
            <a:off x="5203864" y="4756999"/>
            <a:ext cx="2351503" cy="737072"/>
            <a:chOff x="3142298" y="3881040"/>
            <a:chExt cx="1770296" cy="737072"/>
          </a:xfrm>
        </p:grpSpPr>
        <p:sp>
          <p:nvSpPr>
            <p:cNvPr id="62" name="文本框 80"/>
            <p:cNvSpPr txBox="1"/>
            <p:nvPr/>
          </p:nvSpPr>
          <p:spPr>
            <a:xfrm>
              <a:off x="3457511" y="3881040"/>
              <a:ext cx="1455083" cy="352425"/>
            </a:xfrm>
            <a:prstGeom prst="rect">
              <a:avLst/>
            </a:prstGeom>
            <a:noFill/>
          </p:spPr>
          <p:txBody>
            <a:bodyPr wrap="square" rtlCol="0">
              <a:spAutoFit/>
            </a:bodyPr>
            <a:lstStyle/>
            <a:p>
              <a:r>
                <a:rPr lang="zh-CN" altLang="en-US" sz="1600" dirty="0">
                  <a:solidFill>
                    <a:schemeClr val="tx1">
                      <a:lumMod val="75000"/>
                      <a:lumOff val="25000"/>
                    </a:schemeClr>
                  </a:solidFill>
                  <a:latin typeface="+mj-ea"/>
                  <a:ea typeface="+mj-ea"/>
                </a:rPr>
                <a:t>在此添加标题</a:t>
              </a:r>
            </a:p>
          </p:txBody>
        </p:sp>
        <p:sp>
          <p:nvSpPr>
            <p:cNvPr id="63" name="文本框 81"/>
            <p:cNvSpPr txBox="1"/>
            <p:nvPr/>
          </p:nvSpPr>
          <p:spPr>
            <a:xfrm>
              <a:off x="3142298" y="4135512"/>
              <a:ext cx="1713146" cy="482600"/>
            </a:xfrm>
            <a:prstGeom prst="rect">
              <a:avLst/>
            </a:prstGeom>
            <a:noFill/>
          </p:spPr>
          <p:txBody>
            <a:bodyPr wrap="square" rtlCol="0">
              <a:spAutoFit/>
            </a:bodyPr>
            <a:lstStyle/>
            <a:p>
              <a:pPr algn="ctr">
                <a:lnSpc>
                  <a:spcPct val="120000"/>
                </a:lnSpc>
                <a:spcBef>
                  <a:spcPct val="0"/>
                </a:spcBef>
                <a:buNone/>
              </a:pPr>
              <a:r>
                <a:rPr lang="zh-CN" altLang="en-US" sz="1065" dirty="0">
                  <a:solidFill>
                    <a:schemeClr val="tx1">
                      <a:lumMod val="75000"/>
                      <a:lumOff val="25000"/>
                    </a:schemeClr>
                  </a:solidFill>
                  <a:sym typeface="微软雅黑" panose="020B0503020204020204" charset="-122"/>
                </a:rPr>
                <a:t>在此录入上述图表的描述说明，在此录入上述图表的描述说明。</a:t>
              </a:r>
            </a:p>
          </p:txBody>
        </p:sp>
      </p:grpSp>
      <p:grpSp>
        <p:nvGrpSpPr>
          <p:cNvPr id="64" name="组合 63"/>
          <p:cNvGrpSpPr/>
          <p:nvPr/>
        </p:nvGrpSpPr>
        <p:grpSpPr>
          <a:xfrm>
            <a:off x="8916148" y="4742096"/>
            <a:ext cx="2197133" cy="763680"/>
            <a:chOff x="3258513" y="3945641"/>
            <a:chExt cx="1654081" cy="763680"/>
          </a:xfrm>
        </p:grpSpPr>
        <p:sp>
          <p:nvSpPr>
            <p:cNvPr id="65" name="文本框 83"/>
            <p:cNvSpPr txBox="1"/>
            <p:nvPr/>
          </p:nvSpPr>
          <p:spPr>
            <a:xfrm>
              <a:off x="3457511" y="3945641"/>
              <a:ext cx="1455083" cy="352425"/>
            </a:xfrm>
            <a:prstGeom prst="rect">
              <a:avLst/>
            </a:prstGeom>
            <a:noFill/>
          </p:spPr>
          <p:txBody>
            <a:bodyPr wrap="square" rtlCol="0">
              <a:spAutoFit/>
            </a:bodyPr>
            <a:lstStyle/>
            <a:p>
              <a:r>
                <a:rPr lang="zh-CN" altLang="en-US" sz="1600" dirty="0">
                  <a:solidFill>
                    <a:schemeClr val="tx1">
                      <a:lumMod val="75000"/>
                      <a:lumOff val="25000"/>
                    </a:schemeClr>
                  </a:solidFill>
                  <a:latin typeface="+mj-ea"/>
                  <a:ea typeface="+mj-ea"/>
                </a:rPr>
                <a:t>在此添加标题</a:t>
              </a:r>
            </a:p>
          </p:txBody>
        </p:sp>
        <p:sp>
          <p:nvSpPr>
            <p:cNvPr id="66" name="文本框 84"/>
            <p:cNvSpPr txBox="1"/>
            <p:nvPr/>
          </p:nvSpPr>
          <p:spPr>
            <a:xfrm>
              <a:off x="3258513" y="4226721"/>
              <a:ext cx="1654081" cy="482600"/>
            </a:xfrm>
            <a:prstGeom prst="rect">
              <a:avLst/>
            </a:prstGeom>
            <a:noFill/>
          </p:spPr>
          <p:txBody>
            <a:bodyPr wrap="square" rtlCol="0">
              <a:spAutoFit/>
            </a:bodyPr>
            <a:lstStyle/>
            <a:p>
              <a:pPr algn="ctr">
                <a:lnSpc>
                  <a:spcPct val="120000"/>
                </a:lnSpc>
                <a:spcBef>
                  <a:spcPct val="0"/>
                </a:spcBef>
                <a:buNone/>
              </a:pPr>
              <a:r>
                <a:rPr lang="zh-CN" altLang="en-US" sz="1065" dirty="0">
                  <a:solidFill>
                    <a:schemeClr val="tx1">
                      <a:lumMod val="75000"/>
                      <a:lumOff val="25000"/>
                    </a:schemeClr>
                  </a:solidFill>
                  <a:sym typeface="微软雅黑" panose="020B0503020204020204" charset="-122"/>
                </a:rPr>
                <a:t>在此录入上述图表的描述说明，在此录入上述图表的描述说明。</a:t>
              </a:r>
            </a:p>
          </p:txBody>
        </p:sp>
      </p:grpSp>
      <p:grpSp>
        <p:nvGrpSpPr>
          <p:cNvPr id="67" name="组合 66"/>
          <p:cNvGrpSpPr/>
          <p:nvPr/>
        </p:nvGrpSpPr>
        <p:grpSpPr>
          <a:xfrm>
            <a:off x="1680463" y="1536307"/>
            <a:ext cx="2332899" cy="483235"/>
            <a:chOff x="2080894" y="4828836"/>
            <a:chExt cx="1652904" cy="483234"/>
          </a:xfrm>
        </p:grpSpPr>
        <p:sp>
          <p:nvSpPr>
            <p:cNvPr id="68" name="圆角矩形 67"/>
            <p:cNvSpPr/>
            <p:nvPr/>
          </p:nvSpPr>
          <p:spPr>
            <a:xfrm>
              <a:off x="2080894" y="4880791"/>
              <a:ext cx="265433" cy="361013"/>
            </a:xfrm>
            <a:prstGeom prst="roundRect">
              <a:avLst/>
            </a:prstGeom>
            <a:solidFill>
              <a:srgbClr val="BBB0AC"/>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latin typeface="+mj-ea"/>
                <a:ea typeface="+mj-ea"/>
              </a:endParaRPr>
            </a:p>
          </p:txBody>
        </p:sp>
        <p:sp>
          <p:nvSpPr>
            <p:cNvPr id="69" name="文本框 97"/>
            <p:cNvSpPr txBox="1"/>
            <p:nvPr/>
          </p:nvSpPr>
          <p:spPr>
            <a:xfrm>
              <a:off x="2346327" y="4828836"/>
              <a:ext cx="1387471" cy="483234"/>
            </a:xfrm>
            <a:prstGeom prst="rect">
              <a:avLst/>
            </a:prstGeom>
            <a:noFill/>
          </p:spPr>
          <p:txBody>
            <a:bodyPr wrap="square" rtlCol="0">
              <a:spAutoFit/>
            </a:bodyPr>
            <a:lstStyle/>
            <a:p>
              <a:r>
                <a:rPr lang="zh-CN" altLang="en-US" sz="2400" dirty="0">
                  <a:solidFill>
                    <a:schemeClr val="tx1">
                      <a:lumMod val="75000"/>
                      <a:lumOff val="25000"/>
                    </a:schemeClr>
                  </a:solidFill>
                  <a:latin typeface="+mj-ea"/>
                  <a:ea typeface="+mj-ea"/>
                </a:rPr>
                <a:t>销售额指标</a:t>
              </a:r>
              <a:r>
                <a:rPr lang="en-US" altLang="zh-CN" sz="2400" dirty="0">
                  <a:solidFill>
                    <a:schemeClr val="tx1">
                      <a:lumMod val="75000"/>
                      <a:lumOff val="25000"/>
                    </a:schemeClr>
                  </a:solidFill>
                  <a:latin typeface="+mj-ea"/>
                  <a:ea typeface="+mj-ea"/>
                </a:rPr>
                <a:t>1</a:t>
              </a:r>
            </a:p>
          </p:txBody>
        </p:sp>
      </p:grpSp>
      <p:grpSp>
        <p:nvGrpSpPr>
          <p:cNvPr id="77" name="组合 76"/>
          <p:cNvGrpSpPr/>
          <p:nvPr/>
        </p:nvGrpSpPr>
        <p:grpSpPr>
          <a:xfrm>
            <a:off x="5203862" y="1552843"/>
            <a:ext cx="2332899" cy="483235"/>
            <a:chOff x="2080894" y="4828836"/>
            <a:chExt cx="1652904" cy="483234"/>
          </a:xfrm>
        </p:grpSpPr>
        <p:sp>
          <p:nvSpPr>
            <p:cNvPr id="78" name="圆角矩形 77"/>
            <p:cNvSpPr/>
            <p:nvPr/>
          </p:nvSpPr>
          <p:spPr>
            <a:xfrm>
              <a:off x="2080894" y="4880791"/>
              <a:ext cx="265433" cy="361013"/>
            </a:xfrm>
            <a:prstGeom prst="roundRect">
              <a:avLst/>
            </a:prstGeom>
            <a:solidFill>
              <a:srgbClr val="B1A9A5"/>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latin typeface="+mj-ea"/>
                <a:ea typeface="+mj-ea"/>
              </a:endParaRPr>
            </a:p>
          </p:txBody>
        </p:sp>
        <p:sp>
          <p:nvSpPr>
            <p:cNvPr id="79" name="文本框 97"/>
            <p:cNvSpPr txBox="1"/>
            <p:nvPr/>
          </p:nvSpPr>
          <p:spPr>
            <a:xfrm>
              <a:off x="2346327" y="4828836"/>
              <a:ext cx="1387471" cy="483234"/>
            </a:xfrm>
            <a:prstGeom prst="rect">
              <a:avLst/>
            </a:prstGeom>
            <a:noFill/>
          </p:spPr>
          <p:txBody>
            <a:bodyPr wrap="square" rtlCol="0">
              <a:spAutoFit/>
            </a:bodyPr>
            <a:lstStyle/>
            <a:p>
              <a:r>
                <a:rPr lang="zh-CN" altLang="en-US" sz="2400" dirty="0">
                  <a:solidFill>
                    <a:schemeClr val="tx1">
                      <a:lumMod val="75000"/>
                      <a:lumOff val="25000"/>
                    </a:schemeClr>
                  </a:solidFill>
                  <a:latin typeface="+mj-ea"/>
                  <a:ea typeface="+mj-ea"/>
                </a:rPr>
                <a:t>销售额指标</a:t>
              </a:r>
              <a:r>
                <a:rPr lang="en-US" altLang="zh-CN" sz="2400" dirty="0">
                  <a:solidFill>
                    <a:schemeClr val="tx1">
                      <a:lumMod val="75000"/>
                      <a:lumOff val="25000"/>
                    </a:schemeClr>
                  </a:solidFill>
                  <a:latin typeface="+mj-ea"/>
                  <a:ea typeface="+mj-ea"/>
                </a:rPr>
                <a:t>2</a:t>
              </a:r>
            </a:p>
          </p:txBody>
        </p:sp>
      </p:grpSp>
      <p:grpSp>
        <p:nvGrpSpPr>
          <p:cNvPr id="80" name="组合 79"/>
          <p:cNvGrpSpPr/>
          <p:nvPr/>
        </p:nvGrpSpPr>
        <p:grpSpPr>
          <a:xfrm>
            <a:off x="8641596" y="1508787"/>
            <a:ext cx="2332899" cy="483235"/>
            <a:chOff x="2080894" y="4828836"/>
            <a:chExt cx="1652904" cy="483234"/>
          </a:xfrm>
        </p:grpSpPr>
        <p:sp>
          <p:nvSpPr>
            <p:cNvPr id="81" name="圆角矩形 80"/>
            <p:cNvSpPr/>
            <p:nvPr/>
          </p:nvSpPr>
          <p:spPr>
            <a:xfrm>
              <a:off x="2080894" y="4880791"/>
              <a:ext cx="265433" cy="361013"/>
            </a:xfrm>
            <a:prstGeom prst="roundRect">
              <a:avLst/>
            </a:prstGeom>
            <a:solidFill>
              <a:srgbClr val="BBB0AC"/>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latin typeface="+mj-ea"/>
                <a:ea typeface="+mj-ea"/>
              </a:endParaRPr>
            </a:p>
          </p:txBody>
        </p:sp>
        <p:sp>
          <p:nvSpPr>
            <p:cNvPr id="82" name="文本框 97"/>
            <p:cNvSpPr txBox="1"/>
            <p:nvPr/>
          </p:nvSpPr>
          <p:spPr>
            <a:xfrm>
              <a:off x="2346327" y="4828836"/>
              <a:ext cx="1387471" cy="483234"/>
            </a:xfrm>
            <a:prstGeom prst="rect">
              <a:avLst/>
            </a:prstGeom>
            <a:noFill/>
          </p:spPr>
          <p:txBody>
            <a:bodyPr wrap="square" rtlCol="0">
              <a:spAutoFit/>
            </a:bodyPr>
            <a:lstStyle/>
            <a:p>
              <a:r>
                <a:rPr lang="zh-CN" altLang="en-US" sz="2400" dirty="0">
                  <a:solidFill>
                    <a:schemeClr val="tx1">
                      <a:lumMod val="75000"/>
                      <a:lumOff val="25000"/>
                    </a:schemeClr>
                  </a:solidFill>
                  <a:latin typeface="+mj-ea"/>
                  <a:ea typeface="+mj-ea"/>
                </a:rPr>
                <a:t>销售额指标</a:t>
              </a:r>
              <a:r>
                <a:rPr lang="en-US" altLang="zh-CN" sz="2400" dirty="0">
                  <a:solidFill>
                    <a:schemeClr val="tx1">
                      <a:lumMod val="75000"/>
                      <a:lumOff val="25000"/>
                    </a:schemeClr>
                  </a:solidFill>
                  <a:latin typeface="+mj-ea"/>
                  <a:ea typeface="+mj-ea"/>
                </a:rPr>
                <a:t>3</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0-#ppt_w/2"/>
                                          </p:val>
                                        </p:tav>
                                        <p:tav tm="100000">
                                          <p:val>
                                            <p:strVal val="#ppt_x"/>
                                          </p:val>
                                        </p:tav>
                                      </p:tavLst>
                                    </p:anim>
                                    <p:anim calcmode="lin" valueType="num">
                                      <p:cBhvr additive="base">
                                        <p:cTn id="8" dur="5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p:cTn id="13" dur="500" fill="hold"/>
                                        <p:tgtEl>
                                          <p:spTgt spid="44"/>
                                        </p:tgtEl>
                                        <p:attrNameLst>
                                          <p:attrName>ppt_w</p:attrName>
                                        </p:attrNameLst>
                                      </p:cBhvr>
                                      <p:tavLst>
                                        <p:tav tm="0">
                                          <p:val>
                                            <p:fltVal val="0"/>
                                          </p:val>
                                        </p:tav>
                                        <p:tav tm="100000">
                                          <p:val>
                                            <p:strVal val="#ppt_w"/>
                                          </p:val>
                                        </p:tav>
                                      </p:tavLst>
                                    </p:anim>
                                    <p:anim calcmode="lin" valueType="num">
                                      <p:cBhvr>
                                        <p:cTn id="14" dur="500" fill="hold"/>
                                        <p:tgtEl>
                                          <p:spTgt spid="44"/>
                                        </p:tgtEl>
                                        <p:attrNameLst>
                                          <p:attrName>ppt_h</p:attrName>
                                        </p:attrNameLst>
                                      </p:cBhvr>
                                      <p:tavLst>
                                        <p:tav tm="0">
                                          <p:val>
                                            <p:fltVal val="0"/>
                                          </p:val>
                                        </p:tav>
                                        <p:tav tm="100000">
                                          <p:val>
                                            <p:strVal val="#ppt_h"/>
                                          </p:val>
                                        </p:tav>
                                      </p:tavLst>
                                    </p:anim>
                                    <p:animEffect transition="in" filter="fade">
                                      <p:cBhvr>
                                        <p:cTn id="15" dur="500"/>
                                        <p:tgtEl>
                                          <p:spTgt spid="44"/>
                                        </p:tgtEl>
                                      </p:cBhvr>
                                    </p:animEffect>
                                  </p:childTnLst>
                                </p:cTn>
                              </p:par>
                            </p:childTnLst>
                          </p:cTn>
                        </p:par>
                        <p:par>
                          <p:cTn id="16" fill="hold">
                            <p:stCondLst>
                              <p:cond delay="500"/>
                            </p:stCondLst>
                            <p:childTnLst>
                              <p:par>
                                <p:cTn id="17" presetID="38" presetClass="entr" presetSubtype="0" accel="50000" fill="hold" grpId="0" nodeType="afterEffect">
                                  <p:stCondLst>
                                    <p:cond delay="0"/>
                                  </p:stCondLst>
                                  <p:iterate type="lt">
                                    <p:tmPct val="50000"/>
                                  </p:iterate>
                                  <p:childTnLst>
                                    <p:set>
                                      <p:cBhvr>
                                        <p:cTn id="18" dur="1" fill="hold">
                                          <p:stCondLst>
                                            <p:cond delay="0"/>
                                          </p:stCondLst>
                                        </p:cTn>
                                        <p:tgtEl>
                                          <p:spTgt spid="43"/>
                                        </p:tgtEl>
                                        <p:attrNameLst>
                                          <p:attrName>style.visibility</p:attrName>
                                        </p:attrNameLst>
                                      </p:cBhvr>
                                      <p:to>
                                        <p:strVal val="visible"/>
                                      </p:to>
                                    </p:set>
                                    <p:set>
                                      <p:cBhvr>
                                        <p:cTn id="19" dur="455" fill="hold">
                                          <p:stCondLst>
                                            <p:cond delay="0"/>
                                          </p:stCondLst>
                                        </p:cTn>
                                        <p:tgtEl>
                                          <p:spTgt spid="43"/>
                                        </p:tgtEl>
                                        <p:attrNameLst>
                                          <p:attrName>style.rotation</p:attrName>
                                        </p:attrNameLst>
                                      </p:cBhvr>
                                      <p:to>
                                        <p:strVal val="-45.0"/>
                                      </p:to>
                                    </p:set>
                                    <p:anim calcmode="lin" valueType="num">
                                      <p:cBhvr>
                                        <p:cTn id="20" dur="455" fill="hold">
                                          <p:stCondLst>
                                            <p:cond delay="455"/>
                                          </p:stCondLst>
                                        </p:cTn>
                                        <p:tgtEl>
                                          <p:spTgt spid="43"/>
                                        </p:tgtEl>
                                        <p:attrNameLst>
                                          <p:attrName>style.rotation</p:attrName>
                                        </p:attrNameLst>
                                      </p:cBhvr>
                                      <p:tavLst>
                                        <p:tav tm="0">
                                          <p:val>
                                            <p:fltVal val="-45"/>
                                          </p:val>
                                        </p:tav>
                                        <p:tav tm="69900">
                                          <p:val>
                                            <p:fltVal val="45"/>
                                          </p:val>
                                        </p:tav>
                                        <p:tav tm="100000">
                                          <p:val>
                                            <p:fltVal val="0"/>
                                          </p:val>
                                        </p:tav>
                                      </p:tavLst>
                                    </p:anim>
                                    <p:anim calcmode="lin" valueType="num">
                                      <p:cBhvr>
                                        <p:cTn id="21" dur="455" fill="hold">
                                          <p:stCondLst>
                                            <p:cond delay="0"/>
                                          </p:stCondLst>
                                        </p:cTn>
                                        <p:tgtEl>
                                          <p:spTgt spid="43"/>
                                        </p:tgtEl>
                                        <p:attrNameLst>
                                          <p:attrName>ppt_y</p:attrName>
                                        </p:attrNameLst>
                                      </p:cBhvr>
                                      <p:tavLst>
                                        <p:tav tm="0">
                                          <p:val>
                                            <p:strVal val="#ppt_y-1"/>
                                          </p:val>
                                        </p:tav>
                                        <p:tav tm="100000">
                                          <p:val>
                                            <p:strVal val="#ppt_y-(0.354*#ppt_w-0.172*#ppt_h)"/>
                                          </p:val>
                                        </p:tav>
                                      </p:tavLst>
                                    </p:anim>
                                    <p:anim calcmode="lin" valueType="num">
                                      <p:cBhvr>
                                        <p:cTn id="22" dur="156" decel="50000" autoRev="1" fill="hold">
                                          <p:stCondLst>
                                            <p:cond delay="455"/>
                                          </p:stCondLst>
                                        </p:cTn>
                                        <p:tgtEl>
                                          <p:spTgt spid="43"/>
                                        </p:tgtEl>
                                        <p:attrNameLst>
                                          <p:attrName>ppt_y</p:attrName>
                                        </p:attrNameLst>
                                      </p:cBhvr>
                                      <p:tavLst>
                                        <p:tav tm="0">
                                          <p:val>
                                            <p:strVal val="#ppt_y-(0.354*#ppt_w-0.172*#ppt_h)"/>
                                          </p:val>
                                        </p:tav>
                                        <p:tav tm="100000">
                                          <p:val>
                                            <p:strVal val="#ppt_y-(0.354*#ppt_w-0.172*#ppt_h)-#ppt_h/2"/>
                                          </p:val>
                                        </p:tav>
                                      </p:tavLst>
                                    </p:anim>
                                    <p:anim calcmode="lin" valueType="num">
                                      <p:cBhvr>
                                        <p:cTn id="23" dur="136" fill="hold">
                                          <p:stCondLst>
                                            <p:cond delay="864"/>
                                          </p:stCondLst>
                                        </p:cTn>
                                        <p:tgtEl>
                                          <p:spTgt spid="43"/>
                                        </p:tgtEl>
                                        <p:attrNameLst>
                                          <p:attrName>ppt_y</p:attrName>
                                        </p:attrNameLst>
                                      </p:cBhvr>
                                      <p:tavLst>
                                        <p:tav tm="0">
                                          <p:val>
                                            <p:strVal val="#ppt_y-(0.354*#ppt_w-0.172*#ppt_h)"/>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1000"/>
                                        <p:tgtEl>
                                          <p:spTgt spid="58"/>
                                        </p:tgtEl>
                                      </p:cBhvr>
                                    </p:animEffect>
                                    <p:anim calcmode="lin" valueType="num">
                                      <p:cBhvr>
                                        <p:cTn id="28" dur="1000" fill="hold"/>
                                        <p:tgtEl>
                                          <p:spTgt spid="58"/>
                                        </p:tgtEl>
                                        <p:attrNameLst>
                                          <p:attrName>ppt_x</p:attrName>
                                        </p:attrNameLst>
                                      </p:cBhvr>
                                      <p:tavLst>
                                        <p:tav tm="0">
                                          <p:val>
                                            <p:strVal val="#ppt_x"/>
                                          </p:val>
                                        </p:tav>
                                        <p:tav tm="100000">
                                          <p:val>
                                            <p:strVal val="#ppt_x"/>
                                          </p:val>
                                        </p:tav>
                                      </p:tavLst>
                                    </p:anim>
                                    <p:anim calcmode="lin" valueType="num">
                                      <p:cBhvr>
                                        <p:cTn id="29" dur="1000" fill="hold"/>
                                        <p:tgtEl>
                                          <p:spTgt spid="58"/>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8"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additive="base">
                                        <p:cTn id="33" dur="500" fill="hold"/>
                                        <p:tgtEl>
                                          <p:spTgt spid="77"/>
                                        </p:tgtEl>
                                        <p:attrNameLst>
                                          <p:attrName>ppt_x</p:attrName>
                                        </p:attrNameLst>
                                      </p:cBhvr>
                                      <p:tavLst>
                                        <p:tav tm="0">
                                          <p:val>
                                            <p:strVal val="0-#ppt_w/2"/>
                                          </p:val>
                                        </p:tav>
                                        <p:tav tm="100000">
                                          <p:val>
                                            <p:strVal val="#ppt_x"/>
                                          </p:val>
                                        </p:tav>
                                      </p:tavLst>
                                    </p:anim>
                                    <p:anim calcmode="lin" valueType="num">
                                      <p:cBhvr additive="base">
                                        <p:cTn id="34" dur="50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500"/>
                            </p:stCondLst>
                            <p:childTnLst>
                              <p:par>
                                <p:cTn id="43" presetID="38" presetClass="entr" presetSubtype="0" accel="50000" fill="hold" grpId="0" nodeType="afterEffect">
                                  <p:stCondLst>
                                    <p:cond delay="0"/>
                                  </p:stCondLst>
                                  <p:iterate type="lt">
                                    <p:tmPct val="50000"/>
                                  </p:iterate>
                                  <p:childTnLst>
                                    <p:set>
                                      <p:cBhvr>
                                        <p:cTn id="44" dur="1" fill="hold">
                                          <p:stCondLst>
                                            <p:cond delay="0"/>
                                          </p:stCondLst>
                                        </p:cTn>
                                        <p:tgtEl>
                                          <p:spTgt spid="56"/>
                                        </p:tgtEl>
                                        <p:attrNameLst>
                                          <p:attrName>style.visibility</p:attrName>
                                        </p:attrNameLst>
                                      </p:cBhvr>
                                      <p:to>
                                        <p:strVal val="visible"/>
                                      </p:to>
                                    </p:set>
                                    <p:set>
                                      <p:cBhvr>
                                        <p:cTn id="45" dur="455" fill="hold">
                                          <p:stCondLst>
                                            <p:cond delay="0"/>
                                          </p:stCondLst>
                                        </p:cTn>
                                        <p:tgtEl>
                                          <p:spTgt spid="56"/>
                                        </p:tgtEl>
                                        <p:attrNameLst>
                                          <p:attrName>style.rotation</p:attrName>
                                        </p:attrNameLst>
                                      </p:cBhvr>
                                      <p:to>
                                        <p:strVal val="-45.0"/>
                                      </p:to>
                                    </p:set>
                                    <p:anim calcmode="lin" valueType="num">
                                      <p:cBhvr>
                                        <p:cTn id="46" dur="455" fill="hold">
                                          <p:stCondLst>
                                            <p:cond delay="455"/>
                                          </p:stCondLst>
                                        </p:cTn>
                                        <p:tgtEl>
                                          <p:spTgt spid="56"/>
                                        </p:tgtEl>
                                        <p:attrNameLst>
                                          <p:attrName>style.rotation</p:attrName>
                                        </p:attrNameLst>
                                      </p:cBhvr>
                                      <p:tavLst>
                                        <p:tav tm="0">
                                          <p:val>
                                            <p:fltVal val="-45"/>
                                          </p:val>
                                        </p:tav>
                                        <p:tav tm="69900">
                                          <p:val>
                                            <p:fltVal val="45"/>
                                          </p:val>
                                        </p:tav>
                                        <p:tav tm="100000">
                                          <p:val>
                                            <p:fltVal val="0"/>
                                          </p:val>
                                        </p:tav>
                                      </p:tavLst>
                                    </p:anim>
                                    <p:anim calcmode="lin" valueType="num">
                                      <p:cBhvr>
                                        <p:cTn id="47" dur="455" fill="hold">
                                          <p:stCondLst>
                                            <p:cond delay="0"/>
                                          </p:stCondLst>
                                        </p:cTn>
                                        <p:tgtEl>
                                          <p:spTgt spid="56"/>
                                        </p:tgtEl>
                                        <p:attrNameLst>
                                          <p:attrName>ppt_y</p:attrName>
                                        </p:attrNameLst>
                                      </p:cBhvr>
                                      <p:tavLst>
                                        <p:tav tm="0">
                                          <p:val>
                                            <p:strVal val="#ppt_y-1"/>
                                          </p:val>
                                        </p:tav>
                                        <p:tav tm="100000">
                                          <p:val>
                                            <p:strVal val="#ppt_y-(0.354*#ppt_w-0.172*#ppt_h)"/>
                                          </p:val>
                                        </p:tav>
                                      </p:tavLst>
                                    </p:anim>
                                    <p:anim calcmode="lin" valueType="num">
                                      <p:cBhvr>
                                        <p:cTn id="48" dur="156" decel="50000" autoRev="1" fill="hold">
                                          <p:stCondLst>
                                            <p:cond delay="455"/>
                                          </p:stCondLst>
                                        </p:cTn>
                                        <p:tgtEl>
                                          <p:spTgt spid="56"/>
                                        </p:tgtEl>
                                        <p:attrNameLst>
                                          <p:attrName>ppt_y</p:attrName>
                                        </p:attrNameLst>
                                      </p:cBhvr>
                                      <p:tavLst>
                                        <p:tav tm="0">
                                          <p:val>
                                            <p:strVal val="#ppt_y-(0.354*#ppt_w-0.172*#ppt_h)"/>
                                          </p:val>
                                        </p:tav>
                                        <p:tav tm="100000">
                                          <p:val>
                                            <p:strVal val="#ppt_y-(0.354*#ppt_w-0.172*#ppt_h)-#ppt_h/2"/>
                                          </p:val>
                                        </p:tav>
                                      </p:tavLst>
                                    </p:anim>
                                    <p:anim calcmode="lin" valueType="num">
                                      <p:cBhvr>
                                        <p:cTn id="49" dur="136" fill="hold">
                                          <p:stCondLst>
                                            <p:cond delay="864"/>
                                          </p:stCondLst>
                                        </p:cTn>
                                        <p:tgtEl>
                                          <p:spTgt spid="56"/>
                                        </p:tgtEl>
                                        <p:attrNameLst>
                                          <p:attrName>ppt_y</p:attrName>
                                        </p:attrNameLst>
                                      </p:cBhvr>
                                      <p:tavLst>
                                        <p:tav tm="0">
                                          <p:val>
                                            <p:strVal val="#ppt_y-(0.354*#ppt_w-0.172*#ppt_h)"/>
                                          </p:val>
                                        </p:tav>
                                        <p:tav tm="100000">
                                          <p:val>
                                            <p:strVal val="#ppt_y"/>
                                          </p:val>
                                        </p:tav>
                                      </p:tavLst>
                                    </p:anim>
                                  </p:childTnLst>
                                </p:cTn>
                              </p:par>
                            </p:childTnLst>
                          </p:cTn>
                        </p:par>
                        <p:par>
                          <p:cTn id="50" fill="hold">
                            <p:stCondLst>
                              <p:cond delay="2500"/>
                            </p:stCondLst>
                            <p:childTnLst>
                              <p:par>
                                <p:cTn id="51" presetID="42" presetClass="entr" presetSubtype="0" fill="hold" nodeType="afterEffect">
                                  <p:stCondLst>
                                    <p:cond delay="0"/>
                                  </p:stCondLst>
                                  <p:childTnLst>
                                    <p:set>
                                      <p:cBhvr>
                                        <p:cTn id="52" dur="1" fill="hold">
                                          <p:stCondLst>
                                            <p:cond delay="0"/>
                                          </p:stCondLst>
                                        </p:cTn>
                                        <p:tgtEl>
                                          <p:spTgt spid="61"/>
                                        </p:tgtEl>
                                        <p:attrNameLst>
                                          <p:attrName>style.visibility</p:attrName>
                                        </p:attrNameLst>
                                      </p:cBhvr>
                                      <p:to>
                                        <p:strVal val="visible"/>
                                      </p:to>
                                    </p:set>
                                    <p:animEffect transition="in" filter="fade">
                                      <p:cBhvr>
                                        <p:cTn id="53" dur="1000"/>
                                        <p:tgtEl>
                                          <p:spTgt spid="61"/>
                                        </p:tgtEl>
                                      </p:cBhvr>
                                    </p:animEffect>
                                    <p:anim calcmode="lin" valueType="num">
                                      <p:cBhvr>
                                        <p:cTn id="54" dur="1000" fill="hold"/>
                                        <p:tgtEl>
                                          <p:spTgt spid="61"/>
                                        </p:tgtEl>
                                        <p:attrNameLst>
                                          <p:attrName>ppt_x</p:attrName>
                                        </p:attrNameLst>
                                      </p:cBhvr>
                                      <p:tavLst>
                                        <p:tav tm="0">
                                          <p:val>
                                            <p:strVal val="#ppt_x"/>
                                          </p:val>
                                        </p:tav>
                                        <p:tav tm="100000">
                                          <p:val>
                                            <p:strVal val="#ppt_x"/>
                                          </p:val>
                                        </p:tav>
                                      </p:tavLst>
                                    </p:anim>
                                    <p:anim calcmode="lin" valueType="num">
                                      <p:cBhvr>
                                        <p:cTn id="55" dur="1000" fill="hold"/>
                                        <p:tgtEl>
                                          <p:spTgt spid="61"/>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8" fill="hold"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additive="base">
                                        <p:cTn id="59" dur="500" fill="hold"/>
                                        <p:tgtEl>
                                          <p:spTgt spid="80"/>
                                        </p:tgtEl>
                                        <p:attrNameLst>
                                          <p:attrName>ppt_x</p:attrName>
                                        </p:attrNameLst>
                                      </p:cBhvr>
                                      <p:tavLst>
                                        <p:tav tm="0">
                                          <p:val>
                                            <p:strVal val="0-#ppt_w/2"/>
                                          </p:val>
                                        </p:tav>
                                        <p:tav tm="100000">
                                          <p:val>
                                            <p:strVal val="#ppt_x"/>
                                          </p:val>
                                        </p:tav>
                                      </p:tavLst>
                                    </p:anim>
                                    <p:anim calcmode="lin" valueType="num">
                                      <p:cBhvr additive="base">
                                        <p:cTn id="60" dur="5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p:cTn id="65" dur="500" fill="hold"/>
                                        <p:tgtEl>
                                          <p:spTgt spid="50"/>
                                        </p:tgtEl>
                                        <p:attrNameLst>
                                          <p:attrName>ppt_w</p:attrName>
                                        </p:attrNameLst>
                                      </p:cBhvr>
                                      <p:tavLst>
                                        <p:tav tm="0">
                                          <p:val>
                                            <p:fltVal val="0"/>
                                          </p:val>
                                        </p:tav>
                                        <p:tav tm="100000">
                                          <p:val>
                                            <p:strVal val="#ppt_w"/>
                                          </p:val>
                                        </p:tav>
                                      </p:tavLst>
                                    </p:anim>
                                    <p:anim calcmode="lin" valueType="num">
                                      <p:cBhvr>
                                        <p:cTn id="66" dur="500" fill="hold"/>
                                        <p:tgtEl>
                                          <p:spTgt spid="50"/>
                                        </p:tgtEl>
                                        <p:attrNameLst>
                                          <p:attrName>ppt_h</p:attrName>
                                        </p:attrNameLst>
                                      </p:cBhvr>
                                      <p:tavLst>
                                        <p:tav tm="0">
                                          <p:val>
                                            <p:fltVal val="0"/>
                                          </p:val>
                                        </p:tav>
                                        <p:tav tm="100000">
                                          <p:val>
                                            <p:strVal val="#ppt_h"/>
                                          </p:val>
                                        </p:tav>
                                      </p:tavLst>
                                    </p:anim>
                                    <p:animEffect transition="in" filter="fade">
                                      <p:cBhvr>
                                        <p:cTn id="67" dur="500"/>
                                        <p:tgtEl>
                                          <p:spTgt spid="50"/>
                                        </p:tgtEl>
                                      </p:cBhvr>
                                    </p:animEffect>
                                  </p:childTnLst>
                                </p:cTn>
                              </p:par>
                            </p:childTnLst>
                          </p:cTn>
                        </p:par>
                        <p:par>
                          <p:cTn id="68" fill="hold">
                            <p:stCondLst>
                              <p:cond delay="500"/>
                            </p:stCondLst>
                            <p:childTnLst>
                              <p:par>
                                <p:cTn id="69" presetID="38" presetClass="entr" presetSubtype="0" accel="50000" fill="hold" grpId="0" nodeType="afterEffect">
                                  <p:stCondLst>
                                    <p:cond delay="0"/>
                                  </p:stCondLst>
                                  <p:iterate type="lt">
                                    <p:tmPct val="50000"/>
                                  </p:iterate>
                                  <p:childTnLst>
                                    <p:set>
                                      <p:cBhvr>
                                        <p:cTn id="70" dur="1" fill="hold">
                                          <p:stCondLst>
                                            <p:cond delay="0"/>
                                          </p:stCondLst>
                                        </p:cTn>
                                        <p:tgtEl>
                                          <p:spTgt spid="57"/>
                                        </p:tgtEl>
                                        <p:attrNameLst>
                                          <p:attrName>style.visibility</p:attrName>
                                        </p:attrNameLst>
                                      </p:cBhvr>
                                      <p:to>
                                        <p:strVal val="visible"/>
                                      </p:to>
                                    </p:set>
                                    <p:set>
                                      <p:cBhvr>
                                        <p:cTn id="71" dur="455" fill="hold">
                                          <p:stCondLst>
                                            <p:cond delay="0"/>
                                          </p:stCondLst>
                                        </p:cTn>
                                        <p:tgtEl>
                                          <p:spTgt spid="57"/>
                                        </p:tgtEl>
                                        <p:attrNameLst>
                                          <p:attrName>style.rotation</p:attrName>
                                        </p:attrNameLst>
                                      </p:cBhvr>
                                      <p:to>
                                        <p:strVal val="-45.0"/>
                                      </p:to>
                                    </p:set>
                                    <p:anim calcmode="lin" valueType="num">
                                      <p:cBhvr>
                                        <p:cTn id="72" dur="455" fill="hold">
                                          <p:stCondLst>
                                            <p:cond delay="455"/>
                                          </p:stCondLst>
                                        </p:cTn>
                                        <p:tgtEl>
                                          <p:spTgt spid="57"/>
                                        </p:tgtEl>
                                        <p:attrNameLst>
                                          <p:attrName>style.rotation</p:attrName>
                                        </p:attrNameLst>
                                      </p:cBhvr>
                                      <p:tavLst>
                                        <p:tav tm="0">
                                          <p:val>
                                            <p:fltVal val="-45"/>
                                          </p:val>
                                        </p:tav>
                                        <p:tav tm="69900">
                                          <p:val>
                                            <p:fltVal val="45"/>
                                          </p:val>
                                        </p:tav>
                                        <p:tav tm="100000">
                                          <p:val>
                                            <p:fltVal val="0"/>
                                          </p:val>
                                        </p:tav>
                                      </p:tavLst>
                                    </p:anim>
                                    <p:anim calcmode="lin" valueType="num">
                                      <p:cBhvr>
                                        <p:cTn id="73" dur="455" fill="hold">
                                          <p:stCondLst>
                                            <p:cond delay="0"/>
                                          </p:stCondLst>
                                        </p:cTn>
                                        <p:tgtEl>
                                          <p:spTgt spid="57"/>
                                        </p:tgtEl>
                                        <p:attrNameLst>
                                          <p:attrName>ppt_y</p:attrName>
                                        </p:attrNameLst>
                                      </p:cBhvr>
                                      <p:tavLst>
                                        <p:tav tm="0">
                                          <p:val>
                                            <p:strVal val="#ppt_y-1"/>
                                          </p:val>
                                        </p:tav>
                                        <p:tav tm="100000">
                                          <p:val>
                                            <p:strVal val="#ppt_y-(0.354*#ppt_w-0.172*#ppt_h)"/>
                                          </p:val>
                                        </p:tav>
                                      </p:tavLst>
                                    </p:anim>
                                    <p:anim calcmode="lin" valueType="num">
                                      <p:cBhvr>
                                        <p:cTn id="74" dur="156" decel="50000" autoRev="1" fill="hold">
                                          <p:stCondLst>
                                            <p:cond delay="455"/>
                                          </p:stCondLst>
                                        </p:cTn>
                                        <p:tgtEl>
                                          <p:spTgt spid="57"/>
                                        </p:tgtEl>
                                        <p:attrNameLst>
                                          <p:attrName>ppt_y</p:attrName>
                                        </p:attrNameLst>
                                      </p:cBhvr>
                                      <p:tavLst>
                                        <p:tav tm="0">
                                          <p:val>
                                            <p:strVal val="#ppt_y-(0.354*#ppt_w-0.172*#ppt_h)"/>
                                          </p:val>
                                        </p:tav>
                                        <p:tav tm="100000">
                                          <p:val>
                                            <p:strVal val="#ppt_y-(0.354*#ppt_w-0.172*#ppt_h)-#ppt_h/2"/>
                                          </p:val>
                                        </p:tav>
                                      </p:tavLst>
                                    </p:anim>
                                    <p:anim calcmode="lin" valueType="num">
                                      <p:cBhvr>
                                        <p:cTn id="75" dur="136" fill="hold">
                                          <p:stCondLst>
                                            <p:cond delay="864"/>
                                          </p:stCondLst>
                                        </p:cTn>
                                        <p:tgtEl>
                                          <p:spTgt spid="57"/>
                                        </p:tgtEl>
                                        <p:attrNameLst>
                                          <p:attrName>ppt_y</p:attrName>
                                        </p:attrNameLst>
                                      </p:cBhvr>
                                      <p:tavLst>
                                        <p:tav tm="0">
                                          <p:val>
                                            <p:strVal val="#ppt_y-(0.354*#ppt_w-0.172*#ppt_h)"/>
                                          </p:val>
                                        </p:tav>
                                        <p:tav tm="100000">
                                          <p:val>
                                            <p:strVal val="#ppt_y"/>
                                          </p:val>
                                        </p:tav>
                                      </p:tavLst>
                                    </p:anim>
                                  </p:childTnLst>
                                </p:cTn>
                              </p:par>
                            </p:childTnLst>
                          </p:cTn>
                        </p:par>
                        <p:par>
                          <p:cTn id="76" fill="hold">
                            <p:stCondLst>
                              <p:cond delay="2500"/>
                            </p:stCondLst>
                            <p:childTnLst>
                              <p:par>
                                <p:cTn id="77" presetID="42" presetClass="entr" presetSubtype="0" fill="hold" nodeType="afterEffect">
                                  <p:stCondLst>
                                    <p:cond delay="0"/>
                                  </p:stCondLst>
                                  <p:childTnLst>
                                    <p:set>
                                      <p:cBhvr>
                                        <p:cTn id="78" dur="1" fill="hold">
                                          <p:stCondLst>
                                            <p:cond delay="0"/>
                                          </p:stCondLst>
                                        </p:cTn>
                                        <p:tgtEl>
                                          <p:spTgt spid="64"/>
                                        </p:tgtEl>
                                        <p:attrNameLst>
                                          <p:attrName>style.visibility</p:attrName>
                                        </p:attrNameLst>
                                      </p:cBhvr>
                                      <p:to>
                                        <p:strVal val="visible"/>
                                      </p:to>
                                    </p:set>
                                    <p:animEffect transition="in" filter="fade">
                                      <p:cBhvr>
                                        <p:cTn id="79" dur="1000"/>
                                        <p:tgtEl>
                                          <p:spTgt spid="64"/>
                                        </p:tgtEl>
                                      </p:cBhvr>
                                    </p:animEffect>
                                    <p:anim calcmode="lin" valueType="num">
                                      <p:cBhvr>
                                        <p:cTn id="80" dur="1000" fill="hold"/>
                                        <p:tgtEl>
                                          <p:spTgt spid="64"/>
                                        </p:tgtEl>
                                        <p:attrNameLst>
                                          <p:attrName>ppt_x</p:attrName>
                                        </p:attrNameLst>
                                      </p:cBhvr>
                                      <p:tavLst>
                                        <p:tav tm="0">
                                          <p:val>
                                            <p:strVal val="#ppt_x"/>
                                          </p:val>
                                        </p:tav>
                                        <p:tav tm="100000">
                                          <p:val>
                                            <p:strVal val="#ppt_x"/>
                                          </p:val>
                                        </p:tav>
                                      </p:tavLst>
                                    </p:anim>
                                    <p:anim calcmode="lin" valueType="num">
                                      <p:cBhvr>
                                        <p:cTn id="81"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0" grpId="0">
        <p:bldAsOne/>
      </p:bldGraphic>
      <p:bldGraphic spid="41" grpId="0">
        <p:bldAsOne/>
      </p:bldGraphic>
      <p:bldGraphic spid="42" grpId="0">
        <p:bldAsOne/>
      </p:bldGraphic>
      <p:bldP spid="43"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文本框 11"/>
          <p:cNvSpPr txBox="1"/>
          <p:nvPr/>
        </p:nvSpPr>
        <p:spPr>
          <a:xfrm>
            <a:off x="5586095" y="1310005"/>
            <a:ext cx="1102995" cy="1310640"/>
          </a:xfrm>
          <a:prstGeom prst="rect">
            <a:avLst/>
          </a:prstGeom>
          <a:noFill/>
        </p:spPr>
        <p:txBody>
          <a:bodyPr wrap="square" rtlCol="0">
            <a:spAutoFit/>
          </a:bodyPr>
          <a:lstStyle/>
          <a:p>
            <a:pPr algn="l"/>
            <a:r>
              <a:rPr lang="zh-CN" altLang="en-US" sz="8000" b="1" kern="8400" spc="840" dirty="0">
                <a:solidFill>
                  <a:srgbClr val="030303"/>
                </a:solidFill>
                <a:latin typeface="华文中宋" panose="02010600040101010101" charset="-122"/>
                <a:ea typeface="华文中宋" panose="02010600040101010101" charset="-122"/>
              </a:rPr>
              <a:t>章</a:t>
            </a:r>
          </a:p>
        </p:txBody>
      </p:sp>
      <p:sp>
        <p:nvSpPr>
          <p:cNvPr id="4" name="文本框 3"/>
          <p:cNvSpPr txBox="1"/>
          <p:nvPr/>
        </p:nvSpPr>
        <p:spPr>
          <a:xfrm>
            <a:off x="6107430" y="2308860"/>
            <a:ext cx="1102995" cy="1310640"/>
          </a:xfrm>
          <a:prstGeom prst="rect">
            <a:avLst/>
          </a:prstGeom>
          <a:noFill/>
        </p:spPr>
        <p:txBody>
          <a:bodyPr wrap="square" rtlCol="0">
            <a:spAutoFit/>
          </a:bodyPr>
          <a:lstStyle/>
          <a:p>
            <a:pPr algn="l"/>
            <a:r>
              <a:rPr lang="zh-CN" altLang="en-US" sz="8000" b="1" kern="8400" spc="840" dirty="0">
                <a:solidFill>
                  <a:srgbClr val="030303"/>
                </a:solidFill>
                <a:latin typeface="华文中宋" panose="02010600040101010101" charset="-122"/>
                <a:ea typeface="华文中宋" panose="02010600040101010101" charset="-122"/>
              </a:rPr>
              <a:t>节</a:t>
            </a:r>
          </a:p>
        </p:txBody>
      </p:sp>
      <p:sp>
        <p:nvSpPr>
          <p:cNvPr id="184" name=" 184"/>
          <p:cNvSpPr/>
          <p:nvPr/>
        </p:nvSpPr>
        <p:spPr>
          <a:xfrm>
            <a:off x="5748020" y="2550795"/>
            <a:ext cx="199390" cy="199390"/>
          </a:xfrm>
          <a:prstGeom prst="ellipse">
            <a:avLst/>
          </a:prstGeom>
          <a:noFill/>
          <a:ln w="28575">
            <a:solidFill>
              <a:srgbClr val="B1A9A5"/>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 name=" 184"/>
          <p:cNvSpPr/>
          <p:nvPr/>
        </p:nvSpPr>
        <p:spPr>
          <a:xfrm>
            <a:off x="6051550" y="2550795"/>
            <a:ext cx="199390" cy="199390"/>
          </a:xfrm>
          <a:prstGeom prst="ellipse">
            <a:avLst/>
          </a:prstGeom>
          <a:noFill/>
          <a:ln w="28575">
            <a:solidFill>
              <a:srgbClr val="B1A9A5"/>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pic>
        <p:nvPicPr>
          <p:cNvPr id="6" name="图片 5" descr="5de101964d001b5eb0b8e18458c80e73"/>
          <p:cNvPicPr>
            <a:picLocks noChangeAspect="1"/>
          </p:cNvPicPr>
          <p:nvPr/>
        </p:nvPicPr>
        <p:blipFill>
          <a:blip r:embed="rId3"/>
          <a:stretch>
            <a:fillRect/>
          </a:stretch>
        </p:blipFill>
        <p:spPr>
          <a:xfrm>
            <a:off x="6292850" y="3491865"/>
            <a:ext cx="572770" cy="763270"/>
          </a:xfrm>
          <a:prstGeom prst="rect">
            <a:avLst/>
          </a:prstGeom>
        </p:spPr>
      </p:pic>
      <p:sp>
        <p:nvSpPr>
          <p:cNvPr id="14" name="Rectangle 3"/>
          <p:cNvSpPr txBox="1">
            <a:spLocks noChangeArrowheads="1"/>
          </p:cNvSpPr>
          <p:nvPr/>
        </p:nvSpPr>
        <p:spPr bwMode="auto">
          <a:xfrm flipH="1">
            <a:off x="6007100" y="2847975"/>
            <a:ext cx="285750" cy="2459990"/>
          </a:xfrm>
          <a:prstGeom prst="rect">
            <a:avLst/>
          </a:prstGeom>
          <a:noFill/>
        </p:spPr>
        <p:txBody>
          <a:bodyPr vert="eaVert"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r>
              <a:rPr lang="en-US" altLang="ko-KR" sz="935" b="0" dirty="0" err="1">
                <a:solidFill>
                  <a:schemeClr val="tx1"/>
                </a:solidFill>
                <a:effectLst/>
                <a:latin typeface="华文中宋" panose="02010600040101010101" charset="-122"/>
                <a:ea typeface="华文中宋" panose="02010600040101010101" charset="-122"/>
                <a:sym typeface="+mn-ea"/>
              </a:rPr>
              <a:t>Powerpoint</a:t>
            </a:r>
            <a:r>
              <a:rPr lang="en-US" altLang="ko-KR" sz="935" b="0">
                <a:solidFill>
                  <a:schemeClr val="tx1"/>
                </a:solidFill>
                <a:effectLst/>
                <a:latin typeface="华文中宋" panose="02010600040101010101" charset="-122"/>
                <a:ea typeface="华文中宋" panose="02010600040101010101" charset="-122"/>
                <a:sym typeface="+mn-ea"/>
              </a:rPr>
              <a:t> is a complete presentation graphic package it gives you everyt</a:t>
            </a:r>
            <a:endParaRPr lang="en-US" altLang="ko-KR" sz="935" b="0" dirty="0">
              <a:solidFill>
                <a:schemeClr val="tx1"/>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endParaRPr>
          </a:p>
        </p:txBody>
      </p:sp>
      <p:sp>
        <p:nvSpPr>
          <p:cNvPr id="35" name="Rectangle 4"/>
          <p:cNvSpPr txBox="1">
            <a:spLocks noChangeArrowheads="1"/>
          </p:cNvSpPr>
          <p:nvPr/>
        </p:nvSpPr>
        <p:spPr bwMode="auto">
          <a:xfrm>
            <a:off x="5675630" y="2127250"/>
            <a:ext cx="292100" cy="309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1400" b="0" dirty="0">
                <a:solidFill>
                  <a:schemeClr val="tx1"/>
                </a:solidFill>
                <a:latin typeface="华文中宋" panose="02010600040101010101" charset="-122"/>
                <a:ea typeface="华文中宋" panose="02010600040101010101" charset="-122"/>
              </a:rPr>
              <a:t>这里可以输入公司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3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矩形 84"/>
          <p:cNvSpPr/>
          <p:nvPr/>
        </p:nvSpPr>
        <p:spPr>
          <a:xfrm>
            <a:off x="3617595" y="347345"/>
            <a:ext cx="4964430"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lumMod val="65000"/>
                    <a:lumOff val="35000"/>
                  </a:schemeClr>
                </a:solidFill>
                <a:latin typeface="华文中宋" panose="02010600040101010101" charset="-122"/>
                <a:ea typeface="华文中宋" panose="02010600040101010101" charset="-122"/>
              </a:rPr>
              <a:t>单击此处添加标题  </a:t>
            </a:r>
          </a:p>
          <a:p>
            <a:pPr algn="ctr"/>
            <a:r>
              <a:rPr lang="en-US" altLang="zh-CN" sz="1400" dirty="0">
                <a:solidFill>
                  <a:schemeClr val="tx1">
                    <a:lumMod val="65000"/>
                    <a:lumOff val="35000"/>
                  </a:schemeClr>
                </a:solidFill>
                <a:latin typeface="华文中宋" panose="02010600040101010101" charset="-122"/>
                <a:ea typeface="华文中宋" panose="02010600040101010101" charset="-122"/>
              </a:rPr>
              <a:t>Click here to add a title</a:t>
            </a:r>
          </a:p>
        </p:txBody>
      </p:sp>
      <p:sp>
        <p:nvSpPr>
          <p:cNvPr id="70" name="TextBox 69"/>
          <p:cNvSpPr txBox="1"/>
          <p:nvPr/>
        </p:nvSpPr>
        <p:spPr>
          <a:xfrm>
            <a:off x="2894728" y="3029649"/>
            <a:ext cx="1706880" cy="417830"/>
          </a:xfrm>
          <a:prstGeom prst="rect">
            <a:avLst/>
          </a:prstGeom>
          <a:noFill/>
        </p:spPr>
        <p:txBody>
          <a:bodyPr wrap="none" rtlCol="0">
            <a:spAutoFit/>
          </a:bodyPr>
          <a:lstStyle/>
          <a:p>
            <a:pPr algn="r"/>
            <a:r>
              <a:rPr lang="zh-CN" altLang="en-US" sz="2000" b="1" dirty="0">
                <a:solidFill>
                  <a:schemeClr val="tx1">
                    <a:lumMod val="75000"/>
                    <a:lumOff val="25000"/>
                  </a:schemeClr>
                </a:solidFill>
                <a:latin typeface="微软雅黑" panose="020B0503020204020204" charset="-122"/>
                <a:ea typeface="微软雅黑" panose="020B0503020204020204" charset="-122"/>
              </a:rPr>
              <a:t>添加标题内容</a:t>
            </a:r>
          </a:p>
        </p:txBody>
      </p:sp>
      <p:sp>
        <p:nvSpPr>
          <p:cNvPr id="71" name="TextBox 70"/>
          <p:cNvSpPr txBox="1"/>
          <p:nvPr/>
        </p:nvSpPr>
        <p:spPr>
          <a:xfrm>
            <a:off x="2252574" y="4484037"/>
            <a:ext cx="1706880" cy="417830"/>
          </a:xfrm>
          <a:prstGeom prst="rect">
            <a:avLst/>
          </a:prstGeom>
          <a:noFill/>
        </p:spPr>
        <p:txBody>
          <a:bodyPr wrap="none" rtlCol="0">
            <a:spAutoFit/>
          </a:bodyPr>
          <a:lstStyle/>
          <a:p>
            <a:pPr algn="r"/>
            <a:r>
              <a:rPr lang="zh-CN" altLang="en-US" sz="2000" b="1" dirty="0">
                <a:solidFill>
                  <a:schemeClr val="tx1">
                    <a:lumMod val="75000"/>
                    <a:lumOff val="25000"/>
                  </a:schemeClr>
                </a:solidFill>
                <a:latin typeface="微软雅黑" panose="020B0503020204020204" charset="-122"/>
                <a:ea typeface="微软雅黑" panose="020B0503020204020204" charset="-122"/>
              </a:rPr>
              <a:t>添加标题内容</a:t>
            </a:r>
          </a:p>
        </p:txBody>
      </p:sp>
      <p:sp>
        <p:nvSpPr>
          <p:cNvPr id="72" name="TextBox 71"/>
          <p:cNvSpPr txBox="1"/>
          <p:nvPr/>
        </p:nvSpPr>
        <p:spPr>
          <a:xfrm>
            <a:off x="8387514" y="3011316"/>
            <a:ext cx="1706880" cy="417830"/>
          </a:xfrm>
          <a:prstGeom prst="rect">
            <a:avLst/>
          </a:prstGeom>
          <a:noFill/>
        </p:spPr>
        <p:txBody>
          <a:bodyPr wrap="none" rtlCol="0">
            <a:spAutoFit/>
          </a:bodyPr>
          <a:lstStyle/>
          <a:p>
            <a:r>
              <a:rPr lang="zh-CN" altLang="en-US" sz="2000" b="1" dirty="0">
                <a:solidFill>
                  <a:schemeClr val="tx1">
                    <a:lumMod val="75000"/>
                    <a:lumOff val="25000"/>
                  </a:schemeClr>
                </a:solidFill>
                <a:latin typeface="微软雅黑" panose="020B0503020204020204" charset="-122"/>
                <a:ea typeface="微软雅黑" panose="020B0503020204020204" charset="-122"/>
              </a:rPr>
              <a:t>添加标题内容</a:t>
            </a:r>
          </a:p>
        </p:txBody>
      </p:sp>
      <p:sp>
        <p:nvSpPr>
          <p:cNvPr id="73" name="TextBox 72"/>
          <p:cNvSpPr txBox="1"/>
          <p:nvPr/>
        </p:nvSpPr>
        <p:spPr>
          <a:xfrm>
            <a:off x="7754538" y="4488143"/>
            <a:ext cx="1706880" cy="417830"/>
          </a:xfrm>
          <a:prstGeom prst="rect">
            <a:avLst/>
          </a:prstGeom>
          <a:noFill/>
        </p:spPr>
        <p:txBody>
          <a:bodyPr wrap="none" rtlCol="0">
            <a:spAutoFit/>
          </a:bodyPr>
          <a:lstStyle/>
          <a:p>
            <a:r>
              <a:rPr lang="zh-CN" altLang="en-US" sz="2000" b="1" dirty="0">
                <a:solidFill>
                  <a:schemeClr val="tx1">
                    <a:lumMod val="75000"/>
                    <a:lumOff val="25000"/>
                  </a:schemeClr>
                </a:solidFill>
                <a:latin typeface="微软雅黑" panose="020B0503020204020204" charset="-122"/>
                <a:ea typeface="微软雅黑" panose="020B0503020204020204" charset="-122"/>
              </a:rPr>
              <a:t>添加标题内容</a:t>
            </a:r>
          </a:p>
        </p:txBody>
      </p:sp>
      <p:sp>
        <p:nvSpPr>
          <p:cNvPr id="74" name="椭圆 34"/>
          <p:cNvSpPr/>
          <p:nvPr/>
        </p:nvSpPr>
        <p:spPr>
          <a:xfrm rot="16200000">
            <a:off x="5044748" y="2706115"/>
            <a:ext cx="1221732" cy="1571219"/>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BBB1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schemeClr val="tx1">
                  <a:lumMod val="75000"/>
                  <a:lumOff val="25000"/>
                </a:schemeClr>
              </a:solidFill>
              <a:latin typeface="微软雅黑" panose="020B0503020204020204" charset="-122"/>
              <a:ea typeface="微软雅黑" panose="020B0503020204020204" charset="-122"/>
            </a:endParaRPr>
          </a:p>
        </p:txBody>
      </p:sp>
      <p:grpSp>
        <p:nvGrpSpPr>
          <p:cNvPr id="75" name="组合 74"/>
          <p:cNvGrpSpPr/>
          <p:nvPr/>
        </p:nvGrpSpPr>
        <p:grpSpPr>
          <a:xfrm rot="5400000">
            <a:off x="6966159" y="2672268"/>
            <a:ext cx="1203627" cy="1563792"/>
            <a:chOff x="4020870" y="2194485"/>
            <a:chExt cx="1102258" cy="1432090"/>
          </a:xfrm>
          <a:effectLst/>
        </p:grpSpPr>
        <p:sp>
          <p:nvSpPr>
            <p:cNvPr id="7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schemeClr val="tx1">
                    <a:lumMod val="75000"/>
                    <a:lumOff val="25000"/>
                  </a:schemeClr>
                </a:solidFill>
                <a:latin typeface="微软雅黑" panose="020B0503020204020204" charset="-122"/>
                <a:ea typeface="微软雅黑" panose="020B0503020204020204" charset="-122"/>
              </a:endParaRPr>
            </a:p>
          </p:txBody>
        </p:sp>
        <p:sp>
          <p:nvSpPr>
            <p:cNvPr id="77"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schemeClr val="tx1">
                    <a:lumMod val="75000"/>
                    <a:lumOff val="25000"/>
                  </a:schemeClr>
                </a:solidFill>
                <a:latin typeface="微软雅黑" panose="020B0503020204020204" charset="-122"/>
                <a:ea typeface="微软雅黑" panose="020B0503020204020204" charset="-122"/>
              </a:endParaRPr>
            </a:p>
          </p:txBody>
        </p:sp>
      </p:grpSp>
      <p:sp>
        <p:nvSpPr>
          <p:cNvPr id="78" name="椭圆 34"/>
          <p:cNvSpPr/>
          <p:nvPr/>
        </p:nvSpPr>
        <p:spPr>
          <a:xfrm rot="5400000">
            <a:off x="6194563" y="4157963"/>
            <a:ext cx="1221731" cy="1571217"/>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BBB1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schemeClr val="tx1">
                  <a:lumMod val="75000"/>
                  <a:lumOff val="25000"/>
                </a:schemeClr>
              </a:solidFill>
              <a:latin typeface="微软雅黑" panose="020B0503020204020204" charset="-122"/>
              <a:ea typeface="微软雅黑" panose="020B0503020204020204" charset="-122"/>
            </a:endParaRPr>
          </a:p>
        </p:txBody>
      </p:sp>
      <p:grpSp>
        <p:nvGrpSpPr>
          <p:cNvPr id="79" name="组合 78"/>
          <p:cNvGrpSpPr/>
          <p:nvPr/>
        </p:nvGrpSpPr>
        <p:grpSpPr>
          <a:xfrm rot="16200000">
            <a:off x="4324940" y="4126353"/>
            <a:ext cx="1203627" cy="1563792"/>
            <a:chOff x="4020870" y="2194485"/>
            <a:chExt cx="1102258" cy="1432090"/>
          </a:xfrm>
          <a:effectLst/>
        </p:grpSpPr>
        <p:sp>
          <p:nvSpPr>
            <p:cNvPr id="80"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schemeClr val="tx1">
                    <a:lumMod val="75000"/>
                    <a:lumOff val="25000"/>
                  </a:schemeClr>
                </a:solidFill>
                <a:latin typeface="微软雅黑" panose="020B0503020204020204" charset="-122"/>
                <a:ea typeface="微软雅黑" panose="020B0503020204020204" charset="-122"/>
              </a:endParaRPr>
            </a:p>
          </p:txBody>
        </p:sp>
        <p:sp>
          <p:nvSpPr>
            <p:cNvPr id="81"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schemeClr val="tx1">
                    <a:lumMod val="75000"/>
                    <a:lumOff val="25000"/>
                  </a:schemeClr>
                </a:solidFill>
                <a:latin typeface="微软雅黑" panose="020B0503020204020204" charset="-122"/>
                <a:ea typeface="微软雅黑" panose="020B0503020204020204" charset="-122"/>
              </a:endParaRPr>
            </a:p>
          </p:txBody>
        </p:sp>
      </p:grpSp>
      <p:sp>
        <p:nvSpPr>
          <p:cNvPr id="82" name="TextBox 81"/>
          <p:cNvSpPr txBox="1"/>
          <p:nvPr/>
        </p:nvSpPr>
        <p:spPr>
          <a:xfrm>
            <a:off x="7732080" y="4938911"/>
            <a:ext cx="2751027" cy="554355"/>
          </a:xfrm>
          <a:prstGeom prst="rect">
            <a:avLst/>
          </a:prstGeom>
          <a:noFill/>
        </p:spPr>
        <p:txBody>
          <a:bodyPr wrap="square" rtlCol="0">
            <a:spAutoFit/>
          </a:bodyPr>
          <a:lstStyle/>
          <a:p>
            <a:pPr>
              <a:defRPr/>
            </a:pPr>
            <a:r>
              <a:rPr lang="zh-CN" altLang="en-US" sz="1465" dirty="0">
                <a:solidFill>
                  <a:schemeClr val="tx1">
                    <a:lumMod val="75000"/>
                    <a:lumOff val="25000"/>
                  </a:schemeClr>
                </a:solidFill>
                <a:latin typeface="微软雅黑" panose="020B0503020204020204" charset="-122"/>
                <a:ea typeface="微软雅黑" panose="020B0503020204020204" charset="-122"/>
              </a:rPr>
              <a:t>单击此处添加简短说明，添加简短文字，具体文字添加此处。</a:t>
            </a:r>
          </a:p>
        </p:txBody>
      </p:sp>
      <p:sp>
        <p:nvSpPr>
          <p:cNvPr id="83" name="TextBox 82"/>
          <p:cNvSpPr txBox="1"/>
          <p:nvPr/>
        </p:nvSpPr>
        <p:spPr>
          <a:xfrm>
            <a:off x="1842147" y="3488036"/>
            <a:ext cx="2896961" cy="554355"/>
          </a:xfrm>
          <a:prstGeom prst="rect">
            <a:avLst/>
          </a:prstGeom>
          <a:noFill/>
        </p:spPr>
        <p:txBody>
          <a:bodyPr wrap="square" rtlCol="0">
            <a:spAutoFit/>
          </a:bodyPr>
          <a:lstStyle/>
          <a:p>
            <a:pPr algn="r">
              <a:defRPr/>
            </a:pPr>
            <a:r>
              <a:rPr lang="zh-CN" altLang="en-US" sz="1465" dirty="0">
                <a:solidFill>
                  <a:schemeClr val="tx1">
                    <a:lumMod val="75000"/>
                    <a:lumOff val="25000"/>
                  </a:schemeClr>
                </a:solidFill>
                <a:latin typeface="微软雅黑" panose="020B0503020204020204" charset="-122"/>
                <a:ea typeface="微软雅黑" panose="020B0503020204020204" charset="-122"/>
              </a:rPr>
              <a:t>单击此处添加简短说明，添加简短文字，具体文字添加此处。</a:t>
            </a:r>
          </a:p>
        </p:txBody>
      </p:sp>
      <p:sp>
        <p:nvSpPr>
          <p:cNvPr id="84" name="TextBox 83"/>
          <p:cNvSpPr txBox="1"/>
          <p:nvPr/>
        </p:nvSpPr>
        <p:spPr>
          <a:xfrm>
            <a:off x="1362094" y="4934088"/>
            <a:ext cx="2736736" cy="554355"/>
          </a:xfrm>
          <a:prstGeom prst="rect">
            <a:avLst/>
          </a:prstGeom>
          <a:noFill/>
        </p:spPr>
        <p:txBody>
          <a:bodyPr wrap="square" rtlCol="0">
            <a:spAutoFit/>
          </a:bodyPr>
          <a:lstStyle/>
          <a:p>
            <a:pPr algn="r">
              <a:defRPr/>
            </a:pPr>
            <a:r>
              <a:rPr lang="zh-CN" altLang="en-US" sz="1465" dirty="0">
                <a:solidFill>
                  <a:schemeClr val="tx1">
                    <a:lumMod val="75000"/>
                    <a:lumOff val="25000"/>
                  </a:schemeClr>
                </a:solidFill>
                <a:latin typeface="微软雅黑" panose="020B0503020204020204" charset="-122"/>
                <a:ea typeface="微软雅黑" panose="020B0503020204020204" charset="-122"/>
              </a:rPr>
              <a:t>单击此处添加简短说明，添加简短文字，具体文字添加此处。</a:t>
            </a:r>
          </a:p>
        </p:txBody>
      </p:sp>
      <p:sp>
        <p:nvSpPr>
          <p:cNvPr id="2" name="TextBox 84"/>
          <p:cNvSpPr txBox="1"/>
          <p:nvPr/>
        </p:nvSpPr>
        <p:spPr>
          <a:xfrm>
            <a:off x="8387515" y="3443751"/>
            <a:ext cx="2671656" cy="554355"/>
          </a:xfrm>
          <a:prstGeom prst="rect">
            <a:avLst/>
          </a:prstGeom>
          <a:noFill/>
        </p:spPr>
        <p:txBody>
          <a:bodyPr wrap="square" rtlCol="0">
            <a:spAutoFit/>
          </a:bodyPr>
          <a:lstStyle/>
          <a:p>
            <a:pPr>
              <a:defRPr/>
            </a:pPr>
            <a:r>
              <a:rPr lang="zh-CN" altLang="en-US" sz="1465" dirty="0">
                <a:solidFill>
                  <a:schemeClr val="tx1">
                    <a:lumMod val="75000"/>
                    <a:lumOff val="25000"/>
                  </a:schemeClr>
                </a:solidFill>
                <a:latin typeface="微软雅黑" panose="020B0503020204020204" charset="-122"/>
                <a:ea typeface="微软雅黑" panose="020B0503020204020204" charset="-122"/>
              </a:rPr>
              <a:t>单击此处添加简短说明，添加简短文字，具体文字添加此处。</a:t>
            </a:r>
          </a:p>
        </p:txBody>
      </p:sp>
      <p:sp>
        <p:nvSpPr>
          <p:cNvPr id="86" name="TextBox 85"/>
          <p:cNvSpPr txBox="1"/>
          <p:nvPr/>
        </p:nvSpPr>
        <p:spPr>
          <a:xfrm>
            <a:off x="2391950" y="1571156"/>
            <a:ext cx="1706880" cy="417830"/>
          </a:xfrm>
          <a:prstGeom prst="rect">
            <a:avLst/>
          </a:prstGeom>
          <a:noFill/>
        </p:spPr>
        <p:txBody>
          <a:bodyPr wrap="none" rtlCol="0">
            <a:spAutoFit/>
          </a:bodyPr>
          <a:lstStyle/>
          <a:p>
            <a:pPr algn="r"/>
            <a:r>
              <a:rPr lang="zh-CN" altLang="en-US" sz="2000" b="1" dirty="0">
                <a:solidFill>
                  <a:schemeClr val="tx1">
                    <a:lumMod val="75000"/>
                    <a:lumOff val="25000"/>
                  </a:schemeClr>
                </a:solidFill>
                <a:latin typeface="微软雅黑" panose="020B0503020204020204" charset="-122"/>
                <a:ea typeface="微软雅黑" panose="020B0503020204020204" charset="-122"/>
              </a:rPr>
              <a:t>添加标题内容</a:t>
            </a:r>
          </a:p>
        </p:txBody>
      </p:sp>
      <p:sp>
        <p:nvSpPr>
          <p:cNvPr id="87" name="TextBox 86"/>
          <p:cNvSpPr txBox="1"/>
          <p:nvPr/>
        </p:nvSpPr>
        <p:spPr>
          <a:xfrm>
            <a:off x="7724599" y="1618000"/>
            <a:ext cx="1706880" cy="417830"/>
          </a:xfrm>
          <a:prstGeom prst="rect">
            <a:avLst/>
          </a:prstGeom>
          <a:noFill/>
        </p:spPr>
        <p:txBody>
          <a:bodyPr wrap="none" rtlCol="0">
            <a:spAutoFit/>
          </a:bodyPr>
          <a:lstStyle/>
          <a:p>
            <a:r>
              <a:rPr lang="zh-CN" altLang="en-US" sz="2000" b="1" dirty="0">
                <a:solidFill>
                  <a:schemeClr val="tx1">
                    <a:lumMod val="75000"/>
                    <a:lumOff val="25000"/>
                  </a:schemeClr>
                </a:solidFill>
                <a:latin typeface="微软雅黑" panose="020B0503020204020204" charset="-122"/>
                <a:ea typeface="微软雅黑" panose="020B0503020204020204" charset="-122"/>
              </a:rPr>
              <a:t>添加标题内容</a:t>
            </a:r>
          </a:p>
        </p:txBody>
      </p:sp>
      <p:sp>
        <p:nvSpPr>
          <p:cNvPr id="88" name="椭圆 34"/>
          <p:cNvSpPr/>
          <p:nvPr/>
        </p:nvSpPr>
        <p:spPr>
          <a:xfrm rot="5400000">
            <a:off x="6194699" y="1277507"/>
            <a:ext cx="1221731" cy="1571217"/>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B1A9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schemeClr val="tx1">
                  <a:lumMod val="75000"/>
                  <a:lumOff val="25000"/>
                </a:schemeClr>
              </a:solidFill>
              <a:latin typeface="微软雅黑" panose="020B0503020204020204" charset="-122"/>
              <a:ea typeface="微软雅黑" panose="020B0503020204020204" charset="-122"/>
            </a:endParaRPr>
          </a:p>
        </p:txBody>
      </p:sp>
      <p:grpSp>
        <p:nvGrpSpPr>
          <p:cNvPr id="89" name="组合 88"/>
          <p:cNvGrpSpPr/>
          <p:nvPr/>
        </p:nvGrpSpPr>
        <p:grpSpPr>
          <a:xfrm rot="16200000">
            <a:off x="4346031" y="1245897"/>
            <a:ext cx="1203627" cy="1563792"/>
            <a:chOff x="4020870" y="2194485"/>
            <a:chExt cx="1102258" cy="1432090"/>
          </a:xfrm>
          <a:effectLst/>
        </p:grpSpPr>
        <p:sp>
          <p:nvSpPr>
            <p:cNvPr id="90"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schemeClr val="tx1">
                    <a:lumMod val="75000"/>
                    <a:lumOff val="25000"/>
                  </a:schemeClr>
                </a:solidFill>
                <a:latin typeface="微软雅黑" panose="020B0503020204020204" charset="-122"/>
                <a:ea typeface="微软雅黑" panose="020B0503020204020204" charset="-122"/>
              </a:endParaRPr>
            </a:p>
          </p:txBody>
        </p:sp>
        <p:sp>
          <p:nvSpPr>
            <p:cNvPr id="91"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schemeClr val="tx1">
                    <a:lumMod val="75000"/>
                    <a:lumOff val="25000"/>
                  </a:schemeClr>
                </a:solidFill>
                <a:latin typeface="微软雅黑" panose="020B0503020204020204" charset="-122"/>
                <a:ea typeface="微软雅黑" panose="020B0503020204020204" charset="-122"/>
              </a:endParaRPr>
            </a:p>
          </p:txBody>
        </p:sp>
      </p:grpSp>
      <p:sp>
        <p:nvSpPr>
          <p:cNvPr id="92" name="TextBox 91"/>
          <p:cNvSpPr txBox="1"/>
          <p:nvPr/>
        </p:nvSpPr>
        <p:spPr>
          <a:xfrm>
            <a:off x="7708706" y="2002043"/>
            <a:ext cx="2774403" cy="554355"/>
          </a:xfrm>
          <a:prstGeom prst="rect">
            <a:avLst/>
          </a:prstGeom>
          <a:noFill/>
        </p:spPr>
        <p:txBody>
          <a:bodyPr wrap="square" rtlCol="0">
            <a:spAutoFit/>
          </a:bodyPr>
          <a:lstStyle/>
          <a:p>
            <a:pPr>
              <a:defRPr/>
            </a:pPr>
            <a:r>
              <a:rPr lang="zh-CN" altLang="en-US" sz="1465" dirty="0">
                <a:solidFill>
                  <a:schemeClr val="tx1">
                    <a:lumMod val="75000"/>
                    <a:lumOff val="25000"/>
                  </a:schemeClr>
                </a:solidFill>
                <a:latin typeface="微软雅黑" panose="020B0503020204020204" charset="-122"/>
                <a:ea typeface="微软雅黑" panose="020B0503020204020204" charset="-122"/>
              </a:rPr>
              <a:t>单击此处添加简短说明，添加简短文字，具体文字添加此处。</a:t>
            </a:r>
          </a:p>
        </p:txBody>
      </p:sp>
      <p:sp>
        <p:nvSpPr>
          <p:cNvPr id="93" name="TextBox 92"/>
          <p:cNvSpPr txBox="1"/>
          <p:nvPr/>
        </p:nvSpPr>
        <p:spPr>
          <a:xfrm>
            <a:off x="1362094" y="2006387"/>
            <a:ext cx="2832747" cy="554355"/>
          </a:xfrm>
          <a:prstGeom prst="rect">
            <a:avLst/>
          </a:prstGeom>
          <a:noFill/>
        </p:spPr>
        <p:txBody>
          <a:bodyPr wrap="square" rtlCol="0">
            <a:spAutoFit/>
          </a:bodyPr>
          <a:lstStyle/>
          <a:p>
            <a:pPr algn="r">
              <a:defRPr/>
            </a:pPr>
            <a:r>
              <a:rPr lang="zh-CN" altLang="en-US" sz="1465" dirty="0">
                <a:solidFill>
                  <a:schemeClr val="tx1">
                    <a:lumMod val="75000"/>
                    <a:lumOff val="25000"/>
                  </a:schemeClr>
                </a:solidFill>
                <a:latin typeface="微软雅黑" panose="020B0503020204020204" charset="-122"/>
                <a:ea typeface="微软雅黑" panose="020B0503020204020204" charset="-122"/>
              </a:rPr>
              <a:t>单击此处添加简短说明，添加简短文字，具体文字添加此处。</a:t>
            </a:r>
          </a:p>
        </p:txBody>
      </p:sp>
      <p:sp>
        <p:nvSpPr>
          <p:cNvPr id="94" name="KSO_Shape"/>
          <p:cNvSpPr/>
          <p:nvPr/>
        </p:nvSpPr>
        <p:spPr bwMode="auto">
          <a:xfrm>
            <a:off x="4773370" y="1735240"/>
            <a:ext cx="737995" cy="627293"/>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dirty="0">
              <a:solidFill>
                <a:schemeClr val="tx1">
                  <a:lumMod val="75000"/>
                  <a:lumOff val="25000"/>
                </a:schemeClr>
              </a:solidFill>
              <a:ea typeface="微软雅黑" panose="020B0503020204020204" charset="-122"/>
            </a:endParaRPr>
          </a:p>
        </p:txBody>
      </p:sp>
      <p:sp>
        <p:nvSpPr>
          <p:cNvPr id="95" name="KSO_Shape"/>
          <p:cNvSpPr/>
          <p:nvPr/>
        </p:nvSpPr>
        <p:spPr bwMode="auto">
          <a:xfrm>
            <a:off x="5519760" y="3135837"/>
            <a:ext cx="694339" cy="695497"/>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400" dirty="0">
              <a:solidFill>
                <a:schemeClr val="tx1">
                  <a:lumMod val="75000"/>
                  <a:lumOff val="25000"/>
                </a:schemeClr>
              </a:solidFill>
              <a:ea typeface="微软雅黑" panose="020B0503020204020204" charset="-122"/>
            </a:endParaRPr>
          </a:p>
        </p:txBody>
      </p:sp>
      <p:sp>
        <p:nvSpPr>
          <p:cNvPr id="96" name="KSO_Shape"/>
          <p:cNvSpPr/>
          <p:nvPr/>
        </p:nvSpPr>
        <p:spPr bwMode="auto">
          <a:xfrm>
            <a:off x="4766608" y="4615025"/>
            <a:ext cx="689723" cy="594311"/>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400" dirty="0">
              <a:solidFill>
                <a:schemeClr val="tx1">
                  <a:lumMod val="75000"/>
                  <a:lumOff val="25000"/>
                </a:schemeClr>
              </a:solidFill>
              <a:ea typeface="微软雅黑" panose="020B0503020204020204" charset="-122"/>
            </a:endParaRPr>
          </a:p>
        </p:txBody>
      </p:sp>
      <p:sp>
        <p:nvSpPr>
          <p:cNvPr id="97" name="KSO_Shape"/>
          <p:cNvSpPr/>
          <p:nvPr/>
        </p:nvSpPr>
        <p:spPr bwMode="auto">
          <a:xfrm>
            <a:off x="6270456" y="1788485"/>
            <a:ext cx="796196" cy="546721"/>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dirty="0">
              <a:solidFill>
                <a:schemeClr val="tx1">
                  <a:lumMod val="75000"/>
                  <a:lumOff val="25000"/>
                </a:schemeClr>
              </a:solidFill>
              <a:ea typeface="微软雅黑" panose="020B0503020204020204" charset="-122"/>
            </a:endParaRPr>
          </a:p>
        </p:txBody>
      </p:sp>
      <p:sp>
        <p:nvSpPr>
          <p:cNvPr id="98" name="KSO_Shape"/>
          <p:cNvSpPr/>
          <p:nvPr/>
        </p:nvSpPr>
        <p:spPr bwMode="auto">
          <a:xfrm>
            <a:off x="7029986" y="3117504"/>
            <a:ext cx="697277" cy="69030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dirty="0">
              <a:solidFill>
                <a:schemeClr val="tx1">
                  <a:lumMod val="75000"/>
                  <a:lumOff val="25000"/>
                </a:schemeClr>
              </a:solidFill>
              <a:ea typeface="微软雅黑" panose="020B0503020204020204" charset="-122"/>
            </a:endParaRPr>
          </a:p>
        </p:txBody>
      </p:sp>
      <p:sp>
        <p:nvSpPr>
          <p:cNvPr id="99" name="KSO_Shape"/>
          <p:cNvSpPr/>
          <p:nvPr/>
        </p:nvSpPr>
        <p:spPr>
          <a:xfrm>
            <a:off x="6306964" y="4626016"/>
            <a:ext cx="640389" cy="640389"/>
          </a:xfrm>
          <a:custGeom>
            <a:avLst/>
            <a:gdLst>
              <a:gd name="connsiteX0" fmla="*/ 1063385 w 1944000"/>
              <a:gd name="connsiteY0" fmla="*/ 1082014 h 1944000"/>
              <a:gd name="connsiteX1" fmla="*/ 1093900 w 1944000"/>
              <a:gd name="connsiteY1" fmla="*/ 1089952 h 1944000"/>
              <a:gd name="connsiteX2" fmla="*/ 1121871 w 1944000"/>
              <a:gd name="connsiteY2" fmla="*/ 1097572 h 1944000"/>
              <a:gd name="connsiteX3" fmla="*/ 1146982 w 1944000"/>
              <a:gd name="connsiteY3" fmla="*/ 1104557 h 1944000"/>
              <a:gd name="connsiteX4" fmla="*/ 1169550 w 1944000"/>
              <a:gd name="connsiteY4" fmla="*/ 1111542 h 1944000"/>
              <a:gd name="connsiteX5" fmla="*/ 1188940 w 1944000"/>
              <a:gd name="connsiteY5" fmla="*/ 1118209 h 1944000"/>
              <a:gd name="connsiteX6" fmla="*/ 1205469 w 1944000"/>
              <a:gd name="connsiteY6" fmla="*/ 1124559 h 1944000"/>
              <a:gd name="connsiteX7" fmla="*/ 1212779 w 1944000"/>
              <a:gd name="connsiteY7" fmla="*/ 1127734 h 1944000"/>
              <a:gd name="connsiteX8" fmla="*/ 1219137 w 1944000"/>
              <a:gd name="connsiteY8" fmla="*/ 1130592 h 1944000"/>
              <a:gd name="connsiteX9" fmla="*/ 1225176 w 1944000"/>
              <a:gd name="connsiteY9" fmla="*/ 1133449 h 1944000"/>
              <a:gd name="connsiteX10" fmla="*/ 1230262 w 1944000"/>
              <a:gd name="connsiteY10" fmla="*/ 1136307 h 1944000"/>
              <a:gd name="connsiteX11" fmla="*/ 1238526 w 1944000"/>
              <a:gd name="connsiteY11" fmla="*/ 1141704 h 1944000"/>
              <a:gd name="connsiteX12" fmla="*/ 1245837 w 1944000"/>
              <a:gd name="connsiteY12" fmla="*/ 1146784 h 1944000"/>
              <a:gd name="connsiteX13" fmla="*/ 1253148 w 1944000"/>
              <a:gd name="connsiteY13" fmla="*/ 1152499 h 1944000"/>
              <a:gd name="connsiteX14" fmla="*/ 1259823 w 1944000"/>
              <a:gd name="connsiteY14" fmla="*/ 1158532 h 1944000"/>
              <a:gd name="connsiteX15" fmla="*/ 1265862 w 1944000"/>
              <a:gd name="connsiteY15" fmla="*/ 1164564 h 1944000"/>
              <a:gd name="connsiteX16" fmla="*/ 1271266 w 1944000"/>
              <a:gd name="connsiteY16" fmla="*/ 1170914 h 1944000"/>
              <a:gd name="connsiteX17" fmla="*/ 1276351 w 1944000"/>
              <a:gd name="connsiteY17" fmla="*/ 1177582 h 1944000"/>
              <a:gd name="connsiteX18" fmla="*/ 1280801 w 1944000"/>
              <a:gd name="connsiteY18" fmla="*/ 1184567 h 1944000"/>
              <a:gd name="connsiteX19" fmla="*/ 1284934 w 1944000"/>
              <a:gd name="connsiteY19" fmla="*/ 1191234 h 1944000"/>
              <a:gd name="connsiteX20" fmla="*/ 1288112 w 1944000"/>
              <a:gd name="connsiteY20" fmla="*/ 1198537 h 1944000"/>
              <a:gd name="connsiteX21" fmla="*/ 1291291 w 1944000"/>
              <a:gd name="connsiteY21" fmla="*/ 1206157 h 1944000"/>
              <a:gd name="connsiteX22" fmla="*/ 1293516 w 1944000"/>
              <a:gd name="connsiteY22" fmla="*/ 1214094 h 1944000"/>
              <a:gd name="connsiteX23" fmla="*/ 1295423 w 1944000"/>
              <a:gd name="connsiteY23" fmla="*/ 1222032 h 1944000"/>
              <a:gd name="connsiteX24" fmla="*/ 1296694 w 1944000"/>
              <a:gd name="connsiteY24" fmla="*/ 1230287 h 1944000"/>
              <a:gd name="connsiteX25" fmla="*/ 1297330 w 1944000"/>
              <a:gd name="connsiteY25" fmla="*/ 1238859 h 1944000"/>
              <a:gd name="connsiteX26" fmla="*/ 1297648 w 1944000"/>
              <a:gd name="connsiteY26" fmla="*/ 1247432 h 1944000"/>
              <a:gd name="connsiteX27" fmla="*/ 1297330 w 1944000"/>
              <a:gd name="connsiteY27" fmla="*/ 1257275 h 1944000"/>
              <a:gd name="connsiteX28" fmla="*/ 1296377 w 1944000"/>
              <a:gd name="connsiteY28" fmla="*/ 1266800 h 1944000"/>
              <a:gd name="connsiteX29" fmla="*/ 1295105 w 1944000"/>
              <a:gd name="connsiteY29" fmla="*/ 1276007 h 1944000"/>
              <a:gd name="connsiteX30" fmla="*/ 1292880 w 1944000"/>
              <a:gd name="connsiteY30" fmla="*/ 1285215 h 1944000"/>
              <a:gd name="connsiteX31" fmla="*/ 1290019 w 1944000"/>
              <a:gd name="connsiteY31" fmla="*/ 1294422 h 1944000"/>
              <a:gd name="connsiteX32" fmla="*/ 1286841 w 1944000"/>
              <a:gd name="connsiteY32" fmla="*/ 1303312 h 1944000"/>
              <a:gd name="connsiteX33" fmla="*/ 1283344 w 1944000"/>
              <a:gd name="connsiteY33" fmla="*/ 1312202 h 1944000"/>
              <a:gd name="connsiteX34" fmla="*/ 1278576 w 1944000"/>
              <a:gd name="connsiteY34" fmla="*/ 1320775 h 1944000"/>
              <a:gd name="connsiteX35" fmla="*/ 1273808 w 1944000"/>
              <a:gd name="connsiteY35" fmla="*/ 1329347 h 1944000"/>
              <a:gd name="connsiteX36" fmla="*/ 1267769 w 1944000"/>
              <a:gd name="connsiteY36" fmla="*/ 1337602 h 1944000"/>
              <a:gd name="connsiteX37" fmla="*/ 1261412 w 1944000"/>
              <a:gd name="connsiteY37" fmla="*/ 1345857 h 1944000"/>
              <a:gd name="connsiteX38" fmla="*/ 1254737 w 1944000"/>
              <a:gd name="connsiteY38" fmla="*/ 1353795 h 1944000"/>
              <a:gd name="connsiteX39" fmla="*/ 1247426 w 1944000"/>
              <a:gd name="connsiteY39" fmla="*/ 1361732 h 1944000"/>
              <a:gd name="connsiteX40" fmla="*/ 1239162 w 1944000"/>
              <a:gd name="connsiteY40" fmla="*/ 1369670 h 1944000"/>
              <a:gd name="connsiteX41" fmla="*/ 1230580 w 1944000"/>
              <a:gd name="connsiteY41" fmla="*/ 1376655 h 1944000"/>
              <a:gd name="connsiteX42" fmla="*/ 1221362 w 1944000"/>
              <a:gd name="connsiteY42" fmla="*/ 1384275 h 1944000"/>
              <a:gd name="connsiteX43" fmla="*/ 1214051 w 1944000"/>
              <a:gd name="connsiteY43" fmla="*/ 1389672 h 1944000"/>
              <a:gd name="connsiteX44" fmla="*/ 1206422 w 1944000"/>
              <a:gd name="connsiteY44" fmla="*/ 1394435 h 1944000"/>
              <a:gd name="connsiteX45" fmla="*/ 1198476 w 1944000"/>
              <a:gd name="connsiteY45" fmla="*/ 1399515 h 1944000"/>
              <a:gd name="connsiteX46" fmla="*/ 1190211 w 1944000"/>
              <a:gd name="connsiteY46" fmla="*/ 1403960 h 1944000"/>
              <a:gd name="connsiteX47" fmla="*/ 1181311 w 1944000"/>
              <a:gd name="connsiteY47" fmla="*/ 1408087 h 1944000"/>
              <a:gd name="connsiteX48" fmla="*/ 1172411 w 1944000"/>
              <a:gd name="connsiteY48" fmla="*/ 1411897 h 1944000"/>
              <a:gd name="connsiteX49" fmla="*/ 1163193 w 1944000"/>
              <a:gd name="connsiteY49" fmla="*/ 1416025 h 1944000"/>
              <a:gd name="connsiteX50" fmla="*/ 1153340 w 1944000"/>
              <a:gd name="connsiteY50" fmla="*/ 1419517 h 1944000"/>
              <a:gd name="connsiteX51" fmla="*/ 1143486 w 1944000"/>
              <a:gd name="connsiteY51" fmla="*/ 1422692 h 1944000"/>
              <a:gd name="connsiteX52" fmla="*/ 1132997 w 1944000"/>
              <a:gd name="connsiteY52" fmla="*/ 1425867 h 1944000"/>
              <a:gd name="connsiteX53" fmla="*/ 1122189 w 1944000"/>
              <a:gd name="connsiteY53" fmla="*/ 1428407 h 1944000"/>
              <a:gd name="connsiteX54" fmla="*/ 1111064 w 1944000"/>
              <a:gd name="connsiteY54" fmla="*/ 1431265 h 1944000"/>
              <a:gd name="connsiteX55" fmla="*/ 1099621 w 1944000"/>
              <a:gd name="connsiteY55" fmla="*/ 1433487 h 1944000"/>
              <a:gd name="connsiteX56" fmla="*/ 1087860 w 1944000"/>
              <a:gd name="connsiteY56" fmla="*/ 1435392 h 1944000"/>
              <a:gd name="connsiteX57" fmla="*/ 1075782 w 1944000"/>
              <a:gd name="connsiteY57" fmla="*/ 1436980 h 1944000"/>
              <a:gd name="connsiteX58" fmla="*/ 1063385 w 1944000"/>
              <a:gd name="connsiteY58" fmla="*/ 1438567 h 1944000"/>
              <a:gd name="connsiteX59" fmla="*/ 880616 w 1944000"/>
              <a:gd name="connsiteY59" fmla="*/ 505752 h 1944000"/>
              <a:gd name="connsiteX60" fmla="*/ 880616 w 1944000"/>
              <a:gd name="connsiteY60" fmla="*/ 814362 h 1944000"/>
              <a:gd name="connsiteX61" fmla="*/ 847241 w 1944000"/>
              <a:gd name="connsiteY61" fmla="*/ 805789 h 1944000"/>
              <a:gd name="connsiteX62" fmla="*/ 820223 w 1944000"/>
              <a:gd name="connsiteY62" fmla="*/ 798804 h 1944000"/>
              <a:gd name="connsiteX63" fmla="*/ 799879 w 1944000"/>
              <a:gd name="connsiteY63" fmla="*/ 793089 h 1944000"/>
              <a:gd name="connsiteX64" fmla="*/ 785894 w 1944000"/>
              <a:gd name="connsiteY64" fmla="*/ 788327 h 1944000"/>
              <a:gd name="connsiteX65" fmla="*/ 771590 w 1944000"/>
              <a:gd name="connsiteY65" fmla="*/ 782929 h 1944000"/>
              <a:gd name="connsiteX66" fmla="*/ 757922 w 1944000"/>
              <a:gd name="connsiteY66" fmla="*/ 776897 h 1944000"/>
              <a:gd name="connsiteX67" fmla="*/ 745843 w 1944000"/>
              <a:gd name="connsiteY67" fmla="*/ 770229 h 1944000"/>
              <a:gd name="connsiteX68" fmla="*/ 739804 w 1944000"/>
              <a:gd name="connsiteY68" fmla="*/ 767054 h 1944000"/>
              <a:gd name="connsiteX69" fmla="*/ 734400 w 1944000"/>
              <a:gd name="connsiteY69" fmla="*/ 763879 h 1944000"/>
              <a:gd name="connsiteX70" fmla="*/ 728679 w 1944000"/>
              <a:gd name="connsiteY70" fmla="*/ 760069 h 1944000"/>
              <a:gd name="connsiteX71" fmla="*/ 723593 w 1944000"/>
              <a:gd name="connsiteY71" fmla="*/ 756577 h 1944000"/>
              <a:gd name="connsiteX72" fmla="*/ 718825 w 1944000"/>
              <a:gd name="connsiteY72" fmla="*/ 752767 h 1944000"/>
              <a:gd name="connsiteX73" fmla="*/ 714057 w 1944000"/>
              <a:gd name="connsiteY73" fmla="*/ 749274 h 1944000"/>
              <a:gd name="connsiteX74" fmla="*/ 709925 w 1944000"/>
              <a:gd name="connsiteY74" fmla="*/ 745464 h 1944000"/>
              <a:gd name="connsiteX75" fmla="*/ 705475 w 1944000"/>
              <a:gd name="connsiteY75" fmla="*/ 741337 h 1944000"/>
              <a:gd name="connsiteX76" fmla="*/ 701979 w 1944000"/>
              <a:gd name="connsiteY76" fmla="*/ 737209 h 1944000"/>
              <a:gd name="connsiteX77" fmla="*/ 698164 w 1944000"/>
              <a:gd name="connsiteY77" fmla="*/ 733082 h 1944000"/>
              <a:gd name="connsiteX78" fmla="*/ 694668 w 1944000"/>
              <a:gd name="connsiteY78" fmla="*/ 728954 h 1944000"/>
              <a:gd name="connsiteX79" fmla="*/ 691807 w 1944000"/>
              <a:gd name="connsiteY79" fmla="*/ 724827 h 1944000"/>
              <a:gd name="connsiteX80" fmla="*/ 688629 w 1944000"/>
              <a:gd name="connsiteY80" fmla="*/ 720699 h 1944000"/>
              <a:gd name="connsiteX81" fmla="*/ 686086 w 1944000"/>
              <a:gd name="connsiteY81" fmla="*/ 716254 h 1944000"/>
              <a:gd name="connsiteX82" fmla="*/ 683543 w 1944000"/>
              <a:gd name="connsiteY82" fmla="*/ 712127 h 1944000"/>
              <a:gd name="connsiteX83" fmla="*/ 681000 w 1944000"/>
              <a:gd name="connsiteY83" fmla="*/ 707682 h 1944000"/>
              <a:gd name="connsiteX84" fmla="*/ 679093 w 1944000"/>
              <a:gd name="connsiteY84" fmla="*/ 703237 h 1944000"/>
              <a:gd name="connsiteX85" fmla="*/ 677186 w 1944000"/>
              <a:gd name="connsiteY85" fmla="*/ 698474 h 1944000"/>
              <a:gd name="connsiteX86" fmla="*/ 675596 w 1944000"/>
              <a:gd name="connsiteY86" fmla="*/ 694347 h 1944000"/>
              <a:gd name="connsiteX87" fmla="*/ 674325 w 1944000"/>
              <a:gd name="connsiteY87" fmla="*/ 689584 h 1944000"/>
              <a:gd name="connsiteX88" fmla="*/ 673053 w 1944000"/>
              <a:gd name="connsiteY88" fmla="*/ 684822 h 1944000"/>
              <a:gd name="connsiteX89" fmla="*/ 671782 w 1944000"/>
              <a:gd name="connsiteY89" fmla="*/ 680059 h 1944000"/>
              <a:gd name="connsiteX90" fmla="*/ 671146 w 1944000"/>
              <a:gd name="connsiteY90" fmla="*/ 675297 h 1944000"/>
              <a:gd name="connsiteX91" fmla="*/ 670511 w 1944000"/>
              <a:gd name="connsiteY91" fmla="*/ 670217 h 1944000"/>
              <a:gd name="connsiteX92" fmla="*/ 670193 w 1944000"/>
              <a:gd name="connsiteY92" fmla="*/ 665137 h 1944000"/>
              <a:gd name="connsiteX93" fmla="*/ 670193 w 1944000"/>
              <a:gd name="connsiteY93" fmla="*/ 660374 h 1944000"/>
              <a:gd name="connsiteX94" fmla="*/ 670511 w 1944000"/>
              <a:gd name="connsiteY94" fmla="*/ 652437 h 1944000"/>
              <a:gd name="connsiteX95" fmla="*/ 671146 w 1944000"/>
              <a:gd name="connsiteY95" fmla="*/ 644499 h 1944000"/>
              <a:gd name="connsiteX96" fmla="*/ 672736 w 1944000"/>
              <a:gd name="connsiteY96" fmla="*/ 636879 h 1944000"/>
              <a:gd name="connsiteX97" fmla="*/ 674643 w 1944000"/>
              <a:gd name="connsiteY97" fmla="*/ 629259 h 1944000"/>
              <a:gd name="connsiteX98" fmla="*/ 676868 w 1944000"/>
              <a:gd name="connsiteY98" fmla="*/ 622274 h 1944000"/>
              <a:gd name="connsiteX99" fmla="*/ 679728 w 1944000"/>
              <a:gd name="connsiteY99" fmla="*/ 614972 h 1944000"/>
              <a:gd name="connsiteX100" fmla="*/ 683225 w 1944000"/>
              <a:gd name="connsiteY100" fmla="*/ 607669 h 1944000"/>
              <a:gd name="connsiteX101" fmla="*/ 687039 w 1944000"/>
              <a:gd name="connsiteY101" fmla="*/ 600684 h 1944000"/>
              <a:gd name="connsiteX102" fmla="*/ 691807 w 1944000"/>
              <a:gd name="connsiteY102" fmla="*/ 593699 h 1944000"/>
              <a:gd name="connsiteX103" fmla="*/ 696575 w 1944000"/>
              <a:gd name="connsiteY103" fmla="*/ 587349 h 1944000"/>
              <a:gd name="connsiteX104" fmla="*/ 702297 w 1944000"/>
              <a:gd name="connsiteY104" fmla="*/ 580682 h 1944000"/>
              <a:gd name="connsiteX105" fmla="*/ 708336 w 1944000"/>
              <a:gd name="connsiteY105" fmla="*/ 574014 h 1944000"/>
              <a:gd name="connsiteX106" fmla="*/ 714693 w 1944000"/>
              <a:gd name="connsiteY106" fmla="*/ 567664 h 1944000"/>
              <a:gd name="connsiteX107" fmla="*/ 722004 w 1944000"/>
              <a:gd name="connsiteY107" fmla="*/ 561632 h 1944000"/>
              <a:gd name="connsiteX108" fmla="*/ 729632 w 1944000"/>
              <a:gd name="connsiteY108" fmla="*/ 555282 h 1944000"/>
              <a:gd name="connsiteX109" fmla="*/ 737897 w 1944000"/>
              <a:gd name="connsiteY109" fmla="*/ 549249 h 1944000"/>
              <a:gd name="connsiteX110" fmla="*/ 743936 w 1944000"/>
              <a:gd name="connsiteY110" fmla="*/ 545122 h 1944000"/>
              <a:gd name="connsiteX111" fmla="*/ 750293 w 1944000"/>
              <a:gd name="connsiteY111" fmla="*/ 540994 h 1944000"/>
              <a:gd name="connsiteX112" fmla="*/ 757286 w 1944000"/>
              <a:gd name="connsiteY112" fmla="*/ 537502 h 1944000"/>
              <a:gd name="connsiteX113" fmla="*/ 764597 w 1944000"/>
              <a:gd name="connsiteY113" fmla="*/ 533692 h 1944000"/>
              <a:gd name="connsiteX114" fmla="*/ 772544 w 1944000"/>
              <a:gd name="connsiteY114" fmla="*/ 530517 h 1944000"/>
              <a:gd name="connsiteX115" fmla="*/ 780490 w 1944000"/>
              <a:gd name="connsiteY115" fmla="*/ 527342 h 1944000"/>
              <a:gd name="connsiteX116" fmla="*/ 789072 w 1944000"/>
              <a:gd name="connsiteY116" fmla="*/ 524167 h 1944000"/>
              <a:gd name="connsiteX117" fmla="*/ 797654 w 1944000"/>
              <a:gd name="connsiteY117" fmla="*/ 521627 h 1944000"/>
              <a:gd name="connsiteX118" fmla="*/ 806872 w 1944000"/>
              <a:gd name="connsiteY118" fmla="*/ 519087 h 1944000"/>
              <a:gd name="connsiteX119" fmla="*/ 816408 w 1944000"/>
              <a:gd name="connsiteY119" fmla="*/ 516229 h 1944000"/>
              <a:gd name="connsiteX120" fmla="*/ 825944 w 1944000"/>
              <a:gd name="connsiteY120" fmla="*/ 514324 h 1944000"/>
              <a:gd name="connsiteX121" fmla="*/ 836116 w 1944000"/>
              <a:gd name="connsiteY121" fmla="*/ 512102 h 1944000"/>
              <a:gd name="connsiteX122" fmla="*/ 846923 w 1944000"/>
              <a:gd name="connsiteY122" fmla="*/ 510514 h 1944000"/>
              <a:gd name="connsiteX123" fmla="*/ 858048 w 1944000"/>
              <a:gd name="connsiteY123" fmla="*/ 508927 h 1944000"/>
              <a:gd name="connsiteX124" fmla="*/ 869173 w 1944000"/>
              <a:gd name="connsiteY124" fmla="*/ 507022 h 1944000"/>
              <a:gd name="connsiteX125" fmla="*/ 880616 w 1944000"/>
              <a:gd name="connsiteY125" fmla="*/ 217144 h 1944000"/>
              <a:gd name="connsiteX126" fmla="*/ 880616 w 1944000"/>
              <a:gd name="connsiteY126" fmla="*/ 333984 h 1944000"/>
              <a:gd name="connsiteX127" fmla="*/ 863451 w 1944000"/>
              <a:gd name="connsiteY127" fmla="*/ 335254 h 1944000"/>
              <a:gd name="connsiteX128" fmla="*/ 846287 w 1944000"/>
              <a:gd name="connsiteY128" fmla="*/ 337159 h 1944000"/>
              <a:gd name="connsiteX129" fmla="*/ 829440 w 1944000"/>
              <a:gd name="connsiteY129" fmla="*/ 339382 h 1944000"/>
              <a:gd name="connsiteX130" fmla="*/ 812912 w 1944000"/>
              <a:gd name="connsiteY130" fmla="*/ 341922 h 1944000"/>
              <a:gd name="connsiteX131" fmla="*/ 796701 w 1944000"/>
              <a:gd name="connsiteY131" fmla="*/ 344779 h 1944000"/>
              <a:gd name="connsiteX132" fmla="*/ 780490 w 1944000"/>
              <a:gd name="connsiteY132" fmla="*/ 347954 h 1944000"/>
              <a:gd name="connsiteX133" fmla="*/ 764279 w 1944000"/>
              <a:gd name="connsiteY133" fmla="*/ 351764 h 1944000"/>
              <a:gd name="connsiteX134" fmla="*/ 748386 w 1944000"/>
              <a:gd name="connsiteY134" fmla="*/ 355892 h 1944000"/>
              <a:gd name="connsiteX135" fmla="*/ 726136 w 1944000"/>
              <a:gd name="connsiteY135" fmla="*/ 362242 h 1944000"/>
              <a:gd name="connsiteX136" fmla="*/ 704839 w 1944000"/>
              <a:gd name="connsiteY136" fmla="*/ 368909 h 1944000"/>
              <a:gd name="connsiteX137" fmla="*/ 684814 w 1944000"/>
              <a:gd name="connsiteY137" fmla="*/ 375894 h 1944000"/>
              <a:gd name="connsiteX138" fmla="*/ 666061 w 1944000"/>
              <a:gd name="connsiteY138" fmla="*/ 383197 h 1944000"/>
              <a:gd name="connsiteX139" fmla="*/ 657160 w 1944000"/>
              <a:gd name="connsiteY139" fmla="*/ 387324 h 1944000"/>
              <a:gd name="connsiteX140" fmla="*/ 648260 w 1944000"/>
              <a:gd name="connsiteY140" fmla="*/ 391134 h 1944000"/>
              <a:gd name="connsiteX141" fmla="*/ 639996 w 1944000"/>
              <a:gd name="connsiteY141" fmla="*/ 395262 h 1944000"/>
              <a:gd name="connsiteX142" fmla="*/ 632050 w 1944000"/>
              <a:gd name="connsiteY142" fmla="*/ 399072 h 1944000"/>
              <a:gd name="connsiteX143" fmla="*/ 624103 w 1944000"/>
              <a:gd name="connsiteY143" fmla="*/ 403517 h 1944000"/>
              <a:gd name="connsiteX144" fmla="*/ 616792 w 1944000"/>
              <a:gd name="connsiteY144" fmla="*/ 407644 h 1944000"/>
              <a:gd name="connsiteX145" fmla="*/ 609481 w 1944000"/>
              <a:gd name="connsiteY145" fmla="*/ 412089 h 1944000"/>
              <a:gd name="connsiteX146" fmla="*/ 602806 w 1944000"/>
              <a:gd name="connsiteY146" fmla="*/ 416534 h 1944000"/>
              <a:gd name="connsiteX147" fmla="*/ 593906 w 1944000"/>
              <a:gd name="connsiteY147" fmla="*/ 422567 h 1944000"/>
              <a:gd name="connsiteX148" fmla="*/ 585642 w 1944000"/>
              <a:gd name="connsiteY148" fmla="*/ 428282 h 1944000"/>
              <a:gd name="connsiteX149" fmla="*/ 577060 w 1944000"/>
              <a:gd name="connsiteY149" fmla="*/ 434632 h 1944000"/>
              <a:gd name="connsiteX150" fmla="*/ 569113 w 1944000"/>
              <a:gd name="connsiteY150" fmla="*/ 440982 h 1944000"/>
              <a:gd name="connsiteX151" fmla="*/ 561167 w 1944000"/>
              <a:gd name="connsiteY151" fmla="*/ 447967 h 1944000"/>
              <a:gd name="connsiteX152" fmla="*/ 553538 w 1944000"/>
              <a:gd name="connsiteY152" fmla="*/ 454317 h 1944000"/>
              <a:gd name="connsiteX153" fmla="*/ 545910 w 1944000"/>
              <a:gd name="connsiteY153" fmla="*/ 461302 h 1944000"/>
              <a:gd name="connsiteX154" fmla="*/ 538917 w 1944000"/>
              <a:gd name="connsiteY154" fmla="*/ 468604 h 1944000"/>
              <a:gd name="connsiteX155" fmla="*/ 532241 w 1944000"/>
              <a:gd name="connsiteY155" fmla="*/ 475907 h 1944000"/>
              <a:gd name="connsiteX156" fmla="*/ 525249 w 1944000"/>
              <a:gd name="connsiteY156" fmla="*/ 483527 h 1944000"/>
              <a:gd name="connsiteX157" fmla="*/ 518891 w 1944000"/>
              <a:gd name="connsiteY157" fmla="*/ 491464 h 1944000"/>
              <a:gd name="connsiteX158" fmla="*/ 512534 w 1944000"/>
              <a:gd name="connsiteY158" fmla="*/ 499402 h 1944000"/>
              <a:gd name="connsiteX159" fmla="*/ 506813 w 1944000"/>
              <a:gd name="connsiteY159" fmla="*/ 507022 h 1944000"/>
              <a:gd name="connsiteX160" fmla="*/ 501091 w 1944000"/>
              <a:gd name="connsiteY160" fmla="*/ 515277 h 1944000"/>
              <a:gd name="connsiteX161" fmla="*/ 495370 w 1944000"/>
              <a:gd name="connsiteY161" fmla="*/ 523849 h 1944000"/>
              <a:gd name="connsiteX162" fmla="*/ 490284 w 1944000"/>
              <a:gd name="connsiteY162" fmla="*/ 532422 h 1944000"/>
              <a:gd name="connsiteX163" fmla="*/ 485198 w 1944000"/>
              <a:gd name="connsiteY163" fmla="*/ 541312 h 1944000"/>
              <a:gd name="connsiteX164" fmla="*/ 480430 w 1944000"/>
              <a:gd name="connsiteY164" fmla="*/ 550202 h 1944000"/>
              <a:gd name="connsiteX165" fmla="*/ 475980 w 1944000"/>
              <a:gd name="connsiteY165" fmla="*/ 559092 h 1944000"/>
              <a:gd name="connsiteX166" fmla="*/ 472166 w 1944000"/>
              <a:gd name="connsiteY166" fmla="*/ 568299 h 1944000"/>
              <a:gd name="connsiteX167" fmla="*/ 468352 w 1944000"/>
              <a:gd name="connsiteY167" fmla="*/ 577507 h 1944000"/>
              <a:gd name="connsiteX168" fmla="*/ 464855 w 1944000"/>
              <a:gd name="connsiteY168" fmla="*/ 586714 h 1944000"/>
              <a:gd name="connsiteX169" fmla="*/ 461994 w 1944000"/>
              <a:gd name="connsiteY169" fmla="*/ 596239 h 1944000"/>
              <a:gd name="connsiteX170" fmla="*/ 459134 w 1944000"/>
              <a:gd name="connsiteY170" fmla="*/ 605764 h 1944000"/>
              <a:gd name="connsiteX171" fmla="*/ 456591 w 1944000"/>
              <a:gd name="connsiteY171" fmla="*/ 615289 h 1944000"/>
              <a:gd name="connsiteX172" fmla="*/ 454684 w 1944000"/>
              <a:gd name="connsiteY172" fmla="*/ 624814 h 1944000"/>
              <a:gd name="connsiteX173" fmla="*/ 453094 w 1944000"/>
              <a:gd name="connsiteY173" fmla="*/ 634657 h 1944000"/>
              <a:gd name="connsiteX174" fmla="*/ 451187 w 1944000"/>
              <a:gd name="connsiteY174" fmla="*/ 644182 h 1944000"/>
              <a:gd name="connsiteX175" fmla="*/ 450234 w 1944000"/>
              <a:gd name="connsiteY175" fmla="*/ 654024 h 1944000"/>
              <a:gd name="connsiteX176" fmla="*/ 449280 w 1944000"/>
              <a:gd name="connsiteY176" fmla="*/ 664184 h 1944000"/>
              <a:gd name="connsiteX177" fmla="*/ 448962 w 1944000"/>
              <a:gd name="connsiteY177" fmla="*/ 674344 h 1944000"/>
              <a:gd name="connsiteX178" fmla="*/ 448644 w 1944000"/>
              <a:gd name="connsiteY178" fmla="*/ 684822 h 1944000"/>
              <a:gd name="connsiteX179" fmla="*/ 448962 w 1944000"/>
              <a:gd name="connsiteY179" fmla="*/ 695934 h 1944000"/>
              <a:gd name="connsiteX180" fmla="*/ 449598 w 1944000"/>
              <a:gd name="connsiteY180" fmla="*/ 706729 h 1944000"/>
              <a:gd name="connsiteX181" fmla="*/ 450552 w 1944000"/>
              <a:gd name="connsiteY181" fmla="*/ 717842 h 1944000"/>
              <a:gd name="connsiteX182" fmla="*/ 452141 w 1944000"/>
              <a:gd name="connsiteY182" fmla="*/ 728637 h 1944000"/>
              <a:gd name="connsiteX183" fmla="*/ 453730 w 1944000"/>
              <a:gd name="connsiteY183" fmla="*/ 739432 h 1944000"/>
              <a:gd name="connsiteX184" fmla="*/ 455955 w 1944000"/>
              <a:gd name="connsiteY184" fmla="*/ 749909 h 1944000"/>
              <a:gd name="connsiteX185" fmla="*/ 458180 w 1944000"/>
              <a:gd name="connsiteY185" fmla="*/ 760387 h 1944000"/>
              <a:gd name="connsiteX186" fmla="*/ 461359 w 1944000"/>
              <a:gd name="connsiteY186" fmla="*/ 770547 h 1944000"/>
              <a:gd name="connsiteX187" fmla="*/ 464537 w 1944000"/>
              <a:gd name="connsiteY187" fmla="*/ 781024 h 1944000"/>
              <a:gd name="connsiteX188" fmla="*/ 468352 w 1944000"/>
              <a:gd name="connsiteY188" fmla="*/ 791184 h 1944000"/>
              <a:gd name="connsiteX189" fmla="*/ 472484 w 1944000"/>
              <a:gd name="connsiteY189" fmla="*/ 801027 h 1944000"/>
              <a:gd name="connsiteX190" fmla="*/ 476934 w 1944000"/>
              <a:gd name="connsiteY190" fmla="*/ 810869 h 1944000"/>
              <a:gd name="connsiteX191" fmla="*/ 482020 w 1944000"/>
              <a:gd name="connsiteY191" fmla="*/ 820712 h 1944000"/>
              <a:gd name="connsiteX192" fmla="*/ 487423 w 1944000"/>
              <a:gd name="connsiteY192" fmla="*/ 830237 h 1944000"/>
              <a:gd name="connsiteX193" fmla="*/ 492827 w 1944000"/>
              <a:gd name="connsiteY193" fmla="*/ 839762 h 1944000"/>
              <a:gd name="connsiteX194" fmla="*/ 498866 w 1944000"/>
              <a:gd name="connsiteY194" fmla="*/ 848969 h 1944000"/>
              <a:gd name="connsiteX195" fmla="*/ 505541 w 1944000"/>
              <a:gd name="connsiteY195" fmla="*/ 858177 h 1944000"/>
              <a:gd name="connsiteX196" fmla="*/ 512216 w 1944000"/>
              <a:gd name="connsiteY196" fmla="*/ 867067 h 1944000"/>
              <a:gd name="connsiteX197" fmla="*/ 519527 w 1944000"/>
              <a:gd name="connsiteY197" fmla="*/ 875957 h 1944000"/>
              <a:gd name="connsiteX198" fmla="*/ 527156 w 1944000"/>
              <a:gd name="connsiteY198" fmla="*/ 884212 h 1944000"/>
              <a:gd name="connsiteX199" fmla="*/ 535102 w 1944000"/>
              <a:gd name="connsiteY199" fmla="*/ 892467 h 1944000"/>
              <a:gd name="connsiteX200" fmla="*/ 543367 w 1944000"/>
              <a:gd name="connsiteY200" fmla="*/ 900404 h 1944000"/>
              <a:gd name="connsiteX201" fmla="*/ 551949 w 1944000"/>
              <a:gd name="connsiteY201" fmla="*/ 908024 h 1944000"/>
              <a:gd name="connsiteX202" fmla="*/ 561167 w 1944000"/>
              <a:gd name="connsiteY202" fmla="*/ 915644 h 1944000"/>
              <a:gd name="connsiteX203" fmla="*/ 570385 w 1944000"/>
              <a:gd name="connsiteY203" fmla="*/ 922947 h 1944000"/>
              <a:gd name="connsiteX204" fmla="*/ 580238 w 1944000"/>
              <a:gd name="connsiteY204" fmla="*/ 929932 h 1944000"/>
              <a:gd name="connsiteX205" fmla="*/ 590410 w 1944000"/>
              <a:gd name="connsiteY205" fmla="*/ 936282 h 1944000"/>
              <a:gd name="connsiteX206" fmla="*/ 600899 w 1944000"/>
              <a:gd name="connsiteY206" fmla="*/ 942632 h 1944000"/>
              <a:gd name="connsiteX207" fmla="*/ 611706 w 1944000"/>
              <a:gd name="connsiteY207" fmla="*/ 948982 h 1944000"/>
              <a:gd name="connsiteX208" fmla="*/ 623149 w 1944000"/>
              <a:gd name="connsiteY208" fmla="*/ 954697 h 1944000"/>
              <a:gd name="connsiteX209" fmla="*/ 634592 w 1944000"/>
              <a:gd name="connsiteY209" fmla="*/ 960412 h 1944000"/>
              <a:gd name="connsiteX210" fmla="*/ 646671 w 1944000"/>
              <a:gd name="connsiteY210" fmla="*/ 966127 h 1944000"/>
              <a:gd name="connsiteX211" fmla="*/ 666378 w 1944000"/>
              <a:gd name="connsiteY211" fmla="*/ 974064 h 1944000"/>
              <a:gd name="connsiteX212" fmla="*/ 688629 w 1944000"/>
              <a:gd name="connsiteY212" fmla="*/ 982637 h 1944000"/>
              <a:gd name="connsiteX213" fmla="*/ 713739 w 1944000"/>
              <a:gd name="connsiteY213" fmla="*/ 991209 h 1944000"/>
              <a:gd name="connsiteX214" fmla="*/ 741711 w 1944000"/>
              <a:gd name="connsiteY214" fmla="*/ 1000099 h 1944000"/>
              <a:gd name="connsiteX215" fmla="*/ 772544 w 1944000"/>
              <a:gd name="connsiteY215" fmla="*/ 1009307 h 1944000"/>
              <a:gd name="connsiteX216" fmla="*/ 805919 w 1944000"/>
              <a:gd name="connsiteY216" fmla="*/ 1018514 h 1944000"/>
              <a:gd name="connsiteX217" fmla="*/ 841837 w 1944000"/>
              <a:gd name="connsiteY217" fmla="*/ 1028357 h 1944000"/>
              <a:gd name="connsiteX218" fmla="*/ 880616 w 1944000"/>
              <a:gd name="connsiteY218" fmla="*/ 1038199 h 1944000"/>
              <a:gd name="connsiteX219" fmla="*/ 880616 w 1944000"/>
              <a:gd name="connsiteY219" fmla="*/ 1433487 h 1944000"/>
              <a:gd name="connsiteX220" fmla="*/ 870444 w 1944000"/>
              <a:gd name="connsiteY220" fmla="*/ 1431582 h 1944000"/>
              <a:gd name="connsiteX221" fmla="*/ 860591 w 1944000"/>
              <a:gd name="connsiteY221" fmla="*/ 1429042 h 1944000"/>
              <a:gd name="connsiteX222" fmla="*/ 850737 w 1944000"/>
              <a:gd name="connsiteY222" fmla="*/ 1426820 h 1944000"/>
              <a:gd name="connsiteX223" fmla="*/ 841519 w 1944000"/>
              <a:gd name="connsiteY223" fmla="*/ 1424280 h 1944000"/>
              <a:gd name="connsiteX224" fmla="*/ 831983 w 1944000"/>
              <a:gd name="connsiteY224" fmla="*/ 1421422 h 1944000"/>
              <a:gd name="connsiteX225" fmla="*/ 823083 w 1944000"/>
              <a:gd name="connsiteY225" fmla="*/ 1418247 h 1944000"/>
              <a:gd name="connsiteX226" fmla="*/ 814183 w 1944000"/>
              <a:gd name="connsiteY226" fmla="*/ 1415072 h 1944000"/>
              <a:gd name="connsiteX227" fmla="*/ 805283 w 1944000"/>
              <a:gd name="connsiteY227" fmla="*/ 1411580 h 1944000"/>
              <a:gd name="connsiteX228" fmla="*/ 796701 w 1944000"/>
              <a:gd name="connsiteY228" fmla="*/ 1408087 h 1944000"/>
              <a:gd name="connsiteX229" fmla="*/ 788437 w 1944000"/>
              <a:gd name="connsiteY229" fmla="*/ 1404277 h 1944000"/>
              <a:gd name="connsiteX230" fmla="*/ 780490 w 1944000"/>
              <a:gd name="connsiteY230" fmla="*/ 1400150 h 1944000"/>
              <a:gd name="connsiteX231" fmla="*/ 772544 w 1944000"/>
              <a:gd name="connsiteY231" fmla="*/ 1396022 h 1944000"/>
              <a:gd name="connsiteX232" fmla="*/ 764915 w 1944000"/>
              <a:gd name="connsiteY232" fmla="*/ 1391260 h 1944000"/>
              <a:gd name="connsiteX233" fmla="*/ 757604 w 1944000"/>
              <a:gd name="connsiteY233" fmla="*/ 1386815 h 1944000"/>
              <a:gd name="connsiteX234" fmla="*/ 750293 w 1944000"/>
              <a:gd name="connsiteY234" fmla="*/ 1381735 h 1944000"/>
              <a:gd name="connsiteX235" fmla="*/ 743618 w 1944000"/>
              <a:gd name="connsiteY235" fmla="*/ 1376655 h 1944000"/>
              <a:gd name="connsiteX236" fmla="*/ 732811 w 1944000"/>
              <a:gd name="connsiteY236" fmla="*/ 1368082 h 1944000"/>
              <a:gd name="connsiteX237" fmla="*/ 722640 w 1944000"/>
              <a:gd name="connsiteY237" fmla="*/ 1359192 h 1944000"/>
              <a:gd name="connsiteX238" fmla="*/ 713104 w 1944000"/>
              <a:gd name="connsiteY238" fmla="*/ 1349985 h 1944000"/>
              <a:gd name="connsiteX239" fmla="*/ 704204 w 1944000"/>
              <a:gd name="connsiteY239" fmla="*/ 1340142 h 1944000"/>
              <a:gd name="connsiteX240" fmla="*/ 695621 w 1944000"/>
              <a:gd name="connsiteY240" fmla="*/ 1329982 h 1944000"/>
              <a:gd name="connsiteX241" fmla="*/ 687675 w 1944000"/>
              <a:gd name="connsiteY241" fmla="*/ 1319187 h 1944000"/>
              <a:gd name="connsiteX242" fmla="*/ 680046 w 1944000"/>
              <a:gd name="connsiteY242" fmla="*/ 1308075 h 1944000"/>
              <a:gd name="connsiteX243" fmla="*/ 673371 w 1944000"/>
              <a:gd name="connsiteY243" fmla="*/ 1296327 h 1944000"/>
              <a:gd name="connsiteX244" fmla="*/ 667014 w 1944000"/>
              <a:gd name="connsiteY244" fmla="*/ 1284262 h 1944000"/>
              <a:gd name="connsiteX245" fmla="*/ 660975 w 1944000"/>
              <a:gd name="connsiteY245" fmla="*/ 1271562 h 1944000"/>
              <a:gd name="connsiteX246" fmla="*/ 655889 w 1944000"/>
              <a:gd name="connsiteY246" fmla="*/ 1258862 h 1944000"/>
              <a:gd name="connsiteX247" fmla="*/ 651121 w 1944000"/>
              <a:gd name="connsiteY247" fmla="*/ 1245209 h 1944000"/>
              <a:gd name="connsiteX248" fmla="*/ 646989 w 1944000"/>
              <a:gd name="connsiteY248" fmla="*/ 1231557 h 1944000"/>
              <a:gd name="connsiteX249" fmla="*/ 642857 w 1944000"/>
              <a:gd name="connsiteY249" fmla="*/ 1217269 h 1944000"/>
              <a:gd name="connsiteX250" fmla="*/ 639996 w 1944000"/>
              <a:gd name="connsiteY250" fmla="*/ 1202664 h 1944000"/>
              <a:gd name="connsiteX251" fmla="*/ 637453 w 1944000"/>
              <a:gd name="connsiteY251" fmla="*/ 1187424 h 1944000"/>
              <a:gd name="connsiteX252" fmla="*/ 410819 w 1944000"/>
              <a:gd name="connsiteY252" fmla="*/ 1219492 h 1944000"/>
              <a:gd name="connsiteX253" fmla="*/ 413044 w 1944000"/>
              <a:gd name="connsiteY253" fmla="*/ 1231557 h 1944000"/>
              <a:gd name="connsiteX254" fmla="*/ 415587 w 1944000"/>
              <a:gd name="connsiteY254" fmla="*/ 1243304 h 1944000"/>
              <a:gd name="connsiteX255" fmla="*/ 418766 w 1944000"/>
              <a:gd name="connsiteY255" fmla="*/ 1255370 h 1944000"/>
              <a:gd name="connsiteX256" fmla="*/ 421626 w 1944000"/>
              <a:gd name="connsiteY256" fmla="*/ 1266800 h 1944000"/>
              <a:gd name="connsiteX257" fmla="*/ 424805 w 1944000"/>
              <a:gd name="connsiteY257" fmla="*/ 1278230 h 1944000"/>
              <a:gd name="connsiteX258" fmla="*/ 428619 w 1944000"/>
              <a:gd name="connsiteY258" fmla="*/ 1289660 h 1944000"/>
              <a:gd name="connsiteX259" fmla="*/ 432116 w 1944000"/>
              <a:gd name="connsiteY259" fmla="*/ 1300455 h 1944000"/>
              <a:gd name="connsiteX260" fmla="*/ 435930 w 1944000"/>
              <a:gd name="connsiteY260" fmla="*/ 1311250 h 1944000"/>
              <a:gd name="connsiteX261" fmla="*/ 440062 w 1944000"/>
              <a:gd name="connsiteY261" fmla="*/ 1321727 h 1944000"/>
              <a:gd name="connsiteX262" fmla="*/ 444512 w 1944000"/>
              <a:gd name="connsiteY262" fmla="*/ 1332205 h 1944000"/>
              <a:gd name="connsiteX263" fmla="*/ 448644 w 1944000"/>
              <a:gd name="connsiteY263" fmla="*/ 1342682 h 1944000"/>
              <a:gd name="connsiteX264" fmla="*/ 453412 w 1944000"/>
              <a:gd name="connsiteY264" fmla="*/ 1352525 h 1944000"/>
              <a:gd name="connsiteX265" fmla="*/ 458180 w 1944000"/>
              <a:gd name="connsiteY265" fmla="*/ 1362367 h 1944000"/>
              <a:gd name="connsiteX266" fmla="*/ 463266 w 1944000"/>
              <a:gd name="connsiteY266" fmla="*/ 1372210 h 1944000"/>
              <a:gd name="connsiteX267" fmla="*/ 468352 w 1944000"/>
              <a:gd name="connsiteY267" fmla="*/ 1381735 h 1944000"/>
              <a:gd name="connsiteX268" fmla="*/ 473755 w 1944000"/>
              <a:gd name="connsiteY268" fmla="*/ 1390942 h 1944000"/>
              <a:gd name="connsiteX269" fmla="*/ 479477 w 1944000"/>
              <a:gd name="connsiteY269" fmla="*/ 1399832 h 1944000"/>
              <a:gd name="connsiteX270" fmla="*/ 485198 w 1944000"/>
              <a:gd name="connsiteY270" fmla="*/ 1409040 h 1944000"/>
              <a:gd name="connsiteX271" fmla="*/ 491238 w 1944000"/>
              <a:gd name="connsiteY271" fmla="*/ 1417612 h 1944000"/>
              <a:gd name="connsiteX272" fmla="*/ 497595 w 1944000"/>
              <a:gd name="connsiteY272" fmla="*/ 1426185 h 1944000"/>
              <a:gd name="connsiteX273" fmla="*/ 503634 w 1944000"/>
              <a:gd name="connsiteY273" fmla="*/ 1434757 h 1944000"/>
              <a:gd name="connsiteX274" fmla="*/ 510309 w 1944000"/>
              <a:gd name="connsiteY274" fmla="*/ 1442695 h 1944000"/>
              <a:gd name="connsiteX275" fmla="*/ 517302 w 1944000"/>
              <a:gd name="connsiteY275" fmla="*/ 1450950 h 1944000"/>
              <a:gd name="connsiteX276" fmla="*/ 524295 w 1944000"/>
              <a:gd name="connsiteY276" fmla="*/ 1458570 h 1944000"/>
              <a:gd name="connsiteX277" fmla="*/ 531288 w 1944000"/>
              <a:gd name="connsiteY277" fmla="*/ 1466190 h 1944000"/>
              <a:gd name="connsiteX278" fmla="*/ 538599 w 1944000"/>
              <a:gd name="connsiteY278" fmla="*/ 1473492 h 1944000"/>
              <a:gd name="connsiteX279" fmla="*/ 546227 w 1944000"/>
              <a:gd name="connsiteY279" fmla="*/ 1480795 h 1944000"/>
              <a:gd name="connsiteX280" fmla="*/ 553856 w 1944000"/>
              <a:gd name="connsiteY280" fmla="*/ 1487780 h 1944000"/>
              <a:gd name="connsiteX281" fmla="*/ 561802 w 1944000"/>
              <a:gd name="connsiteY281" fmla="*/ 1494765 h 1944000"/>
              <a:gd name="connsiteX282" fmla="*/ 570067 w 1944000"/>
              <a:gd name="connsiteY282" fmla="*/ 1501750 h 1944000"/>
              <a:gd name="connsiteX283" fmla="*/ 578331 w 1944000"/>
              <a:gd name="connsiteY283" fmla="*/ 1507782 h 1944000"/>
              <a:gd name="connsiteX284" fmla="*/ 586913 w 1944000"/>
              <a:gd name="connsiteY284" fmla="*/ 1514132 h 1944000"/>
              <a:gd name="connsiteX285" fmla="*/ 600581 w 1944000"/>
              <a:gd name="connsiteY285" fmla="*/ 1523657 h 1944000"/>
              <a:gd name="connsiteX286" fmla="*/ 615203 w 1944000"/>
              <a:gd name="connsiteY286" fmla="*/ 1532865 h 1944000"/>
              <a:gd name="connsiteX287" fmla="*/ 630142 w 1944000"/>
              <a:gd name="connsiteY287" fmla="*/ 1541437 h 1944000"/>
              <a:gd name="connsiteX288" fmla="*/ 645717 w 1944000"/>
              <a:gd name="connsiteY288" fmla="*/ 1549375 h 1944000"/>
              <a:gd name="connsiteX289" fmla="*/ 661928 w 1944000"/>
              <a:gd name="connsiteY289" fmla="*/ 1556995 h 1944000"/>
              <a:gd name="connsiteX290" fmla="*/ 678775 w 1944000"/>
              <a:gd name="connsiteY290" fmla="*/ 1563980 h 1944000"/>
              <a:gd name="connsiteX291" fmla="*/ 696257 w 1944000"/>
              <a:gd name="connsiteY291" fmla="*/ 1570647 h 1944000"/>
              <a:gd name="connsiteX292" fmla="*/ 714375 w 1944000"/>
              <a:gd name="connsiteY292" fmla="*/ 1576680 h 1944000"/>
              <a:gd name="connsiteX293" fmla="*/ 733129 w 1944000"/>
              <a:gd name="connsiteY293" fmla="*/ 1582395 h 1944000"/>
              <a:gd name="connsiteX294" fmla="*/ 752518 w 1944000"/>
              <a:gd name="connsiteY294" fmla="*/ 1587475 h 1944000"/>
              <a:gd name="connsiteX295" fmla="*/ 772544 w 1944000"/>
              <a:gd name="connsiteY295" fmla="*/ 1592237 h 1944000"/>
              <a:gd name="connsiteX296" fmla="*/ 792887 w 1944000"/>
              <a:gd name="connsiteY296" fmla="*/ 1596365 h 1944000"/>
              <a:gd name="connsiteX297" fmla="*/ 814183 w 1944000"/>
              <a:gd name="connsiteY297" fmla="*/ 1600175 h 1944000"/>
              <a:gd name="connsiteX298" fmla="*/ 835480 w 1944000"/>
              <a:gd name="connsiteY298" fmla="*/ 1603350 h 1944000"/>
              <a:gd name="connsiteX299" fmla="*/ 858048 w 1944000"/>
              <a:gd name="connsiteY299" fmla="*/ 1606525 h 1944000"/>
              <a:gd name="connsiteX300" fmla="*/ 880616 w 1944000"/>
              <a:gd name="connsiteY300" fmla="*/ 1608747 h 1944000"/>
              <a:gd name="connsiteX301" fmla="*/ 880616 w 1944000"/>
              <a:gd name="connsiteY301" fmla="*/ 1726857 h 1944000"/>
              <a:gd name="connsiteX302" fmla="*/ 1063385 w 1944000"/>
              <a:gd name="connsiteY302" fmla="*/ 1726857 h 1944000"/>
              <a:gd name="connsiteX303" fmla="*/ 1063385 w 1944000"/>
              <a:gd name="connsiteY303" fmla="*/ 1610652 h 1944000"/>
              <a:gd name="connsiteX304" fmla="*/ 1077371 w 1944000"/>
              <a:gd name="connsiteY304" fmla="*/ 1609382 h 1944000"/>
              <a:gd name="connsiteX305" fmla="*/ 1091675 w 1944000"/>
              <a:gd name="connsiteY305" fmla="*/ 1607795 h 1944000"/>
              <a:gd name="connsiteX306" fmla="*/ 1105661 w 1944000"/>
              <a:gd name="connsiteY306" fmla="*/ 1606207 h 1944000"/>
              <a:gd name="connsiteX307" fmla="*/ 1119329 w 1944000"/>
              <a:gd name="connsiteY307" fmla="*/ 1603985 h 1944000"/>
              <a:gd name="connsiteX308" fmla="*/ 1133314 w 1944000"/>
              <a:gd name="connsiteY308" fmla="*/ 1602080 h 1944000"/>
              <a:gd name="connsiteX309" fmla="*/ 1146665 w 1944000"/>
              <a:gd name="connsiteY309" fmla="*/ 1599857 h 1944000"/>
              <a:gd name="connsiteX310" fmla="*/ 1160015 w 1944000"/>
              <a:gd name="connsiteY310" fmla="*/ 1597317 h 1944000"/>
              <a:gd name="connsiteX311" fmla="*/ 1173047 w 1944000"/>
              <a:gd name="connsiteY311" fmla="*/ 1594142 h 1944000"/>
              <a:gd name="connsiteX312" fmla="*/ 1186397 w 1944000"/>
              <a:gd name="connsiteY312" fmla="*/ 1591285 h 1944000"/>
              <a:gd name="connsiteX313" fmla="*/ 1199111 w 1944000"/>
              <a:gd name="connsiteY313" fmla="*/ 1587792 h 1944000"/>
              <a:gd name="connsiteX314" fmla="*/ 1212144 w 1944000"/>
              <a:gd name="connsiteY314" fmla="*/ 1584300 h 1944000"/>
              <a:gd name="connsiteX315" fmla="*/ 1224540 w 1944000"/>
              <a:gd name="connsiteY315" fmla="*/ 1580807 h 1944000"/>
              <a:gd name="connsiteX316" fmla="*/ 1236937 w 1944000"/>
              <a:gd name="connsiteY316" fmla="*/ 1576680 h 1944000"/>
              <a:gd name="connsiteX317" fmla="*/ 1249333 w 1944000"/>
              <a:gd name="connsiteY317" fmla="*/ 1572552 h 1944000"/>
              <a:gd name="connsiteX318" fmla="*/ 1261412 w 1944000"/>
              <a:gd name="connsiteY318" fmla="*/ 1567790 h 1944000"/>
              <a:gd name="connsiteX319" fmla="*/ 1273491 w 1944000"/>
              <a:gd name="connsiteY319" fmla="*/ 1563345 h 1944000"/>
              <a:gd name="connsiteX320" fmla="*/ 1288748 w 1944000"/>
              <a:gd name="connsiteY320" fmla="*/ 1556995 h 1944000"/>
              <a:gd name="connsiteX321" fmla="*/ 1304005 w 1944000"/>
              <a:gd name="connsiteY321" fmla="*/ 1550010 h 1944000"/>
              <a:gd name="connsiteX322" fmla="*/ 1318627 w 1944000"/>
              <a:gd name="connsiteY322" fmla="*/ 1543025 h 1944000"/>
              <a:gd name="connsiteX323" fmla="*/ 1332613 w 1944000"/>
              <a:gd name="connsiteY323" fmla="*/ 1535722 h 1944000"/>
              <a:gd name="connsiteX324" fmla="*/ 1346598 w 1944000"/>
              <a:gd name="connsiteY324" fmla="*/ 1528102 h 1944000"/>
              <a:gd name="connsiteX325" fmla="*/ 1359631 w 1944000"/>
              <a:gd name="connsiteY325" fmla="*/ 1519847 h 1944000"/>
              <a:gd name="connsiteX326" fmla="*/ 1372345 w 1944000"/>
              <a:gd name="connsiteY326" fmla="*/ 1511592 h 1944000"/>
              <a:gd name="connsiteX327" fmla="*/ 1384742 w 1944000"/>
              <a:gd name="connsiteY327" fmla="*/ 1502702 h 1944000"/>
              <a:gd name="connsiteX328" fmla="*/ 1396185 w 1944000"/>
              <a:gd name="connsiteY328" fmla="*/ 1493812 h 1944000"/>
              <a:gd name="connsiteX329" fmla="*/ 1407945 w 1944000"/>
              <a:gd name="connsiteY329" fmla="*/ 1484287 h 1944000"/>
              <a:gd name="connsiteX330" fmla="*/ 1418753 w 1944000"/>
              <a:gd name="connsiteY330" fmla="*/ 1474762 h 1944000"/>
              <a:gd name="connsiteX331" fmla="*/ 1429242 w 1944000"/>
              <a:gd name="connsiteY331" fmla="*/ 1464602 h 1944000"/>
              <a:gd name="connsiteX332" fmla="*/ 1439096 w 1944000"/>
              <a:gd name="connsiteY332" fmla="*/ 1454125 h 1944000"/>
              <a:gd name="connsiteX333" fmla="*/ 1448631 w 1944000"/>
              <a:gd name="connsiteY333" fmla="*/ 1443647 h 1944000"/>
              <a:gd name="connsiteX334" fmla="*/ 1457531 w 1944000"/>
              <a:gd name="connsiteY334" fmla="*/ 1432535 h 1944000"/>
              <a:gd name="connsiteX335" fmla="*/ 1466114 w 1944000"/>
              <a:gd name="connsiteY335" fmla="*/ 1421422 h 1944000"/>
              <a:gd name="connsiteX336" fmla="*/ 1474378 w 1944000"/>
              <a:gd name="connsiteY336" fmla="*/ 1409675 h 1944000"/>
              <a:gd name="connsiteX337" fmla="*/ 1482007 w 1944000"/>
              <a:gd name="connsiteY337" fmla="*/ 1398245 h 1944000"/>
              <a:gd name="connsiteX338" fmla="*/ 1489000 w 1944000"/>
              <a:gd name="connsiteY338" fmla="*/ 1386497 h 1944000"/>
              <a:gd name="connsiteX339" fmla="*/ 1495675 w 1944000"/>
              <a:gd name="connsiteY339" fmla="*/ 1374432 h 1944000"/>
              <a:gd name="connsiteX340" fmla="*/ 1501396 w 1944000"/>
              <a:gd name="connsiteY340" fmla="*/ 1362685 h 1944000"/>
              <a:gd name="connsiteX341" fmla="*/ 1507118 w 1944000"/>
              <a:gd name="connsiteY341" fmla="*/ 1350620 h 1944000"/>
              <a:gd name="connsiteX342" fmla="*/ 1512203 w 1944000"/>
              <a:gd name="connsiteY342" fmla="*/ 1338555 h 1944000"/>
              <a:gd name="connsiteX343" fmla="*/ 1516335 w 1944000"/>
              <a:gd name="connsiteY343" fmla="*/ 1326490 h 1944000"/>
              <a:gd name="connsiteX344" fmla="*/ 1520468 w 1944000"/>
              <a:gd name="connsiteY344" fmla="*/ 1314107 h 1944000"/>
              <a:gd name="connsiteX345" fmla="*/ 1523964 w 1944000"/>
              <a:gd name="connsiteY345" fmla="*/ 1301725 h 1944000"/>
              <a:gd name="connsiteX346" fmla="*/ 1526507 w 1944000"/>
              <a:gd name="connsiteY346" fmla="*/ 1289025 h 1944000"/>
              <a:gd name="connsiteX347" fmla="*/ 1528732 w 1944000"/>
              <a:gd name="connsiteY347" fmla="*/ 1276642 h 1944000"/>
              <a:gd name="connsiteX348" fmla="*/ 1530957 w 1944000"/>
              <a:gd name="connsiteY348" fmla="*/ 1263942 h 1944000"/>
              <a:gd name="connsiteX349" fmla="*/ 1532228 w 1944000"/>
              <a:gd name="connsiteY349" fmla="*/ 1251242 h 1944000"/>
              <a:gd name="connsiteX350" fmla="*/ 1532864 w 1944000"/>
              <a:gd name="connsiteY350" fmla="*/ 1238542 h 1944000"/>
              <a:gd name="connsiteX351" fmla="*/ 1533182 w 1944000"/>
              <a:gd name="connsiteY351" fmla="*/ 1225207 h 1944000"/>
              <a:gd name="connsiteX352" fmla="*/ 1533182 w 1944000"/>
              <a:gd name="connsiteY352" fmla="*/ 1212189 h 1944000"/>
              <a:gd name="connsiteX353" fmla="*/ 1532546 w 1944000"/>
              <a:gd name="connsiteY353" fmla="*/ 1199172 h 1944000"/>
              <a:gd name="connsiteX354" fmla="*/ 1531275 w 1944000"/>
              <a:gd name="connsiteY354" fmla="*/ 1186789 h 1944000"/>
              <a:gd name="connsiteX355" fmla="*/ 1530003 w 1944000"/>
              <a:gd name="connsiteY355" fmla="*/ 1174407 h 1944000"/>
              <a:gd name="connsiteX356" fmla="*/ 1527778 w 1944000"/>
              <a:gd name="connsiteY356" fmla="*/ 1162342 h 1944000"/>
              <a:gd name="connsiteX357" fmla="*/ 1525553 w 1944000"/>
              <a:gd name="connsiteY357" fmla="*/ 1150594 h 1944000"/>
              <a:gd name="connsiteX358" fmla="*/ 1522693 w 1944000"/>
              <a:gd name="connsiteY358" fmla="*/ 1138847 h 1944000"/>
              <a:gd name="connsiteX359" fmla="*/ 1519514 w 1944000"/>
              <a:gd name="connsiteY359" fmla="*/ 1127734 h 1944000"/>
              <a:gd name="connsiteX360" fmla="*/ 1516018 w 1944000"/>
              <a:gd name="connsiteY360" fmla="*/ 1116939 h 1944000"/>
              <a:gd name="connsiteX361" fmla="*/ 1511885 w 1944000"/>
              <a:gd name="connsiteY361" fmla="*/ 1106144 h 1944000"/>
              <a:gd name="connsiteX362" fmla="*/ 1507435 w 1944000"/>
              <a:gd name="connsiteY362" fmla="*/ 1095349 h 1944000"/>
              <a:gd name="connsiteX363" fmla="*/ 1502350 w 1944000"/>
              <a:gd name="connsiteY363" fmla="*/ 1085189 h 1944000"/>
              <a:gd name="connsiteX364" fmla="*/ 1496946 w 1944000"/>
              <a:gd name="connsiteY364" fmla="*/ 1075347 h 1944000"/>
              <a:gd name="connsiteX365" fmla="*/ 1491225 w 1944000"/>
              <a:gd name="connsiteY365" fmla="*/ 1065822 h 1944000"/>
              <a:gd name="connsiteX366" fmla="*/ 1485185 w 1944000"/>
              <a:gd name="connsiteY366" fmla="*/ 1056614 h 1944000"/>
              <a:gd name="connsiteX367" fmla="*/ 1478510 w 1944000"/>
              <a:gd name="connsiteY367" fmla="*/ 1047407 h 1944000"/>
              <a:gd name="connsiteX368" fmla="*/ 1471517 w 1944000"/>
              <a:gd name="connsiteY368" fmla="*/ 1038517 h 1944000"/>
              <a:gd name="connsiteX369" fmla="*/ 1463889 w 1944000"/>
              <a:gd name="connsiteY369" fmla="*/ 1029944 h 1944000"/>
              <a:gd name="connsiteX370" fmla="*/ 1456260 w 1944000"/>
              <a:gd name="connsiteY370" fmla="*/ 1021689 h 1944000"/>
              <a:gd name="connsiteX371" fmla="*/ 1448314 w 1944000"/>
              <a:gd name="connsiteY371" fmla="*/ 1013752 h 1944000"/>
              <a:gd name="connsiteX372" fmla="*/ 1440049 w 1944000"/>
              <a:gd name="connsiteY372" fmla="*/ 1005814 h 1944000"/>
              <a:gd name="connsiteX373" fmla="*/ 1431467 w 1944000"/>
              <a:gd name="connsiteY373" fmla="*/ 998512 h 1944000"/>
              <a:gd name="connsiteX374" fmla="*/ 1422567 w 1944000"/>
              <a:gd name="connsiteY374" fmla="*/ 991527 h 1944000"/>
              <a:gd name="connsiteX375" fmla="*/ 1413349 w 1944000"/>
              <a:gd name="connsiteY375" fmla="*/ 984542 h 1944000"/>
              <a:gd name="connsiteX376" fmla="*/ 1403813 w 1944000"/>
              <a:gd name="connsiteY376" fmla="*/ 977557 h 1944000"/>
              <a:gd name="connsiteX377" fmla="*/ 1393959 w 1944000"/>
              <a:gd name="connsiteY377" fmla="*/ 971207 h 1944000"/>
              <a:gd name="connsiteX378" fmla="*/ 1383788 w 1944000"/>
              <a:gd name="connsiteY378" fmla="*/ 965174 h 1944000"/>
              <a:gd name="connsiteX379" fmla="*/ 1373299 w 1944000"/>
              <a:gd name="connsiteY379" fmla="*/ 959142 h 1944000"/>
              <a:gd name="connsiteX380" fmla="*/ 1362491 w 1944000"/>
              <a:gd name="connsiteY380" fmla="*/ 953427 h 1944000"/>
              <a:gd name="connsiteX381" fmla="*/ 1351048 w 1944000"/>
              <a:gd name="connsiteY381" fmla="*/ 948347 h 1944000"/>
              <a:gd name="connsiteX382" fmla="*/ 1339605 w 1944000"/>
              <a:gd name="connsiteY382" fmla="*/ 942949 h 1944000"/>
              <a:gd name="connsiteX383" fmla="*/ 1327845 w 1944000"/>
              <a:gd name="connsiteY383" fmla="*/ 937869 h 1944000"/>
              <a:gd name="connsiteX384" fmla="*/ 1305912 w 1944000"/>
              <a:gd name="connsiteY384" fmla="*/ 930249 h 1944000"/>
              <a:gd name="connsiteX385" fmla="*/ 1280801 w 1944000"/>
              <a:gd name="connsiteY385" fmla="*/ 921677 h 1944000"/>
              <a:gd name="connsiteX386" fmla="*/ 1252512 w 1944000"/>
              <a:gd name="connsiteY386" fmla="*/ 912469 h 1944000"/>
              <a:gd name="connsiteX387" fmla="*/ 1221362 w 1944000"/>
              <a:gd name="connsiteY387" fmla="*/ 902627 h 1944000"/>
              <a:gd name="connsiteX388" fmla="*/ 1186397 w 1944000"/>
              <a:gd name="connsiteY388" fmla="*/ 892784 h 1944000"/>
              <a:gd name="connsiteX389" fmla="*/ 1148572 w 1944000"/>
              <a:gd name="connsiteY389" fmla="*/ 882307 h 1944000"/>
              <a:gd name="connsiteX390" fmla="*/ 1107568 w 1944000"/>
              <a:gd name="connsiteY390" fmla="*/ 871512 h 1944000"/>
              <a:gd name="connsiteX391" fmla="*/ 1063385 w 1944000"/>
              <a:gd name="connsiteY391" fmla="*/ 860399 h 1944000"/>
              <a:gd name="connsiteX392" fmla="*/ 1063385 w 1944000"/>
              <a:gd name="connsiteY392" fmla="*/ 511149 h 1944000"/>
              <a:gd name="connsiteX393" fmla="*/ 1078960 w 1944000"/>
              <a:gd name="connsiteY393" fmla="*/ 514642 h 1944000"/>
              <a:gd name="connsiteX394" fmla="*/ 1093582 w 1944000"/>
              <a:gd name="connsiteY394" fmla="*/ 518769 h 1944000"/>
              <a:gd name="connsiteX395" fmla="*/ 1108204 w 1944000"/>
              <a:gd name="connsiteY395" fmla="*/ 523214 h 1944000"/>
              <a:gd name="connsiteX396" fmla="*/ 1121554 w 1944000"/>
              <a:gd name="connsiteY396" fmla="*/ 528612 h 1944000"/>
              <a:gd name="connsiteX397" fmla="*/ 1128229 w 1944000"/>
              <a:gd name="connsiteY397" fmla="*/ 531469 h 1944000"/>
              <a:gd name="connsiteX398" fmla="*/ 1134904 w 1944000"/>
              <a:gd name="connsiteY398" fmla="*/ 534644 h 1944000"/>
              <a:gd name="connsiteX399" fmla="*/ 1141261 w 1944000"/>
              <a:gd name="connsiteY399" fmla="*/ 537502 h 1944000"/>
              <a:gd name="connsiteX400" fmla="*/ 1146982 w 1944000"/>
              <a:gd name="connsiteY400" fmla="*/ 540677 h 1944000"/>
              <a:gd name="connsiteX401" fmla="*/ 1153022 w 1944000"/>
              <a:gd name="connsiteY401" fmla="*/ 544169 h 1944000"/>
              <a:gd name="connsiteX402" fmla="*/ 1159061 w 1944000"/>
              <a:gd name="connsiteY402" fmla="*/ 547662 h 1944000"/>
              <a:gd name="connsiteX403" fmla="*/ 1164465 w 1944000"/>
              <a:gd name="connsiteY403" fmla="*/ 551154 h 1944000"/>
              <a:gd name="connsiteX404" fmla="*/ 1169868 w 1944000"/>
              <a:gd name="connsiteY404" fmla="*/ 555282 h 1944000"/>
              <a:gd name="connsiteX405" fmla="*/ 1178768 w 1944000"/>
              <a:gd name="connsiteY405" fmla="*/ 561949 h 1944000"/>
              <a:gd name="connsiteX406" fmla="*/ 1187351 w 1944000"/>
              <a:gd name="connsiteY406" fmla="*/ 568934 h 1944000"/>
              <a:gd name="connsiteX407" fmla="*/ 1195297 w 1944000"/>
              <a:gd name="connsiteY407" fmla="*/ 576554 h 1944000"/>
              <a:gd name="connsiteX408" fmla="*/ 1202926 w 1944000"/>
              <a:gd name="connsiteY408" fmla="*/ 584174 h 1944000"/>
              <a:gd name="connsiteX409" fmla="*/ 1209919 w 1944000"/>
              <a:gd name="connsiteY409" fmla="*/ 592429 h 1944000"/>
              <a:gd name="connsiteX410" fmla="*/ 1216594 w 1944000"/>
              <a:gd name="connsiteY410" fmla="*/ 601002 h 1944000"/>
              <a:gd name="connsiteX411" fmla="*/ 1222633 w 1944000"/>
              <a:gd name="connsiteY411" fmla="*/ 609574 h 1944000"/>
              <a:gd name="connsiteX412" fmla="*/ 1228355 w 1944000"/>
              <a:gd name="connsiteY412" fmla="*/ 618782 h 1944000"/>
              <a:gd name="connsiteX413" fmla="*/ 1233758 w 1944000"/>
              <a:gd name="connsiteY413" fmla="*/ 627989 h 1944000"/>
              <a:gd name="connsiteX414" fmla="*/ 1238844 w 1944000"/>
              <a:gd name="connsiteY414" fmla="*/ 637832 h 1944000"/>
              <a:gd name="connsiteX415" fmla="*/ 1242976 w 1944000"/>
              <a:gd name="connsiteY415" fmla="*/ 647674 h 1944000"/>
              <a:gd name="connsiteX416" fmla="*/ 1247108 w 1944000"/>
              <a:gd name="connsiteY416" fmla="*/ 658469 h 1944000"/>
              <a:gd name="connsiteX417" fmla="*/ 1250287 w 1944000"/>
              <a:gd name="connsiteY417" fmla="*/ 668947 h 1944000"/>
              <a:gd name="connsiteX418" fmla="*/ 1253465 w 1944000"/>
              <a:gd name="connsiteY418" fmla="*/ 680059 h 1944000"/>
              <a:gd name="connsiteX419" fmla="*/ 1256326 w 1944000"/>
              <a:gd name="connsiteY419" fmla="*/ 691172 h 1944000"/>
              <a:gd name="connsiteX420" fmla="*/ 1258233 w 1944000"/>
              <a:gd name="connsiteY420" fmla="*/ 702919 h 1944000"/>
              <a:gd name="connsiteX421" fmla="*/ 1482324 w 1944000"/>
              <a:gd name="connsiteY421" fmla="*/ 675297 h 1944000"/>
              <a:gd name="connsiteX422" fmla="*/ 1479464 w 1944000"/>
              <a:gd name="connsiteY422" fmla="*/ 660692 h 1944000"/>
              <a:gd name="connsiteX423" fmla="*/ 1475967 w 1944000"/>
              <a:gd name="connsiteY423" fmla="*/ 646087 h 1944000"/>
              <a:gd name="connsiteX424" fmla="*/ 1472789 w 1944000"/>
              <a:gd name="connsiteY424" fmla="*/ 632434 h 1944000"/>
              <a:gd name="connsiteX425" fmla="*/ 1469292 w 1944000"/>
              <a:gd name="connsiteY425" fmla="*/ 618782 h 1944000"/>
              <a:gd name="connsiteX426" fmla="*/ 1465160 w 1944000"/>
              <a:gd name="connsiteY426" fmla="*/ 605764 h 1944000"/>
              <a:gd name="connsiteX427" fmla="*/ 1461028 w 1944000"/>
              <a:gd name="connsiteY427" fmla="*/ 592747 h 1944000"/>
              <a:gd name="connsiteX428" fmla="*/ 1456260 w 1944000"/>
              <a:gd name="connsiteY428" fmla="*/ 580364 h 1944000"/>
              <a:gd name="connsiteX429" fmla="*/ 1451810 w 1944000"/>
              <a:gd name="connsiteY429" fmla="*/ 568299 h 1944000"/>
              <a:gd name="connsiteX430" fmla="*/ 1446406 w 1944000"/>
              <a:gd name="connsiteY430" fmla="*/ 556552 h 1944000"/>
              <a:gd name="connsiteX431" fmla="*/ 1441321 w 1944000"/>
              <a:gd name="connsiteY431" fmla="*/ 545439 h 1944000"/>
              <a:gd name="connsiteX432" fmla="*/ 1435599 w 1944000"/>
              <a:gd name="connsiteY432" fmla="*/ 534644 h 1944000"/>
              <a:gd name="connsiteX433" fmla="*/ 1429560 w 1944000"/>
              <a:gd name="connsiteY433" fmla="*/ 523532 h 1944000"/>
              <a:gd name="connsiteX434" fmla="*/ 1423838 w 1944000"/>
              <a:gd name="connsiteY434" fmla="*/ 513689 h 1944000"/>
              <a:gd name="connsiteX435" fmla="*/ 1417163 w 1944000"/>
              <a:gd name="connsiteY435" fmla="*/ 503847 h 1944000"/>
              <a:gd name="connsiteX436" fmla="*/ 1410488 w 1944000"/>
              <a:gd name="connsiteY436" fmla="*/ 494322 h 1944000"/>
              <a:gd name="connsiteX437" fmla="*/ 1403177 w 1944000"/>
              <a:gd name="connsiteY437" fmla="*/ 485432 h 1944000"/>
              <a:gd name="connsiteX438" fmla="*/ 1395867 w 1944000"/>
              <a:gd name="connsiteY438" fmla="*/ 476542 h 1944000"/>
              <a:gd name="connsiteX439" fmla="*/ 1388238 w 1944000"/>
              <a:gd name="connsiteY439" fmla="*/ 467969 h 1944000"/>
              <a:gd name="connsiteX440" fmla="*/ 1379974 w 1944000"/>
              <a:gd name="connsiteY440" fmla="*/ 459714 h 1944000"/>
              <a:gd name="connsiteX441" fmla="*/ 1371074 w 1944000"/>
              <a:gd name="connsiteY441" fmla="*/ 451459 h 1944000"/>
              <a:gd name="connsiteX442" fmla="*/ 1361538 w 1944000"/>
              <a:gd name="connsiteY442" fmla="*/ 443522 h 1944000"/>
              <a:gd name="connsiteX443" fmla="*/ 1351366 w 1944000"/>
              <a:gd name="connsiteY443" fmla="*/ 435902 h 1944000"/>
              <a:gd name="connsiteX444" fmla="*/ 1341195 w 1944000"/>
              <a:gd name="connsiteY444" fmla="*/ 428599 h 1944000"/>
              <a:gd name="connsiteX445" fmla="*/ 1330388 w 1944000"/>
              <a:gd name="connsiteY445" fmla="*/ 421614 h 1944000"/>
              <a:gd name="connsiteX446" fmla="*/ 1319262 w 1944000"/>
              <a:gd name="connsiteY446" fmla="*/ 414629 h 1944000"/>
              <a:gd name="connsiteX447" fmla="*/ 1307184 w 1944000"/>
              <a:gd name="connsiteY447" fmla="*/ 407962 h 1944000"/>
              <a:gd name="connsiteX448" fmla="*/ 1294787 w 1944000"/>
              <a:gd name="connsiteY448" fmla="*/ 401294 h 1944000"/>
              <a:gd name="connsiteX449" fmla="*/ 1282073 w 1944000"/>
              <a:gd name="connsiteY449" fmla="*/ 395262 h 1944000"/>
              <a:gd name="connsiteX450" fmla="*/ 1268723 w 1944000"/>
              <a:gd name="connsiteY450" fmla="*/ 389229 h 1944000"/>
              <a:gd name="connsiteX451" fmla="*/ 1254737 w 1944000"/>
              <a:gd name="connsiteY451" fmla="*/ 383197 h 1944000"/>
              <a:gd name="connsiteX452" fmla="*/ 1240751 w 1944000"/>
              <a:gd name="connsiteY452" fmla="*/ 378117 h 1944000"/>
              <a:gd name="connsiteX453" fmla="*/ 1225812 w 1944000"/>
              <a:gd name="connsiteY453" fmla="*/ 372402 h 1944000"/>
              <a:gd name="connsiteX454" fmla="*/ 1207058 w 1944000"/>
              <a:gd name="connsiteY454" fmla="*/ 366369 h 1944000"/>
              <a:gd name="connsiteX455" fmla="*/ 1187986 w 1944000"/>
              <a:gd name="connsiteY455" fmla="*/ 360972 h 1944000"/>
              <a:gd name="connsiteX456" fmla="*/ 1168279 w 1944000"/>
              <a:gd name="connsiteY456" fmla="*/ 355574 h 1944000"/>
              <a:gd name="connsiteX457" fmla="*/ 1147936 w 1944000"/>
              <a:gd name="connsiteY457" fmla="*/ 351129 h 1944000"/>
              <a:gd name="connsiteX458" fmla="*/ 1127593 w 1944000"/>
              <a:gd name="connsiteY458" fmla="*/ 346684 h 1944000"/>
              <a:gd name="connsiteX459" fmla="*/ 1106614 w 1944000"/>
              <a:gd name="connsiteY459" fmla="*/ 343192 h 1944000"/>
              <a:gd name="connsiteX460" fmla="*/ 1085000 w 1944000"/>
              <a:gd name="connsiteY460" fmla="*/ 339699 h 1944000"/>
              <a:gd name="connsiteX461" fmla="*/ 1063385 w 1944000"/>
              <a:gd name="connsiteY461" fmla="*/ 337159 h 1944000"/>
              <a:gd name="connsiteX462" fmla="*/ 1063385 w 1944000"/>
              <a:gd name="connsiteY462" fmla="*/ 217144 h 1944000"/>
              <a:gd name="connsiteX463" fmla="*/ 972000 w 1944000"/>
              <a:gd name="connsiteY463" fmla="*/ 0 h 1944000"/>
              <a:gd name="connsiteX464" fmla="*/ 1944000 w 1944000"/>
              <a:gd name="connsiteY464" fmla="*/ 972000 h 1944000"/>
              <a:gd name="connsiteX465" fmla="*/ 972000 w 1944000"/>
              <a:gd name="connsiteY465" fmla="*/ 1944000 h 1944000"/>
              <a:gd name="connsiteX466" fmla="*/ 0 w 1944000"/>
              <a:gd name="connsiteY466" fmla="*/ 972000 h 1944000"/>
              <a:gd name="connsiteX467" fmla="*/ 972000 w 1944000"/>
              <a:gd name="connsiteY467" fmla="*/ 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944000" h="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sz="2400" dirty="0">
              <a:solidFill>
                <a:schemeClr val="tx1">
                  <a:lumMod val="75000"/>
                  <a:lumOff val="25000"/>
                </a:schemeClr>
              </a:solidFill>
              <a:ea typeface="微软雅黑" panose="020B0503020204020204"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2344</Words>
  <Application>Microsoft Office PowerPoint</Application>
  <PresentationFormat>宽屏</PresentationFormat>
  <Paragraphs>330</Paragraphs>
  <Slides>26</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26</vt:i4>
      </vt:variant>
    </vt:vector>
  </HeadingPairs>
  <TitlesOfParts>
    <vt:vector size="37" baseType="lpstr">
      <vt:lpstr>Impact MT Std</vt:lpstr>
      <vt:lpstr>方正大黑简体</vt:lpstr>
      <vt:lpstr>黑体</vt:lpstr>
      <vt:lpstr>华文中宋</vt:lpstr>
      <vt:lpstr>宋体</vt:lpstr>
      <vt:lpstr>微软雅黑</vt:lpstr>
      <vt:lpstr>Arial</vt:lpstr>
      <vt:lpstr>Calibri</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13</cp:revision>
  <dcterms:created xsi:type="dcterms:W3CDTF">2017-03-03T07:14:00Z</dcterms:created>
  <dcterms:modified xsi:type="dcterms:W3CDTF">2021-01-04T14:26:29Z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