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8" r:id="rId3"/>
    <p:sldId id="259" r:id="rId4"/>
    <p:sldId id="262" r:id="rId5"/>
    <p:sldId id="263" r:id="rId6"/>
    <p:sldId id="257" r:id="rId7"/>
    <p:sldId id="265" r:id="rId8"/>
    <p:sldId id="264" r:id="rId9"/>
    <p:sldId id="260" r:id="rId10"/>
    <p:sldId id="266" r:id="rId11"/>
    <p:sldId id="267" r:id="rId12"/>
    <p:sldId id="271" r:id="rId13"/>
    <p:sldId id="268" r:id="rId14"/>
    <p:sldId id="269" r:id="rId15"/>
    <p:sldId id="270" r:id="rId16"/>
    <p:sldId id="274" r:id="rId17"/>
    <p:sldId id="278" r:id="rId18"/>
    <p:sldId id="275" r:id="rId19"/>
    <p:sldId id="277" r:id="rId20"/>
    <p:sldId id="280" r:id="rId21"/>
    <p:sldId id="281" r:id="rId22"/>
    <p:sldId id="282" r:id="rId23"/>
    <p:sldId id="287" r:id="rId24"/>
    <p:sldId id="285" r:id="rId25"/>
    <p:sldId id="284" r:id="rId26"/>
    <p:sldId id="288" r:id="rId27"/>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0000"/>
    <a:srgbClr val="63282E"/>
    <a:srgbClr val="24465B"/>
    <a:srgbClr val="780B09"/>
    <a:srgbClr val="AA221E"/>
    <a:srgbClr val="17324B"/>
    <a:srgbClr val="440E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0" d="100"/>
          <a:sy n="80" d="100"/>
        </p:scale>
        <p:origin x="528"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6F1CB3B0-D9D3-4CDA-B997-503EF6496A6E}"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08C87825-CF72-4847-803D-85318A19F99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741f20a6476c9a95ba14901b71f0725c"/>
          <p:cNvPicPr>
            <a:picLocks noChangeAspect="1"/>
          </p:cNvPicPr>
          <p:nvPr/>
        </p:nvPicPr>
        <p:blipFill>
          <a:blip r:embed="rId2"/>
          <a:stretch>
            <a:fillRect/>
          </a:stretch>
        </p:blipFill>
        <p:spPr>
          <a:xfrm>
            <a:off x="-154940" y="278130"/>
            <a:ext cx="12439015" cy="6577965"/>
          </a:xfrm>
          <a:prstGeom prst="rect">
            <a:avLst/>
          </a:prstGeom>
        </p:spPr>
      </p:pic>
      <p:pic>
        <p:nvPicPr>
          <p:cNvPr id="3" name="图片 2" descr="1619"/>
          <p:cNvPicPr>
            <a:picLocks noChangeAspect="1"/>
          </p:cNvPicPr>
          <p:nvPr/>
        </p:nvPicPr>
        <p:blipFill>
          <a:blip r:embed="rId3"/>
          <a:stretch>
            <a:fillRect/>
          </a:stretch>
        </p:blipFill>
        <p:spPr>
          <a:xfrm>
            <a:off x="5088890" y="476250"/>
            <a:ext cx="2270760" cy="4721225"/>
          </a:xfrm>
          <a:prstGeom prst="rect">
            <a:avLst/>
          </a:prstGeom>
        </p:spPr>
      </p:pic>
      <p:pic>
        <p:nvPicPr>
          <p:cNvPr id="9" name="图片 8" descr="161"/>
          <p:cNvPicPr>
            <a:picLocks noChangeAspect="1"/>
          </p:cNvPicPr>
          <p:nvPr/>
        </p:nvPicPr>
        <p:blipFill>
          <a:blip r:embed="rId4"/>
          <a:stretch>
            <a:fillRect/>
          </a:stretch>
        </p:blipFill>
        <p:spPr>
          <a:xfrm>
            <a:off x="4904740" y="3437255"/>
            <a:ext cx="1336040" cy="2105025"/>
          </a:xfrm>
          <a:prstGeom prst="rect">
            <a:avLst/>
          </a:prstGeom>
        </p:spPr>
      </p:pic>
      <p:pic>
        <p:nvPicPr>
          <p:cNvPr id="10" name="图片 9" descr="1 61"/>
          <p:cNvPicPr>
            <a:picLocks noChangeAspect="1"/>
          </p:cNvPicPr>
          <p:nvPr/>
        </p:nvPicPr>
        <p:blipFill>
          <a:blip r:embed="rId5"/>
          <a:stretch>
            <a:fillRect/>
          </a:stretch>
        </p:blipFill>
        <p:spPr>
          <a:xfrm>
            <a:off x="5282565" y="4784725"/>
            <a:ext cx="580390" cy="589280"/>
          </a:xfrm>
          <a:prstGeom prst="rect">
            <a:avLst/>
          </a:prstGeom>
        </p:spPr>
      </p:pic>
      <p:pic>
        <p:nvPicPr>
          <p:cNvPr id="16" name="图片 15" descr="ae0cee267f1ee9feed0c653156ff6309"/>
          <p:cNvPicPr>
            <a:picLocks noChangeAspect="1"/>
          </p:cNvPicPr>
          <p:nvPr/>
        </p:nvPicPr>
        <p:blipFill>
          <a:blip r:embed="rId6"/>
          <a:stretch>
            <a:fillRect/>
          </a:stretch>
        </p:blipFill>
        <p:spPr>
          <a:xfrm>
            <a:off x="9026525" y="-58420"/>
            <a:ext cx="3257550" cy="25901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A0000"/>
              </a:solidFill>
            </a:endParaRPr>
          </a:p>
        </p:txBody>
      </p:sp>
      <p:sp>
        <p:nvSpPr>
          <p:cNvPr id="4107" name="Text Box 11"/>
          <p:cNvSpPr txBox="1"/>
          <p:nvPr/>
        </p:nvSpPr>
        <p:spPr>
          <a:xfrm>
            <a:off x="107950" y="6245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sp>
        <p:nvSpPr>
          <p:cNvPr id="41" name="Text Box 11"/>
          <p:cNvSpPr txBox="1"/>
          <p:nvPr/>
        </p:nvSpPr>
        <p:spPr>
          <a:xfrm>
            <a:off x="234950" y="6372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sp>
        <p:nvSpPr>
          <p:cNvPr id="262" name="椭圆 261"/>
          <p:cNvSpPr/>
          <p:nvPr/>
        </p:nvSpPr>
        <p:spPr bwMode="auto">
          <a:xfrm>
            <a:off x="1438260" y="1700927"/>
            <a:ext cx="1869341" cy="1869339"/>
          </a:xfrm>
          <a:prstGeom prst="ellipse">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4000" dirty="0">
                <a:solidFill>
                  <a:srgbClr val="5A0000"/>
                </a:solidFill>
                <a:latin typeface="Arial" panose="020B0604020202020204" pitchFamily="34" charset="0"/>
                <a:ea typeface="微软雅黑" panose="020B0503020204020204" charset="-122"/>
              </a:rPr>
              <a:t>100</a:t>
            </a:r>
            <a:r>
              <a:rPr lang="en-US" altLang="zh-CN" sz="2400" dirty="0">
                <a:solidFill>
                  <a:srgbClr val="5A0000"/>
                </a:solidFill>
                <a:latin typeface="Arial" panose="020B0604020202020204" pitchFamily="34" charset="0"/>
                <a:ea typeface="微软雅黑" panose="020B0503020204020204" charset="-122"/>
              </a:rPr>
              <a:t>%</a:t>
            </a:r>
          </a:p>
        </p:txBody>
      </p:sp>
      <p:sp>
        <p:nvSpPr>
          <p:cNvPr id="263" name="饼形 262"/>
          <p:cNvSpPr/>
          <p:nvPr/>
        </p:nvSpPr>
        <p:spPr>
          <a:xfrm>
            <a:off x="1441135" y="1700927"/>
            <a:ext cx="1870939" cy="1870939"/>
          </a:xfrm>
          <a:prstGeom prst="pie">
            <a:avLst>
              <a:gd name="adj1" fmla="val 8605866"/>
              <a:gd name="adj2" fmla="val 16200000"/>
            </a:avLst>
          </a:prstGeom>
          <a:solidFill>
            <a:srgbClr val="1732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259" name="椭圆 258"/>
          <p:cNvSpPr/>
          <p:nvPr/>
        </p:nvSpPr>
        <p:spPr bwMode="auto">
          <a:xfrm>
            <a:off x="1704835" y="1967498"/>
            <a:ext cx="1336194" cy="1336194"/>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05">
              <a:solidFill>
                <a:srgbClr val="5A0000"/>
              </a:solidFill>
              <a:latin typeface="Arial" panose="020B0604020202020204" pitchFamily="34" charset="0"/>
              <a:ea typeface="微软雅黑" panose="020B0503020204020204" charset="-122"/>
            </a:endParaRPr>
          </a:p>
        </p:txBody>
      </p:sp>
      <p:sp>
        <p:nvSpPr>
          <p:cNvPr id="260" name="椭圆 259"/>
          <p:cNvSpPr/>
          <p:nvPr/>
        </p:nvSpPr>
        <p:spPr bwMode="auto">
          <a:xfrm>
            <a:off x="1686926" y="1949590"/>
            <a:ext cx="1372010" cy="137201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4000" dirty="0">
              <a:solidFill>
                <a:srgbClr val="5A0000"/>
              </a:solidFill>
              <a:latin typeface="Arial" panose="020B0604020202020204" pitchFamily="34" charset="0"/>
              <a:ea typeface="微软雅黑" panose="020B0503020204020204" charset="-122"/>
            </a:endParaRPr>
          </a:p>
        </p:txBody>
      </p:sp>
      <p:sp>
        <p:nvSpPr>
          <p:cNvPr id="261" name="矩形 260"/>
          <p:cNvSpPr/>
          <p:nvPr/>
        </p:nvSpPr>
        <p:spPr bwMode="auto">
          <a:xfrm>
            <a:off x="1852023" y="2285616"/>
            <a:ext cx="1107997" cy="646331"/>
          </a:xfrm>
          <a:prstGeom prst="rect">
            <a:avLst/>
          </a:prstGeom>
        </p:spPr>
        <p:txBody>
          <a:bodyPr wrap="none">
            <a:spAutoFit/>
          </a:bodyPr>
          <a:lstStyle/>
          <a:p>
            <a:pPr algn="ctr">
              <a:defRPr/>
            </a:pPr>
            <a:r>
              <a:rPr lang="en-US" altLang="zh-CN" sz="3600" b="1" dirty="0">
                <a:solidFill>
                  <a:srgbClr val="5A0000"/>
                </a:solidFill>
                <a:latin typeface="Arial" panose="020B0604020202020204" pitchFamily="34" charset="0"/>
                <a:ea typeface="微软雅黑" panose="020B0503020204020204" charset="-122"/>
              </a:rPr>
              <a:t>38%</a:t>
            </a:r>
          </a:p>
        </p:txBody>
      </p:sp>
      <p:sp>
        <p:nvSpPr>
          <p:cNvPr id="265" name="椭圆 264"/>
          <p:cNvSpPr/>
          <p:nvPr/>
        </p:nvSpPr>
        <p:spPr bwMode="auto">
          <a:xfrm>
            <a:off x="3938839" y="1700927"/>
            <a:ext cx="1869341" cy="1869339"/>
          </a:xfrm>
          <a:prstGeom prst="ellipse">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4000" dirty="0">
                <a:solidFill>
                  <a:srgbClr val="5A0000"/>
                </a:solidFill>
                <a:latin typeface="Arial" panose="020B0604020202020204" pitchFamily="34" charset="0"/>
                <a:ea typeface="微软雅黑" panose="020B0503020204020204" charset="-122"/>
              </a:rPr>
              <a:t>100</a:t>
            </a:r>
            <a:r>
              <a:rPr lang="en-US" altLang="zh-CN" sz="2400" dirty="0">
                <a:solidFill>
                  <a:srgbClr val="5A0000"/>
                </a:solidFill>
                <a:latin typeface="Arial" panose="020B0604020202020204" pitchFamily="34" charset="0"/>
                <a:ea typeface="微软雅黑" panose="020B0503020204020204" charset="-122"/>
              </a:rPr>
              <a:t>%</a:t>
            </a:r>
          </a:p>
        </p:txBody>
      </p:sp>
      <p:sp>
        <p:nvSpPr>
          <p:cNvPr id="266" name="饼形 265"/>
          <p:cNvSpPr/>
          <p:nvPr/>
        </p:nvSpPr>
        <p:spPr>
          <a:xfrm>
            <a:off x="3941716" y="1700927"/>
            <a:ext cx="1870939" cy="1870939"/>
          </a:xfrm>
          <a:prstGeom prst="pie">
            <a:avLst>
              <a:gd name="adj1" fmla="val 5814593"/>
              <a:gd name="adj2" fmla="val 16200000"/>
            </a:avLst>
          </a:prstGeom>
          <a:solidFill>
            <a:srgbClr val="5A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267" name="椭圆 266"/>
          <p:cNvSpPr/>
          <p:nvPr/>
        </p:nvSpPr>
        <p:spPr bwMode="auto">
          <a:xfrm>
            <a:off x="4205414" y="1967498"/>
            <a:ext cx="1336194" cy="1336194"/>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05">
              <a:solidFill>
                <a:srgbClr val="5A0000"/>
              </a:solidFill>
              <a:latin typeface="Arial" panose="020B0604020202020204" pitchFamily="34" charset="0"/>
              <a:ea typeface="微软雅黑" panose="020B0503020204020204" charset="-122"/>
            </a:endParaRPr>
          </a:p>
        </p:txBody>
      </p:sp>
      <p:sp>
        <p:nvSpPr>
          <p:cNvPr id="268" name="椭圆 267"/>
          <p:cNvSpPr/>
          <p:nvPr/>
        </p:nvSpPr>
        <p:spPr bwMode="auto">
          <a:xfrm>
            <a:off x="4187505" y="1949590"/>
            <a:ext cx="1372010" cy="137201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4000" dirty="0">
              <a:solidFill>
                <a:srgbClr val="5A0000"/>
              </a:solidFill>
              <a:latin typeface="Arial" panose="020B0604020202020204" pitchFamily="34" charset="0"/>
              <a:ea typeface="微软雅黑" panose="020B0503020204020204" charset="-122"/>
            </a:endParaRPr>
          </a:p>
        </p:txBody>
      </p:sp>
      <p:sp>
        <p:nvSpPr>
          <p:cNvPr id="269" name="矩形 268"/>
          <p:cNvSpPr/>
          <p:nvPr/>
        </p:nvSpPr>
        <p:spPr bwMode="auto">
          <a:xfrm>
            <a:off x="4352603" y="2276952"/>
            <a:ext cx="1107997" cy="646331"/>
          </a:xfrm>
          <a:prstGeom prst="rect">
            <a:avLst/>
          </a:prstGeom>
        </p:spPr>
        <p:txBody>
          <a:bodyPr wrap="none">
            <a:spAutoFit/>
          </a:bodyPr>
          <a:lstStyle/>
          <a:p>
            <a:pPr algn="ctr">
              <a:defRPr/>
            </a:pPr>
            <a:r>
              <a:rPr lang="en-US" altLang="zh-CN" sz="3600" b="1" dirty="0">
                <a:solidFill>
                  <a:srgbClr val="5A0000"/>
                </a:solidFill>
                <a:latin typeface="Arial" panose="020B0604020202020204" pitchFamily="34" charset="0"/>
                <a:ea typeface="微软雅黑" panose="020B0503020204020204" charset="-122"/>
              </a:rPr>
              <a:t>47%</a:t>
            </a:r>
          </a:p>
        </p:txBody>
      </p:sp>
      <p:sp>
        <p:nvSpPr>
          <p:cNvPr id="271" name="椭圆 270"/>
          <p:cNvSpPr/>
          <p:nvPr/>
        </p:nvSpPr>
        <p:spPr bwMode="auto">
          <a:xfrm>
            <a:off x="6369112" y="1700927"/>
            <a:ext cx="1869341" cy="1869339"/>
          </a:xfrm>
          <a:prstGeom prst="ellipse">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4000" dirty="0">
                <a:solidFill>
                  <a:srgbClr val="5A0000"/>
                </a:solidFill>
                <a:latin typeface="Arial" panose="020B0604020202020204" pitchFamily="34" charset="0"/>
                <a:ea typeface="微软雅黑" panose="020B0503020204020204" charset="-122"/>
              </a:rPr>
              <a:t>100</a:t>
            </a:r>
            <a:r>
              <a:rPr lang="en-US" altLang="zh-CN" sz="2400" dirty="0">
                <a:solidFill>
                  <a:srgbClr val="5A0000"/>
                </a:solidFill>
                <a:latin typeface="Arial" panose="020B0604020202020204" pitchFamily="34" charset="0"/>
                <a:ea typeface="微软雅黑" panose="020B0503020204020204" charset="-122"/>
              </a:rPr>
              <a:t>%</a:t>
            </a:r>
          </a:p>
        </p:txBody>
      </p:sp>
      <p:sp>
        <p:nvSpPr>
          <p:cNvPr id="272" name="饼形 271"/>
          <p:cNvSpPr/>
          <p:nvPr/>
        </p:nvSpPr>
        <p:spPr>
          <a:xfrm>
            <a:off x="6368813" y="1700927"/>
            <a:ext cx="1870939" cy="1870939"/>
          </a:xfrm>
          <a:prstGeom prst="pie">
            <a:avLst>
              <a:gd name="adj1" fmla="val 1738076"/>
              <a:gd name="adj2" fmla="val 16200000"/>
            </a:avLst>
          </a:prstGeom>
          <a:solidFill>
            <a:srgbClr val="1732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273" name="椭圆 272"/>
          <p:cNvSpPr/>
          <p:nvPr/>
        </p:nvSpPr>
        <p:spPr bwMode="auto">
          <a:xfrm>
            <a:off x="6635686" y="1967498"/>
            <a:ext cx="1336194" cy="1336194"/>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05">
              <a:solidFill>
                <a:srgbClr val="5A0000"/>
              </a:solidFill>
              <a:latin typeface="Arial" panose="020B0604020202020204" pitchFamily="34" charset="0"/>
              <a:ea typeface="微软雅黑" panose="020B0503020204020204" charset="-122"/>
            </a:endParaRPr>
          </a:p>
        </p:txBody>
      </p:sp>
      <p:sp>
        <p:nvSpPr>
          <p:cNvPr id="274" name="椭圆 273"/>
          <p:cNvSpPr/>
          <p:nvPr/>
        </p:nvSpPr>
        <p:spPr bwMode="auto">
          <a:xfrm>
            <a:off x="6617777" y="1949590"/>
            <a:ext cx="1372010" cy="137201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4000" dirty="0">
              <a:solidFill>
                <a:srgbClr val="5A0000"/>
              </a:solidFill>
              <a:latin typeface="Arial" panose="020B0604020202020204" pitchFamily="34" charset="0"/>
              <a:ea typeface="微软雅黑" panose="020B0503020204020204" charset="-122"/>
            </a:endParaRPr>
          </a:p>
        </p:txBody>
      </p:sp>
      <p:sp>
        <p:nvSpPr>
          <p:cNvPr id="275" name="矩形 274"/>
          <p:cNvSpPr/>
          <p:nvPr/>
        </p:nvSpPr>
        <p:spPr bwMode="auto">
          <a:xfrm>
            <a:off x="6782875" y="2276952"/>
            <a:ext cx="1107997" cy="646331"/>
          </a:xfrm>
          <a:prstGeom prst="rect">
            <a:avLst/>
          </a:prstGeom>
        </p:spPr>
        <p:txBody>
          <a:bodyPr wrap="none">
            <a:spAutoFit/>
          </a:bodyPr>
          <a:lstStyle/>
          <a:p>
            <a:pPr algn="ctr">
              <a:defRPr/>
            </a:pPr>
            <a:r>
              <a:rPr lang="en-US" altLang="zh-CN" sz="3600" b="1" dirty="0">
                <a:solidFill>
                  <a:srgbClr val="5A0000"/>
                </a:solidFill>
                <a:latin typeface="Arial" panose="020B0604020202020204" pitchFamily="34" charset="0"/>
                <a:ea typeface="微软雅黑" panose="020B0503020204020204" charset="-122"/>
              </a:rPr>
              <a:t>65%</a:t>
            </a:r>
          </a:p>
        </p:txBody>
      </p:sp>
      <p:sp>
        <p:nvSpPr>
          <p:cNvPr id="277" name="椭圆 276"/>
          <p:cNvSpPr/>
          <p:nvPr/>
        </p:nvSpPr>
        <p:spPr bwMode="auto">
          <a:xfrm>
            <a:off x="8903971" y="1700927"/>
            <a:ext cx="1869341" cy="1869339"/>
          </a:xfrm>
          <a:prstGeom prst="ellipse">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4000" dirty="0">
                <a:solidFill>
                  <a:srgbClr val="5A0000"/>
                </a:solidFill>
                <a:latin typeface="Arial" panose="020B0604020202020204" pitchFamily="34" charset="0"/>
                <a:ea typeface="微软雅黑" panose="020B0503020204020204" charset="-122"/>
              </a:rPr>
              <a:t>100</a:t>
            </a:r>
            <a:r>
              <a:rPr lang="en-US" altLang="zh-CN" sz="2400" dirty="0">
                <a:solidFill>
                  <a:srgbClr val="5A0000"/>
                </a:solidFill>
                <a:latin typeface="Arial" panose="020B0604020202020204" pitchFamily="34" charset="0"/>
                <a:ea typeface="微软雅黑" panose="020B0503020204020204" charset="-122"/>
              </a:rPr>
              <a:t>%</a:t>
            </a:r>
          </a:p>
        </p:txBody>
      </p:sp>
      <p:sp>
        <p:nvSpPr>
          <p:cNvPr id="278" name="饼形 277"/>
          <p:cNvSpPr/>
          <p:nvPr/>
        </p:nvSpPr>
        <p:spPr>
          <a:xfrm>
            <a:off x="8906846" y="1700927"/>
            <a:ext cx="1870939" cy="1870939"/>
          </a:xfrm>
          <a:prstGeom prst="pie">
            <a:avLst>
              <a:gd name="adj1" fmla="val 18168774"/>
              <a:gd name="adj2" fmla="val 16200000"/>
            </a:avLst>
          </a:prstGeom>
          <a:solidFill>
            <a:srgbClr val="5A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279" name="椭圆 278"/>
          <p:cNvSpPr/>
          <p:nvPr/>
        </p:nvSpPr>
        <p:spPr bwMode="auto">
          <a:xfrm>
            <a:off x="9170546" y="1967498"/>
            <a:ext cx="1336194" cy="1336194"/>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05">
              <a:solidFill>
                <a:srgbClr val="5A0000"/>
              </a:solidFill>
              <a:latin typeface="Arial" panose="020B0604020202020204" pitchFamily="34" charset="0"/>
              <a:ea typeface="微软雅黑" panose="020B0503020204020204" charset="-122"/>
            </a:endParaRPr>
          </a:p>
        </p:txBody>
      </p:sp>
      <p:sp>
        <p:nvSpPr>
          <p:cNvPr id="280" name="椭圆 279"/>
          <p:cNvSpPr/>
          <p:nvPr/>
        </p:nvSpPr>
        <p:spPr bwMode="auto">
          <a:xfrm>
            <a:off x="9152637" y="1949590"/>
            <a:ext cx="1372010" cy="137201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4000" dirty="0">
              <a:solidFill>
                <a:srgbClr val="5A0000"/>
              </a:solidFill>
              <a:latin typeface="Arial" panose="020B0604020202020204" pitchFamily="34" charset="0"/>
              <a:ea typeface="微软雅黑" panose="020B0503020204020204" charset="-122"/>
            </a:endParaRPr>
          </a:p>
        </p:txBody>
      </p:sp>
      <p:sp>
        <p:nvSpPr>
          <p:cNvPr id="281" name="矩形 280"/>
          <p:cNvSpPr/>
          <p:nvPr/>
        </p:nvSpPr>
        <p:spPr bwMode="auto">
          <a:xfrm>
            <a:off x="9317734" y="2276952"/>
            <a:ext cx="1107997" cy="646331"/>
          </a:xfrm>
          <a:prstGeom prst="rect">
            <a:avLst/>
          </a:prstGeom>
        </p:spPr>
        <p:txBody>
          <a:bodyPr wrap="none">
            <a:spAutoFit/>
          </a:bodyPr>
          <a:lstStyle/>
          <a:p>
            <a:pPr algn="ctr">
              <a:defRPr/>
            </a:pPr>
            <a:r>
              <a:rPr lang="en-US" altLang="zh-CN" sz="3600" b="1" dirty="0">
                <a:solidFill>
                  <a:srgbClr val="5A0000"/>
                </a:solidFill>
                <a:latin typeface="Arial" panose="020B0604020202020204" pitchFamily="34" charset="0"/>
                <a:ea typeface="微软雅黑" panose="020B0503020204020204" charset="-122"/>
              </a:rPr>
              <a:t>90%</a:t>
            </a:r>
          </a:p>
        </p:txBody>
      </p:sp>
      <p:sp>
        <p:nvSpPr>
          <p:cNvPr id="282" name="文本框 49"/>
          <p:cNvSpPr txBox="1"/>
          <p:nvPr/>
        </p:nvSpPr>
        <p:spPr>
          <a:xfrm>
            <a:off x="1489393" y="4015420"/>
            <a:ext cx="1656070" cy="401320"/>
          </a:xfrm>
          <a:prstGeom prst="rect">
            <a:avLst/>
          </a:prstGeom>
          <a:noFill/>
        </p:spPr>
        <p:txBody>
          <a:bodyPr wrap="square" rtlCol="0">
            <a:spAutoFit/>
          </a:bodyPr>
          <a:lstStyle/>
          <a:p>
            <a:pPr>
              <a:defRPr/>
            </a:pPr>
            <a:r>
              <a:rPr lang="en-US" altLang="zh-CN" sz="1895" dirty="0">
                <a:solidFill>
                  <a:srgbClr val="5A0000"/>
                </a:solidFill>
                <a:latin typeface="Arial" panose="020B0604020202020204" pitchFamily="34" charset="0"/>
                <a:ea typeface="微软雅黑" panose="020B0503020204020204" charset="-122"/>
                <a:sym typeface="+mn-ea"/>
              </a:rPr>
              <a:t>此处添加标题</a:t>
            </a:r>
          </a:p>
        </p:txBody>
      </p:sp>
      <p:sp>
        <p:nvSpPr>
          <p:cNvPr id="283" name="矩形 282"/>
          <p:cNvSpPr/>
          <p:nvPr/>
        </p:nvSpPr>
        <p:spPr>
          <a:xfrm>
            <a:off x="1345385" y="4579911"/>
            <a:ext cx="1999587" cy="88921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cxnSp>
        <p:nvCxnSpPr>
          <p:cNvPr id="19" name="直接连接符 18"/>
          <p:cNvCxnSpPr/>
          <p:nvPr/>
        </p:nvCxnSpPr>
        <p:spPr>
          <a:xfrm>
            <a:off x="1561395" y="4435903"/>
            <a:ext cx="1524209" cy="0"/>
          </a:xfrm>
          <a:prstGeom prst="line">
            <a:avLst/>
          </a:prstGeom>
          <a:ln w="63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84" name="文本框 49"/>
          <p:cNvSpPr txBox="1"/>
          <p:nvPr/>
        </p:nvSpPr>
        <p:spPr>
          <a:xfrm>
            <a:off x="3941716" y="4015420"/>
            <a:ext cx="1656070" cy="401320"/>
          </a:xfrm>
          <a:prstGeom prst="rect">
            <a:avLst/>
          </a:prstGeom>
          <a:noFill/>
        </p:spPr>
        <p:txBody>
          <a:bodyPr wrap="square" rtlCol="0">
            <a:spAutoFit/>
          </a:bodyPr>
          <a:lstStyle/>
          <a:p>
            <a:pPr>
              <a:defRPr/>
            </a:pPr>
            <a:r>
              <a:rPr lang="en-US" altLang="zh-CN" sz="1895" dirty="0">
                <a:solidFill>
                  <a:srgbClr val="5A0000"/>
                </a:solidFill>
                <a:latin typeface="Arial" panose="020B0604020202020204" pitchFamily="34" charset="0"/>
                <a:ea typeface="微软雅黑" panose="020B0503020204020204" charset="-122"/>
                <a:sym typeface="+mn-ea"/>
              </a:rPr>
              <a:t>此处添加标题</a:t>
            </a:r>
          </a:p>
        </p:txBody>
      </p:sp>
      <p:sp>
        <p:nvSpPr>
          <p:cNvPr id="285" name="矩形 284"/>
          <p:cNvSpPr/>
          <p:nvPr/>
        </p:nvSpPr>
        <p:spPr>
          <a:xfrm>
            <a:off x="3793489" y="4579911"/>
            <a:ext cx="2014946" cy="88921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cxnSp>
        <p:nvCxnSpPr>
          <p:cNvPr id="286" name="直接连接符 285"/>
          <p:cNvCxnSpPr/>
          <p:nvPr/>
        </p:nvCxnSpPr>
        <p:spPr>
          <a:xfrm>
            <a:off x="4013718" y="4435903"/>
            <a:ext cx="1524209" cy="0"/>
          </a:xfrm>
          <a:prstGeom prst="line">
            <a:avLst/>
          </a:prstGeom>
          <a:ln w="63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87" name="文本框 49"/>
          <p:cNvSpPr txBox="1"/>
          <p:nvPr/>
        </p:nvSpPr>
        <p:spPr>
          <a:xfrm>
            <a:off x="6421602" y="4015420"/>
            <a:ext cx="1656070" cy="401320"/>
          </a:xfrm>
          <a:prstGeom prst="rect">
            <a:avLst/>
          </a:prstGeom>
          <a:noFill/>
        </p:spPr>
        <p:txBody>
          <a:bodyPr wrap="square" rtlCol="0">
            <a:spAutoFit/>
          </a:bodyPr>
          <a:lstStyle/>
          <a:p>
            <a:pPr>
              <a:defRPr/>
            </a:pPr>
            <a:r>
              <a:rPr lang="en-US" altLang="zh-CN" sz="1895" dirty="0">
                <a:solidFill>
                  <a:srgbClr val="5A0000"/>
                </a:solidFill>
                <a:latin typeface="Arial" panose="020B0604020202020204" pitchFamily="34" charset="0"/>
                <a:ea typeface="微软雅黑" panose="020B0503020204020204" charset="-122"/>
                <a:sym typeface="+mn-ea"/>
              </a:rPr>
              <a:t>此处添加标题</a:t>
            </a:r>
          </a:p>
        </p:txBody>
      </p:sp>
      <p:sp>
        <p:nvSpPr>
          <p:cNvPr id="288" name="矩形 287"/>
          <p:cNvSpPr/>
          <p:nvPr/>
        </p:nvSpPr>
        <p:spPr>
          <a:xfrm>
            <a:off x="6273375" y="4579911"/>
            <a:ext cx="2014946" cy="88921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cxnSp>
        <p:nvCxnSpPr>
          <p:cNvPr id="289" name="直接连接符 288"/>
          <p:cNvCxnSpPr/>
          <p:nvPr/>
        </p:nvCxnSpPr>
        <p:spPr>
          <a:xfrm>
            <a:off x="6493604" y="4435903"/>
            <a:ext cx="1524209" cy="0"/>
          </a:xfrm>
          <a:prstGeom prst="line">
            <a:avLst/>
          </a:prstGeom>
          <a:ln w="63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0" name="文本框 49"/>
          <p:cNvSpPr txBox="1"/>
          <p:nvPr/>
        </p:nvSpPr>
        <p:spPr>
          <a:xfrm>
            <a:off x="9008210" y="4015420"/>
            <a:ext cx="1656070" cy="401320"/>
          </a:xfrm>
          <a:prstGeom prst="rect">
            <a:avLst/>
          </a:prstGeom>
          <a:noFill/>
        </p:spPr>
        <p:txBody>
          <a:bodyPr wrap="square" rtlCol="0">
            <a:spAutoFit/>
          </a:bodyPr>
          <a:lstStyle/>
          <a:p>
            <a:pPr>
              <a:defRPr/>
            </a:pPr>
            <a:r>
              <a:rPr lang="en-US" altLang="zh-CN" sz="1895" dirty="0">
                <a:solidFill>
                  <a:srgbClr val="5A0000"/>
                </a:solidFill>
                <a:latin typeface="Arial" panose="020B0604020202020204" pitchFamily="34" charset="0"/>
                <a:ea typeface="微软雅黑" panose="020B0503020204020204" charset="-122"/>
                <a:sym typeface="+mn-ea"/>
              </a:rPr>
              <a:t>此处添加标题</a:t>
            </a:r>
          </a:p>
        </p:txBody>
      </p:sp>
      <p:sp>
        <p:nvSpPr>
          <p:cNvPr id="291" name="矩形 290"/>
          <p:cNvSpPr/>
          <p:nvPr/>
        </p:nvSpPr>
        <p:spPr>
          <a:xfrm>
            <a:off x="8859982" y="4579911"/>
            <a:ext cx="2014946" cy="88921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cxnSp>
        <p:nvCxnSpPr>
          <p:cNvPr id="292" name="直接连接符 291"/>
          <p:cNvCxnSpPr/>
          <p:nvPr/>
        </p:nvCxnSpPr>
        <p:spPr>
          <a:xfrm>
            <a:off x="9080211" y="4435903"/>
            <a:ext cx="1524209" cy="0"/>
          </a:xfrm>
          <a:prstGeom prst="line">
            <a:avLst/>
          </a:prstGeom>
          <a:ln w="63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1091357" y="356659"/>
            <a:ext cx="2621280" cy="457200"/>
          </a:xfrm>
          <a:prstGeom prst="rect">
            <a:avLst/>
          </a:prstGeom>
        </p:spPr>
        <p:txBody>
          <a:bodyPr wrap="none">
            <a:spAutoFit/>
          </a:bodyPr>
          <a:lstStyle/>
          <a:p>
            <a:pPr algn="l"/>
            <a:r>
              <a:rPr lang="en-US" altLang="zh-CN" sz="2400" dirty="0">
                <a:solidFill>
                  <a:srgbClr val="5A0000"/>
                </a:solidFill>
                <a:latin typeface="黑体" panose="02010609060101010101" charset="-122"/>
                <a:ea typeface="黑体" panose="02010609060101010101" charset="-122"/>
              </a:rPr>
              <a:t>单击此处添加标题</a:t>
            </a:r>
          </a:p>
        </p:txBody>
      </p:sp>
      <p:cxnSp>
        <p:nvCxnSpPr>
          <p:cNvPr id="51" name="直接连接符 50"/>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11175254" y="356659"/>
            <a:ext cx="795020" cy="460375"/>
          </a:xfrm>
          <a:prstGeom prst="rect">
            <a:avLst/>
          </a:prstGeom>
          <a:noFill/>
        </p:spPr>
        <p:txBody>
          <a:bodyPr wrap="none" rtlCol="0">
            <a:spAutoFit/>
          </a:bodyPr>
          <a:lstStyle/>
          <a:p>
            <a:r>
              <a:rPr lang="en-US" altLang="zh-CN" sz="2400" dirty="0">
                <a:solidFill>
                  <a:srgbClr val="5A0000"/>
                </a:solidFill>
                <a:latin typeface="Impact" panose="020B0806030902050204" charset="0"/>
              </a:rPr>
              <a:t>LOGO</a:t>
            </a:r>
          </a:p>
        </p:txBody>
      </p:sp>
      <p:sp>
        <p:nvSpPr>
          <p:cNvPr id="54" name="文本框 53"/>
          <p:cNvSpPr txBox="1"/>
          <p:nvPr/>
        </p:nvSpPr>
        <p:spPr>
          <a:xfrm>
            <a:off x="11146708" y="678720"/>
            <a:ext cx="894080" cy="304800"/>
          </a:xfrm>
          <a:prstGeom prst="rect">
            <a:avLst/>
          </a:prstGeom>
          <a:noFill/>
        </p:spPr>
        <p:txBody>
          <a:bodyPr wrap="none" rtlCol="0">
            <a:spAutoFit/>
          </a:bodyPr>
          <a:lstStyle/>
          <a:p>
            <a:r>
              <a:rPr lang="zh-CN" altLang="en-US" sz="1400" dirty="0">
                <a:solidFill>
                  <a:srgbClr val="5A0000"/>
                </a:solidFill>
                <a:latin typeface="黑体" panose="02010609060101010101" charset="-122"/>
                <a:ea typeface="黑体" panose="02010609060101010101" charset="-122"/>
              </a:rPr>
              <a:t>公司名称</a:t>
            </a:r>
          </a:p>
        </p:txBody>
      </p:sp>
      <p:sp>
        <p:nvSpPr>
          <p:cNvPr id="55" name="矩形 54"/>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A0000"/>
              </a:solidFill>
            </a:endParaRPr>
          </a:p>
        </p:txBody>
      </p:sp>
      <p:pic>
        <p:nvPicPr>
          <p:cNvPr id="11" name="图片 10" descr="42f7ded8d8a8591dcf6bd180af804367"/>
          <p:cNvPicPr>
            <a:picLocks noChangeAspect="1"/>
          </p:cNvPicPr>
          <p:nvPr/>
        </p:nvPicPr>
        <p:blipFill>
          <a:blip r:embed="rId2"/>
          <a:stretch>
            <a:fillRect/>
          </a:stretch>
        </p:blipFill>
        <p:spPr>
          <a:xfrm>
            <a:off x="-635" y="-85090"/>
            <a:ext cx="1727200" cy="1151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2"/>
                                        </p:tgtEl>
                                        <p:attrNameLst>
                                          <p:attrName>style.visibility</p:attrName>
                                        </p:attrNameLst>
                                      </p:cBhvr>
                                      <p:to>
                                        <p:strVal val="visible"/>
                                      </p:to>
                                    </p:set>
                                    <p:anim calcmode="lin" valueType="num">
                                      <p:cBhvr>
                                        <p:cTn id="7" dur="500" fill="hold"/>
                                        <p:tgtEl>
                                          <p:spTgt spid="262"/>
                                        </p:tgtEl>
                                        <p:attrNameLst>
                                          <p:attrName>ppt_w</p:attrName>
                                        </p:attrNameLst>
                                      </p:cBhvr>
                                      <p:tavLst>
                                        <p:tav tm="0">
                                          <p:val>
                                            <p:fltVal val="0"/>
                                          </p:val>
                                        </p:tav>
                                        <p:tav tm="100000">
                                          <p:val>
                                            <p:strVal val="#ppt_w"/>
                                          </p:val>
                                        </p:tav>
                                      </p:tavLst>
                                    </p:anim>
                                    <p:anim calcmode="lin" valueType="num">
                                      <p:cBhvr>
                                        <p:cTn id="8" dur="500" fill="hold"/>
                                        <p:tgtEl>
                                          <p:spTgt spid="262"/>
                                        </p:tgtEl>
                                        <p:attrNameLst>
                                          <p:attrName>ppt_h</p:attrName>
                                        </p:attrNameLst>
                                      </p:cBhvr>
                                      <p:tavLst>
                                        <p:tav tm="0">
                                          <p:val>
                                            <p:fltVal val="0"/>
                                          </p:val>
                                        </p:tav>
                                        <p:tav tm="100000">
                                          <p:val>
                                            <p:strVal val="#ppt_h"/>
                                          </p:val>
                                        </p:tav>
                                      </p:tavLst>
                                    </p:anim>
                                    <p:animEffect transition="in" filter="fade">
                                      <p:cBhvr>
                                        <p:cTn id="9" dur="500"/>
                                        <p:tgtEl>
                                          <p:spTgt spid="26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65"/>
                                        </p:tgtEl>
                                        <p:attrNameLst>
                                          <p:attrName>style.visibility</p:attrName>
                                        </p:attrNameLst>
                                      </p:cBhvr>
                                      <p:to>
                                        <p:strVal val="visible"/>
                                      </p:to>
                                    </p:set>
                                    <p:anim calcmode="lin" valueType="num">
                                      <p:cBhvr>
                                        <p:cTn id="13" dur="500" fill="hold"/>
                                        <p:tgtEl>
                                          <p:spTgt spid="265"/>
                                        </p:tgtEl>
                                        <p:attrNameLst>
                                          <p:attrName>ppt_w</p:attrName>
                                        </p:attrNameLst>
                                      </p:cBhvr>
                                      <p:tavLst>
                                        <p:tav tm="0">
                                          <p:val>
                                            <p:fltVal val="0"/>
                                          </p:val>
                                        </p:tav>
                                        <p:tav tm="100000">
                                          <p:val>
                                            <p:strVal val="#ppt_w"/>
                                          </p:val>
                                        </p:tav>
                                      </p:tavLst>
                                    </p:anim>
                                    <p:anim calcmode="lin" valueType="num">
                                      <p:cBhvr>
                                        <p:cTn id="14" dur="500" fill="hold"/>
                                        <p:tgtEl>
                                          <p:spTgt spid="265"/>
                                        </p:tgtEl>
                                        <p:attrNameLst>
                                          <p:attrName>ppt_h</p:attrName>
                                        </p:attrNameLst>
                                      </p:cBhvr>
                                      <p:tavLst>
                                        <p:tav tm="0">
                                          <p:val>
                                            <p:fltVal val="0"/>
                                          </p:val>
                                        </p:tav>
                                        <p:tav tm="100000">
                                          <p:val>
                                            <p:strVal val="#ppt_h"/>
                                          </p:val>
                                        </p:tav>
                                      </p:tavLst>
                                    </p:anim>
                                    <p:animEffect transition="in" filter="fade">
                                      <p:cBhvr>
                                        <p:cTn id="15" dur="500"/>
                                        <p:tgtEl>
                                          <p:spTgt spid="26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p:cTn id="19" dur="500" fill="hold"/>
                                        <p:tgtEl>
                                          <p:spTgt spid="271"/>
                                        </p:tgtEl>
                                        <p:attrNameLst>
                                          <p:attrName>ppt_w</p:attrName>
                                        </p:attrNameLst>
                                      </p:cBhvr>
                                      <p:tavLst>
                                        <p:tav tm="0">
                                          <p:val>
                                            <p:fltVal val="0"/>
                                          </p:val>
                                        </p:tav>
                                        <p:tav tm="100000">
                                          <p:val>
                                            <p:strVal val="#ppt_w"/>
                                          </p:val>
                                        </p:tav>
                                      </p:tavLst>
                                    </p:anim>
                                    <p:anim calcmode="lin" valueType="num">
                                      <p:cBhvr>
                                        <p:cTn id="20" dur="500" fill="hold"/>
                                        <p:tgtEl>
                                          <p:spTgt spid="271"/>
                                        </p:tgtEl>
                                        <p:attrNameLst>
                                          <p:attrName>ppt_h</p:attrName>
                                        </p:attrNameLst>
                                      </p:cBhvr>
                                      <p:tavLst>
                                        <p:tav tm="0">
                                          <p:val>
                                            <p:fltVal val="0"/>
                                          </p:val>
                                        </p:tav>
                                        <p:tav tm="100000">
                                          <p:val>
                                            <p:strVal val="#ppt_h"/>
                                          </p:val>
                                        </p:tav>
                                      </p:tavLst>
                                    </p:anim>
                                    <p:animEffect transition="in" filter="fade">
                                      <p:cBhvr>
                                        <p:cTn id="21" dur="500"/>
                                        <p:tgtEl>
                                          <p:spTgt spid="271"/>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77"/>
                                        </p:tgtEl>
                                        <p:attrNameLst>
                                          <p:attrName>style.visibility</p:attrName>
                                        </p:attrNameLst>
                                      </p:cBhvr>
                                      <p:to>
                                        <p:strVal val="visible"/>
                                      </p:to>
                                    </p:set>
                                    <p:anim calcmode="lin" valueType="num">
                                      <p:cBhvr>
                                        <p:cTn id="25" dur="500" fill="hold"/>
                                        <p:tgtEl>
                                          <p:spTgt spid="277"/>
                                        </p:tgtEl>
                                        <p:attrNameLst>
                                          <p:attrName>ppt_w</p:attrName>
                                        </p:attrNameLst>
                                      </p:cBhvr>
                                      <p:tavLst>
                                        <p:tav tm="0">
                                          <p:val>
                                            <p:fltVal val="0"/>
                                          </p:val>
                                        </p:tav>
                                        <p:tav tm="100000">
                                          <p:val>
                                            <p:strVal val="#ppt_w"/>
                                          </p:val>
                                        </p:tav>
                                      </p:tavLst>
                                    </p:anim>
                                    <p:anim calcmode="lin" valueType="num">
                                      <p:cBhvr>
                                        <p:cTn id="26" dur="500" fill="hold"/>
                                        <p:tgtEl>
                                          <p:spTgt spid="277"/>
                                        </p:tgtEl>
                                        <p:attrNameLst>
                                          <p:attrName>ppt_h</p:attrName>
                                        </p:attrNameLst>
                                      </p:cBhvr>
                                      <p:tavLst>
                                        <p:tav tm="0">
                                          <p:val>
                                            <p:fltVal val="0"/>
                                          </p:val>
                                        </p:tav>
                                        <p:tav tm="100000">
                                          <p:val>
                                            <p:strVal val="#ppt_h"/>
                                          </p:val>
                                        </p:tav>
                                      </p:tavLst>
                                    </p:anim>
                                    <p:animEffect transition="in" filter="fade">
                                      <p:cBhvr>
                                        <p:cTn id="27" dur="500"/>
                                        <p:tgtEl>
                                          <p:spTgt spid="277"/>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59"/>
                                        </p:tgtEl>
                                        <p:attrNameLst>
                                          <p:attrName>style.visibility</p:attrName>
                                        </p:attrNameLst>
                                      </p:cBhvr>
                                      <p:to>
                                        <p:strVal val="visible"/>
                                      </p:to>
                                    </p:set>
                                    <p:anim calcmode="lin" valueType="num">
                                      <p:cBhvr>
                                        <p:cTn id="31" dur="500" fill="hold"/>
                                        <p:tgtEl>
                                          <p:spTgt spid="259"/>
                                        </p:tgtEl>
                                        <p:attrNameLst>
                                          <p:attrName>ppt_w</p:attrName>
                                        </p:attrNameLst>
                                      </p:cBhvr>
                                      <p:tavLst>
                                        <p:tav tm="0">
                                          <p:val>
                                            <p:fltVal val="0"/>
                                          </p:val>
                                        </p:tav>
                                        <p:tav tm="100000">
                                          <p:val>
                                            <p:strVal val="#ppt_w"/>
                                          </p:val>
                                        </p:tav>
                                      </p:tavLst>
                                    </p:anim>
                                    <p:anim calcmode="lin" valueType="num">
                                      <p:cBhvr>
                                        <p:cTn id="32" dur="500" fill="hold"/>
                                        <p:tgtEl>
                                          <p:spTgt spid="259"/>
                                        </p:tgtEl>
                                        <p:attrNameLst>
                                          <p:attrName>ppt_h</p:attrName>
                                        </p:attrNameLst>
                                      </p:cBhvr>
                                      <p:tavLst>
                                        <p:tav tm="0">
                                          <p:val>
                                            <p:fltVal val="0"/>
                                          </p:val>
                                        </p:tav>
                                        <p:tav tm="100000">
                                          <p:val>
                                            <p:strVal val="#ppt_h"/>
                                          </p:val>
                                        </p:tav>
                                      </p:tavLst>
                                    </p:anim>
                                    <p:animEffect transition="in" filter="fade">
                                      <p:cBhvr>
                                        <p:cTn id="33" dur="500"/>
                                        <p:tgtEl>
                                          <p:spTgt spid="259"/>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67"/>
                                        </p:tgtEl>
                                        <p:attrNameLst>
                                          <p:attrName>style.visibility</p:attrName>
                                        </p:attrNameLst>
                                      </p:cBhvr>
                                      <p:to>
                                        <p:strVal val="visible"/>
                                      </p:to>
                                    </p:set>
                                    <p:anim calcmode="lin" valueType="num">
                                      <p:cBhvr>
                                        <p:cTn id="37" dur="500" fill="hold"/>
                                        <p:tgtEl>
                                          <p:spTgt spid="267"/>
                                        </p:tgtEl>
                                        <p:attrNameLst>
                                          <p:attrName>ppt_w</p:attrName>
                                        </p:attrNameLst>
                                      </p:cBhvr>
                                      <p:tavLst>
                                        <p:tav tm="0">
                                          <p:val>
                                            <p:fltVal val="0"/>
                                          </p:val>
                                        </p:tav>
                                        <p:tav tm="100000">
                                          <p:val>
                                            <p:strVal val="#ppt_w"/>
                                          </p:val>
                                        </p:tav>
                                      </p:tavLst>
                                    </p:anim>
                                    <p:anim calcmode="lin" valueType="num">
                                      <p:cBhvr>
                                        <p:cTn id="38" dur="500" fill="hold"/>
                                        <p:tgtEl>
                                          <p:spTgt spid="267"/>
                                        </p:tgtEl>
                                        <p:attrNameLst>
                                          <p:attrName>ppt_h</p:attrName>
                                        </p:attrNameLst>
                                      </p:cBhvr>
                                      <p:tavLst>
                                        <p:tav tm="0">
                                          <p:val>
                                            <p:fltVal val="0"/>
                                          </p:val>
                                        </p:tav>
                                        <p:tav tm="100000">
                                          <p:val>
                                            <p:strVal val="#ppt_h"/>
                                          </p:val>
                                        </p:tav>
                                      </p:tavLst>
                                    </p:anim>
                                    <p:animEffect transition="in" filter="fade">
                                      <p:cBhvr>
                                        <p:cTn id="39" dur="500"/>
                                        <p:tgtEl>
                                          <p:spTgt spid="26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73"/>
                                        </p:tgtEl>
                                        <p:attrNameLst>
                                          <p:attrName>style.visibility</p:attrName>
                                        </p:attrNameLst>
                                      </p:cBhvr>
                                      <p:to>
                                        <p:strVal val="visible"/>
                                      </p:to>
                                    </p:set>
                                    <p:anim calcmode="lin" valueType="num">
                                      <p:cBhvr>
                                        <p:cTn id="43" dur="500" fill="hold"/>
                                        <p:tgtEl>
                                          <p:spTgt spid="273"/>
                                        </p:tgtEl>
                                        <p:attrNameLst>
                                          <p:attrName>ppt_w</p:attrName>
                                        </p:attrNameLst>
                                      </p:cBhvr>
                                      <p:tavLst>
                                        <p:tav tm="0">
                                          <p:val>
                                            <p:fltVal val="0"/>
                                          </p:val>
                                        </p:tav>
                                        <p:tav tm="100000">
                                          <p:val>
                                            <p:strVal val="#ppt_w"/>
                                          </p:val>
                                        </p:tav>
                                      </p:tavLst>
                                    </p:anim>
                                    <p:anim calcmode="lin" valueType="num">
                                      <p:cBhvr>
                                        <p:cTn id="44" dur="500" fill="hold"/>
                                        <p:tgtEl>
                                          <p:spTgt spid="273"/>
                                        </p:tgtEl>
                                        <p:attrNameLst>
                                          <p:attrName>ppt_h</p:attrName>
                                        </p:attrNameLst>
                                      </p:cBhvr>
                                      <p:tavLst>
                                        <p:tav tm="0">
                                          <p:val>
                                            <p:fltVal val="0"/>
                                          </p:val>
                                        </p:tav>
                                        <p:tav tm="100000">
                                          <p:val>
                                            <p:strVal val="#ppt_h"/>
                                          </p:val>
                                        </p:tav>
                                      </p:tavLst>
                                    </p:anim>
                                    <p:animEffect transition="in" filter="fade">
                                      <p:cBhvr>
                                        <p:cTn id="45" dur="500"/>
                                        <p:tgtEl>
                                          <p:spTgt spid="273"/>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79"/>
                                        </p:tgtEl>
                                        <p:attrNameLst>
                                          <p:attrName>style.visibility</p:attrName>
                                        </p:attrNameLst>
                                      </p:cBhvr>
                                      <p:to>
                                        <p:strVal val="visible"/>
                                      </p:to>
                                    </p:set>
                                    <p:anim calcmode="lin" valueType="num">
                                      <p:cBhvr>
                                        <p:cTn id="49" dur="500" fill="hold"/>
                                        <p:tgtEl>
                                          <p:spTgt spid="279"/>
                                        </p:tgtEl>
                                        <p:attrNameLst>
                                          <p:attrName>ppt_w</p:attrName>
                                        </p:attrNameLst>
                                      </p:cBhvr>
                                      <p:tavLst>
                                        <p:tav tm="0">
                                          <p:val>
                                            <p:fltVal val="0"/>
                                          </p:val>
                                        </p:tav>
                                        <p:tav tm="100000">
                                          <p:val>
                                            <p:strVal val="#ppt_w"/>
                                          </p:val>
                                        </p:tav>
                                      </p:tavLst>
                                    </p:anim>
                                    <p:anim calcmode="lin" valueType="num">
                                      <p:cBhvr>
                                        <p:cTn id="50" dur="500" fill="hold"/>
                                        <p:tgtEl>
                                          <p:spTgt spid="279"/>
                                        </p:tgtEl>
                                        <p:attrNameLst>
                                          <p:attrName>ppt_h</p:attrName>
                                        </p:attrNameLst>
                                      </p:cBhvr>
                                      <p:tavLst>
                                        <p:tav tm="0">
                                          <p:val>
                                            <p:fltVal val="0"/>
                                          </p:val>
                                        </p:tav>
                                        <p:tav tm="100000">
                                          <p:val>
                                            <p:strVal val="#ppt_h"/>
                                          </p:val>
                                        </p:tav>
                                      </p:tavLst>
                                    </p:anim>
                                    <p:animEffect transition="in" filter="fade">
                                      <p:cBhvr>
                                        <p:cTn id="51" dur="500"/>
                                        <p:tgtEl>
                                          <p:spTgt spid="279"/>
                                        </p:tgtEl>
                                      </p:cBhvr>
                                    </p:animEffect>
                                  </p:childTnLst>
                                </p:cTn>
                              </p:par>
                            </p:childTnLst>
                          </p:cTn>
                        </p:par>
                        <p:par>
                          <p:cTn id="52" fill="hold">
                            <p:stCondLst>
                              <p:cond delay="4000"/>
                            </p:stCondLst>
                            <p:childTnLst>
                              <p:par>
                                <p:cTn id="53" presetID="22" presetClass="entr" presetSubtype="4" fill="hold" grpId="0" nodeType="afterEffect">
                                  <p:stCondLst>
                                    <p:cond delay="0"/>
                                  </p:stCondLst>
                                  <p:childTnLst>
                                    <p:set>
                                      <p:cBhvr>
                                        <p:cTn id="54" dur="1" fill="hold">
                                          <p:stCondLst>
                                            <p:cond delay="0"/>
                                          </p:stCondLst>
                                        </p:cTn>
                                        <p:tgtEl>
                                          <p:spTgt spid="263"/>
                                        </p:tgtEl>
                                        <p:attrNameLst>
                                          <p:attrName>style.visibility</p:attrName>
                                        </p:attrNameLst>
                                      </p:cBhvr>
                                      <p:to>
                                        <p:strVal val="visible"/>
                                      </p:to>
                                    </p:set>
                                    <p:animEffect transition="in" filter="wipe(down)">
                                      <p:cBhvr>
                                        <p:cTn id="55" dur="500"/>
                                        <p:tgtEl>
                                          <p:spTgt spid="263"/>
                                        </p:tgtEl>
                                      </p:cBhvr>
                                    </p:animEffect>
                                  </p:childTnLst>
                                </p:cTn>
                              </p:par>
                            </p:childTnLst>
                          </p:cTn>
                        </p:par>
                        <p:par>
                          <p:cTn id="56" fill="hold">
                            <p:stCondLst>
                              <p:cond delay="4500"/>
                            </p:stCondLst>
                            <p:childTnLst>
                              <p:par>
                                <p:cTn id="57" presetID="22" presetClass="entr" presetSubtype="4" fill="hold" grpId="0" nodeType="afterEffect">
                                  <p:stCondLst>
                                    <p:cond delay="0"/>
                                  </p:stCondLst>
                                  <p:childTnLst>
                                    <p:set>
                                      <p:cBhvr>
                                        <p:cTn id="58" dur="1" fill="hold">
                                          <p:stCondLst>
                                            <p:cond delay="0"/>
                                          </p:stCondLst>
                                        </p:cTn>
                                        <p:tgtEl>
                                          <p:spTgt spid="266"/>
                                        </p:tgtEl>
                                        <p:attrNameLst>
                                          <p:attrName>style.visibility</p:attrName>
                                        </p:attrNameLst>
                                      </p:cBhvr>
                                      <p:to>
                                        <p:strVal val="visible"/>
                                      </p:to>
                                    </p:set>
                                    <p:animEffect transition="in" filter="wipe(down)">
                                      <p:cBhvr>
                                        <p:cTn id="59" dur="500"/>
                                        <p:tgtEl>
                                          <p:spTgt spid="266"/>
                                        </p:tgtEl>
                                      </p:cBhvr>
                                    </p:animEffect>
                                  </p:childTnLst>
                                </p:cTn>
                              </p:par>
                            </p:childTnLst>
                          </p:cTn>
                        </p:par>
                        <p:par>
                          <p:cTn id="60" fill="hold">
                            <p:stCondLst>
                              <p:cond delay="5000"/>
                            </p:stCondLst>
                            <p:childTnLst>
                              <p:par>
                                <p:cTn id="61" presetID="22" presetClass="entr" presetSubtype="4" fill="hold" grpId="0" nodeType="afterEffect">
                                  <p:stCondLst>
                                    <p:cond delay="0"/>
                                  </p:stCondLst>
                                  <p:childTnLst>
                                    <p:set>
                                      <p:cBhvr>
                                        <p:cTn id="62" dur="1" fill="hold">
                                          <p:stCondLst>
                                            <p:cond delay="0"/>
                                          </p:stCondLst>
                                        </p:cTn>
                                        <p:tgtEl>
                                          <p:spTgt spid="272"/>
                                        </p:tgtEl>
                                        <p:attrNameLst>
                                          <p:attrName>style.visibility</p:attrName>
                                        </p:attrNameLst>
                                      </p:cBhvr>
                                      <p:to>
                                        <p:strVal val="visible"/>
                                      </p:to>
                                    </p:set>
                                    <p:animEffect transition="in" filter="wipe(down)">
                                      <p:cBhvr>
                                        <p:cTn id="63" dur="500"/>
                                        <p:tgtEl>
                                          <p:spTgt spid="272"/>
                                        </p:tgtEl>
                                      </p:cBhvr>
                                    </p:animEffect>
                                  </p:childTnLst>
                                </p:cTn>
                              </p:par>
                            </p:childTnLst>
                          </p:cTn>
                        </p:par>
                        <p:par>
                          <p:cTn id="64" fill="hold">
                            <p:stCondLst>
                              <p:cond delay="5500"/>
                            </p:stCondLst>
                            <p:childTnLst>
                              <p:par>
                                <p:cTn id="65" presetID="22" presetClass="entr" presetSubtype="4" fill="hold" grpId="0" nodeType="afterEffect">
                                  <p:stCondLst>
                                    <p:cond delay="0"/>
                                  </p:stCondLst>
                                  <p:childTnLst>
                                    <p:set>
                                      <p:cBhvr>
                                        <p:cTn id="66" dur="1" fill="hold">
                                          <p:stCondLst>
                                            <p:cond delay="0"/>
                                          </p:stCondLst>
                                        </p:cTn>
                                        <p:tgtEl>
                                          <p:spTgt spid="278"/>
                                        </p:tgtEl>
                                        <p:attrNameLst>
                                          <p:attrName>style.visibility</p:attrName>
                                        </p:attrNameLst>
                                      </p:cBhvr>
                                      <p:to>
                                        <p:strVal val="visible"/>
                                      </p:to>
                                    </p:set>
                                    <p:animEffect transition="in" filter="wipe(down)">
                                      <p:cBhvr>
                                        <p:cTn id="67" dur="500"/>
                                        <p:tgtEl>
                                          <p:spTgt spid="278"/>
                                        </p:tgtEl>
                                      </p:cBhvr>
                                    </p:animEffect>
                                  </p:childTnLst>
                                </p:cTn>
                              </p:par>
                            </p:childTnLst>
                          </p:cTn>
                        </p:par>
                        <p:par>
                          <p:cTn id="68" fill="hold">
                            <p:stCondLst>
                              <p:cond delay="6000"/>
                            </p:stCondLst>
                            <p:childTnLst>
                              <p:par>
                                <p:cTn id="69" presetID="31" presetClass="entr" presetSubtype="0" fill="hold" grpId="0" nodeType="afterEffect">
                                  <p:stCondLst>
                                    <p:cond delay="0"/>
                                  </p:stCondLst>
                                  <p:childTnLst>
                                    <p:set>
                                      <p:cBhvr>
                                        <p:cTn id="70" dur="1" fill="hold">
                                          <p:stCondLst>
                                            <p:cond delay="0"/>
                                          </p:stCondLst>
                                        </p:cTn>
                                        <p:tgtEl>
                                          <p:spTgt spid="261"/>
                                        </p:tgtEl>
                                        <p:attrNameLst>
                                          <p:attrName>style.visibility</p:attrName>
                                        </p:attrNameLst>
                                      </p:cBhvr>
                                      <p:to>
                                        <p:strVal val="visible"/>
                                      </p:to>
                                    </p:set>
                                    <p:anim calcmode="lin" valueType="num">
                                      <p:cBhvr>
                                        <p:cTn id="71" dur="1000" fill="hold"/>
                                        <p:tgtEl>
                                          <p:spTgt spid="261"/>
                                        </p:tgtEl>
                                        <p:attrNameLst>
                                          <p:attrName>ppt_w</p:attrName>
                                        </p:attrNameLst>
                                      </p:cBhvr>
                                      <p:tavLst>
                                        <p:tav tm="0">
                                          <p:val>
                                            <p:fltVal val="0"/>
                                          </p:val>
                                        </p:tav>
                                        <p:tav tm="100000">
                                          <p:val>
                                            <p:strVal val="#ppt_w"/>
                                          </p:val>
                                        </p:tav>
                                      </p:tavLst>
                                    </p:anim>
                                    <p:anim calcmode="lin" valueType="num">
                                      <p:cBhvr>
                                        <p:cTn id="72" dur="1000" fill="hold"/>
                                        <p:tgtEl>
                                          <p:spTgt spid="261"/>
                                        </p:tgtEl>
                                        <p:attrNameLst>
                                          <p:attrName>ppt_h</p:attrName>
                                        </p:attrNameLst>
                                      </p:cBhvr>
                                      <p:tavLst>
                                        <p:tav tm="0">
                                          <p:val>
                                            <p:fltVal val="0"/>
                                          </p:val>
                                        </p:tav>
                                        <p:tav tm="100000">
                                          <p:val>
                                            <p:strVal val="#ppt_h"/>
                                          </p:val>
                                        </p:tav>
                                      </p:tavLst>
                                    </p:anim>
                                    <p:anim calcmode="lin" valueType="num">
                                      <p:cBhvr>
                                        <p:cTn id="73" dur="1000" fill="hold"/>
                                        <p:tgtEl>
                                          <p:spTgt spid="261"/>
                                        </p:tgtEl>
                                        <p:attrNameLst>
                                          <p:attrName>style.rotation</p:attrName>
                                        </p:attrNameLst>
                                      </p:cBhvr>
                                      <p:tavLst>
                                        <p:tav tm="0">
                                          <p:val>
                                            <p:fltVal val="90"/>
                                          </p:val>
                                        </p:tav>
                                        <p:tav tm="100000">
                                          <p:val>
                                            <p:fltVal val="0"/>
                                          </p:val>
                                        </p:tav>
                                      </p:tavLst>
                                    </p:anim>
                                    <p:animEffect transition="in" filter="fade">
                                      <p:cBhvr>
                                        <p:cTn id="74" dur="1000"/>
                                        <p:tgtEl>
                                          <p:spTgt spid="261"/>
                                        </p:tgtEl>
                                      </p:cBhvr>
                                    </p:animEffect>
                                  </p:childTnLst>
                                </p:cTn>
                              </p:par>
                            </p:childTnLst>
                          </p:cTn>
                        </p:par>
                        <p:par>
                          <p:cTn id="75" fill="hold">
                            <p:stCondLst>
                              <p:cond delay="7000"/>
                            </p:stCondLst>
                            <p:childTnLst>
                              <p:par>
                                <p:cTn id="76" presetID="31" presetClass="entr" presetSubtype="0" fill="hold" grpId="0" nodeType="afterEffect">
                                  <p:stCondLst>
                                    <p:cond delay="0"/>
                                  </p:stCondLst>
                                  <p:childTnLst>
                                    <p:set>
                                      <p:cBhvr>
                                        <p:cTn id="77" dur="1" fill="hold">
                                          <p:stCondLst>
                                            <p:cond delay="0"/>
                                          </p:stCondLst>
                                        </p:cTn>
                                        <p:tgtEl>
                                          <p:spTgt spid="269"/>
                                        </p:tgtEl>
                                        <p:attrNameLst>
                                          <p:attrName>style.visibility</p:attrName>
                                        </p:attrNameLst>
                                      </p:cBhvr>
                                      <p:to>
                                        <p:strVal val="visible"/>
                                      </p:to>
                                    </p:set>
                                    <p:anim calcmode="lin" valueType="num">
                                      <p:cBhvr>
                                        <p:cTn id="78" dur="1000" fill="hold"/>
                                        <p:tgtEl>
                                          <p:spTgt spid="269"/>
                                        </p:tgtEl>
                                        <p:attrNameLst>
                                          <p:attrName>ppt_w</p:attrName>
                                        </p:attrNameLst>
                                      </p:cBhvr>
                                      <p:tavLst>
                                        <p:tav tm="0">
                                          <p:val>
                                            <p:fltVal val="0"/>
                                          </p:val>
                                        </p:tav>
                                        <p:tav tm="100000">
                                          <p:val>
                                            <p:strVal val="#ppt_w"/>
                                          </p:val>
                                        </p:tav>
                                      </p:tavLst>
                                    </p:anim>
                                    <p:anim calcmode="lin" valueType="num">
                                      <p:cBhvr>
                                        <p:cTn id="79" dur="1000" fill="hold"/>
                                        <p:tgtEl>
                                          <p:spTgt spid="269"/>
                                        </p:tgtEl>
                                        <p:attrNameLst>
                                          <p:attrName>ppt_h</p:attrName>
                                        </p:attrNameLst>
                                      </p:cBhvr>
                                      <p:tavLst>
                                        <p:tav tm="0">
                                          <p:val>
                                            <p:fltVal val="0"/>
                                          </p:val>
                                        </p:tav>
                                        <p:tav tm="100000">
                                          <p:val>
                                            <p:strVal val="#ppt_h"/>
                                          </p:val>
                                        </p:tav>
                                      </p:tavLst>
                                    </p:anim>
                                    <p:anim calcmode="lin" valueType="num">
                                      <p:cBhvr>
                                        <p:cTn id="80" dur="1000" fill="hold"/>
                                        <p:tgtEl>
                                          <p:spTgt spid="269"/>
                                        </p:tgtEl>
                                        <p:attrNameLst>
                                          <p:attrName>style.rotation</p:attrName>
                                        </p:attrNameLst>
                                      </p:cBhvr>
                                      <p:tavLst>
                                        <p:tav tm="0">
                                          <p:val>
                                            <p:fltVal val="90"/>
                                          </p:val>
                                        </p:tav>
                                        <p:tav tm="100000">
                                          <p:val>
                                            <p:fltVal val="0"/>
                                          </p:val>
                                        </p:tav>
                                      </p:tavLst>
                                    </p:anim>
                                    <p:animEffect transition="in" filter="fade">
                                      <p:cBhvr>
                                        <p:cTn id="81" dur="1000"/>
                                        <p:tgtEl>
                                          <p:spTgt spid="269"/>
                                        </p:tgtEl>
                                      </p:cBhvr>
                                    </p:animEffect>
                                  </p:childTnLst>
                                </p:cTn>
                              </p:par>
                            </p:childTnLst>
                          </p:cTn>
                        </p:par>
                        <p:par>
                          <p:cTn id="82" fill="hold">
                            <p:stCondLst>
                              <p:cond delay="8000"/>
                            </p:stCondLst>
                            <p:childTnLst>
                              <p:par>
                                <p:cTn id="83" presetID="31" presetClass="entr" presetSubtype="0" fill="hold" grpId="0" nodeType="afterEffect">
                                  <p:stCondLst>
                                    <p:cond delay="0"/>
                                  </p:stCondLst>
                                  <p:childTnLst>
                                    <p:set>
                                      <p:cBhvr>
                                        <p:cTn id="84" dur="1" fill="hold">
                                          <p:stCondLst>
                                            <p:cond delay="0"/>
                                          </p:stCondLst>
                                        </p:cTn>
                                        <p:tgtEl>
                                          <p:spTgt spid="275"/>
                                        </p:tgtEl>
                                        <p:attrNameLst>
                                          <p:attrName>style.visibility</p:attrName>
                                        </p:attrNameLst>
                                      </p:cBhvr>
                                      <p:to>
                                        <p:strVal val="visible"/>
                                      </p:to>
                                    </p:set>
                                    <p:anim calcmode="lin" valueType="num">
                                      <p:cBhvr>
                                        <p:cTn id="85" dur="1000" fill="hold"/>
                                        <p:tgtEl>
                                          <p:spTgt spid="275"/>
                                        </p:tgtEl>
                                        <p:attrNameLst>
                                          <p:attrName>ppt_w</p:attrName>
                                        </p:attrNameLst>
                                      </p:cBhvr>
                                      <p:tavLst>
                                        <p:tav tm="0">
                                          <p:val>
                                            <p:fltVal val="0"/>
                                          </p:val>
                                        </p:tav>
                                        <p:tav tm="100000">
                                          <p:val>
                                            <p:strVal val="#ppt_w"/>
                                          </p:val>
                                        </p:tav>
                                      </p:tavLst>
                                    </p:anim>
                                    <p:anim calcmode="lin" valueType="num">
                                      <p:cBhvr>
                                        <p:cTn id="86" dur="1000" fill="hold"/>
                                        <p:tgtEl>
                                          <p:spTgt spid="275"/>
                                        </p:tgtEl>
                                        <p:attrNameLst>
                                          <p:attrName>ppt_h</p:attrName>
                                        </p:attrNameLst>
                                      </p:cBhvr>
                                      <p:tavLst>
                                        <p:tav tm="0">
                                          <p:val>
                                            <p:fltVal val="0"/>
                                          </p:val>
                                        </p:tav>
                                        <p:tav tm="100000">
                                          <p:val>
                                            <p:strVal val="#ppt_h"/>
                                          </p:val>
                                        </p:tav>
                                      </p:tavLst>
                                    </p:anim>
                                    <p:anim calcmode="lin" valueType="num">
                                      <p:cBhvr>
                                        <p:cTn id="87" dur="1000" fill="hold"/>
                                        <p:tgtEl>
                                          <p:spTgt spid="275"/>
                                        </p:tgtEl>
                                        <p:attrNameLst>
                                          <p:attrName>style.rotation</p:attrName>
                                        </p:attrNameLst>
                                      </p:cBhvr>
                                      <p:tavLst>
                                        <p:tav tm="0">
                                          <p:val>
                                            <p:fltVal val="90"/>
                                          </p:val>
                                        </p:tav>
                                        <p:tav tm="100000">
                                          <p:val>
                                            <p:fltVal val="0"/>
                                          </p:val>
                                        </p:tav>
                                      </p:tavLst>
                                    </p:anim>
                                    <p:animEffect transition="in" filter="fade">
                                      <p:cBhvr>
                                        <p:cTn id="88" dur="1000"/>
                                        <p:tgtEl>
                                          <p:spTgt spid="275"/>
                                        </p:tgtEl>
                                      </p:cBhvr>
                                    </p:animEffect>
                                  </p:childTnLst>
                                </p:cTn>
                              </p:par>
                            </p:childTnLst>
                          </p:cTn>
                        </p:par>
                        <p:par>
                          <p:cTn id="89" fill="hold">
                            <p:stCondLst>
                              <p:cond delay="9000"/>
                            </p:stCondLst>
                            <p:childTnLst>
                              <p:par>
                                <p:cTn id="90" presetID="31" presetClass="entr" presetSubtype="0" fill="hold" grpId="0" nodeType="afterEffect">
                                  <p:stCondLst>
                                    <p:cond delay="0"/>
                                  </p:stCondLst>
                                  <p:childTnLst>
                                    <p:set>
                                      <p:cBhvr>
                                        <p:cTn id="91" dur="1" fill="hold">
                                          <p:stCondLst>
                                            <p:cond delay="0"/>
                                          </p:stCondLst>
                                        </p:cTn>
                                        <p:tgtEl>
                                          <p:spTgt spid="281"/>
                                        </p:tgtEl>
                                        <p:attrNameLst>
                                          <p:attrName>style.visibility</p:attrName>
                                        </p:attrNameLst>
                                      </p:cBhvr>
                                      <p:to>
                                        <p:strVal val="visible"/>
                                      </p:to>
                                    </p:set>
                                    <p:anim calcmode="lin" valueType="num">
                                      <p:cBhvr>
                                        <p:cTn id="92" dur="1000" fill="hold"/>
                                        <p:tgtEl>
                                          <p:spTgt spid="281"/>
                                        </p:tgtEl>
                                        <p:attrNameLst>
                                          <p:attrName>ppt_w</p:attrName>
                                        </p:attrNameLst>
                                      </p:cBhvr>
                                      <p:tavLst>
                                        <p:tav tm="0">
                                          <p:val>
                                            <p:fltVal val="0"/>
                                          </p:val>
                                        </p:tav>
                                        <p:tav tm="100000">
                                          <p:val>
                                            <p:strVal val="#ppt_w"/>
                                          </p:val>
                                        </p:tav>
                                      </p:tavLst>
                                    </p:anim>
                                    <p:anim calcmode="lin" valueType="num">
                                      <p:cBhvr>
                                        <p:cTn id="93" dur="1000" fill="hold"/>
                                        <p:tgtEl>
                                          <p:spTgt spid="281"/>
                                        </p:tgtEl>
                                        <p:attrNameLst>
                                          <p:attrName>ppt_h</p:attrName>
                                        </p:attrNameLst>
                                      </p:cBhvr>
                                      <p:tavLst>
                                        <p:tav tm="0">
                                          <p:val>
                                            <p:fltVal val="0"/>
                                          </p:val>
                                        </p:tav>
                                        <p:tav tm="100000">
                                          <p:val>
                                            <p:strVal val="#ppt_h"/>
                                          </p:val>
                                        </p:tav>
                                      </p:tavLst>
                                    </p:anim>
                                    <p:anim calcmode="lin" valueType="num">
                                      <p:cBhvr>
                                        <p:cTn id="94" dur="1000" fill="hold"/>
                                        <p:tgtEl>
                                          <p:spTgt spid="281"/>
                                        </p:tgtEl>
                                        <p:attrNameLst>
                                          <p:attrName>style.rotation</p:attrName>
                                        </p:attrNameLst>
                                      </p:cBhvr>
                                      <p:tavLst>
                                        <p:tav tm="0">
                                          <p:val>
                                            <p:fltVal val="90"/>
                                          </p:val>
                                        </p:tav>
                                        <p:tav tm="100000">
                                          <p:val>
                                            <p:fltVal val="0"/>
                                          </p:val>
                                        </p:tav>
                                      </p:tavLst>
                                    </p:anim>
                                    <p:animEffect transition="in" filter="fade">
                                      <p:cBhvr>
                                        <p:cTn id="95" dur="1000"/>
                                        <p:tgtEl>
                                          <p:spTgt spid="281"/>
                                        </p:tgtEl>
                                      </p:cBhvr>
                                    </p:animEffect>
                                  </p:childTnLst>
                                </p:cTn>
                              </p:par>
                            </p:childTnLst>
                          </p:cTn>
                        </p:par>
                        <p:par>
                          <p:cTn id="96" fill="hold">
                            <p:stCondLst>
                              <p:cond delay="10000"/>
                            </p:stCondLst>
                            <p:childTnLst>
                              <p:par>
                                <p:cTn id="97" presetID="16" presetClass="entr" presetSubtype="21" fill="hold" grpId="0" nodeType="afterEffect">
                                  <p:stCondLst>
                                    <p:cond delay="0"/>
                                  </p:stCondLst>
                                  <p:childTnLst>
                                    <p:set>
                                      <p:cBhvr>
                                        <p:cTn id="98" dur="1" fill="hold">
                                          <p:stCondLst>
                                            <p:cond delay="0"/>
                                          </p:stCondLst>
                                        </p:cTn>
                                        <p:tgtEl>
                                          <p:spTgt spid="282"/>
                                        </p:tgtEl>
                                        <p:attrNameLst>
                                          <p:attrName>style.visibility</p:attrName>
                                        </p:attrNameLst>
                                      </p:cBhvr>
                                      <p:to>
                                        <p:strVal val="visible"/>
                                      </p:to>
                                    </p:set>
                                    <p:animEffect transition="in" filter="barn(inVertical)">
                                      <p:cBhvr>
                                        <p:cTn id="99" dur="500"/>
                                        <p:tgtEl>
                                          <p:spTgt spid="282"/>
                                        </p:tgtEl>
                                      </p:cBhvr>
                                    </p:animEffect>
                                  </p:childTnLst>
                                </p:cTn>
                              </p:par>
                            </p:childTnLst>
                          </p:cTn>
                        </p:par>
                        <p:par>
                          <p:cTn id="100" fill="hold">
                            <p:stCondLst>
                              <p:cond delay="10500"/>
                            </p:stCondLst>
                            <p:childTnLst>
                              <p:par>
                                <p:cTn id="101" presetID="16" presetClass="entr" presetSubtype="21" fill="hold"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barn(inVertical)">
                                      <p:cBhvr>
                                        <p:cTn id="103" dur="500"/>
                                        <p:tgtEl>
                                          <p:spTgt spid="19"/>
                                        </p:tgtEl>
                                      </p:cBhvr>
                                    </p:animEffect>
                                  </p:childTnLst>
                                </p:cTn>
                              </p:par>
                            </p:childTnLst>
                          </p:cTn>
                        </p:par>
                        <p:par>
                          <p:cTn id="104" fill="hold">
                            <p:stCondLst>
                              <p:cond delay="11000"/>
                            </p:stCondLst>
                            <p:childTnLst>
                              <p:par>
                                <p:cTn id="105" presetID="16" presetClass="entr" presetSubtype="21" fill="hold" grpId="0" nodeType="afterEffect">
                                  <p:stCondLst>
                                    <p:cond delay="0"/>
                                  </p:stCondLst>
                                  <p:childTnLst>
                                    <p:set>
                                      <p:cBhvr>
                                        <p:cTn id="106" dur="1" fill="hold">
                                          <p:stCondLst>
                                            <p:cond delay="0"/>
                                          </p:stCondLst>
                                        </p:cTn>
                                        <p:tgtEl>
                                          <p:spTgt spid="283"/>
                                        </p:tgtEl>
                                        <p:attrNameLst>
                                          <p:attrName>style.visibility</p:attrName>
                                        </p:attrNameLst>
                                      </p:cBhvr>
                                      <p:to>
                                        <p:strVal val="visible"/>
                                      </p:to>
                                    </p:set>
                                    <p:animEffect transition="in" filter="barn(inVertical)">
                                      <p:cBhvr>
                                        <p:cTn id="107" dur="500"/>
                                        <p:tgtEl>
                                          <p:spTgt spid="283"/>
                                        </p:tgtEl>
                                      </p:cBhvr>
                                    </p:animEffect>
                                  </p:childTnLst>
                                </p:cTn>
                              </p:par>
                            </p:childTnLst>
                          </p:cTn>
                        </p:par>
                        <p:par>
                          <p:cTn id="108" fill="hold">
                            <p:stCondLst>
                              <p:cond delay="11500"/>
                            </p:stCondLst>
                            <p:childTnLst>
                              <p:par>
                                <p:cTn id="109" presetID="16" presetClass="entr" presetSubtype="21" fill="hold" grpId="0" nodeType="afterEffect">
                                  <p:stCondLst>
                                    <p:cond delay="0"/>
                                  </p:stCondLst>
                                  <p:childTnLst>
                                    <p:set>
                                      <p:cBhvr>
                                        <p:cTn id="110" dur="1" fill="hold">
                                          <p:stCondLst>
                                            <p:cond delay="0"/>
                                          </p:stCondLst>
                                        </p:cTn>
                                        <p:tgtEl>
                                          <p:spTgt spid="284"/>
                                        </p:tgtEl>
                                        <p:attrNameLst>
                                          <p:attrName>style.visibility</p:attrName>
                                        </p:attrNameLst>
                                      </p:cBhvr>
                                      <p:to>
                                        <p:strVal val="visible"/>
                                      </p:to>
                                    </p:set>
                                    <p:animEffect transition="in" filter="barn(inVertical)">
                                      <p:cBhvr>
                                        <p:cTn id="111" dur="500"/>
                                        <p:tgtEl>
                                          <p:spTgt spid="284"/>
                                        </p:tgtEl>
                                      </p:cBhvr>
                                    </p:animEffect>
                                  </p:childTnLst>
                                </p:cTn>
                              </p:par>
                            </p:childTnLst>
                          </p:cTn>
                        </p:par>
                        <p:par>
                          <p:cTn id="112" fill="hold">
                            <p:stCondLst>
                              <p:cond delay="12000"/>
                            </p:stCondLst>
                            <p:childTnLst>
                              <p:par>
                                <p:cTn id="113" presetID="16" presetClass="entr" presetSubtype="21" fill="hold" nodeType="afterEffect">
                                  <p:stCondLst>
                                    <p:cond delay="0"/>
                                  </p:stCondLst>
                                  <p:childTnLst>
                                    <p:set>
                                      <p:cBhvr>
                                        <p:cTn id="114" dur="1" fill="hold">
                                          <p:stCondLst>
                                            <p:cond delay="0"/>
                                          </p:stCondLst>
                                        </p:cTn>
                                        <p:tgtEl>
                                          <p:spTgt spid="286"/>
                                        </p:tgtEl>
                                        <p:attrNameLst>
                                          <p:attrName>style.visibility</p:attrName>
                                        </p:attrNameLst>
                                      </p:cBhvr>
                                      <p:to>
                                        <p:strVal val="visible"/>
                                      </p:to>
                                    </p:set>
                                    <p:animEffect transition="in" filter="barn(inVertical)">
                                      <p:cBhvr>
                                        <p:cTn id="115" dur="500"/>
                                        <p:tgtEl>
                                          <p:spTgt spid="286"/>
                                        </p:tgtEl>
                                      </p:cBhvr>
                                    </p:animEffect>
                                  </p:childTnLst>
                                </p:cTn>
                              </p:par>
                            </p:childTnLst>
                          </p:cTn>
                        </p:par>
                        <p:par>
                          <p:cTn id="116" fill="hold">
                            <p:stCondLst>
                              <p:cond delay="12500"/>
                            </p:stCondLst>
                            <p:childTnLst>
                              <p:par>
                                <p:cTn id="117" presetID="16" presetClass="entr" presetSubtype="21" fill="hold" grpId="0" nodeType="afterEffect">
                                  <p:stCondLst>
                                    <p:cond delay="0"/>
                                  </p:stCondLst>
                                  <p:childTnLst>
                                    <p:set>
                                      <p:cBhvr>
                                        <p:cTn id="118" dur="1" fill="hold">
                                          <p:stCondLst>
                                            <p:cond delay="0"/>
                                          </p:stCondLst>
                                        </p:cTn>
                                        <p:tgtEl>
                                          <p:spTgt spid="285"/>
                                        </p:tgtEl>
                                        <p:attrNameLst>
                                          <p:attrName>style.visibility</p:attrName>
                                        </p:attrNameLst>
                                      </p:cBhvr>
                                      <p:to>
                                        <p:strVal val="visible"/>
                                      </p:to>
                                    </p:set>
                                    <p:animEffect transition="in" filter="barn(inVertical)">
                                      <p:cBhvr>
                                        <p:cTn id="119" dur="500"/>
                                        <p:tgtEl>
                                          <p:spTgt spid="285"/>
                                        </p:tgtEl>
                                      </p:cBhvr>
                                    </p:animEffect>
                                  </p:childTnLst>
                                </p:cTn>
                              </p:par>
                            </p:childTnLst>
                          </p:cTn>
                        </p:par>
                        <p:par>
                          <p:cTn id="120" fill="hold">
                            <p:stCondLst>
                              <p:cond delay="13000"/>
                            </p:stCondLst>
                            <p:childTnLst>
                              <p:par>
                                <p:cTn id="121" presetID="16" presetClass="entr" presetSubtype="21" fill="hold" grpId="0" nodeType="afterEffect">
                                  <p:stCondLst>
                                    <p:cond delay="0"/>
                                  </p:stCondLst>
                                  <p:childTnLst>
                                    <p:set>
                                      <p:cBhvr>
                                        <p:cTn id="122" dur="1" fill="hold">
                                          <p:stCondLst>
                                            <p:cond delay="0"/>
                                          </p:stCondLst>
                                        </p:cTn>
                                        <p:tgtEl>
                                          <p:spTgt spid="287"/>
                                        </p:tgtEl>
                                        <p:attrNameLst>
                                          <p:attrName>style.visibility</p:attrName>
                                        </p:attrNameLst>
                                      </p:cBhvr>
                                      <p:to>
                                        <p:strVal val="visible"/>
                                      </p:to>
                                    </p:set>
                                    <p:animEffect transition="in" filter="barn(inVertical)">
                                      <p:cBhvr>
                                        <p:cTn id="123" dur="500"/>
                                        <p:tgtEl>
                                          <p:spTgt spid="287"/>
                                        </p:tgtEl>
                                      </p:cBhvr>
                                    </p:animEffect>
                                  </p:childTnLst>
                                </p:cTn>
                              </p:par>
                            </p:childTnLst>
                          </p:cTn>
                        </p:par>
                        <p:par>
                          <p:cTn id="124" fill="hold">
                            <p:stCondLst>
                              <p:cond delay="13500"/>
                            </p:stCondLst>
                            <p:childTnLst>
                              <p:par>
                                <p:cTn id="125" presetID="16" presetClass="entr" presetSubtype="21" fill="hold" nodeType="afterEffect">
                                  <p:stCondLst>
                                    <p:cond delay="0"/>
                                  </p:stCondLst>
                                  <p:childTnLst>
                                    <p:set>
                                      <p:cBhvr>
                                        <p:cTn id="126" dur="1" fill="hold">
                                          <p:stCondLst>
                                            <p:cond delay="0"/>
                                          </p:stCondLst>
                                        </p:cTn>
                                        <p:tgtEl>
                                          <p:spTgt spid="289"/>
                                        </p:tgtEl>
                                        <p:attrNameLst>
                                          <p:attrName>style.visibility</p:attrName>
                                        </p:attrNameLst>
                                      </p:cBhvr>
                                      <p:to>
                                        <p:strVal val="visible"/>
                                      </p:to>
                                    </p:set>
                                    <p:animEffect transition="in" filter="barn(inVertical)">
                                      <p:cBhvr>
                                        <p:cTn id="127" dur="500"/>
                                        <p:tgtEl>
                                          <p:spTgt spid="289"/>
                                        </p:tgtEl>
                                      </p:cBhvr>
                                    </p:animEffect>
                                  </p:childTnLst>
                                </p:cTn>
                              </p:par>
                            </p:childTnLst>
                          </p:cTn>
                        </p:par>
                        <p:par>
                          <p:cTn id="128" fill="hold">
                            <p:stCondLst>
                              <p:cond delay="14000"/>
                            </p:stCondLst>
                            <p:childTnLst>
                              <p:par>
                                <p:cTn id="129" presetID="16" presetClass="entr" presetSubtype="21" fill="hold" grpId="0" nodeType="afterEffect">
                                  <p:stCondLst>
                                    <p:cond delay="0"/>
                                  </p:stCondLst>
                                  <p:childTnLst>
                                    <p:set>
                                      <p:cBhvr>
                                        <p:cTn id="130" dur="1" fill="hold">
                                          <p:stCondLst>
                                            <p:cond delay="0"/>
                                          </p:stCondLst>
                                        </p:cTn>
                                        <p:tgtEl>
                                          <p:spTgt spid="288"/>
                                        </p:tgtEl>
                                        <p:attrNameLst>
                                          <p:attrName>style.visibility</p:attrName>
                                        </p:attrNameLst>
                                      </p:cBhvr>
                                      <p:to>
                                        <p:strVal val="visible"/>
                                      </p:to>
                                    </p:set>
                                    <p:animEffect transition="in" filter="barn(inVertical)">
                                      <p:cBhvr>
                                        <p:cTn id="131" dur="500"/>
                                        <p:tgtEl>
                                          <p:spTgt spid="288"/>
                                        </p:tgtEl>
                                      </p:cBhvr>
                                    </p:animEffect>
                                  </p:childTnLst>
                                </p:cTn>
                              </p:par>
                            </p:childTnLst>
                          </p:cTn>
                        </p:par>
                        <p:par>
                          <p:cTn id="132" fill="hold">
                            <p:stCondLst>
                              <p:cond delay="14500"/>
                            </p:stCondLst>
                            <p:childTnLst>
                              <p:par>
                                <p:cTn id="133" presetID="16" presetClass="entr" presetSubtype="21" fill="hold" grpId="0" nodeType="afterEffect">
                                  <p:stCondLst>
                                    <p:cond delay="0"/>
                                  </p:stCondLst>
                                  <p:childTnLst>
                                    <p:set>
                                      <p:cBhvr>
                                        <p:cTn id="134" dur="1" fill="hold">
                                          <p:stCondLst>
                                            <p:cond delay="0"/>
                                          </p:stCondLst>
                                        </p:cTn>
                                        <p:tgtEl>
                                          <p:spTgt spid="290"/>
                                        </p:tgtEl>
                                        <p:attrNameLst>
                                          <p:attrName>style.visibility</p:attrName>
                                        </p:attrNameLst>
                                      </p:cBhvr>
                                      <p:to>
                                        <p:strVal val="visible"/>
                                      </p:to>
                                    </p:set>
                                    <p:animEffect transition="in" filter="barn(inVertical)">
                                      <p:cBhvr>
                                        <p:cTn id="135" dur="500"/>
                                        <p:tgtEl>
                                          <p:spTgt spid="290"/>
                                        </p:tgtEl>
                                      </p:cBhvr>
                                    </p:animEffect>
                                  </p:childTnLst>
                                </p:cTn>
                              </p:par>
                            </p:childTnLst>
                          </p:cTn>
                        </p:par>
                        <p:par>
                          <p:cTn id="136" fill="hold">
                            <p:stCondLst>
                              <p:cond delay="15000"/>
                            </p:stCondLst>
                            <p:childTnLst>
                              <p:par>
                                <p:cTn id="137" presetID="16" presetClass="entr" presetSubtype="21" fill="hold" nodeType="afterEffect">
                                  <p:stCondLst>
                                    <p:cond delay="0"/>
                                  </p:stCondLst>
                                  <p:childTnLst>
                                    <p:set>
                                      <p:cBhvr>
                                        <p:cTn id="138" dur="1" fill="hold">
                                          <p:stCondLst>
                                            <p:cond delay="0"/>
                                          </p:stCondLst>
                                        </p:cTn>
                                        <p:tgtEl>
                                          <p:spTgt spid="292"/>
                                        </p:tgtEl>
                                        <p:attrNameLst>
                                          <p:attrName>style.visibility</p:attrName>
                                        </p:attrNameLst>
                                      </p:cBhvr>
                                      <p:to>
                                        <p:strVal val="visible"/>
                                      </p:to>
                                    </p:set>
                                    <p:animEffect transition="in" filter="barn(inVertical)">
                                      <p:cBhvr>
                                        <p:cTn id="139" dur="500"/>
                                        <p:tgtEl>
                                          <p:spTgt spid="292"/>
                                        </p:tgtEl>
                                      </p:cBhvr>
                                    </p:animEffect>
                                  </p:childTnLst>
                                </p:cTn>
                              </p:par>
                            </p:childTnLst>
                          </p:cTn>
                        </p:par>
                        <p:par>
                          <p:cTn id="140" fill="hold">
                            <p:stCondLst>
                              <p:cond delay="15500"/>
                            </p:stCondLst>
                            <p:childTnLst>
                              <p:par>
                                <p:cTn id="141" presetID="16" presetClass="entr" presetSubtype="21" fill="hold" grpId="0" nodeType="afterEffect">
                                  <p:stCondLst>
                                    <p:cond delay="0"/>
                                  </p:stCondLst>
                                  <p:childTnLst>
                                    <p:set>
                                      <p:cBhvr>
                                        <p:cTn id="142" dur="1" fill="hold">
                                          <p:stCondLst>
                                            <p:cond delay="0"/>
                                          </p:stCondLst>
                                        </p:cTn>
                                        <p:tgtEl>
                                          <p:spTgt spid="291"/>
                                        </p:tgtEl>
                                        <p:attrNameLst>
                                          <p:attrName>style.visibility</p:attrName>
                                        </p:attrNameLst>
                                      </p:cBhvr>
                                      <p:to>
                                        <p:strVal val="visible"/>
                                      </p:to>
                                    </p:set>
                                    <p:animEffect transition="in" filter="barn(inVertical)">
                                      <p:cBhvr>
                                        <p:cTn id="143" dur="5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bldLvl="0" animBg="1"/>
      <p:bldP spid="263" grpId="0" bldLvl="0" animBg="1"/>
      <p:bldP spid="259" grpId="0" bldLvl="0" animBg="1"/>
      <p:bldP spid="261" grpId="0"/>
      <p:bldP spid="265" grpId="0" bldLvl="0" animBg="1"/>
      <p:bldP spid="266" grpId="0" bldLvl="0" animBg="1"/>
      <p:bldP spid="267" grpId="0" bldLvl="0" animBg="1"/>
      <p:bldP spid="269" grpId="0"/>
      <p:bldP spid="271" grpId="0" bldLvl="0" animBg="1"/>
      <p:bldP spid="272" grpId="0" bldLvl="0" animBg="1"/>
      <p:bldP spid="273" grpId="0" bldLvl="0" animBg="1"/>
      <p:bldP spid="275" grpId="0"/>
      <p:bldP spid="277" grpId="0" bldLvl="0" animBg="1"/>
      <p:bldP spid="278" grpId="0" bldLvl="0" animBg="1"/>
      <p:bldP spid="279" grpId="0" bldLvl="0" animBg="1"/>
      <p:bldP spid="281" grpId="0"/>
      <p:bldP spid="282" grpId="0"/>
      <p:bldP spid="283" grpId="0"/>
      <p:bldP spid="284" grpId="0"/>
      <p:bldP spid="285" grpId="0"/>
      <p:bldP spid="287" grpId="0"/>
      <p:bldP spid="288" grpId="0"/>
      <p:bldP spid="290" grpId="0"/>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A0000"/>
              </a:solidFill>
            </a:endParaRPr>
          </a:p>
        </p:txBody>
      </p:sp>
      <p:sp>
        <p:nvSpPr>
          <p:cNvPr id="4107" name="Text Box 11"/>
          <p:cNvSpPr txBox="1"/>
          <p:nvPr/>
        </p:nvSpPr>
        <p:spPr>
          <a:xfrm>
            <a:off x="107950" y="6245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sp>
        <p:nvSpPr>
          <p:cNvPr id="41" name="Text Box 11"/>
          <p:cNvSpPr txBox="1"/>
          <p:nvPr/>
        </p:nvSpPr>
        <p:spPr>
          <a:xfrm>
            <a:off x="234950" y="6372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pic>
        <p:nvPicPr>
          <p:cNvPr id="37" name="Picture 3" descr="C:\Users\Administrator\Desktop\78763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8133" y="765879"/>
            <a:ext cx="3875232" cy="545664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38" name="组合 37"/>
          <p:cNvGrpSpPr/>
          <p:nvPr/>
        </p:nvGrpSpPr>
        <p:grpSpPr>
          <a:xfrm>
            <a:off x="5326076" y="5043249"/>
            <a:ext cx="1019344" cy="1019575"/>
            <a:chOff x="3832873" y="2297208"/>
            <a:chExt cx="1516550" cy="1516550"/>
          </a:xfrm>
        </p:grpSpPr>
        <p:grpSp>
          <p:nvGrpSpPr>
            <p:cNvPr id="39" name="组合 38"/>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rgbClr val="5A0000"/>
                  </a:solidFill>
                  <a:latin typeface="Arial" panose="020B0604020202020204" pitchFamily="34" charset="0"/>
                  <a:ea typeface="微软雅黑" panose="020B0503020204020204" charset="-122"/>
                </a:endParaRPr>
              </a:p>
            </p:txBody>
          </p:sp>
          <p:sp>
            <p:nvSpPr>
              <p:cNvPr id="43" name="椭圆 4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rgbClr val="5A0000"/>
                  </a:solidFill>
                  <a:latin typeface="Arial" panose="020B0604020202020204" pitchFamily="34" charset="0"/>
                  <a:ea typeface="微软雅黑" panose="020B0503020204020204" charset="-122"/>
                </a:endParaRPr>
              </a:p>
            </p:txBody>
          </p:sp>
        </p:grpSp>
        <p:sp>
          <p:nvSpPr>
            <p:cNvPr id="44" name="椭圆 43"/>
            <p:cNvSpPr/>
            <p:nvPr/>
          </p:nvSpPr>
          <p:spPr>
            <a:xfrm>
              <a:off x="3983164" y="2466913"/>
              <a:ext cx="1185736" cy="1185736"/>
            </a:xfrm>
            <a:prstGeom prst="ellipse">
              <a:avLst/>
            </a:prstGeom>
            <a:solidFill>
              <a:srgbClr val="5A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grpSp>
      <p:grpSp>
        <p:nvGrpSpPr>
          <p:cNvPr id="45" name="组合 44"/>
          <p:cNvGrpSpPr/>
          <p:nvPr/>
        </p:nvGrpSpPr>
        <p:grpSpPr>
          <a:xfrm>
            <a:off x="4316528" y="3970232"/>
            <a:ext cx="1019344" cy="1019575"/>
            <a:chOff x="3832873" y="2297208"/>
            <a:chExt cx="1516550" cy="1516550"/>
          </a:xfrm>
        </p:grpSpPr>
        <p:grpSp>
          <p:nvGrpSpPr>
            <p:cNvPr id="46" name="组合 4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rgbClr val="5A0000"/>
                  </a:solidFill>
                  <a:latin typeface="Arial" panose="020B0604020202020204" pitchFamily="34" charset="0"/>
                  <a:ea typeface="微软雅黑" panose="020B0503020204020204" charset="-122"/>
                </a:endParaRPr>
              </a:p>
            </p:txBody>
          </p:sp>
          <p:sp>
            <p:nvSpPr>
              <p:cNvPr id="48" name="椭圆 4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rgbClr val="5A0000"/>
                  </a:solidFill>
                  <a:latin typeface="Arial" panose="020B0604020202020204" pitchFamily="34" charset="0"/>
                  <a:ea typeface="微软雅黑" panose="020B0503020204020204" charset="-122"/>
                </a:endParaRPr>
              </a:p>
            </p:txBody>
          </p:sp>
        </p:grpSp>
        <p:sp>
          <p:nvSpPr>
            <p:cNvPr id="49" name="椭圆 48"/>
            <p:cNvSpPr/>
            <p:nvPr/>
          </p:nvSpPr>
          <p:spPr>
            <a:xfrm>
              <a:off x="3983164" y="2466913"/>
              <a:ext cx="1185736" cy="1185736"/>
            </a:xfrm>
            <a:prstGeom prst="ellipse">
              <a:avLst/>
            </a:prstGeom>
            <a:solidFill>
              <a:srgbClr val="1732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grpSp>
      <p:grpSp>
        <p:nvGrpSpPr>
          <p:cNvPr id="50" name="组合 49"/>
          <p:cNvGrpSpPr/>
          <p:nvPr/>
        </p:nvGrpSpPr>
        <p:grpSpPr>
          <a:xfrm>
            <a:off x="6373720" y="3313764"/>
            <a:ext cx="1019344" cy="1019575"/>
            <a:chOff x="3832873" y="2297208"/>
            <a:chExt cx="1516550" cy="1516550"/>
          </a:xfrm>
        </p:grpSpPr>
        <p:grpSp>
          <p:nvGrpSpPr>
            <p:cNvPr id="51" name="组合 5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rgbClr val="5A0000"/>
                  </a:solidFill>
                  <a:latin typeface="Arial" panose="020B0604020202020204" pitchFamily="34" charset="0"/>
                  <a:ea typeface="微软雅黑" panose="020B0503020204020204" charset="-122"/>
                </a:endParaRPr>
              </a:p>
            </p:txBody>
          </p:sp>
          <p:sp>
            <p:nvSpPr>
              <p:cNvPr id="55" name="椭圆 5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rgbClr val="5A0000"/>
                  </a:solidFill>
                  <a:latin typeface="Arial" panose="020B0604020202020204" pitchFamily="34" charset="0"/>
                  <a:ea typeface="微软雅黑" panose="020B0503020204020204" charset="-122"/>
                </a:endParaRPr>
              </a:p>
            </p:txBody>
          </p:sp>
        </p:grpSp>
        <p:sp>
          <p:nvSpPr>
            <p:cNvPr id="56" name="椭圆 55"/>
            <p:cNvSpPr/>
            <p:nvPr/>
          </p:nvSpPr>
          <p:spPr>
            <a:xfrm>
              <a:off x="3983164" y="2466913"/>
              <a:ext cx="1185736" cy="1185736"/>
            </a:xfrm>
            <a:prstGeom prst="ellipse">
              <a:avLst/>
            </a:prstGeom>
            <a:solidFill>
              <a:srgbClr val="5A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grpSp>
      <p:grpSp>
        <p:nvGrpSpPr>
          <p:cNvPr id="58" name="组合 57"/>
          <p:cNvGrpSpPr/>
          <p:nvPr/>
        </p:nvGrpSpPr>
        <p:grpSpPr>
          <a:xfrm>
            <a:off x="4316528" y="2675021"/>
            <a:ext cx="1019344" cy="1019575"/>
            <a:chOff x="3832873" y="2297208"/>
            <a:chExt cx="1516550" cy="1516550"/>
          </a:xfrm>
        </p:grpSpPr>
        <p:grpSp>
          <p:nvGrpSpPr>
            <p:cNvPr id="59" name="组合 58"/>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rgbClr val="5A0000"/>
                  </a:solidFill>
                  <a:latin typeface="Arial" panose="020B0604020202020204" pitchFamily="34" charset="0"/>
                  <a:ea typeface="微软雅黑" panose="020B0503020204020204" charset="-122"/>
                </a:endParaRPr>
              </a:p>
            </p:txBody>
          </p:sp>
          <p:sp>
            <p:nvSpPr>
              <p:cNvPr id="78" name="椭圆 7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rgbClr val="5A0000"/>
                  </a:solidFill>
                  <a:latin typeface="Arial" panose="020B0604020202020204" pitchFamily="34" charset="0"/>
                  <a:ea typeface="微软雅黑" panose="020B0503020204020204" charset="-122"/>
                </a:endParaRPr>
              </a:p>
            </p:txBody>
          </p:sp>
        </p:grpSp>
        <p:sp>
          <p:nvSpPr>
            <p:cNvPr id="79" name="椭圆 78"/>
            <p:cNvSpPr/>
            <p:nvPr/>
          </p:nvSpPr>
          <p:spPr>
            <a:xfrm>
              <a:off x="3983164" y="2466913"/>
              <a:ext cx="1185736" cy="1185736"/>
            </a:xfrm>
            <a:prstGeom prst="ellipse">
              <a:avLst/>
            </a:prstGeom>
            <a:solidFill>
              <a:srgbClr val="1732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grpSp>
      <p:grpSp>
        <p:nvGrpSpPr>
          <p:cNvPr id="80" name="组合 79"/>
          <p:cNvGrpSpPr/>
          <p:nvPr/>
        </p:nvGrpSpPr>
        <p:grpSpPr>
          <a:xfrm>
            <a:off x="6351495" y="1995060"/>
            <a:ext cx="1019344" cy="1019575"/>
            <a:chOff x="3832873" y="2297208"/>
            <a:chExt cx="1516550" cy="1516550"/>
          </a:xfrm>
        </p:grpSpPr>
        <p:grpSp>
          <p:nvGrpSpPr>
            <p:cNvPr id="81" name="组合 8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rgbClr val="5A0000"/>
                  </a:solidFill>
                  <a:latin typeface="Arial" panose="020B0604020202020204" pitchFamily="34" charset="0"/>
                  <a:ea typeface="微软雅黑" panose="020B0503020204020204" charset="-122"/>
                </a:endParaRPr>
              </a:p>
            </p:txBody>
          </p:sp>
          <p:sp>
            <p:nvSpPr>
              <p:cNvPr id="83" name="椭圆 8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rgbClr val="5A0000"/>
                  </a:solidFill>
                  <a:latin typeface="Arial" panose="020B0604020202020204" pitchFamily="34" charset="0"/>
                  <a:ea typeface="微软雅黑" panose="020B0503020204020204" charset="-122"/>
                </a:endParaRPr>
              </a:p>
            </p:txBody>
          </p:sp>
        </p:grpSp>
        <p:sp>
          <p:nvSpPr>
            <p:cNvPr id="84" name="椭圆 83"/>
            <p:cNvSpPr/>
            <p:nvPr/>
          </p:nvSpPr>
          <p:spPr>
            <a:xfrm>
              <a:off x="3983164" y="2466913"/>
              <a:ext cx="1185736" cy="1185736"/>
            </a:xfrm>
            <a:prstGeom prst="ellipse">
              <a:avLst/>
            </a:prstGeom>
            <a:solidFill>
              <a:srgbClr val="5A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grpSp>
      <p:grpSp>
        <p:nvGrpSpPr>
          <p:cNvPr id="85" name="组合 84"/>
          <p:cNvGrpSpPr/>
          <p:nvPr/>
        </p:nvGrpSpPr>
        <p:grpSpPr>
          <a:xfrm>
            <a:off x="5326076" y="867465"/>
            <a:ext cx="1019344" cy="1019575"/>
            <a:chOff x="3832873" y="2297208"/>
            <a:chExt cx="1516550" cy="1516550"/>
          </a:xfrm>
        </p:grpSpPr>
        <p:grpSp>
          <p:nvGrpSpPr>
            <p:cNvPr id="86" name="组合 8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rgbClr val="5A0000"/>
                  </a:solidFill>
                  <a:latin typeface="Arial" panose="020B0604020202020204" pitchFamily="34" charset="0"/>
                  <a:ea typeface="微软雅黑" panose="020B0503020204020204" charset="-122"/>
                </a:endParaRPr>
              </a:p>
            </p:txBody>
          </p:sp>
          <p:sp>
            <p:nvSpPr>
              <p:cNvPr id="88" name="椭圆 8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rgbClr val="5A0000"/>
                  </a:solidFill>
                  <a:latin typeface="Arial" panose="020B0604020202020204" pitchFamily="34" charset="0"/>
                  <a:ea typeface="微软雅黑" panose="020B0503020204020204" charset="-122"/>
                </a:endParaRPr>
              </a:p>
            </p:txBody>
          </p:sp>
        </p:grpSp>
        <p:sp>
          <p:nvSpPr>
            <p:cNvPr id="89" name="椭圆 88"/>
            <p:cNvSpPr/>
            <p:nvPr/>
          </p:nvSpPr>
          <p:spPr>
            <a:xfrm>
              <a:off x="3983164" y="2466913"/>
              <a:ext cx="1185736" cy="1185736"/>
            </a:xfrm>
            <a:prstGeom prst="ellipse">
              <a:avLst/>
            </a:prstGeom>
            <a:solidFill>
              <a:srgbClr val="1732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grpSp>
      <p:grpSp>
        <p:nvGrpSpPr>
          <p:cNvPr id="90" name="Group 34"/>
          <p:cNvGrpSpPr/>
          <p:nvPr/>
        </p:nvGrpSpPr>
        <p:grpSpPr>
          <a:xfrm>
            <a:off x="5647631" y="1151092"/>
            <a:ext cx="399176" cy="324894"/>
            <a:chOff x="1550139" y="1314466"/>
            <a:chExt cx="509139" cy="414300"/>
          </a:xfrm>
          <a:solidFill>
            <a:schemeClr val="bg1"/>
          </a:solidFill>
        </p:grpSpPr>
        <p:sp>
          <p:nvSpPr>
            <p:cNvPr id="91"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solidFill>
                  <a:srgbClr val="5A0000"/>
                </a:solidFill>
                <a:latin typeface="Arial" panose="020B0604020202020204" pitchFamily="34" charset="0"/>
                <a:ea typeface="微软雅黑" panose="020B0503020204020204" charset="-122"/>
              </a:endParaRPr>
            </a:p>
          </p:txBody>
        </p:sp>
        <p:sp>
          <p:nvSpPr>
            <p:cNvPr id="92"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solidFill>
                  <a:srgbClr val="5A0000"/>
                </a:solidFill>
                <a:latin typeface="Arial" panose="020B0604020202020204" pitchFamily="34" charset="0"/>
                <a:ea typeface="微软雅黑" panose="020B0503020204020204" charset="-122"/>
              </a:endParaRPr>
            </a:p>
          </p:txBody>
        </p:sp>
        <p:sp>
          <p:nvSpPr>
            <p:cNvPr id="93"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solidFill>
                  <a:srgbClr val="5A0000"/>
                </a:solidFill>
                <a:latin typeface="Arial" panose="020B0604020202020204" pitchFamily="34" charset="0"/>
                <a:ea typeface="微软雅黑" panose="020B0503020204020204" charset="-122"/>
              </a:endParaRPr>
            </a:p>
          </p:txBody>
        </p:sp>
      </p:grpSp>
      <p:sp>
        <p:nvSpPr>
          <p:cNvPr id="94" name="矩形 3"/>
          <p:cNvSpPr>
            <a:spLocks noChangeArrowheads="1"/>
          </p:cNvSpPr>
          <p:nvPr/>
        </p:nvSpPr>
        <p:spPr bwMode="auto">
          <a:xfrm>
            <a:off x="7622890" y="653812"/>
            <a:ext cx="162941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14" tIns="45708" rIns="91414" bIns="45708">
            <a:spAutoFit/>
          </a:bodyPr>
          <a:lstStyle/>
          <a:p>
            <a:pPr algn="l">
              <a:defRPr/>
            </a:pPr>
            <a:r>
              <a:rPr lang="en-US" altLang="zh-CN" sz="1895" dirty="0">
                <a:solidFill>
                  <a:srgbClr val="5A0000"/>
                </a:solidFill>
                <a:latin typeface="Arial" panose="020B0604020202020204" pitchFamily="34" charset="0"/>
                <a:ea typeface="微软雅黑" panose="020B0503020204020204" charset="-122"/>
                <a:sym typeface="+mn-ea"/>
              </a:rPr>
              <a:t>此处添加标题</a:t>
            </a:r>
          </a:p>
        </p:txBody>
      </p:sp>
      <p:sp>
        <p:nvSpPr>
          <p:cNvPr id="95" name="文本框 13"/>
          <p:cNvSpPr txBox="1"/>
          <p:nvPr/>
        </p:nvSpPr>
        <p:spPr>
          <a:xfrm>
            <a:off x="7622891" y="981559"/>
            <a:ext cx="3136966" cy="487033"/>
          </a:xfrm>
          <a:prstGeom prst="rect">
            <a:avLst/>
          </a:prstGeom>
          <a:noFill/>
        </p:spPr>
        <p:txBody>
          <a:bodyPr wrap="square" lIns="87737" tIns="43867" rIns="87737" bIns="43867" rtlCol="0">
            <a:spAutoFit/>
          </a:bodyPr>
          <a:lstStyle/>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96" name="矩形 3"/>
          <p:cNvSpPr>
            <a:spLocks noChangeArrowheads="1"/>
          </p:cNvSpPr>
          <p:nvPr/>
        </p:nvSpPr>
        <p:spPr bwMode="auto">
          <a:xfrm>
            <a:off x="7622890" y="2022723"/>
            <a:ext cx="162941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14" tIns="45708" rIns="91414" bIns="45708">
            <a:spAutoFit/>
          </a:bodyPr>
          <a:lstStyle/>
          <a:p>
            <a:pPr algn="l">
              <a:defRPr/>
            </a:pPr>
            <a:r>
              <a:rPr lang="en-US" altLang="zh-CN" sz="1895" dirty="0">
                <a:solidFill>
                  <a:srgbClr val="5A0000"/>
                </a:solidFill>
                <a:latin typeface="Arial" panose="020B0604020202020204" pitchFamily="34" charset="0"/>
                <a:ea typeface="微软雅黑" panose="020B0503020204020204" charset="-122"/>
                <a:sym typeface="+mn-ea"/>
              </a:rPr>
              <a:t>此处添加标题</a:t>
            </a:r>
          </a:p>
        </p:txBody>
      </p:sp>
      <p:sp>
        <p:nvSpPr>
          <p:cNvPr id="97" name="文本框 13"/>
          <p:cNvSpPr txBox="1"/>
          <p:nvPr/>
        </p:nvSpPr>
        <p:spPr>
          <a:xfrm>
            <a:off x="7622891" y="2391245"/>
            <a:ext cx="3136966" cy="487033"/>
          </a:xfrm>
          <a:prstGeom prst="rect">
            <a:avLst/>
          </a:prstGeom>
          <a:noFill/>
        </p:spPr>
        <p:txBody>
          <a:bodyPr wrap="square" lIns="87737" tIns="43867" rIns="87737" bIns="43867" rtlCol="0">
            <a:spAutoFit/>
          </a:bodyPr>
          <a:lstStyle/>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98" name="Freeform 20"/>
          <p:cNvSpPr>
            <a:spLocks noEditPoints="1"/>
          </p:cNvSpPr>
          <p:nvPr/>
        </p:nvSpPr>
        <p:spPr bwMode="auto">
          <a:xfrm>
            <a:off x="6652149" y="2357668"/>
            <a:ext cx="397711" cy="27032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121882" tIns="60941" rIns="121882" bIns="60941" numCol="1" anchor="t" anchorCtr="0" compatLnSpc="1"/>
          <a:lstStyle/>
          <a:p>
            <a:endParaRPr lang="en-US" sz="1705">
              <a:solidFill>
                <a:srgbClr val="5A0000"/>
              </a:solidFill>
              <a:latin typeface="Arial" panose="020B0604020202020204" pitchFamily="34" charset="0"/>
              <a:ea typeface="微软雅黑" panose="020B0503020204020204" charset="-122"/>
            </a:endParaRPr>
          </a:p>
        </p:txBody>
      </p:sp>
      <p:sp>
        <p:nvSpPr>
          <p:cNvPr id="99" name="矩形 3"/>
          <p:cNvSpPr>
            <a:spLocks noChangeArrowheads="1"/>
          </p:cNvSpPr>
          <p:nvPr/>
        </p:nvSpPr>
        <p:spPr bwMode="auto">
          <a:xfrm>
            <a:off x="2547136" y="2530683"/>
            <a:ext cx="162941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14" tIns="45708" rIns="91414" bIns="45708">
            <a:spAutoFit/>
          </a:bodyPr>
          <a:lstStyle/>
          <a:p>
            <a:pPr algn="l">
              <a:defRPr/>
            </a:pPr>
            <a:r>
              <a:rPr lang="en-US" altLang="zh-CN" sz="1895" dirty="0">
                <a:solidFill>
                  <a:srgbClr val="5A0000"/>
                </a:solidFill>
                <a:latin typeface="Arial" panose="020B0604020202020204" pitchFamily="34" charset="0"/>
                <a:ea typeface="微软雅黑" panose="020B0503020204020204" charset="-122"/>
                <a:sym typeface="+mn-ea"/>
              </a:rPr>
              <a:t>此处添加标题</a:t>
            </a:r>
          </a:p>
        </p:txBody>
      </p:sp>
      <p:sp>
        <p:nvSpPr>
          <p:cNvPr id="100" name="文本框 13"/>
          <p:cNvSpPr txBox="1"/>
          <p:nvPr/>
        </p:nvSpPr>
        <p:spPr>
          <a:xfrm>
            <a:off x="1062185" y="2884688"/>
            <a:ext cx="3102346" cy="487033"/>
          </a:xfrm>
          <a:prstGeom prst="rect">
            <a:avLst/>
          </a:prstGeom>
          <a:noFill/>
        </p:spPr>
        <p:txBody>
          <a:bodyPr wrap="square" lIns="87737" tIns="43867" rIns="87737" bIns="43867" rtlCol="0">
            <a:spAutoFit/>
          </a:bodyPr>
          <a:lstStyle/>
          <a:p>
            <a:pPr algn="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grpSp>
        <p:nvGrpSpPr>
          <p:cNvPr id="101" name="Group 20"/>
          <p:cNvGrpSpPr/>
          <p:nvPr/>
        </p:nvGrpSpPr>
        <p:grpSpPr>
          <a:xfrm>
            <a:off x="4609840" y="3020415"/>
            <a:ext cx="412397" cy="285707"/>
            <a:chOff x="7416800" y="1122363"/>
            <a:chExt cx="366713" cy="254000"/>
          </a:xfrm>
          <a:solidFill>
            <a:schemeClr val="bg1"/>
          </a:solidFill>
        </p:grpSpPr>
        <p:sp>
          <p:nvSpPr>
            <p:cNvPr id="102"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solidFill>
                  <a:srgbClr val="5A0000"/>
                </a:solidFill>
                <a:latin typeface="Arial" panose="020B0604020202020204" pitchFamily="34" charset="0"/>
                <a:ea typeface="微软雅黑" panose="020B0503020204020204" charset="-122"/>
              </a:endParaRPr>
            </a:p>
          </p:txBody>
        </p:sp>
        <p:sp>
          <p:nvSpPr>
            <p:cNvPr id="103"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solidFill>
                  <a:srgbClr val="5A0000"/>
                </a:solidFill>
                <a:latin typeface="Arial" panose="020B0604020202020204" pitchFamily="34" charset="0"/>
                <a:ea typeface="微软雅黑" panose="020B0503020204020204" charset="-122"/>
              </a:endParaRPr>
            </a:p>
          </p:txBody>
        </p:sp>
      </p:grpSp>
      <p:sp>
        <p:nvSpPr>
          <p:cNvPr id="104" name="矩形 3"/>
          <p:cNvSpPr>
            <a:spLocks noChangeArrowheads="1"/>
          </p:cNvSpPr>
          <p:nvPr/>
        </p:nvSpPr>
        <p:spPr bwMode="auto">
          <a:xfrm>
            <a:off x="7622890" y="3336519"/>
            <a:ext cx="162941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14" tIns="45708" rIns="91414" bIns="45708">
            <a:spAutoFit/>
          </a:bodyPr>
          <a:lstStyle/>
          <a:p>
            <a:pPr algn="l">
              <a:defRPr/>
            </a:pPr>
            <a:r>
              <a:rPr lang="en-US" altLang="zh-CN" sz="1895" dirty="0">
                <a:solidFill>
                  <a:srgbClr val="5A0000"/>
                </a:solidFill>
                <a:latin typeface="Arial" panose="020B0604020202020204" pitchFamily="34" charset="0"/>
                <a:ea typeface="微软雅黑" panose="020B0503020204020204" charset="-122"/>
                <a:sym typeface="+mn-ea"/>
              </a:rPr>
              <a:t>此处添加标题</a:t>
            </a:r>
          </a:p>
        </p:txBody>
      </p:sp>
      <p:sp>
        <p:nvSpPr>
          <p:cNvPr id="105" name="文本框 13"/>
          <p:cNvSpPr txBox="1"/>
          <p:nvPr/>
        </p:nvSpPr>
        <p:spPr>
          <a:xfrm>
            <a:off x="7622891" y="3694921"/>
            <a:ext cx="3136966" cy="487033"/>
          </a:xfrm>
          <a:prstGeom prst="rect">
            <a:avLst/>
          </a:prstGeom>
          <a:noFill/>
        </p:spPr>
        <p:txBody>
          <a:bodyPr wrap="square" lIns="87737" tIns="43867" rIns="87737" bIns="43867" rtlCol="0">
            <a:spAutoFit/>
          </a:bodyPr>
          <a:lstStyle/>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grpSp>
        <p:nvGrpSpPr>
          <p:cNvPr id="106" name="组合 105"/>
          <p:cNvGrpSpPr/>
          <p:nvPr/>
        </p:nvGrpSpPr>
        <p:grpSpPr>
          <a:xfrm>
            <a:off x="6654124" y="3570299"/>
            <a:ext cx="422133" cy="403614"/>
            <a:chOff x="3294063" y="754063"/>
            <a:chExt cx="5600701" cy="5353051"/>
          </a:xfrm>
          <a:solidFill>
            <a:schemeClr val="bg1"/>
          </a:solidFill>
        </p:grpSpPr>
        <p:sp>
          <p:nvSpPr>
            <p:cNvPr id="107"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2495"/>
              <a:endParaRPr lang="zh-CN" altLang="en-US" sz="1900">
                <a:solidFill>
                  <a:srgbClr val="5A0000"/>
                </a:solidFill>
                <a:latin typeface="Arial" panose="020B0604020202020204" pitchFamily="34" charset="0"/>
                <a:ea typeface="微软雅黑" panose="020B0503020204020204" charset="-122"/>
              </a:endParaRPr>
            </a:p>
          </p:txBody>
        </p:sp>
        <p:sp>
          <p:nvSpPr>
            <p:cNvPr id="108"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2495"/>
              <a:endParaRPr lang="zh-CN" altLang="en-US" sz="1900">
                <a:solidFill>
                  <a:srgbClr val="5A0000"/>
                </a:solidFill>
                <a:latin typeface="Arial" panose="020B0604020202020204" pitchFamily="34" charset="0"/>
                <a:ea typeface="微软雅黑" panose="020B0503020204020204" charset="-122"/>
              </a:endParaRPr>
            </a:p>
          </p:txBody>
        </p:sp>
        <p:sp>
          <p:nvSpPr>
            <p:cNvPr id="109"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2495"/>
              <a:endParaRPr lang="zh-CN" altLang="en-US" sz="1900">
                <a:solidFill>
                  <a:srgbClr val="5A0000"/>
                </a:solidFill>
                <a:latin typeface="Arial" panose="020B0604020202020204" pitchFamily="34" charset="0"/>
                <a:ea typeface="微软雅黑" panose="020B0503020204020204" charset="-122"/>
              </a:endParaRPr>
            </a:p>
          </p:txBody>
        </p:sp>
        <p:sp>
          <p:nvSpPr>
            <p:cNvPr id="110"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2495"/>
              <a:endParaRPr lang="zh-CN" altLang="en-US" sz="1900">
                <a:solidFill>
                  <a:srgbClr val="5A0000"/>
                </a:solidFill>
                <a:latin typeface="Arial" panose="020B0604020202020204" pitchFamily="34" charset="0"/>
                <a:ea typeface="微软雅黑" panose="020B0503020204020204" charset="-122"/>
              </a:endParaRPr>
            </a:p>
          </p:txBody>
        </p:sp>
        <p:sp>
          <p:nvSpPr>
            <p:cNvPr id="111"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2495"/>
              <a:endParaRPr lang="zh-CN" altLang="en-US" sz="1900">
                <a:solidFill>
                  <a:srgbClr val="5A0000"/>
                </a:solidFill>
                <a:latin typeface="Arial" panose="020B0604020202020204" pitchFamily="34" charset="0"/>
                <a:ea typeface="微软雅黑" panose="020B0503020204020204" charset="-122"/>
              </a:endParaRPr>
            </a:p>
          </p:txBody>
        </p:sp>
        <p:sp>
          <p:nvSpPr>
            <p:cNvPr id="112"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2495"/>
              <a:endParaRPr lang="zh-CN" altLang="en-US" sz="1900">
                <a:solidFill>
                  <a:srgbClr val="5A0000"/>
                </a:solidFill>
                <a:latin typeface="Arial" panose="020B0604020202020204" pitchFamily="34" charset="0"/>
                <a:ea typeface="微软雅黑" panose="020B0503020204020204" charset="-122"/>
              </a:endParaRPr>
            </a:p>
          </p:txBody>
        </p:sp>
        <p:sp>
          <p:nvSpPr>
            <p:cNvPr id="113"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2495"/>
              <a:endParaRPr lang="zh-CN" altLang="en-US" sz="1900">
                <a:solidFill>
                  <a:srgbClr val="5A0000"/>
                </a:solidFill>
                <a:latin typeface="Arial" panose="020B0604020202020204" pitchFamily="34" charset="0"/>
                <a:ea typeface="微软雅黑" panose="020B0503020204020204" charset="-122"/>
              </a:endParaRPr>
            </a:p>
          </p:txBody>
        </p:sp>
        <p:sp>
          <p:nvSpPr>
            <p:cNvPr id="114"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2495"/>
              <a:endParaRPr lang="zh-CN" altLang="en-US" sz="1900">
                <a:solidFill>
                  <a:srgbClr val="5A0000"/>
                </a:solidFill>
                <a:latin typeface="Arial" panose="020B0604020202020204" pitchFamily="34" charset="0"/>
                <a:ea typeface="微软雅黑" panose="020B0503020204020204" charset="-122"/>
              </a:endParaRPr>
            </a:p>
          </p:txBody>
        </p:sp>
        <p:sp>
          <p:nvSpPr>
            <p:cNvPr id="115"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2495"/>
              <a:endParaRPr lang="zh-CN" altLang="en-US" sz="1900">
                <a:solidFill>
                  <a:srgbClr val="5A0000"/>
                </a:solidFill>
                <a:latin typeface="Arial" panose="020B0604020202020204" pitchFamily="34" charset="0"/>
                <a:ea typeface="微软雅黑" panose="020B0503020204020204" charset="-122"/>
              </a:endParaRPr>
            </a:p>
          </p:txBody>
        </p:sp>
        <p:sp>
          <p:nvSpPr>
            <p:cNvPr id="116"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2495"/>
              <a:endParaRPr lang="zh-CN" altLang="en-US" sz="1900">
                <a:solidFill>
                  <a:srgbClr val="5A0000"/>
                </a:solidFill>
                <a:latin typeface="Arial" panose="020B0604020202020204" pitchFamily="34" charset="0"/>
                <a:ea typeface="微软雅黑" panose="020B0503020204020204" charset="-122"/>
              </a:endParaRPr>
            </a:p>
          </p:txBody>
        </p:sp>
        <p:sp>
          <p:nvSpPr>
            <p:cNvPr id="117"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2495"/>
              <a:endParaRPr lang="zh-CN" altLang="en-US" sz="1900">
                <a:solidFill>
                  <a:srgbClr val="5A0000"/>
                </a:solidFill>
                <a:latin typeface="Arial" panose="020B0604020202020204" pitchFamily="34" charset="0"/>
                <a:ea typeface="微软雅黑" panose="020B0503020204020204" charset="-122"/>
              </a:endParaRPr>
            </a:p>
          </p:txBody>
        </p:sp>
      </p:grpSp>
      <p:sp>
        <p:nvSpPr>
          <p:cNvPr id="118" name="矩形 3"/>
          <p:cNvSpPr>
            <a:spLocks noChangeArrowheads="1"/>
          </p:cNvSpPr>
          <p:nvPr/>
        </p:nvSpPr>
        <p:spPr bwMode="auto">
          <a:xfrm>
            <a:off x="2547136" y="4079858"/>
            <a:ext cx="162941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14" tIns="45708" rIns="91414" bIns="45708">
            <a:spAutoFit/>
          </a:bodyPr>
          <a:lstStyle/>
          <a:p>
            <a:pPr algn="l">
              <a:defRPr/>
            </a:pPr>
            <a:r>
              <a:rPr lang="en-US" altLang="zh-CN" sz="1895" dirty="0">
                <a:solidFill>
                  <a:srgbClr val="5A0000"/>
                </a:solidFill>
                <a:latin typeface="Arial" panose="020B0604020202020204" pitchFamily="34" charset="0"/>
                <a:ea typeface="微软雅黑" panose="020B0503020204020204" charset="-122"/>
                <a:sym typeface="+mn-ea"/>
              </a:rPr>
              <a:t>此处添加标题</a:t>
            </a:r>
          </a:p>
        </p:txBody>
      </p:sp>
      <p:sp>
        <p:nvSpPr>
          <p:cNvPr id="119" name="文本框 13"/>
          <p:cNvSpPr txBox="1"/>
          <p:nvPr/>
        </p:nvSpPr>
        <p:spPr>
          <a:xfrm>
            <a:off x="1062185" y="4395767"/>
            <a:ext cx="3102346" cy="487033"/>
          </a:xfrm>
          <a:prstGeom prst="rect">
            <a:avLst/>
          </a:prstGeom>
          <a:noFill/>
        </p:spPr>
        <p:txBody>
          <a:bodyPr wrap="square" lIns="87737" tIns="43867" rIns="87737" bIns="43867" rtlCol="0">
            <a:spAutoFit/>
          </a:bodyPr>
          <a:lstStyle/>
          <a:p>
            <a:pPr algn="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grpSp>
        <p:nvGrpSpPr>
          <p:cNvPr id="120" name="Group 23"/>
          <p:cNvGrpSpPr/>
          <p:nvPr/>
        </p:nvGrpSpPr>
        <p:grpSpPr>
          <a:xfrm>
            <a:off x="4688721" y="4321362"/>
            <a:ext cx="342465" cy="298627"/>
            <a:chOff x="7540014" y="4306907"/>
            <a:chExt cx="389342" cy="339426"/>
          </a:xfrm>
          <a:solidFill>
            <a:schemeClr val="bg1"/>
          </a:solidFill>
        </p:grpSpPr>
        <p:sp>
          <p:nvSpPr>
            <p:cNvPr id="121"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solidFill>
                  <a:srgbClr val="5A0000"/>
                </a:solidFill>
                <a:latin typeface="Arial" panose="020B0604020202020204" pitchFamily="34" charset="0"/>
                <a:ea typeface="微软雅黑" panose="020B0503020204020204" charset="-122"/>
              </a:endParaRPr>
            </a:p>
          </p:txBody>
        </p:sp>
        <p:sp>
          <p:nvSpPr>
            <p:cNvPr id="122"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solidFill>
                  <a:srgbClr val="5A0000"/>
                </a:solidFill>
                <a:latin typeface="Arial" panose="020B0604020202020204" pitchFamily="34" charset="0"/>
                <a:ea typeface="微软雅黑" panose="020B0503020204020204" charset="-122"/>
              </a:endParaRPr>
            </a:p>
          </p:txBody>
        </p:sp>
        <p:sp>
          <p:nvSpPr>
            <p:cNvPr id="123"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solidFill>
                  <a:srgbClr val="5A0000"/>
                </a:solidFill>
                <a:latin typeface="Arial" panose="020B0604020202020204" pitchFamily="34" charset="0"/>
                <a:ea typeface="微软雅黑" panose="020B0503020204020204" charset="-122"/>
              </a:endParaRPr>
            </a:p>
          </p:txBody>
        </p:sp>
        <p:sp>
          <p:nvSpPr>
            <p:cNvPr id="124"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solidFill>
                  <a:srgbClr val="5A0000"/>
                </a:solidFill>
                <a:latin typeface="Arial" panose="020B0604020202020204" pitchFamily="34" charset="0"/>
                <a:ea typeface="微软雅黑" panose="020B0503020204020204" charset="-122"/>
              </a:endParaRPr>
            </a:p>
          </p:txBody>
        </p:sp>
        <p:sp>
          <p:nvSpPr>
            <p:cNvPr id="125"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solidFill>
                  <a:srgbClr val="5A0000"/>
                </a:solidFill>
                <a:latin typeface="Arial" panose="020B0604020202020204" pitchFamily="34" charset="0"/>
                <a:ea typeface="微软雅黑" panose="020B0503020204020204" charset="-122"/>
              </a:endParaRPr>
            </a:p>
          </p:txBody>
        </p:sp>
        <p:sp>
          <p:nvSpPr>
            <p:cNvPr id="126"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solidFill>
                  <a:srgbClr val="5A0000"/>
                </a:solidFill>
                <a:latin typeface="Arial" panose="020B0604020202020204" pitchFamily="34" charset="0"/>
                <a:ea typeface="微软雅黑" panose="020B0503020204020204" charset="-122"/>
              </a:endParaRPr>
            </a:p>
          </p:txBody>
        </p:sp>
        <p:sp>
          <p:nvSpPr>
            <p:cNvPr id="127"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solidFill>
                  <a:srgbClr val="5A0000"/>
                </a:solidFill>
                <a:latin typeface="Arial" panose="020B0604020202020204" pitchFamily="34" charset="0"/>
                <a:ea typeface="微软雅黑" panose="020B0503020204020204" charset="-122"/>
              </a:endParaRPr>
            </a:p>
          </p:txBody>
        </p:sp>
        <p:sp>
          <p:nvSpPr>
            <p:cNvPr id="128"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en-US" sz="1705">
                <a:solidFill>
                  <a:srgbClr val="5A0000"/>
                </a:solidFill>
                <a:latin typeface="Arial" panose="020B0604020202020204" pitchFamily="34" charset="0"/>
                <a:ea typeface="微软雅黑" panose="020B0503020204020204" charset="-122"/>
              </a:endParaRPr>
            </a:p>
          </p:txBody>
        </p:sp>
        <p:sp>
          <p:nvSpPr>
            <p:cNvPr id="129"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en-US" sz="1705">
                <a:solidFill>
                  <a:srgbClr val="5A0000"/>
                </a:solidFill>
                <a:latin typeface="Arial" panose="020B0604020202020204" pitchFamily="34" charset="0"/>
                <a:ea typeface="微软雅黑" panose="020B0503020204020204" charset="-122"/>
              </a:endParaRPr>
            </a:p>
          </p:txBody>
        </p:sp>
        <p:sp>
          <p:nvSpPr>
            <p:cNvPr id="130"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en-US" sz="1705">
                <a:solidFill>
                  <a:srgbClr val="5A0000"/>
                </a:solidFill>
                <a:latin typeface="Arial" panose="020B0604020202020204" pitchFamily="34" charset="0"/>
                <a:ea typeface="微软雅黑" panose="020B0503020204020204" charset="-122"/>
              </a:endParaRPr>
            </a:p>
          </p:txBody>
        </p:sp>
        <p:sp>
          <p:nvSpPr>
            <p:cNvPr id="131"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en-US" sz="1705">
                <a:solidFill>
                  <a:srgbClr val="5A0000"/>
                </a:solidFill>
                <a:latin typeface="Arial" panose="020B0604020202020204" pitchFamily="34" charset="0"/>
                <a:ea typeface="微软雅黑" panose="020B0503020204020204" charset="-122"/>
              </a:endParaRPr>
            </a:p>
          </p:txBody>
        </p:sp>
      </p:grpSp>
      <p:sp>
        <p:nvSpPr>
          <p:cNvPr id="132" name="矩形 3"/>
          <p:cNvSpPr>
            <a:spLocks noChangeArrowheads="1"/>
          </p:cNvSpPr>
          <p:nvPr/>
        </p:nvSpPr>
        <p:spPr bwMode="auto">
          <a:xfrm>
            <a:off x="7622890" y="4874455"/>
            <a:ext cx="162941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14" tIns="45708" rIns="91414" bIns="45708">
            <a:spAutoFit/>
          </a:bodyPr>
          <a:lstStyle/>
          <a:p>
            <a:pPr algn="l">
              <a:defRPr/>
            </a:pPr>
            <a:r>
              <a:rPr lang="en-US" altLang="zh-CN" sz="1895" dirty="0">
                <a:solidFill>
                  <a:srgbClr val="5A0000"/>
                </a:solidFill>
                <a:latin typeface="Arial" panose="020B0604020202020204" pitchFamily="34" charset="0"/>
                <a:ea typeface="微软雅黑" panose="020B0503020204020204" charset="-122"/>
                <a:sym typeface="+mn-ea"/>
              </a:rPr>
              <a:t>此处添加标题</a:t>
            </a:r>
          </a:p>
        </p:txBody>
      </p:sp>
      <p:sp>
        <p:nvSpPr>
          <p:cNvPr id="133" name="文本框 13"/>
          <p:cNvSpPr txBox="1"/>
          <p:nvPr/>
        </p:nvSpPr>
        <p:spPr>
          <a:xfrm>
            <a:off x="7622891" y="5204584"/>
            <a:ext cx="3136966" cy="487033"/>
          </a:xfrm>
          <a:prstGeom prst="rect">
            <a:avLst/>
          </a:prstGeom>
          <a:noFill/>
        </p:spPr>
        <p:txBody>
          <a:bodyPr wrap="square" lIns="87737" tIns="43867" rIns="87737" bIns="43867" rtlCol="0">
            <a:spAutoFit/>
          </a:bodyPr>
          <a:lstStyle/>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grpSp>
        <p:nvGrpSpPr>
          <p:cNvPr id="134" name="Group 9"/>
          <p:cNvGrpSpPr/>
          <p:nvPr/>
        </p:nvGrpSpPr>
        <p:grpSpPr>
          <a:xfrm>
            <a:off x="5643414" y="5448232"/>
            <a:ext cx="384668" cy="285306"/>
            <a:chOff x="4572000" y="3414713"/>
            <a:chExt cx="374651" cy="277813"/>
          </a:xfrm>
          <a:solidFill>
            <a:schemeClr val="bg1"/>
          </a:solidFill>
        </p:grpSpPr>
        <p:sp>
          <p:nvSpPr>
            <p:cNvPr id="135"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solidFill>
                  <a:srgbClr val="5A0000"/>
                </a:solidFill>
                <a:latin typeface="Arial" panose="020B0604020202020204" pitchFamily="34" charset="0"/>
                <a:ea typeface="微软雅黑" panose="020B0503020204020204" charset="-122"/>
              </a:endParaRPr>
            </a:p>
          </p:txBody>
        </p:sp>
        <p:sp>
          <p:nvSpPr>
            <p:cNvPr id="136"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solidFill>
                  <a:srgbClr val="5A0000"/>
                </a:solidFill>
                <a:latin typeface="Arial" panose="020B0604020202020204" pitchFamily="34" charset="0"/>
                <a:ea typeface="微软雅黑" panose="020B0503020204020204" charset="-122"/>
              </a:endParaRPr>
            </a:p>
          </p:txBody>
        </p:sp>
      </p:grpSp>
      <p:sp>
        <p:nvSpPr>
          <p:cNvPr id="137" name="矩形 136"/>
          <p:cNvSpPr/>
          <p:nvPr/>
        </p:nvSpPr>
        <p:spPr>
          <a:xfrm>
            <a:off x="1091357" y="356659"/>
            <a:ext cx="2621280" cy="457200"/>
          </a:xfrm>
          <a:prstGeom prst="rect">
            <a:avLst/>
          </a:prstGeom>
        </p:spPr>
        <p:txBody>
          <a:bodyPr wrap="none">
            <a:spAutoFit/>
          </a:bodyPr>
          <a:lstStyle/>
          <a:p>
            <a:pPr algn="l"/>
            <a:r>
              <a:rPr lang="en-US" altLang="zh-CN" sz="2400" dirty="0">
                <a:solidFill>
                  <a:srgbClr val="5A0000"/>
                </a:solidFill>
                <a:latin typeface="黑体" panose="02010609060101010101" charset="-122"/>
                <a:ea typeface="黑体" panose="02010609060101010101" charset="-122"/>
              </a:rPr>
              <a:t>单击此处添加标题</a:t>
            </a:r>
          </a:p>
        </p:txBody>
      </p:sp>
      <p:cxnSp>
        <p:nvCxnSpPr>
          <p:cNvPr id="138" name="直接连接符 137"/>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140" name="文本框 139"/>
          <p:cNvSpPr txBox="1"/>
          <p:nvPr/>
        </p:nvSpPr>
        <p:spPr>
          <a:xfrm>
            <a:off x="11175254" y="356659"/>
            <a:ext cx="795020" cy="460375"/>
          </a:xfrm>
          <a:prstGeom prst="rect">
            <a:avLst/>
          </a:prstGeom>
          <a:noFill/>
        </p:spPr>
        <p:txBody>
          <a:bodyPr wrap="none" rtlCol="0">
            <a:spAutoFit/>
          </a:bodyPr>
          <a:lstStyle/>
          <a:p>
            <a:r>
              <a:rPr lang="en-US" altLang="zh-CN" sz="2400" dirty="0">
                <a:solidFill>
                  <a:srgbClr val="5A0000"/>
                </a:solidFill>
                <a:latin typeface="Impact" panose="020B0806030902050204" charset="0"/>
              </a:rPr>
              <a:t>LOGO</a:t>
            </a:r>
          </a:p>
        </p:txBody>
      </p:sp>
      <p:sp>
        <p:nvSpPr>
          <p:cNvPr id="141" name="文本框 140"/>
          <p:cNvSpPr txBox="1"/>
          <p:nvPr/>
        </p:nvSpPr>
        <p:spPr>
          <a:xfrm>
            <a:off x="11146708" y="678720"/>
            <a:ext cx="894080" cy="304800"/>
          </a:xfrm>
          <a:prstGeom prst="rect">
            <a:avLst/>
          </a:prstGeom>
          <a:noFill/>
        </p:spPr>
        <p:txBody>
          <a:bodyPr wrap="none" rtlCol="0">
            <a:spAutoFit/>
          </a:bodyPr>
          <a:lstStyle/>
          <a:p>
            <a:r>
              <a:rPr lang="zh-CN" altLang="en-US" sz="1400" dirty="0">
                <a:solidFill>
                  <a:srgbClr val="5A0000"/>
                </a:solidFill>
                <a:latin typeface="黑体" panose="02010609060101010101" charset="-122"/>
                <a:ea typeface="黑体" panose="02010609060101010101" charset="-122"/>
              </a:rPr>
              <a:t>公司名称</a:t>
            </a:r>
          </a:p>
        </p:txBody>
      </p:sp>
      <p:sp>
        <p:nvSpPr>
          <p:cNvPr id="142" name="矩形 141"/>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A0000"/>
              </a:solidFill>
            </a:endParaRPr>
          </a:p>
        </p:txBody>
      </p:sp>
      <p:pic>
        <p:nvPicPr>
          <p:cNvPr id="11" name="图片 10" descr="42f7ded8d8a8591dcf6bd180af804367"/>
          <p:cNvPicPr>
            <a:picLocks noChangeAspect="1"/>
          </p:cNvPicPr>
          <p:nvPr/>
        </p:nvPicPr>
        <p:blipFill>
          <a:blip r:embed="rId3"/>
          <a:stretch>
            <a:fillRect/>
          </a:stretch>
        </p:blipFill>
        <p:spPr>
          <a:xfrm>
            <a:off x="-635" y="-85090"/>
            <a:ext cx="1727200" cy="1151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par>
                          <p:cTn id="8" fill="hold">
                            <p:stCondLst>
                              <p:cond delay="500"/>
                            </p:stCondLst>
                            <p:childTnLst>
                              <p:par>
                                <p:cTn id="9" presetID="23" presetClass="entr" presetSubtype="3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strVal val="(6*min(max(#ppt_w*#ppt_h,.3),1)-7.4)/-.7*#ppt_w"/>
                                          </p:val>
                                        </p:tav>
                                        <p:tav tm="100000">
                                          <p:val>
                                            <p:strVal val="#ppt_w"/>
                                          </p:val>
                                        </p:tav>
                                      </p:tavLst>
                                    </p:anim>
                                    <p:anim calcmode="lin" valueType="num">
                                      <p:cBhvr>
                                        <p:cTn id="12" dur="500" fill="hold"/>
                                        <p:tgtEl>
                                          <p:spTgt spid="38"/>
                                        </p:tgtEl>
                                        <p:attrNameLst>
                                          <p:attrName>ppt_h</p:attrName>
                                        </p:attrNameLst>
                                      </p:cBhvr>
                                      <p:tavLst>
                                        <p:tav tm="0">
                                          <p:val>
                                            <p:strVal val="(6*min(max(#ppt_w*#ppt_h,.3),1)-7.4)/-.7*#ppt_h"/>
                                          </p:val>
                                        </p:tav>
                                        <p:tav tm="100000">
                                          <p:val>
                                            <p:strVal val="#ppt_h"/>
                                          </p:val>
                                        </p:tav>
                                      </p:tavLst>
                                    </p:anim>
                                    <p:anim calcmode="lin" valueType="num">
                                      <p:cBhvr>
                                        <p:cTn id="13" dur="500" fill="hold"/>
                                        <p:tgtEl>
                                          <p:spTgt spid="38"/>
                                        </p:tgtEl>
                                        <p:attrNameLst>
                                          <p:attrName>ppt_x</p:attrName>
                                        </p:attrNameLst>
                                      </p:cBhvr>
                                      <p:tavLst>
                                        <p:tav tm="0">
                                          <p:val>
                                            <p:fltVal val="0.5"/>
                                          </p:val>
                                        </p:tav>
                                        <p:tav tm="100000">
                                          <p:val>
                                            <p:strVal val="#ppt_x"/>
                                          </p:val>
                                        </p:tav>
                                      </p:tavLst>
                                    </p:anim>
                                    <p:anim calcmode="lin" valueType="num">
                                      <p:cBhvr>
                                        <p:cTn id="14" dur="500" fill="hold"/>
                                        <p:tgtEl>
                                          <p:spTgt spid="38"/>
                                        </p:tgtEl>
                                        <p:attrNameLst>
                                          <p:attrName>ppt_y</p:attrName>
                                        </p:attrNameLst>
                                      </p:cBhvr>
                                      <p:tavLst>
                                        <p:tav tm="0">
                                          <p:val>
                                            <p:strVal val="1+(6*min(max(#ppt_w*#ppt_h,.3),1)-7.4)/-.7*#ppt_h/2"/>
                                          </p:val>
                                        </p:tav>
                                        <p:tav tm="100000">
                                          <p:val>
                                            <p:strVal val="#ppt_y"/>
                                          </p:val>
                                        </p:tav>
                                      </p:tavLst>
                                    </p:anim>
                                  </p:childTnLst>
                                </p:cTn>
                              </p:par>
                              <p:par>
                                <p:cTn id="15" presetID="23" presetClass="entr" presetSubtype="36" fill="hold" nodeType="withEffect">
                                  <p:stCondLst>
                                    <p:cond delay="200"/>
                                  </p:stCondLst>
                                  <p:childTnLst>
                                    <p:set>
                                      <p:cBhvr>
                                        <p:cTn id="16" dur="1" fill="hold">
                                          <p:stCondLst>
                                            <p:cond delay="0"/>
                                          </p:stCondLst>
                                        </p:cTn>
                                        <p:tgtEl>
                                          <p:spTgt spid="45"/>
                                        </p:tgtEl>
                                        <p:attrNameLst>
                                          <p:attrName>style.visibility</p:attrName>
                                        </p:attrNameLst>
                                      </p:cBhvr>
                                      <p:to>
                                        <p:strVal val="visible"/>
                                      </p:to>
                                    </p:set>
                                    <p:anim calcmode="lin" valueType="num">
                                      <p:cBhvr>
                                        <p:cTn id="17" dur="500" fill="hold"/>
                                        <p:tgtEl>
                                          <p:spTgt spid="45"/>
                                        </p:tgtEl>
                                        <p:attrNameLst>
                                          <p:attrName>ppt_w</p:attrName>
                                        </p:attrNameLst>
                                      </p:cBhvr>
                                      <p:tavLst>
                                        <p:tav tm="0">
                                          <p:val>
                                            <p:strVal val="(6*min(max(#ppt_w*#ppt_h,.3),1)-7.4)/-.7*#ppt_w"/>
                                          </p:val>
                                        </p:tav>
                                        <p:tav tm="100000">
                                          <p:val>
                                            <p:strVal val="#ppt_w"/>
                                          </p:val>
                                        </p:tav>
                                      </p:tavLst>
                                    </p:anim>
                                    <p:anim calcmode="lin" valueType="num">
                                      <p:cBhvr>
                                        <p:cTn id="18" dur="500" fill="hold"/>
                                        <p:tgtEl>
                                          <p:spTgt spid="45"/>
                                        </p:tgtEl>
                                        <p:attrNameLst>
                                          <p:attrName>ppt_h</p:attrName>
                                        </p:attrNameLst>
                                      </p:cBhvr>
                                      <p:tavLst>
                                        <p:tav tm="0">
                                          <p:val>
                                            <p:strVal val="(6*min(max(#ppt_w*#ppt_h,.3),1)-7.4)/-.7*#ppt_h"/>
                                          </p:val>
                                        </p:tav>
                                        <p:tav tm="100000">
                                          <p:val>
                                            <p:strVal val="#ppt_h"/>
                                          </p:val>
                                        </p:tav>
                                      </p:tavLst>
                                    </p:anim>
                                    <p:anim calcmode="lin" valueType="num">
                                      <p:cBhvr>
                                        <p:cTn id="19" dur="500" fill="hold"/>
                                        <p:tgtEl>
                                          <p:spTgt spid="45"/>
                                        </p:tgtEl>
                                        <p:attrNameLst>
                                          <p:attrName>ppt_x</p:attrName>
                                        </p:attrNameLst>
                                      </p:cBhvr>
                                      <p:tavLst>
                                        <p:tav tm="0">
                                          <p:val>
                                            <p:fltVal val="0.5"/>
                                          </p:val>
                                        </p:tav>
                                        <p:tav tm="100000">
                                          <p:val>
                                            <p:strVal val="#ppt_x"/>
                                          </p:val>
                                        </p:tav>
                                      </p:tavLst>
                                    </p:anim>
                                    <p:anim calcmode="lin" valueType="num">
                                      <p:cBhvr>
                                        <p:cTn id="20" dur="500" fill="hold"/>
                                        <p:tgtEl>
                                          <p:spTgt spid="45"/>
                                        </p:tgtEl>
                                        <p:attrNameLst>
                                          <p:attrName>ppt_y</p:attrName>
                                        </p:attrNameLst>
                                      </p:cBhvr>
                                      <p:tavLst>
                                        <p:tav tm="0">
                                          <p:val>
                                            <p:strVal val="1+(6*min(max(#ppt_w*#ppt_h,.3),1)-7.4)/-.7*#ppt_h/2"/>
                                          </p:val>
                                        </p:tav>
                                        <p:tav tm="100000">
                                          <p:val>
                                            <p:strVal val="#ppt_y"/>
                                          </p:val>
                                        </p:tav>
                                      </p:tavLst>
                                    </p:anim>
                                  </p:childTnLst>
                                </p:cTn>
                              </p:par>
                              <p:par>
                                <p:cTn id="21" presetID="23" presetClass="entr" presetSubtype="36" fill="hold" nodeType="withEffect">
                                  <p:stCondLst>
                                    <p:cond delay="20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strVal val="(6*min(max(#ppt_w*#ppt_h,.3),1)-7.4)/-.7*#ppt_w"/>
                                          </p:val>
                                        </p:tav>
                                        <p:tav tm="100000">
                                          <p:val>
                                            <p:strVal val="#ppt_w"/>
                                          </p:val>
                                        </p:tav>
                                      </p:tavLst>
                                    </p:anim>
                                    <p:anim calcmode="lin" valueType="num">
                                      <p:cBhvr>
                                        <p:cTn id="24" dur="500" fill="hold"/>
                                        <p:tgtEl>
                                          <p:spTgt spid="50"/>
                                        </p:tgtEl>
                                        <p:attrNameLst>
                                          <p:attrName>ppt_h</p:attrName>
                                        </p:attrNameLst>
                                      </p:cBhvr>
                                      <p:tavLst>
                                        <p:tav tm="0">
                                          <p:val>
                                            <p:strVal val="(6*min(max(#ppt_w*#ppt_h,.3),1)-7.4)/-.7*#ppt_h"/>
                                          </p:val>
                                        </p:tav>
                                        <p:tav tm="100000">
                                          <p:val>
                                            <p:strVal val="#ppt_h"/>
                                          </p:val>
                                        </p:tav>
                                      </p:tavLst>
                                    </p:anim>
                                    <p:anim calcmode="lin" valueType="num">
                                      <p:cBhvr>
                                        <p:cTn id="25" dur="500" fill="hold"/>
                                        <p:tgtEl>
                                          <p:spTgt spid="50"/>
                                        </p:tgtEl>
                                        <p:attrNameLst>
                                          <p:attrName>ppt_x</p:attrName>
                                        </p:attrNameLst>
                                      </p:cBhvr>
                                      <p:tavLst>
                                        <p:tav tm="0">
                                          <p:val>
                                            <p:fltVal val="0.5"/>
                                          </p:val>
                                        </p:tav>
                                        <p:tav tm="100000">
                                          <p:val>
                                            <p:strVal val="#ppt_x"/>
                                          </p:val>
                                        </p:tav>
                                      </p:tavLst>
                                    </p:anim>
                                    <p:anim calcmode="lin" valueType="num">
                                      <p:cBhvr>
                                        <p:cTn id="26" dur="500" fill="hold"/>
                                        <p:tgtEl>
                                          <p:spTgt spid="50"/>
                                        </p:tgtEl>
                                        <p:attrNameLst>
                                          <p:attrName>ppt_y</p:attrName>
                                        </p:attrNameLst>
                                      </p:cBhvr>
                                      <p:tavLst>
                                        <p:tav tm="0">
                                          <p:val>
                                            <p:strVal val="1+(6*min(max(#ppt_w*#ppt_h,.3),1)-7.4)/-.7*#ppt_h/2"/>
                                          </p:val>
                                        </p:tav>
                                        <p:tav tm="100000">
                                          <p:val>
                                            <p:strVal val="#ppt_y"/>
                                          </p:val>
                                        </p:tav>
                                      </p:tavLst>
                                    </p:anim>
                                  </p:childTnLst>
                                </p:cTn>
                              </p:par>
                              <p:par>
                                <p:cTn id="27" presetID="23" presetClass="entr" presetSubtype="36" fill="hold" nodeType="withEffect">
                                  <p:stCondLst>
                                    <p:cond delay="400"/>
                                  </p:stCondLst>
                                  <p:childTnLst>
                                    <p:set>
                                      <p:cBhvr>
                                        <p:cTn id="28" dur="1" fill="hold">
                                          <p:stCondLst>
                                            <p:cond delay="0"/>
                                          </p:stCondLst>
                                        </p:cTn>
                                        <p:tgtEl>
                                          <p:spTgt spid="58"/>
                                        </p:tgtEl>
                                        <p:attrNameLst>
                                          <p:attrName>style.visibility</p:attrName>
                                        </p:attrNameLst>
                                      </p:cBhvr>
                                      <p:to>
                                        <p:strVal val="visible"/>
                                      </p:to>
                                    </p:set>
                                    <p:anim calcmode="lin" valueType="num">
                                      <p:cBhvr>
                                        <p:cTn id="29" dur="500" fill="hold"/>
                                        <p:tgtEl>
                                          <p:spTgt spid="58"/>
                                        </p:tgtEl>
                                        <p:attrNameLst>
                                          <p:attrName>ppt_w</p:attrName>
                                        </p:attrNameLst>
                                      </p:cBhvr>
                                      <p:tavLst>
                                        <p:tav tm="0">
                                          <p:val>
                                            <p:strVal val="(6*min(max(#ppt_w*#ppt_h,.3),1)-7.4)/-.7*#ppt_w"/>
                                          </p:val>
                                        </p:tav>
                                        <p:tav tm="100000">
                                          <p:val>
                                            <p:strVal val="#ppt_w"/>
                                          </p:val>
                                        </p:tav>
                                      </p:tavLst>
                                    </p:anim>
                                    <p:anim calcmode="lin" valueType="num">
                                      <p:cBhvr>
                                        <p:cTn id="30" dur="500" fill="hold"/>
                                        <p:tgtEl>
                                          <p:spTgt spid="58"/>
                                        </p:tgtEl>
                                        <p:attrNameLst>
                                          <p:attrName>ppt_h</p:attrName>
                                        </p:attrNameLst>
                                      </p:cBhvr>
                                      <p:tavLst>
                                        <p:tav tm="0">
                                          <p:val>
                                            <p:strVal val="(6*min(max(#ppt_w*#ppt_h,.3),1)-7.4)/-.7*#ppt_h"/>
                                          </p:val>
                                        </p:tav>
                                        <p:tav tm="100000">
                                          <p:val>
                                            <p:strVal val="#ppt_h"/>
                                          </p:val>
                                        </p:tav>
                                      </p:tavLst>
                                    </p:anim>
                                    <p:anim calcmode="lin" valueType="num">
                                      <p:cBhvr>
                                        <p:cTn id="31" dur="500" fill="hold"/>
                                        <p:tgtEl>
                                          <p:spTgt spid="58"/>
                                        </p:tgtEl>
                                        <p:attrNameLst>
                                          <p:attrName>ppt_x</p:attrName>
                                        </p:attrNameLst>
                                      </p:cBhvr>
                                      <p:tavLst>
                                        <p:tav tm="0">
                                          <p:val>
                                            <p:fltVal val="0.5"/>
                                          </p:val>
                                        </p:tav>
                                        <p:tav tm="100000">
                                          <p:val>
                                            <p:strVal val="#ppt_x"/>
                                          </p:val>
                                        </p:tav>
                                      </p:tavLst>
                                    </p:anim>
                                    <p:anim calcmode="lin" valueType="num">
                                      <p:cBhvr>
                                        <p:cTn id="32" dur="500" fill="hold"/>
                                        <p:tgtEl>
                                          <p:spTgt spid="58"/>
                                        </p:tgtEl>
                                        <p:attrNameLst>
                                          <p:attrName>ppt_y</p:attrName>
                                        </p:attrNameLst>
                                      </p:cBhvr>
                                      <p:tavLst>
                                        <p:tav tm="0">
                                          <p:val>
                                            <p:strVal val="1+(6*min(max(#ppt_w*#ppt_h,.3),1)-7.4)/-.7*#ppt_h/2"/>
                                          </p:val>
                                        </p:tav>
                                        <p:tav tm="100000">
                                          <p:val>
                                            <p:strVal val="#ppt_y"/>
                                          </p:val>
                                        </p:tav>
                                      </p:tavLst>
                                    </p:anim>
                                  </p:childTnLst>
                                </p:cTn>
                              </p:par>
                              <p:par>
                                <p:cTn id="33" presetID="23" presetClass="entr" presetSubtype="36" fill="hold" nodeType="withEffect">
                                  <p:stCondLst>
                                    <p:cond delay="600"/>
                                  </p:stCondLst>
                                  <p:childTnLst>
                                    <p:set>
                                      <p:cBhvr>
                                        <p:cTn id="34" dur="1" fill="hold">
                                          <p:stCondLst>
                                            <p:cond delay="0"/>
                                          </p:stCondLst>
                                        </p:cTn>
                                        <p:tgtEl>
                                          <p:spTgt spid="80"/>
                                        </p:tgtEl>
                                        <p:attrNameLst>
                                          <p:attrName>style.visibility</p:attrName>
                                        </p:attrNameLst>
                                      </p:cBhvr>
                                      <p:to>
                                        <p:strVal val="visible"/>
                                      </p:to>
                                    </p:set>
                                    <p:anim calcmode="lin" valueType="num">
                                      <p:cBhvr>
                                        <p:cTn id="35" dur="500" fill="hold"/>
                                        <p:tgtEl>
                                          <p:spTgt spid="80"/>
                                        </p:tgtEl>
                                        <p:attrNameLst>
                                          <p:attrName>ppt_w</p:attrName>
                                        </p:attrNameLst>
                                      </p:cBhvr>
                                      <p:tavLst>
                                        <p:tav tm="0">
                                          <p:val>
                                            <p:strVal val="(6*min(max(#ppt_w*#ppt_h,.3),1)-7.4)/-.7*#ppt_w"/>
                                          </p:val>
                                        </p:tav>
                                        <p:tav tm="100000">
                                          <p:val>
                                            <p:strVal val="#ppt_w"/>
                                          </p:val>
                                        </p:tav>
                                      </p:tavLst>
                                    </p:anim>
                                    <p:anim calcmode="lin" valueType="num">
                                      <p:cBhvr>
                                        <p:cTn id="36" dur="500" fill="hold"/>
                                        <p:tgtEl>
                                          <p:spTgt spid="80"/>
                                        </p:tgtEl>
                                        <p:attrNameLst>
                                          <p:attrName>ppt_h</p:attrName>
                                        </p:attrNameLst>
                                      </p:cBhvr>
                                      <p:tavLst>
                                        <p:tav tm="0">
                                          <p:val>
                                            <p:strVal val="(6*min(max(#ppt_w*#ppt_h,.3),1)-7.4)/-.7*#ppt_h"/>
                                          </p:val>
                                        </p:tav>
                                        <p:tav tm="100000">
                                          <p:val>
                                            <p:strVal val="#ppt_h"/>
                                          </p:val>
                                        </p:tav>
                                      </p:tavLst>
                                    </p:anim>
                                    <p:anim calcmode="lin" valueType="num">
                                      <p:cBhvr>
                                        <p:cTn id="37" dur="500" fill="hold"/>
                                        <p:tgtEl>
                                          <p:spTgt spid="80"/>
                                        </p:tgtEl>
                                        <p:attrNameLst>
                                          <p:attrName>ppt_x</p:attrName>
                                        </p:attrNameLst>
                                      </p:cBhvr>
                                      <p:tavLst>
                                        <p:tav tm="0">
                                          <p:val>
                                            <p:fltVal val="0.5"/>
                                          </p:val>
                                        </p:tav>
                                        <p:tav tm="100000">
                                          <p:val>
                                            <p:strVal val="#ppt_x"/>
                                          </p:val>
                                        </p:tav>
                                      </p:tavLst>
                                    </p:anim>
                                    <p:anim calcmode="lin" valueType="num">
                                      <p:cBhvr>
                                        <p:cTn id="38" dur="500" fill="hold"/>
                                        <p:tgtEl>
                                          <p:spTgt spid="80"/>
                                        </p:tgtEl>
                                        <p:attrNameLst>
                                          <p:attrName>ppt_y</p:attrName>
                                        </p:attrNameLst>
                                      </p:cBhvr>
                                      <p:tavLst>
                                        <p:tav tm="0">
                                          <p:val>
                                            <p:strVal val="1+(6*min(max(#ppt_w*#ppt_h,.3),1)-7.4)/-.7*#ppt_h/2"/>
                                          </p:val>
                                        </p:tav>
                                        <p:tav tm="100000">
                                          <p:val>
                                            <p:strVal val="#ppt_y"/>
                                          </p:val>
                                        </p:tav>
                                      </p:tavLst>
                                    </p:anim>
                                  </p:childTnLst>
                                </p:cTn>
                              </p:par>
                              <p:par>
                                <p:cTn id="39" presetID="23" presetClass="entr" presetSubtype="36" fill="hold" nodeType="withEffect">
                                  <p:stCondLst>
                                    <p:cond delay="900"/>
                                  </p:stCondLst>
                                  <p:childTnLst>
                                    <p:set>
                                      <p:cBhvr>
                                        <p:cTn id="40" dur="1" fill="hold">
                                          <p:stCondLst>
                                            <p:cond delay="0"/>
                                          </p:stCondLst>
                                        </p:cTn>
                                        <p:tgtEl>
                                          <p:spTgt spid="85"/>
                                        </p:tgtEl>
                                        <p:attrNameLst>
                                          <p:attrName>style.visibility</p:attrName>
                                        </p:attrNameLst>
                                      </p:cBhvr>
                                      <p:to>
                                        <p:strVal val="visible"/>
                                      </p:to>
                                    </p:set>
                                    <p:anim calcmode="lin" valueType="num">
                                      <p:cBhvr>
                                        <p:cTn id="41" dur="500" fill="hold"/>
                                        <p:tgtEl>
                                          <p:spTgt spid="85"/>
                                        </p:tgtEl>
                                        <p:attrNameLst>
                                          <p:attrName>ppt_w</p:attrName>
                                        </p:attrNameLst>
                                      </p:cBhvr>
                                      <p:tavLst>
                                        <p:tav tm="0">
                                          <p:val>
                                            <p:strVal val="(6*min(max(#ppt_w*#ppt_h,.3),1)-7.4)/-.7*#ppt_w"/>
                                          </p:val>
                                        </p:tav>
                                        <p:tav tm="100000">
                                          <p:val>
                                            <p:strVal val="#ppt_w"/>
                                          </p:val>
                                        </p:tav>
                                      </p:tavLst>
                                    </p:anim>
                                    <p:anim calcmode="lin" valueType="num">
                                      <p:cBhvr>
                                        <p:cTn id="42" dur="500" fill="hold"/>
                                        <p:tgtEl>
                                          <p:spTgt spid="85"/>
                                        </p:tgtEl>
                                        <p:attrNameLst>
                                          <p:attrName>ppt_h</p:attrName>
                                        </p:attrNameLst>
                                      </p:cBhvr>
                                      <p:tavLst>
                                        <p:tav tm="0">
                                          <p:val>
                                            <p:strVal val="(6*min(max(#ppt_w*#ppt_h,.3),1)-7.4)/-.7*#ppt_h"/>
                                          </p:val>
                                        </p:tav>
                                        <p:tav tm="100000">
                                          <p:val>
                                            <p:strVal val="#ppt_h"/>
                                          </p:val>
                                        </p:tav>
                                      </p:tavLst>
                                    </p:anim>
                                    <p:anim calcmode="lin" valueType="num">
                                      <p:cBhvr>
                                        <p:cTn id="43" dur="500" fill="hold"/>
                                        <p:tgtEl>
                                          <p:spTgt spid="85"/>
                                        </p:tgtEl>
                                        <p:attrNameLst>
                                          <p:attrName>ppt_x</p:attrName>
                                        </p:attrNameLst>
                                      </p:cBhvr>
                                      <p:tavLst>
                                        <p:tav tm="0">
                                          <p:val>
                                            <p:fltVal val="0.5"/>
                                          </p:val>
                                        </p:tav>
                                        <p:tav tm="100000">
                                          <p:val>
                                            <p:strVal val="#ppt_x"/>
                                          </p:val>
                                        </p:tav>
                                      </p:tavLst>
                                    </p:anim>
                                    <p:anim calcmode="lin" valueType="num">
                                      <p:cBhvr>
                                        <p:cTn id="44"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45" fill="hold">
                            <p:stCondLst>
                              <p:cond delay="1000"/>
                            </p:stCondLst>
                            <p:childTnLst>
                              <p:par>
                                <p:cTn id="46" presetID="31" presetClass="entr" presetSubtype="0" fill="hold" nodeType="afterEffect">
                                  <p:stCondLst>
                                    <p:cond delay="0"/>
                                  </p:stCondLst>
                                  <p:childTnLst>
                                    <p:set>
                                      <p:cBhvr>
                                        <p:cTn id="47" dur="1" fill="hold">
                                          <p:stCondLst>
                                            <p:cond delay="0"/>
                                          </p:stCondLst>
                                        </p:cTn>
                                        <p:tgtEl>
                                          <p:spTgt spid="90"/>
                                        </p:tgtEl>
                                        <p:attrNameLst>
                                          <p:attrName>style.visibility</p:attrName>
                                        </p:attrNameLst>
                                      </p:cBhvr>
                                      <p:to>
                                        <p:strVal val="visible"/>
                                      </p:to>
                                    </p:set>
                                    <p:anim calcmode="lin" valueType="num">
                                      <p:cBhvr>
                                        <p:cTn id="48" dur="500" fill="hold"/>
                                        <p:tgtEl>
                                          <p:spTgt spid="90"/>
                                        </p:tgtEl>
                                        <p:attrNameLst>
                                          <p:attrName>ppt_w</p:attrName>
                                        </p:attrNameLst>
                                      </p:cBhvr>
                                      <p:tavLst>
                                        <p:tav tm="0">
                                          <p:val>
                                            <p:fltVal val="0"/>
                                          </p:val>
                                        </p:tav>
                                        <p:tav tm="100000">
                                          <p:val>
                                            <p:strVal val="#ppt_w"/>
                                          </p:val>
                                        </p:tav>
                                      </p:tavLst>
                                    </p:anim>
                                    <p:anim calcmode="lin" valueType="num">
                                      <p:cBhvr>
                                        <p:cTn id="49" dur="500" fill="hold"/>
                                        <p:tgtEl>
                                          <p:spTgt spid="90"/>
                                        </p:tgtEl>
                                        <p:attrNameLst>
                                          <p:attrName>ppt_h</p:attrName>
                                        </p:attrNameLst>
                                      </p:cBhvr>
                                      <p:tavLst>
                                        <p:tav tm="0">
                                          <p:val>
                                            <p:fltVal val="0"/>
                                          </p:val>
                                        </p:tav>
                                        <p:tav tm="100000">
                                          <p:val>
                                            <p:strVal val="#ppt_h"/>
                                          </p:val>
                                        </p:tav>
                                      </p:tavLst>
                                    </p:anim>
                                    <p:anim calcmode="lin" valueType="num">
                                      <p:cBhvr>
                                        <p:cTn id="50" dur="500" fill="hold"/>
                                        <p:tgtEl>
                                          <p:spTgt spid="90"/>
                                        </p:tgtEl>
                                        <p:attrNameLst>
                                          <p:attrName>style.rotation</p:attrName>
                                        </p:attrNameLst>
                                      </p:cBhvr>
                                      <p:tavLst>
                                        <p:tav tm="0">
                                          <p:val>
                                            <p:fltVal val="90"/>
                                          </p:val>
                                        </p:tav>
                                        <p:tav tm="100000">
                                          <p:val>
                                            <p:fltVal val="0"/>
                                          </p:val>
                                        </p:tav>
                                      </p:tavLst>
                                    </p:anim>
                                    <p:animEffect transition="in" filter="fade">
                                      <p:cBhvr>
                                        <p:cTn id="51" dur="500"/>
                                        <p:tgtEl>
                                          <p:spTgt spid="90"/>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wipe(right)">
                                      <p:cBhvr>
                                        <p:cTn id="58" dur="750"/>
                                        <p:tgtEl>
                                          <p:spTgt spid="95"/>
                                        </p:tgtEl>
                                      </p:cBhvr>
                                    </p:animEffect>
                                  </p:childTnLst>
                                </p:cTn>
                              </p:par>
                            </p:childTnLst>
                          </p:cTn>
                        </p:par>
                        <p:par>
                          <p:cTn id="59" fill="hold">
                            <p:stCondLst>
                              <p:cond delay="2000"/>
                            </p:stCondLst>
                            <p:childTnLst>
                              <p:par>
                                <p:cTn id="60" presetID="31" presetClass="entr" presetSubtype="0" fill="hold" grpId="0" nodeType="afterEffect">
                                  <p:stCondLst>
                                    <p:cond delay="0"/>
                                  </p:stCondLst>
                                  <p:childTnLst>
                                    <p:set>
                                      <p:cBhvr>
                                        <p:cTn id="61" dur="1" fill="hold">
                                          <p:stCondLst>
                                            <p:cond delay="0"/>
                                          </p:stCondLst>
                                        </p:cTn>
                                        <p:tgtEl>
                                          <p:spTgt spid="98"/>
                                        </p:tgtEl>
                                        <p:attrNameLst>
                                          <p:attrName>style.visibility</p:attrName>
                                        </p:attrNameLst>
                                      </p:cBhvr>
                                      <p:to>
                                        <p:strVal val="visible"/>
                                      </p:to>
                                    </p:set>
                                    <p:anim calcmode="lin" valueType="num">
                                      <p:cBhvr>
                                        <p:cTn id="62" dur="500" fill="hold"/>
                                        <p:tgtEl>
                                          <p:spTgt spid="98"/>
                                        </p:tgtEl>
                                        <p:attrNameLst>
                                          <p:attrName>ppt_w</p:attrName>
                                        </p:attrNameLst>
                                      </p:cBhvr>
                                      <p:tavLst>
                                        <p:tav tm="0">
                                          <p:val>
                                            <p:fltVal val="0"/>
                                          </p:val>
                                        </p:tav>
                                        <p:tav tm="100000">
                                          <p:val>
                                            <p:strVal val="#ppt_w"/>
                                          </p:val>
                                        </p:tav>
                                      </p:tavLst>
                                    </p:anim>
                                    <p:anim calcmode="lin" valueType="num">
                                      <p:cBhvr>
                                        <p:cTn id="63" dur="500" fill="hold"/>
                                        <p:tgtEl>
                                          <p:spTgt spid="98"/>
                                        </p:tgtEl>
                                        <p:attrNameLst>
                                          <p:attrName>ppt_h</p:attrName>
                                        </p:attrNameLst>
                                      </p:cBhvr>
                                      <p:tavLst>
                                        <p:tav tm="0">
                                          <p:val>
                                            <p:fltVal val="0"/>
                                          </p:val>
                                        </p:tav>
                                        <p:tav tm="100000">
                                          <p:val>
                                            <p:strVal val="#ppt_h"/>
                                          </p:val>
                                        </p:tav>
                                      </p:tavLst>
                                    </p:anim>
                                    <p:anim calcmode="lin" valueType="num">
                                      <p:cBhvr>
                                        <p:cTn id="64" dur="500" fill="hold"/>
                                        <p:tgtEl>
                                          <p:spTgt spid="98"/>
                                        </p:tgtEl>
                                        <p:attrNameLst>
                                          <p:attrName>style.rotation</p:attrName>
                                        </p:attrNameLst>
                                      </p:cBhvr>
                                      <p:tavLst>
                                        <p:tav tm="0">
                                          <p:val>
                                            <p:fltVal val="90"/>
                                          </p:val>
                                        </p:tav>
                                        <p:tav tm="100000">
                                          <p:val>
                                            <p:fltVal val="0"/>
                                          </p:val>
                                        </p:tav>
                                      </p:tavLst>
                                    </p:anim>
                                    <p:animEffect transition="in" filter="fade">
                                      <p:cBhvr>
                                        <p:cTn id="65" dur="500"/>
                                        <p:tgtEl>
                                          <p:spTgt spid="98"/>
                                        </p:tgtEl>
                                      </p:cBhvr>
                                    </p:animEffect>
                                  </p:childTnLst>
                                </p:cTn>
                              </p:par>
                            </p:childTnLst>
                          </p:cTn>
                        </p:par>
                        <p:par>
                          <p:cTn id="66" fill="hold">
                            <p:stCondLst>
                              <p:cond delay="2500"/>
                            </p:stCondLst>
                            <p:childTnLst>
                              <p:par>
                                <p:cTn id="67" presetID="22" presetClass="entr" presetSubtype="8" fill="hold" grpId="0" nodeType="afterEffect">
                                  <p:stCondLst>
                                    <p:cond delay="0"/>
                                  </p:stCondLst>
                                  <p:childTnLst>
                                    <p:set>
                                      <p:cBhvr>
                                        <p:cTn id="68" dur="1" fill="hold">
                                          <p:stCondLst>
                                            <p:cond delay="0"/>
                                          </p:stCondLst>
                                        </p:cTn>
                                        <p:tgtEl>
                                          <p:spTgt spid="96"/>
                                        </p:tgtEl>
                                        <p:attrNameLst>
                                          <p:attrName>style.visibility</p:attrName>
                                        </p:attrNameLst>
                                      </p:cBhvr>
                                      <p:to>
                                        <p:strVal val="visible"/>
                                      </p:to>
                                    </p:set>
                                    <p:animEffect transition="in" filter="wipe(left)">
                                      <p:cBhvr>
                                        <p:cTn id="69" dur="500"/>
                                        <p:tgtEl>
                                          <p:spTgt spid="96"/>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750"/>
                                        <p:tgtEl>
                                          <p:spTgt spid="97"/>
                                        </p:tgtEl>
                                      </p:cBhvr>
                                    </p:animEffect>
                                  </p:childTnLst>
                                </p:cTn>
                              </p:par>
                            </p:childTnLst>
                          </p:cTn>
                        </p:par>
                        <p:par>
                          <p:cTn id="73" fill="hold">
                            <p:stCondLst>
                              <p:cond delay="3000"/>
                            </p:stCondLst>
                            <p:childTnLst>
                              <p:par>
                                <p:cTn id="74" presetID="31" presetClass="entr" presetSubtype="0" fill="hold" nodeType="afterEffect">
                                  <p:stCondLst>
                                    <p:cond delay="0"/>
                                  </p:stCondLst>
                                  <p:childTnLst>
                                    <p:set>
                                      <p:cBhvr>
                                        <p:cTn id="75" dur="1" fill="hold">
                                          <p:stCondLst>
                                            <p:cond delay="0"/>
                                          </p:stCondLst>
                                        </p:cTn>
                                        <p:tgtEl>
                                          <p:spTgt spid="101"/>
                                        </p:tgtEl>
                                        <p:attrNameLst>
                                          <p:attrName>style.visibility</p:attrName>
                                        </p:attrNameLst>
                                      </p:cBhvr>
                                      <p:to>
                                        <p:strVal val="visible"/>
                                      </p:to>
                                    </p:set>
                                    <p:anim calcmode="lin" valueType="num">
                                      <p:cBhvr>
                                        <p:cTn id="76" dur="500" fill="hold"/>
                                        <p:tgtEl>
                                          <p:spTgt spid="101"/>
                                        </p:tgtEl>
                                        <p:attrNameLst>
                                          <p:attrName>ppt_w</p:attrName>
                                        </p:attrNameLst>
                                      </p:cBhvr>
                                      <p:tavLst>
                                        <p:tav tm="0">
                                          <p:val>
                                            <p:fltVal val="0"/>
                                          </p:val>
                                        </p:tav>
                                        <p:tav tm="100000">
                                          <p:val>
                                            <p:strVal val="#ppt_w"/>
                                          </p:val>
                                        </p:tav>
                                      </p:tavLst>
                                    </p:anim>
                                    <p:anim calcmode="lin" valueType="num">
                                      <p:cBhvr>
                                        <p:cTn id="77" dur="500" fill="hold"/>
                                        <p:tgtEl>
                                          <p:spTgt spid="101"/>
                                        </p:tgtEl>
                                        <p:attrNameLst>
                                          <p:attrName>ppt_h</p:attrName>
                                        </p:attrNameLst>
                                      </p:cBhvr>
                                      <p:tavLst>
                                        <p:tav tm="0">
                                          <p:val>
                                            <p:fltVal val="0"/>
                                          </p:val>
                                        </p:tav>
                                        <p:tav tm="100000">
                                          <p:val>
                                            <p:strVal val="#ppt_h"/>
                                          </p:val>
                                        </p:tav>
                                      </p:tavLst>
                                    </p:anim>
                                    <p:anim calcmode="lin" valueType="num">
                                      <p:cBhvr>
                                        <p:cTn id="78" dur="500" fill="hold"/>
                                        <p:tgtEl>
                                          <p:spTgt spid="101"/>
                                        </p:tgtEl>
                                        <p:attrNameLst>
                                          <p:attrName>style.rotation</p:attrName>
                                        </p:attrNameLst>
                                      </p:cBhvr>
                                      <p:tavLst>
                                        <p:tav tm="0">
                                          <p:val>
                                            <p:fltVal val="90"/>
                                          </p:val>
                                        </p:tav>
                                        <p:tav tm="100000">
                                          <p:val>
                                            <p:fltVal val="0"/>
                                          </p:val>
                                        </p:tav>
                                      </p:tavLst>
                                    </p:anim>
                                    <p:animEffect transition="in" filter="fade">
                                      <p:cBhvr>
                                        <p:cTn id="79" dur="500"/>
                                        <p:tgtEl>
                                          <p:spTgt spid="101"/>
                                        </p:tgtEl>
                                      </p:cBhvr>
                                    </p:animEffect>
                                  </p:childTnLst>
                                </p:cTn>
                              </p:par>
                            </p:childTnLst>
                          </p:cTn>
                        </p:par>
                        <p:par>
                          <p:cTn id="80" fill="hold">
                            <p:stCondLst>
                              <p:cond delay="3500"/>
                            </p:stCondLst>
                            <p:childTnLst>
                              <p:par>
                                <p:cTn id="81" presetID="22" presetClass="entr" presetSubtype="8" fill="hold" grpId="0" nodeType="afterEffect">
                                  <p:stCondLst>
                                    <p:cond delay="0"/>
                                  </p:stCondLst>
                                  <p:childTnLst>
                                    <p:set>
                                      <p:cBhvr>
                                        <p:cTn id="82" dur="1" fill="hold">
                                          <p:stCondLst>
                                            <p:cond delay="0"/>
                                          </p:stCondLst>
                                        </p:cTn>
                                        <p:tgtEl>
                                          <p:spTgt spid="99"/>
                                        </p:tgtEl>
                                        <p:attrNameLst>
                                          <p:attrName>style.visibility</p:attrName>
                                        </p:attrNameLst>
                                      </p:cBhvr>
                                      <p:to>
                                        <p:strVal val="visible"/>
                                      </p:to>
                                    </p:set>
                                    <p:animEffect transition="in" filter="wipe(left)">
                                      <p:cBhvr>
                                        <p:cTn id="83" dur="500"/>
                                        <p:tgtEl>
                                          <p:spTgt spid="99"/>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100"/>
                                        </p:tgtEl>
                                        <p:attrNameLst>
                                          <p:attrName>style.visibility</p:attrName>
                                        </p:attrNameLst>
                                      </p:cBhvr>
                                      <p:to>
                                        <p:strVal val="visible"/>
                                      </p:to>
                                    </p:set>
                                    <p:animEffect transition="in" filter="wipe(right)">
                                      <p:cBhvr>
                                        <p:cTn id="86" dur="750"/>
                                        <p:tgtEl>
                                          <p:spTgt spid="100"/>
                                        </p:tgtEl>
                                      </p:cBhvr>
                                    </p:animEffect>
                                  </p:childTnLst>
                                </p:cTn>
                              </p:par>
                            </p:childTnLst>
                          </p:cTn>
                        </p:par>
                        <p:par>
                          <p:cTn id="87" fill="hold">
                            <p:stCondLst>
                              <p:cond delay="4000"/>
                            </p:stCondLst>
                            <p:childTnLst>
                              <p:par>
                                <p:cTn id="88" presetID="31" presetClass="entr" presetSubtype="0" fill="hold" nodeType="afterEffect">
                                  <p:stCondLst>
                                    <p:cond delay="0"/>
                                  </p:stCondLst>
                                  <p:childTnLst>
                                    <p:set>
                                      <p:cBhvr>
                                        <p:cTn id="89" dur="1" fill="hold">
                                          <p:stCondLst>
                                            <p:cond delay="0"/>
                                          </p:stCondLst>
                                        </p:cTn>
                                        <p:tgtEl>
                                          <p:spTgt spid="106"/>
                                        </p:tgtEl>
                                        <p:attrNameLst>
                                          <p:attrName>style.visibility</p:attrName>
                                        </p:attrNameLst>
                                      </p:cBhvr>
                                      <p:to>
                                        <p:strVal val="visible"/>
                                      </p:to>
                                    </p:set>
                                    <p:anim calcmode="lin" valueType="num">
                                      <p:cBhvr>
                                        <p:cTn id="90" dur="500" fill="hold"/>
                                        <p:tgtEl>
                                          <p:spTgt spid="106"/>
                                        </p:tgtEl>
                                        <p:attrNameLst>
                                          <p:attrName>ppt_w</p:attrName>
                                        </p:attrNameLst>
                                      </p:cBhvr>
                                      <p:tavLst>
                                        <p:tav tm="0">
                                          <p:val>
                                            <p:fltVal val="0"/>
                                          </p:val>
                                        </p:tav>
                                        <p:tav tm="100000">
                                          <p:val>
                                            <p:strVal val="#ppt_w"/>
                                          </p:val>
                                        </p:tav>
                                      </p:tavLst>
                                    </p:anim>
                                    <p:anim calcmode="lin" valueType="num">
                                      <p:cBhvr>
                                        <p:cTn id="91" dur="500" fill="hold"/>
                                        <p:tgtEl>
                                          <p:spTgt spid="106"/>
                                        </p:tgtEl>
                                        <p:attrNameLst>
                                          <p:attrName>ppt_h</p:attrName>
                                        </p:attrNameLst>
                                      </p:cBhvr>
                                      <p:tavLst>
                                        <p:tav tm="0">
                                          <p:val>
                                            <p:fltVal val="0"/>
                                          </p:val>
                                        </p:tav>
                                        <p:tav tm="100000">
                                          <p:val>
                                            <p:strVal val="#ppt_h"/>
                                          </p:val>
                                        </p:tav>
                                      </p:tavLst>
                                    </p:anim>
                                    <p:anim calcmode="lin" valueType="num">
                                      <p:cBhvr>
                                        <p:cTn id="92" dur="500" fill="hold"/>
                                        <p:tgtEl>
                                          <p:spTgt spid="106"/>
                                        </p:tgtEl>
                                        <p:attrNameLst>
                                          <p:attrName>style.rotation</p:attrName>
                                        </p:attrNameLst>
                                      </p:cBhvr>
                                      <p:tavLst>
                                        <p:tav tm="0">
                                          <p:val>
                                            <p:fltVal val="90"/>
                                          </p:val>
                                        </p:tav>
                                        <p:tav tm="100000">
                                          <p:val>
                                            <p:fltVal val="0"/>
                                          </p:val>
                                        </p:tav>
                                      </p:tavLst>
                                    </p:anim>
                                    <p:animEffect transition="in" filter="fade">
                                      <p:cBhvr>
                                        <p:cTn id="93" dur="500"/>
                                        <p:tgtEl>
                                          <p:spTgt spid="106"/>
                                        </p:tgtEl>
                                      </p:cBhvr>
                                    </p:animEffect>
                                  </p:childTnLst>
                                </p:cTn>
                              </p:par>
                            </p:childTnLst>
                          </p:cTn>
                        </p:par>
                        <p:par>
                          <p:cTn id="94" fill="hold">
                            <p:stCondLst>
                              <p:cond delay="4500"/>
                            </p:stCondLst>
                            <p:childTnLst>
                              <p:par>
                                <p:cTn id="95" presetID="22" presetClass="entr" presetSubtype="8" fill="hold" grpId="0" nodeType="afterEffect">
                                  <p:stCondLst>
                                    <p:cond delay="0"/>
                                  </p:stCondLst>
                                  <p:childTnLst>
                                    <p:set>
                                      <p:cBhvr>
                                        <p:cTn id="96" dur="1" fill="hold">
                                          <p:stCondLst>
                                            <p:cond delay="0"/>
                                          </p:stCondLst>
                                        </p:cTn>
                                        <p:tgtEl>
                                          <p:spTgt spid="104"/>
                                        </p:tgtEl>
                                        <p:attrNameLst>
                                          <p:attrName>style.visibility</p:attrName>
                                        </p:attrNameLst>
                                      </p:cBhvr>
                                      <p:to>
                                        <p:strVal val="visible"/>
                                      </p:to>
                                    </p:set>
                                    <p:animEffect transition="in" filter="wipe(left)">
                                      <p:cBhvr>
                                        <p:cTn id="97" dur="500"/>
                                        <p:tgtEl>
                                          <p:spTgt spid="104"/>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105"/>
                                        </p:tgtEl>
                                        <p:attrNameLst>
                                          <p:attrName>style.visibility</p:attrName>
                                        </p:attrNameLst>
                                      </p:cBhvr>
                                      <p:to>
                                        <p:strVal val="visible"/>
                                      </p:to>
                                    </p:set>
                                    <p:animEffect transition="in" filter="wipe(right)">
                                      <p:cBhvr>
                                        <p:cTn id="100" dur="750"/>
                                        <p:tgtEl>
                                          <p:spTgt spid="105"/>
                                        </p:tgtEl>
                                      </p:cBhvr>
                                    </p:animEffect>
                                  </p:childTnLst>
                                </p:cTn>
                              </p:par>
                            </p:childTnLst>
                          </p:cTn>
                        </p:par>
                        <p:par>
                          <p:cTn id="101" fill="hold">
                            <p:stCondLst>
                              <p:cond delay="5000"/>
                            </p:stCondLst>
                            <p:childTnLst>
                              <p:par>
                                <p:cTn id="102" presetID="31" presetClass="entr" presetSubtype="0" fill="hold" nodeType="afterEffect">
                                  <p:stCondLst>
                                    <p:cond delay="0"/>
                                  </p:stCondLst>
                                  <p:childTnLst>
                                    <p:set>
                                      <p:cBhvr>
                                        <p:cTn id="103" dur="1" fill="hold">
                                          <p:stCondLst>
                                            <p:cond delay="0"/>
                                          </p:stCondLst>
                                        </p:cTn>
                                        <p:tgtEl>
                                          <p:spTgt spid="120"/>
                                        </p:tgtEl>
                                        <p:attrNameLst>
                                          <p:attrName>style.visibility</p:attrName>
                                        </p:attrNameLst>
                                      </p:cBhvr>
                                      <p:to>
                                        <p:strVal val="visible"/>
                                      </p:to>
                                    </p:set>
                                    <p:anim calcmode="lin" valueType="num">
                                      <p:cBhvr>
                                        <p:cTn id="104" dur="500" fill="hold"/>
                                        <p:tgtEl>
                                          <p:spTgt spid="120"/>
                                        </p:tgtEl>
                                        <p:attrNameLst>
                                          <p:attrName>ppt_w</p:attrName>
                                        </p:attrNameLst>
                                      </p:cBhvr>
                                      <p:tavLst>
                                        <p:tav tm="0">
                                          <p:val>
                                            <p:fltVal val="0"/>
                                          </p:val>
                                        </p:tav>
                                        <p:tav tm="100000">
                                          <p:val>
                                            <p:strVal val="#ppt_w"/>
                                          </p:val>
                                        </p:tav>
                                      </p:tavLst>
                                    </p:anim>
                                    <p:anim calcmode="lin" valueType="num">
                                      <p:cBhvr>
                                        <p:cTn id="105" dur="500" fill="hold"/>
                                        <p:tgtEl>
                                          <p:spTgt spid="120"/>
                                        </p:tgtEl>
                                        <p:attrNameLst>
                                          <p:attrName>ppt_h</p:attrName>
                                        </p:attrNameLst>
                                      </p:cBhvr>
                                      <p:tavLst>
                                        <p:tav tm="0">
                                          <p:val>
                                            <p:fltVal val="0"/>
                                          </p:val>
                                        </p:tav>
                                        <p:tav tm="100000">
                                          <p:val>
                                            <p:strVal val="#ppt_h"/>
                                          </p:val>
                                        </p:tav>
                                      </p:tavLst>
                                    </p:anim>
                                    <p:anim calcmode="lin" valueType="num">
                                      <p:cBhvr>
                                        <p:cTn id="106" dur="500" fill="hold"/>
                                        <p:tgtEl>
                                          <p:spTgt spid="120"/>
                                        </p:tgtEl>
                                        <p:attrNameLst>
                                          <p:attrName>style.rotation</p:attrName>
                                        </p:attrNameLst>
                                      </p:cBhvr>
                                      <p:tavLst>
                                        <p:tav tm="0">
                                          <p:val>
                                            <p:fltVal val="90"/>
                                          </p:val>
                                        </p:tav>
                                        <p:tav tm="100000">
                                          <p:val>
                                            <p:fltVal val="0"/>
                                          </p:val>
                                        </p:tav>
                                      </p:tavLst>
                                    </p:anim>
                                    <p:animEffect transition="in" filter="fade">
                                      <p:cBhvr>
                                        <p:cTn id="107" dur="500"/>
                                        <p:tgtEl>
                                          <p:spTgt spid="120"/>
                                        </p:tgtEl>
                                      </p:cBhvr>
                                    </p:animEffect>
                                  </p:childTnLst>
                                </p:cTn>
                              </p:par>
                            </p:childTnLst>
                          </p:cTn>
                        </p:par>
                        <p:par>
                          <p:cTn id="108" fill="hold">
                            <p:stCondLst>
                              <p:cond delay="5500"/>
                            </p:stCondLst>
                            <p:childTnLst>
                              <p:par>
                                <p:cTn id="109" presetID="22" presetClass="entr" presetSubtype="8" fill="hold" grpId="0" nodeType="afterEffect">
                                  <p:stCondLst>
                                    <p:cond delay="0"/>
                                  </p:stCondLst>
                                  <p:childTnLst>
                                    <p:set>
                                      <p:cBhvr>
                                        <p:cTn id="110" dur="1" fill="hold">
                                          <p:stCondLst>
                                            <p:cond delay="0"/>
                                          </p:stCondLst>
                                        </p:cTn>
                                        <p:tgtEl>
                                          <p:spTgt spid="118"/>
                                        </p:tgtEl>
                                        <p:attrNameLst>
                                          <p:attrName>style.visibility</p:attrName>
                                        </p:attrNameLst>
                                      </p:cBhvr>
                                      <p:to>
                                        <p:strVal val="visible"/>
                                      </p:to>
                                    </p:set>
                                    <p:animEffect transition="in" filter="wipe(left)">
                                      <p:cBhvr>
                                        <p:cTn id="111" dur="500"/>
                                        <p:tgtEl>
                                          <p:spTgt spid="118"/>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119"/>
                                        </p:tgtEl>
                                        <p:attrNameLst>
                                          <p:attrName>style.visibility</p:attrName>
                                        </p:attrNameLst>
                                      </p:cBhvr>
                                      <p:to>
                                        <p:strVal val="visible"/>
                                      </p:to>
                                    </p:set>
                                    <p:animEffect transition="in" filter="wipe(right)">
                                      <p:cBhvr>
                                        <p:cTn id="114" dur="750"/>
                                        <p:tgtEl>
                                          <p:spTgt spid="119"/>
                                        </p:tgtEl>
                                      </p:cBhvr>
                                    </p:animEffect>
                                  </p:childTnLst>
                                </p:cTn>
                              </p:par>
                            </p:childTnLst>
                          </p:cTn>
                        </p:par>
                        <p:par>
                          <p:cTn id="115" fill="hold">
                            <p:stCondLst>
                              <p:cond delay="6000"/>
                            </p:stCondLst>
                            <p:childTnLst>
                              <p:par>
                                <p:cTn id="116" presetID="31" presetClass="entr" presetSubtype="0" fill="hold" nodeType="afterEffect">
                                  <p:stCondLst>
                                    <p:cond delay="0"/>
                                  </p:stCondLst>
                                  <p:childTnLst>
                                    <p:set>
                                      <p:cBhvr>
                                        <p:cTn id="117" dur="1" fill="hold">
                                          <p:stCondLst>
                                            <p:cond delay="0"/>
                                          </p:stCondLst>
                                        </p:cTn>
                                        <p:tgtEl>
                                          <p:spTgt spid="134"/>
                                        </p:tgtEl>
                                        <p:attrNameLst>
                                          <p:attrName>style.visibility</p:attrName>
                                        </p:attrNameLst>
                                      </p:cBhvr>
                                      <p:to>
                                        <p:strVal val="visible"/>
                                      </p:to>
                                    </p:set>
                                    <p:anim calcmode="lin" valueType="num">
                                      <p:cBhvr>
                                        <p:cTn id="118" dur="500" fill="hold"/>
                                        <p:tgtEl>
                                          <p:spTgt spid="134"/>
                                        </p:tgtEl>
                                        <p:attrNameLst>
                                          <p:attrName>ppt_w</p:attrName>
                                        </p:attrNameLst>
                                      </p:cBhvr>
                                      <p:tavLst>
                                        <p:tav tm="0">
                                          <p:val>
                                            <p:fltVal val="0"/>
                                          </p:val>
                                        </p:tav>
                                        <p:tav tm="100000">
                                          <p:val>
                                            <p:strVal val="#ppt_w"/>
                                          </p:val>
                                        </p:tav>
                                      </p:tavLst>
                                    </p:anim>
                                    <p:anim calcmode="lin" valueType="num">
                                      <p:cBhvr>
                                        <p:cTn id="119" dur="500" fill="hold"/>
                                        <p:tgtEl>
                                          <p:spTgt spid="134"/>
                                        </p:tgtEl>
                                        <p:attrNameLst>
                                          <p:attrName>ppt_h</p:attrName>
                                        </p:attrNameLst>
                                      </p:cBhvr>
                                      <p:tavLst>
                                        <p:tav tm="0">
                                          <p:val>
                                            <p:fltVal val="0"/>
                                          </p:val>
                                        </p:tav>
                                        <p:tav tm="100000">
                                          <p:val>
                                            <p:strVal val="#ppt_h"/>
                                          </p:val>
                                        </p:tav>
                                      </p:tavLst>
                                    </p:anim>
                                    <p:anim calcmode="lin" valueType="num">
                                      <p:cBhvr>
                                        <p:cTn id="120" dur="500" fill="hold"/>
                                        <p:tgtEl>
                                          <p:spTgt spid="134"/>
                                        </p:tgtEl>
                                        <p:attrNameLst>
                                          <p:attrName>style.rotation</p:attrName>
                                        </p:attrNameLst>
                                      </p:cBhvr>
                                      <p:tavLst>
                                        <p:tav tm="0">
                                          <p:val>
                                            <p:fltVal val="90"/>
                                          </p:val>
                                        </p:tav>
                                        <p:tav tm="100000">
                                          <p:val>
                                            <p:fltVal val="0"/>
                                          </p:val>
                                        </p:tav>
                                      </p:tavLst>
                                    </p:anim>
                                    <p:animEffect transition="in" filter="fade">
                                      <p:cBhvr>
                                        <p:cTn id="121" dur="500"/>
                                        <p:tgtEl>
                                          <p:spTgt spid="134"/>
                                        </p:tgtEl>
                                      </p:cBhvr>
                                    </p:animEffect>
                                  </p:childTnLst>
                                </p:cTn>
                              </p:par>
                            </p:childTnLst>
                          </p:cTn>
                        </p:par>
                        <p:par>
                          <p:cTn id="122" fill="hold">
                            <p:stCondLst>
                              <p:cond delay="6500"/>
                            </p:stCondLst>
                            <p:childTnLst>
                              <p:par>
                                <p:cTn id="123" presetID="22" presetClass="entr" presetSubtype="8" fill="hold" grpId="0" nodeType="afterEffect">
                                  <p:stCondLst>
                                    <p:cond delay="0"/>
                                  </p:stCondLst>
                                  <p:childTnLst>
                                    <p:set>
                                      <p:cBhvr>
                                        <p:cTn id="124" dur="1" fill="hold">
                                          <p:stCondLst>
                                            <p:cond delay="0"/>
                                          </p:stCondLst>
                                        </p:cTn>
                                        <p:tgtEl>
                                          <p:spTgt spid="132"/>
                                        </p:tgtEl>
                                        <p:attrNameLst>
                                          <p:attrName>style.visibility</p:attrName>
                                        </p:attrNameLst>
                                      </p:cBhvr>
                                      <p:to>
                                        <p:strVal val="visible"/>
                                      </p:to>
                                    </p:set>
                                    <p:animEffect transition="in" filter="wipe(left)">
                                      <p:cBhvr>
                                        <p:cTn id="125" dur="500"/>
                                        <p:tgtEl>
                                          <p:spTgt spid="132"/>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133"/>
                                        </p:tgtEl>
                                        <p:attrNameLst>
                                          <p:attrName>style.visibility</p:attrName>
                                        </p:attrNameLst>
                                      </p:cBhvr>
                                      <p:to>
                                        <p:strVal val="visible"/>
                                      </p:to>
                                    </p:set>
                                    <p:animEffect transition="in" filter="wipe(right)">
                                      <p:cBhvr>
                                        <p:cTn id="128" dur="75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8" grpId="0" bldLvl="0" animBg="1"/>
      <p:bldP spid="99" grpId="0"/>
      <p:bldP spid="100" grpId="0"/>
      <p:bldP spid="104" grpId="0"/>
      <p:bldP spid="105" grpId="0"/>
      <p:bldP spid="118" grpId="0"/>
      <p:bldP spid="119" grpId="0"/>
      <p:bldP spid="132" grpId="0"/>
      <p:bldP spid="1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727e61c8e6a6b3ee5bb097a54b437bd8"/>
          <p:cNvPicPr>
            <a:picLocks noChangeAspect="1"/>
          </p:cNvPicPr>
          <p:nvPr/>
        </p:nvPicPr>
        <p:blipFill>
          <a:blip r:embed="rId2"/>
          <a:stretch>
            <a:fillRect/>
          </a:stretch>
        </p:blipFill>
        <p:spPr>
          <a:xfrm>
            <a:off x="98425" y="1313815"/>
            <a:ext cx="12217400" cy="6912610"/>
          </a:xfrm>
          <a:prstGeom prst="rect">
            <a:avLst/>
          </a:prstGeom>
        </p:spPr>
      </p:pic>
      <p:sp>
        <p:nvSpPr>
          <p:cNvPr id="28" name=" 219"/>
          <p:cNvSpPr/>
          <p:nvPr/>
        </p:nvSpPr>
        <p:spPr>
          <a:xfrm>
            <a:off x="5806440" y="1994535"/>
            <a:ext cx="548005" cy="2772410"/>
          </a:xfrm>
          <a:prstGeom prst="roundRect">
            <a:avLst>
              <a:gd name="adj" fmla="val 50000"/>
            </a:avLst>
          </a:prstGeom>
          <a:noFill/>
          <a:ln w="25400">
            <a:solidFill>
              <a:srgbClr val="5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0" name="文本框 11"/>
          <p:cNvSpPr/>
          <p:nvPr/>
        </p:nvSpPr>
        <p:spPr>
          <a:xfrm>
            <a:off x="5747068" y="2236788"/>
            <a:ext cx="667385" cy="240792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3800" b="1" dirty="0">
                <a:solidFill>
                  <a:srgbClr val="5A0000"/>
                </a:solidFill>
                <a:latin typeface="楷体" panose="02010609060101010101" charset="-122"/>
                <a:ea typeface="楷体" panose="02010609060101010101" charset="-122"/>
                <a:sym typeface="微软雅黑" panose="020B0503020204020204" charset="-122"/>
              </a:rPr>
              <a:t>添</a:t>
            </a:r>
          </a:p>
          <a:p>
            <a:pPr marL="0" lvl="0" indent="0" algn="ctr" eaLnBrk="1" hangingPunct="1">
              <a:lnSpc>
                <a:spcPct val="100000"/>
              </a:lnSpc>
              <a:spcBef>
                <a:spcPct val="0"/>
              </a:spcBef>
              <a:buNone/>
            </a:pPr>
            <a:r>
              <a:rPr lang="zh-CN" altLang="en-US" sz="3800" b="1" dirty="0">
                <a:solidFill>
                  <a:srgbClr val="5A0000"/>
                </a:solidFill>
                <a:latin typeface="楷体" panose="02010609060101010101" charset="-122"/>
                <a:ea typeface="楷体" panose="02010609060101010101" charset="-122"/>
                <a:sym typeface="微软雅黑" panose="020B0503020204020204" charset="-122"/>
              </a:rPr>
              <a:t>加</a:t>
            </a:r>
          </a:p>
          <a:p>
            <a:pPr marL="0" lvl="0" indent="0" algn="ctr" eaLnBrk="1" hangingPunct="1">
              <a:lnSpc>
                <a:spcPct val="100000"/>
              </a:lnSpc>
              <a:spcBef>
                <a:spcPct val="0"/>
              </a:spcBef>
              <a:buNone/>
            </a:pPr>
            <a:r>
              <a:rPr lang="zh-CN" altLang="en-US" sz="3800" b="1" dirty="0">
                <a:solidFill>
                  <a:srgbClr val="5A0000"/>
                </a:solidFill>
                <a:latin typeface="楷体" panose="02010609060101010101" charset="-122"/>
                <a:ea typeface="楷体" panose="02010609060101010101" charset="-122"/>
                <a:sym typeface="微软雅黑" panose="020B0503020204020204" charset="-122"/>
              </a:rPr>
              <a:t>标</a:t>
            </a:r>
          </a:p>
          <a:p>
            <a:pPr marL="0" lvl="0" indent="0" algn="ctr" eaLnBrk="1" hangingPunct="1">
              <a:lnSpc>
                <a:spcPct val="100000"/>
              </a:lnSpc>
              <a:spcBef>
                <a:spcPct val="0"/>
              </a:spcBef>
              <a:buNone/>
            </a:pPr>
            <a:r>
              <a:rPr lang="zh-CN" altLang="en-US" sz="3800" b="1" dirty="0">
                <a:solidFill>
                  <a:srgbClr val="5A0000"/>
                </a:solidFill>
                <a:latin typeface="楷体" panose="02010609060101010101" charset="-122"/>
                <a:ea typeface="楷体" panose="02010609060101010101" charset="-122"/>
                <a:sym typeface="微软雅黑" panose="020B0503020204020204" charset="-122"/>
              </a:rPr>
              <a:t>题</a:t>
            </a:r>
          </a:p>
        </p:txBody>
      </p:sp>
      <p:sp>
        <p:nvSpPr>
          <p:cNvPr id="12" name="七边形 11"/>
          <p:cNvSpPr/>
          <p:nvPr/>
        </p:nvSpPr>
        <p:spPr>
          <a:xfrm>
            <a:off x="5732780" y="1569085"/>
            <a:ext cx="695960" cy="695960"/>
          </a:xfrm>
          <a:prstGeom prst="heptagon">
            <a:avLst/>
          </a:prstGeom>
          <a:solidFill>
            <a:srgbClr val="780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1"/>
          <p:cNvSpPr/>
          <p:nvPr/>
        </p:nvSpPr>
        <p:spPr>
          <a:xfrm>
            <a:off x="5747385" y="1624648"/>
            <a:ext cx="641985" cy="64008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3600" b="1" dirty="0">
                <a:solidFill>
                  <a:schemeClr val="bg1"/>
                </a:solidFill>
                <a:latin typeface="楷体" panose="02010609060101010101" charset="-122"/>
                <a:ea typeface="楷体" panose="02010609060101010101" charset="-122"/>
                <a:sym typeface="微软雅黑" panose="020B0503020204020204" charset="-122"/>
              </a:rPr>
              <a:t>叁</a:t>
            </a:r>
          </a:p>
        </p:txBody>
      </p:sp>
      <p:sp>
        <p:nvSpPr>
          <p:cNvPr id="14" name="七边形 13"/>
          <p:cNvSpPr/>
          <p:nvPr/>
        </p:nvSpPr>
        <p:spPr>
          <a:xfrm>
            <a:off x="5760720" y="1597025"/>
            <a:ext cx="640080" cy="640080"/>
          </a:xfrm>
          <a:prstGeom prst="heptagon">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descr="ca514095954c143e646626f29cb0a8a5"/>
          <p:cNvPicPr>
            <a:picLocks noChangeAspect="1"/>
          </p:cNvPicPr>
          <p:nvPr/>
        </p:nvPicPr>
        <p:blipFill>
          <a:blip r:embed="rId3"/>
          <a:stretch>
            <a:fillRect/>
          </a:stretch>
        </p:blipFill>
        <p:spPr>
          <a:xfrm>
            <a:off x="8477250" y="6985"/>
            <a:ext cx="3715385" cy="278701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A0000"/>
              </a:solidFill>
              <a:latin typeface="楷体" panose="02010609060101010101" charset="-122"/>
              <a:ea typeface="楷体" panose="02010609060101010101" charset="-122"/>
            </a:endParaRPr>
          </a:p>
        </p:txBody>
      </p:sp>
      <p:sp>
        <p:nvSpPr>
          <p:cNvPr id="4107" name="Text Box 11"/>
          <p:cNvSpPr txBox="1"/>
          <p:nvPr/>
        </p:nvSpPr>
        <p:spPr>
          <a:xfrm>
            <a:off x="107950" y="6245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楷体" panose="02010609060101010101" charset="-122"/>
                <a:ea typeface="楷体" panose="02010609060101010101" charset="-122"/>
              </a:rPr>
              <a:t> </a:t>
            </a:r>
          </a:p>
        </p:txBody>
      </p:sp>
      <p:sp>
        <p:nvSpPr>
          <p:cNvPr id="35" name="椭圆 2"/>
          <p:cNvSpPr/>
          <p:nvPr/>
        </p:nvSpPr>
        <p:spPr>
          <a:xfrm>
            <a:off x="7288597" y="1352448"/>
            <a:ext cx="747995" cy="284097"/>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50000"/>
            </a:schemeClr>
          </a:solidFill>
          <a:ln w="25400" cap="flat" cmpd="sng" algn="ctr">
            <a:noFill/>
            <a:prstDash val="solid"/>
          </a:ln>
          <a:effectLst/>
        </p:spPr>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350" kern="0">
              <a:solidFill>
                <a:srgbClr val="5A0000"/>
              </a:solidFill>
              <a:latin typeface="Arial" panose="020B0604020202020204" pitchFamily="34" charset="0"/>
              <a:ea typeface="微软雅黑" panose="020B0503020204020204" charset="-122"/>
            </a:endParaRPr>
          </a:p>
        </p:txBody>
      </p:sp>
      <p:sp>
        <p:nvSpPr>
          <p:cNvPr id="36" name="椭圆 2"/>
          <p:cNvSpPr/>
          <p:nvPr/>
        </p:nvSpPr>
        <p:spPr>
          <a:xfrm flipV="1">
            <a:off x="7288597" y="5346056"/>
            <a:ext cx="747995" cy="284097"/>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50000"/>
            </a:schemeClr>
          </a:solidFill>
          <a:ln w="25400" cap="flat" cmpd="sng" algn="ctr">
            <a:noFill/>
            <a:prstDash val="solid"/>
          </a:ln>
          <a:effectLst/>
        </p:spPr>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350" kern="0">
              <a:solidFill>
                <a:srgbClr val="5A0000"/>
              </a:solidFill>
              <a:latin typeface="Arial" panose="020B0604020202020204" pitchFamily="34" charset="0"/>
              <a:ea typeface="微软雅黑" panose="020B0503020204020204" charset="-122"/>
            </a:endParaRPr>
          </a:p>
        </p:txBody>
      </p:sp>
      <p:sp>
        <p:nvSpPr>
          <p:cNvPr id="37" name="椭圆 2"/>
          <p:cNvSpPr/>
          <p:nvPr/>
        </p:nvSpPr>
        <p:spPr>
          <a:xfrm flipH="1">
            <a:off x="4151467" y="1352448"/>
            <a:ext cx="747995" cy="284097"/>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50000"/>
            </a:schemeClr>
          </a:solidFill>
          <a:ln w="25400" cap="flat" cmpd="sng" algn="ctr">
            <a:noFill/>
            <a:prstDash val="solid"/>
          </a:ln>
          <a:effectLst/>
        </p:spPr>
        <p:txBody>
          <a:bodyPr rot="0" spcFirstLastPara="0" vertOverflow="overflow" horzOverflow="overflow" vert="horz" wrap="square" lIns="68576" tIns="34288" rIns="68576" bIns="34288" numCol="1" spcCol="0" rtlCol="0" fromWordArt="0" anchor="ctr" anchorCtr="0" forceAA="0" compatLnSpc="1">
            <a:noAutofit/>
          </a:bodyPr>
          <a:lstStyle/>
          <a:p>
            <a:pPr algn="ctr">
              <a:defRPr/>
            </a:pPr>
            <a:endParaRPr lang="zh-CN" altLang="en-US" sz="1350" kern="0">
              <a:solidFill>
                <a:srgbClr val="5A0000"/>
              </a:solidFill>
              <a:latin typeface="Arial" panose="020B0604020202020204" pitchFamily="34" charset="0"/>
              <a:ea typeface="微软雅黑" panose="020B0503020204020204" charset="-122"/>
            </a:endParaRPr>
          </a:p>
        </p:txBody>
      </p:sp>
      <p:sp>
        <p:nvSpPr>
          <p:cNvPr id="38" name="椭圆 2"/>
          <p:cNvSpPr/>
          <p:nvPr/>
        </p:nvSpPr>
        <p:spPr>
          <a:xfrm flipH="1" flipV="1">
            <a:off x="4151467" y="5346056"/>
            <a:ext cx="747995" cy="284097"/>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50000"/>
            </a:schemeClr>
          </a:solidFill>
          <a:ln w="25400" cap="flat" cmpd="sng" algn="ctr">
            <a:noFill/>
            <a:prstDash val="solid"/>
          </a:ln>
          <a:effectLst/>
        </p:spPr>
        <p:txBody>
          <a:bodyPr rot="0" spcFirstLastPara="0" vertOverflow="overflow" horzOverflow="overflow" vert="horz" wrap="square" lIns="68576" tIns="34288" rIns="68576" bIns="34288" numCol="1" spcCol="0" rtlCol="0" fromWordArt="0" anchor="ctr" anchorCtr="0" forceAA="0" compatLnSpc="1">
            <a:noAutofit/>
          </a:bodyPr>
          <a:lstStyle/>
          <a:p>
            <a:pPr algn="ctr"/>
            <a:endParaRPr lang="zh-CN" altLang="en-US" sz="1350" kern="0">
              <a:solidFill>
                <a:srgbClr val="5A0000"/>
              </a:solidFill>
              <a:latin typeface="Arial" panose="020B0604020202020204" pitchFamily="34" charset="0"/>
              <a:ea typeface="微软雅黑" panose="020B0503020204020204" charset="-122"/>
            </a:endParaRPr>
          </a:p>
        </p:txBody>
      </p:sp>
      <p:sp>
        <p:nvSpPr>
          <p:cNvPr id="39" name="KSO_GT1.4"/>
          <p:cNvSpPr/>
          <p:nvPr/>
        </p:nvSpPr>
        <p:spPr>
          <a:xfrm rot="2479457" flipV="1">
            <a:off x="5849403" y="4563122"/>
            <a:ext cx="2047632" cy="1289505"/>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rgbClr val="17324B"/>
          </a:solidFill>
          <a:ln w="25400" cap="flat" cmpd="sng" algn="ctr">
            <a:noFill/>
            <a:prstDash val="solid"/>
          </a:ln>
          <a:effectLst/>
          <a:scene3d>
            <a:camera prst="orthographicFront">
              <a:rot lat="0" lon="0" rev="0"/>
            </a:camera>
            <a:lightRig rig="brightRoom" dir="t">
              <a:rot lat="0" lon="0" rev="600000"/>
            </a:lightRig>
          </a:scene3d>
          <a:sp3d prstMaterial="metal">
            <a:bevelT w="38100" h="57150" prst="angle"/>
          </a:sp3d>
        </p:spPr>
        <p:txBody>
          <a:bodyPr rot="0" spcFirstLastPara="0" vertOverflow="overflow" horzOverflow="overflow" vert="vert" wrap="square" lIns="458969" tIns="323978" rIns="68576" bIns="323978" numCol="1" spcCol="0" rtlCol="0" fromWordArt="0" anchor="ctr" anchorCtr="0" forceAA="0" compatLnSpc="1">
            <a:noAutofit/>
          </a:bodyPr>
          <a:lstStyle/>
          <a:p>
            <a:pPr algn="ctr"/>
            <a:endParaRPr lang="zh-CN" altLang="en-US" sz="1705" b="1" kern="0" dirty="0">
              <a:solidFill>
                <a:srgbClr val="5A0000"/>
              </a:solidFill>
              <a:latin typeface="Arial" panose="020B0604020202020204" pitchFamily="34" charset="0"/>
              <a:ea typeface="微软雅黑" panose="020B0503020204020204" charset="-122"/>
            </a:endParaRPr>
          </a:p>
        </p:txBody>
      </p:sp>
      <p:sp>
        <p:nvSpPr>
          <p:cNvPr id="40" name="KSO_GT1.3"/>
          <p:cNvSpPr/>
          <p:nvPr/>
        </p:nvSpPr>
        <p:spPr>
          <a:xfrm rot="19120543" flipH="1" flipV="1">
            <a:off x="4291021" y="4563122"/>
            <a:ext cx="2047632" cy="1289505"/>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rgbClr val="5A0000"/>
          </a:solidFill>
          <a:ln w="25400" cap="flat" cmpd="sng" algn="ctr">
            <a:noFill/>
            <a:prstDash val="solid"/>
          </a:ln>
          <a:effectLst/>
          <a:scene3d>
            <a:camera prst="orthographicFront">
              <a:rot lat="0" lon="0" rev="0"/>
            </a:camera>
            <a:lightRig rig="brightRoom" dir="t">
              <a:rot lat="0" lon="0" rev="600000"/>
            </a:lightRig>
          </a:scene3d>
          <a:sp3d prstMaterial="metal">
            <a:bevelT w="38100" h="57150" prst="angle"/>
          </a:sp3d>
        </p:spPr>
        <p:txBody>
          <a:bodyPr rot="0" spcFirstLastPara="0" vertOverflow="overflow" horzOverflow="overflow" vert="vert270" wrap="square" lIns="0" tIns="323978" rIns="458969" bIns="323978" numCol="1" spcCol="0" rtlCol="0" fromWordArt="0" anchor="ctr" anchorCtr="0" forceAA="0" compatLnSpc="1">
            <a:noAutofit/>
          </a:bodyPr>
          <a:lstStyle/>
          <a:p>
            <a:pPr algn="ctr"/>
            <a:endParaRPr lang="zh-CN" altLang="en-US" sz="1705" b="1" kern="0" dirty="0">
              <a:solidFill>
                <a:srgbClr val="5A0000"/>
              </a:solidFill>
              <a:latin typeface="Arial" panose="020B0604020202020204" pitchFamily="34" charset="0"/>
              <a:ea typeface="微软雅黑" panose="020B0503020204020204" charset="-122"/>
            </a:endParaRPr>
          </a:p>
        </p:txBody>
      </p:sp>
      <p:sp>
        <p:nvSpPr>
          <p:cNvPr id="43" name="KSO_GT1.2"/>
          <p:cNvSpPr/>
          <p:nvPr/>
        </p:nvSpPr>
        <p:spPr>
          <a:xfrm rot="19120543">
            <a:off x="5849403" y="1137118"/>
            <a:ext cx="2047632" cy="1289505"/>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rgbClr val="5A0000"/>
          </a:solidFill>
          <a:ln w="25400" cap="flat" cmpd="sng" algn="ctr">
            <a:noFill/>
            <a:prstDash val="solid"/>
          </a:ln>
          <a:effectLst/>
          <a:scene3d>
            <a:camera prst="orthographicFront">
              <a:rot lat="0" lon="0" rev="0"/>
            </a:camera>
            <a:lightRig rig="brightRoom" dir="t">
              <a:rot lat="0" lon="0" rev="600000"/>
            </a:lightRig>
          </a:scene3d>
          <a:sp3d prstMaterial="metal">
            <a:bevelT w="38100" h="57150" prst="angle"/>
          </a:sp3d>
        </p:spPr>
        <p:txBody>
          <a:bodyPr rot="0" spcFirstLastPara="0" vertOverflow="overflow" horzOverflow="overflow" vert="vert" wrap="square" lIns="0" tIns="323978" rIns="458969" bIns="323978" numCol="1" spcCol="0" rtlCol="0" fromWordArt="0" anchor="ctr" anchorCtr="0" forceAA="0" compatLnSpc="1">
            <a:noAutofit/>
          </a:bodyPr>
          <a:lstStyle/>
          <a:p>
            <a:pPr algn="ctr">
              <a:defRPr/>
            </a:pPr>
            <a:endParaRPr lang="zh-CN" altLang="en-US" sz="1705" b="1" kern="0" dirty="0">
              <a:solidFill>
                <a:srgbClr val="5A0000"/>
              </a:solidFill>
              <a:latin typeface="Arial" panose="020B0604020202020204" pitchFamily="34" charset="0"/>
              <a:ea typeface="微软雅黑" panose="020B0503020204020204" charset="-122"/>
            </a:endParaRPr>
          </a:p>
        </p:txBody>
      </p:sp>
      <p:sp>
        <p:nvSpPr>
          <p:cNvPr id="44" name="KSO_GT1.1"/>
          <p:cNvSpPr/>
          <p:nvPr/>
        </p:nvSpPr>
        <p:spPr>
          <a:xfrm rot="2479457" flipH="1">
            <a:off x="4291021" y="1137118"/>
            <a:ext cx="2047632" cy="1289505"/>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rgbClr val="17324B"/>
          </a:solidFill>
          <a:ln w="25400" cap="flat" cmpd="sng" algn="ctr">
            <a:noFill/>
            <a:prstDash val="solid"/>
          </a:ln>
          <a:effectLst/>
          <a:scene3d>
            <a:camera prst="orthographicFront">
              <a:rot lat="0" lon="0" rev="0"/>
            </a:camera>
            <a:lightRig rig="brightRoom" dir="t">
              <a:rot lat="0" lon="0" rev="600000"/>
            </a:lightRig>
          </a:scene3d>
          <a:sp3d prstMaterial="metal">
            <a:bevelT w="38100" h="57150" prst="angle"/>
          </a:sp3d>
        </p:spPr>
        <p:txBody>
          <a:bodyPr rot="0" spcFirstLastPara="0" vertOverflow="overflow" horzOverflow="overflow" vert="vert270" wrap="square" lIns="458969" tIns="323978" rIns="68576" bIns="323978" numCol="1" spcCol="0" rtlCol="0" fromWordArt="0" anchor="ctr" anchorCtr="0" forceAA="0" compatLnSpc="1">
            <a:noAutofit/>
          </a:bodyPr>
          <a:lstStyle/>
          <a:p>
            <a:pPr algn="ctr">
              <a:defRPr/>
            </a:pPr>
            <a:endParaRPr lang="zh-CN" altLang="en-US" sz="1705" b="1" kern="0" dirty="0">
              <a:solidFill>
                <a:srgbClr val="5A0000"/>
              </a:solidFill>
              <a:latin typeface="Arial" panose="020B0604020202020204" pitchFamily="34" charset="0"/>
              <a:ea typeface="微软雅黑" panose="020B0503020204020204" charset="-122"/>
            </a:endParaRPr>
          </a:p>
        </p:txBody>
      </p:sp>
      <p:cxnSp>
        <p:nvCxnSpPr>
          <p:cNvPr id="45" name="直接连接符 44"/>
          <p:cNvCxnSpPr/>
          <p:nvPr/>
        </p:nvCxnSpPr>
        <p:spPr>
          <a:xfrm>
            <a:off x="7521482" y="1636543"/>
            <a:ext cx="2047205"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2629668" y="1636543"/>
            <a:ext cx="2047205"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7521482" y="5346055"/>
            <a:ext cx="2047205"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2610265" y="5346055"/>
            <a:ext cx="2047205"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9" name="文本框 32"/>
          <p:cNvSpPr txBox="1"/>
          <p:nvPr/>
        </p:nvSpPr>
        <p:spPr>
          <a:xfrm>
            <a:off x="2160265" y="1724370"/>
            <a:ext cx="1348754" cy="707886"/>
          </a:xfrm>
          <a:prstGeom prst="rect">
            <a:avLst/>
          </a:prstGeom>
          <a:noFill/>
        </p:spPr>
        <p:txBody>
          <a:bodyPr wrap="square" rtlCol="0">
            <a:spAutoFit/>
          </a:bodyPr>
          <a:lstStyle/>
          <a:p>
            <a:pPr algn="ctr"/>
            <a:r>
              <a:rPr lang="en-US" altLang="zh-CN" sz="4000" dirty="0">
                <a:solidFill>
                  <a:srgbClr val="5A0000"/>
                </a:solidFill>
                <a:latin typeface="Arial" panose="020B0604020202020204" pitchFamily="34" charset="0"/>
                <a:ea typeface="微软雅黑" panose="020B0503020204020204" charset="-122"/>
                <a:cs typeface="Arial Unicode MS" panose="020B0604020202020204" charset="-122"/>
              </a:rPr>
              <a:t>01</a:t>
            </a:r>
          </a:p>
        </p:txBody>
      </p:sp>
      <p:sp>
        <p:nvSpPr>
          <p:cNvPr id="50" name="文本框 35"/>
          <p:cNvSpPr txBox="1"/>
          <p:nvPr/>
        </p:nvSpPr>
        <p:spPr>
          <a:xfrm>
            <a:off x="7074602" y="1721552"/>
            <a:ext cx="1348754" cy="707886"/>
          </a:xfrm>
          <a:prstGeom prst="rect">
            <a:avLst/>
          </a:prstGeom>
          <a:noFill/>
        </p:spPr>
        <p:txBody>
          <a:bodyPr wrap="square" rtlCol="0">
            <a:spAutoFit/>
          </a:bodyPr>
          <a:lstStyle/>
          <a:p>
            <a:pPr algn="ctr"/>
            <a:r>
              <a:rPr lang="en-US" altLang="zh-CN" sz="4000" dirty="0">
                <a:solidFill>
                  <a:srgbClr val="5A0000"/>
                </a:solidFill>
                <a:latin typeface="Arial" panose="020B0604020202020204" pitchFamily="34" charset="0"/>
                <a:ea typeface="微软雅黑" panose="020B0503020204020204" charset="-122"/>
                <a:cs typeface="Arial Unicode MS" panose="020B0604020202020204" charset="-122"/>
              </a:rPr>
              <a:t>02</a:t>
            </a:r>
          </a:p>
        </p:txBody>
      </p:sp>
      <p:sp>
        <p:nvSpPr>
          <p:cNvPr id="51" name="文本框 38"/>
          <p:cNvSpPr txBox="1"/>
          <p:nvPr/>
        </p:nvSpPr>
        <p:spPr>
          <a:xfrm>
            <a:off x="7104672" y="3926437"/>
            <a:ext cx="1348754" cy="707886"/>
          </a:xfrm>
          <a:prstGeom prst="rect">
            <a:avLst/>
          </a:prstGeom>
          <a:noFill/>
        </p:spPr>
        <p:txBody>
          <a:bodyPr wrap="square" rtlCol="0">
            <a:spAutoFit/>
          </a:bodyPr>
          <a:lstStyle/>
          <a:p>
            <a:pPr algn="ctr"/>
            <a:r>
              <a:rPr lang="en-US" altLang="zh-CN" sz="4000" dirty="0">
                <a:solidFill>
                  <a:srgbClr val="5A0000"/>
                </a:solidFill>
                <a:latin typeface="Arial" panose="020B0604020202020204" pitchFamily="34" charset="0"/>
                <a:ea typeface="微软雅黑" panose="020B0503020204020204" charset="-122"/>
                <a:cs typeface="Arial Unicode MS" panose="020B0604020202020204" charset="-122"/>
              </a:rPr>
              <a:t>04</a:t>
            </a:r>
          </a:p>
        </p:txBody>
      </p:sp>
      <p:sp>
        <p:nvSpPr>
          <p:cNvPr id="54" name="文本框 41"/>
          <p:cNvSpPr txBox="1"/>
          <p:nvPr/>
        </p:nvSpPr>
        <p:spPr>
          <a:xfrm>
            <a:off x="2154283" y="3926437"/>
            <a:ext cx="1348754" cy="707886"/>
          </a:xfrm>
          <a:prstGeom prst="rect">
            <a:avLst/>
          </a:prstGeom>
          <a:noFill/>
        </p:spPr>
        <p:txBody>
          <a:bodyPr wrap="square" rtlCol="0">
            <a:spAutoFit/>
          </a:bodyPr>
          <a:lstStyle/>
          <a:p>
            <a:pPr algn="ctr"/>
            <a:r>
              <a:rPr lang="en-US" altLang="zh-CN" sz="4000" dirty="0">
                <a:solidFill>
                  <a:srgbClr val="5A0000"/>
                </a:solidFill>
                <a:latin typeface="Arial" panose="020B0604020202020204" pitchFamily="34" charset="0"/>
                <a:ea typeface="微软雅黑" panose="020B0503020204020204" charset="-122"/>
                <a:cs typeface="Arial Unicode MS" panose="020B0604020202020204" charset="-122"/>
              </a:rPr>
              <a:t>03</a:t>
            </a:r>
          </a:p>
        </p:txBody>
      </p:sp>
      <p:sp>
        <p:nvSpPr>
          <p:cNvPr id="55" name="文本框 44"/>
          <p:cNvSpPr txBox="1"/>
          <p:nvPr/>
        </p:nvSpPr>
        <p:spPr>
          <a:xfrm>
            <a:off x="5520997" y="2953385"/>
            <a:ext cx="2123137" cy="927735"/>
          </a:xfrm>
          <a:prstGeom prst="rect">
            <a:avLst/>
          </a:prstGeom>
          <a:noFill/>
        </p:spPr>
        <p:txBody>
          <a:bodyPr wrap="square" rtlCol="0">
            <a:spAutoFit/>
          </a:bodyPr>
          <a:lstStyle/>
          <a:p>
            <a:pPr>
              <a:defRPr/>
            </a:pPr>
            <a:r>
              <a:rPr lang="en-US" altLang="zh-CN" sz="2650" dirty="0">
                <a:solidFill>
                  <a:srgbClr val="5A0000"/>
                </a:solidFill>
                <a:latin typeface="Arial" panose="020B0604020202020204" pitchFamily="34" charset="0"/>
                <a:ea typeface="微软雅黑" panose="020B0503020204020204" charset="-122"/>
                <a:sym typeface="+mn-ea"/>
              </a:rPr>
              <a:t>此处添</a:t>
            </a:r>
          </a:p>
          <a:p>
            <a:pPr>
              <a:defRPr/>
            </a:pPr>
            <a:r>
              <a:rPr lang="en-US" altLang="zh-CN" sz="2650" dirty="0">
                <a:solidFill>
                  <a:srgbClr val="5A0000"/>
                </a:solidFill>
                <a:latin typeface="Arial" panose="020B0604020202020204" pitchFamily="34" charset="0"/>
                <a:ea typeface="微软雅黑" panose="020B0503020204020204" charset="-122"/>
                <a:sym typeface="+mn-ea"/>
              </a:rPr>
              <a:t>加标题</a:t>
            </a:r>
          </a:p>
        </p:txBody>
      </p:sp>
      <p:sp>
        <p:nvSpPr>
          <p:cNvPr id="56" name="文本框 49"/>
          <p:cNvSpPr txBox="1"/>
          <p:nvPr/>
        </p:nvSpPr>
        <p:spPr>
          <a:xfrm>
            <a:off x="3072666" y="4131632"/>
            <a:ext cx="1656070" cy="401320"/>
          </a:xfrm>
          <a:prstGeom prst="rect">
            <a:avLst/>
          </a:prstGeom>
          <a:noFill/>
        </p:spPr>
        <p:txBody>
          <a:bodyPr wrap="square" rtlCol="0">
            <a:spAutoFit/>
          </a:bodyPr>
          <a:lstStyle/>
          <a:p>
            <a:pPr>
              <a:defRPr/>
            </a:pPr>
            <a:r>
              <a:rPr lang="en-US" altLang="zh-CN" sz="1895" dirty="0">
                <a:solidFill>
                  <a:srgbClr val="5A0000"/>
                </a:solidFill>
                <a:latin typeface="Arial" panose="020B0604020202020204" pitchFamily="34" charset="0"/>
                <a:ea typeface="微软雅黑" panose="020B0503020204020204" charset="-122"/>
                <a:sym typeface="+mn-ea"/>
              </a:rPr>
              <a:t>此处添加标题</a:t>
            </a:r>
          </a:p>
        </p:txBody>
      </p:sp>
      <p:sp>
        <p:nvSpPr>
          <p:cNvPr id="58" name="矩形 57"/>
          <p:cNvSpPr/>
          <p:nvPr/>
        </p:nvSpPr>
        <p:spPr>
          <a:xfrm>
            <a:off x="3072665" y="4491208"/>
            <a:ext cx="1826791" cy="88921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59" name="文本框 49"/>
          <p:cNvSpPr txBox="1"/>
          <p:nvPr/>
        </p:nvSpPr>
        <p:spPr>
          <a:xfrm>
            <a:off x="8040878" y="4131632"/>
            <a:ext cx="1656070" cy="401320"/>
          </a:xfrm>
          <a:prstGeom prst="rect">
            <a:avLst/>
          </a:prstGeom>
          <a:noFill/>
        </p:spPr>
        <p:txBody>
          <a:bodyPr wrap="square" rtlCol="0">
            <a:spAutoFit/>
          </a:bodyPr>
          <a:lstStyle/>
          <a:p>
            <a:pPr>
              <a:defRPr/>
            </a:pPr>
            <a:r>
              <a:rPr lang="en-US" altLang="zh-CN" sz="1895" dirty="0">
                <a:solidFill>
                  <a:srgbClr val="5A0000"/>
                </a:solidFill>
                <a:latin typeface="Arial" panose="020B0604020202020204" pitchFamily="34" charset="0"/>
                <a:ea typeface="微软雅黑" panose="020B0503020204020204" charset="-122"/>
                <a:sym typeface="+mn-ea"/>
              </a:rPr>
              <a:t>此处添加标题</a:t>
            </a:r>
          </a:p>
        </p:txBody>
      </p:sp>
      <p:sp>
        <p:nvSpPr>
          <p:cNvPr id="60" name="矩形 59"/>
          <p:cNvSpPr/>
          <p:nvPr/>
        </p:nvSpPr>
        <p:spPr>
          <a:xfrm>
            <a:off x="8040877" y="4491208"/>
            <a:ext cx="1826791" cy="88921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105" name="文本框 49"/>
          <p:cNvSpPr txBox="1"/>
          <p:nvPr/>
        </p:nvSpPr>
        <p:spPr>
          <a:xfrm>
            <a:off x="3072666" y="1899538"/>
            <a:ext cx="1656070" cy="401320"/>
          </a:xfrm>
          <a:prstGeom prst="rect">
            <a:avLst/>
          </a:prstGeom>
          <a:noFill/>
        </p:spPr>
        <p:txBody>
          <a:bodyPr wrap="square" rtlCol="0">
            <a:spAutoFit/>
          </a:bodyPr>
          <a:lstStyle/>
          <a:p>
            <a:pPr>
              <a:defRPr/>
            </a:pPr>
            <a:r>
              <a:rPr lang="en-US" altLang="zh-CN" sz="1895" dirty="0">
                <a:solidFill>
                  <a:srgbClr val="5A0000"/>
                </a:solidFill>
                <a:latin typeface="Arial" panose="020B0604020202020204" pitchFamily="34" charset="0"/>
                <a:ea typeface="微软雅黑" panose="020B0503020204020204" charset="-122"/>
                <a:sym typeface="+mn-ea"/>
              </a:rPr>
              <a:t>此处添加标题</a:t>
            </a:r>
          </a:p>
        </p:txBody>
      </p:sp>
      <p:sp>
        <p:nvSpPr>
          <p:cNvPr id="106" name="矩形 105"/>
          <p:cNvSpPr/>
          <p:nvPr/>
        </p:nvSpPr>
        <p:spPr>
          <a:xfrm>
            <a:off x="3072665" y="2259113"/>
            <a:ext cx="1826791" cy="88921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107" name="文本框 49"/>
          <p:cNvSpPr txBox="1"/>
          <p:nvPr/>
        </p:nvSpPr>
        <p:spPr>
          <a:xfrm>
            <a:off x="7968874" y="1858310"/>
            <a:ext cx="1656070" cy="401320"/>
          </a:xfrm>
          <a:prstGeom prst="rect">
            <a:avLst/>
          </a:prstGeom>
          <a:noFill/>
        </p:spPr>
        <p:txBody>
          <a:bodyPr wrap="square" rtlCol="0">
            <a:spAutoFit/>
          </a:bodyPr>
          <a:lstStyle/>
          <a:p>
            <a:pPr>
              <a:defRPr/>
            </a:pPr>
            <a:r>
              <a:rPr lang="en-US" altLang="zh-CN" sz="1895" dirty="0">
                <a:solidFill>
                  <a:srgbClr val="5A0000"/>
                </a:solidFill>
                <a:latin typeface="Arial" panose="020B0604020202020204" pitchFamily="34" charset="0"/>
                <a:ea typeface="微软雅黑" panose="020B0503020204020204" charset="-122"/>
                <a:sym typeface="+mn-ea"/>
              </a:rPr>
              <a:t>此处添加标题</a:t>
            </a:r>
          </a:p>
        </p:txBody>
      </p:sp>
      <p:sp>
        <p:nvSpPr>
          <p:cNvPr id="108" name="矩形 107"/>
          <p:cNvSpPr/>
          <p:nvPr/>
        </p:nvSpPr>
        <p:spPr>
          <a:xfrm>
            <a:off x="7968873" y="2217887"/>
            <a:ext cx="1826791" cy="88921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grpSp>
        <p:nvGrpSpPr>
          <p:cNvPr id="109" name="组合 108"/>
          <p:cNvGrpSpPr/>
          <p:nvPr/>
        </p:nvGrpSpPr>
        <p:grpSpPr>
          <a:xfrm>
            <a:off x="931173" y="3829611"/>
            <a:ext cx="1516446" cy="1516446"/>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kern="0">
                <a:solidFill>
                  <a:srgbClr val="5A0000"/>
                </a:solidFill>
                <a:latin typeface="Arial" panose="020B0604020202020204" pitchFamily="34" charset="0"/>
                <a:ea typeface="微软雅黑" panose="020B0503020204020204" charset="-122"/>
              </a:endParaRPr>
            </a:p>
          </p:txBody>
        </p:sp>
        <p:sp>
          <p:nvSpPr>
            <p:cNvPr id="111" name="椭圆 11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kern="0">
                <a:solidFill>
                  <a:srgbClr val="5A0000"/>
                </a:solidFill>
                <a:latin typeface="Arial" panose="020B0604020202020204" pitchFamily="34" charset="0"/>
                <a:ea typeface="微软雅黑" panose="020B0503020204020204" charset="-122"/>
              </a:endParaRPr>
            </a:p>
          </p:txBody>
        </p:sp>
      </p:grpSp>
      <p:grpSp>
        <p:nvGrpSpPr>
          <p:cNvPr id="112" name="组合 111"/>
          <p:cNvGrpSpPr/>
          <p:nvPr/>
        </p:nvGrpSpPr>
        <p:grpSpPr>
          <a:xfrm>
            <a:off x="931173" y="1485663"/>
            <a:ext cx="1516446" cy="1516446"/>
            <a:chOff x="304800" y="673100"/>
            <a:chExt cx="4000500" cy="4000500"/>
          </a:xfrm>
          <a:effectLst>
            <a:outerShdw blurRad="444500" dist="254000" dir="8100000" algn="tr" rotWithShape="0">
              <a:prstClr val="black">
                <a:alpha val="50000"/>
              </a:prstClr>
            </a:outerShdw>
          </a:effectLst>
        </p:grpSpPr>
        <p:sp>
          <p:nvSpPr>
            <p:cNvPr id="113" name="同心圆 1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kern="0">
                <a:solidFill>
                  <a:srgbClr val="5A0000"/>
                </a:solidFill>
                <a:latin typeface="Arial" panose="020B0604020202020204" pitchFamily="34" charset="0"/>
                <a:ea typeface="微软雅黑" panose="020B0503020204020204" charset="-122"/>
              </a:endParaRPr>
            </a:p>
          </p:txBody>
        </p:sp>
        <p:sp>
          <p:nvSpPr>
            <p:cNvPr id="114" name="椭圆 11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kern="0">
                <a:solidFill>
                  <a:srgbClr val="5A0000"/>
                </a:solidFill>
                <a:latin typeface="Arial" panose="020B0604020202020204" pitchFamily="34" charset="0"/>
                <a:ea typeface="微软雅黑" panose="020B0503020204020204" charset="-122"/>
              </a:endParaRPr>
            </a:p>
          </p:txBody>
        </p:sp>
      </p:grpSp>
      <p:grpSp>
        <p:nvGrpSpPr>
          <p:cNvPr id="115" name="组合 114"/>
          <p:cNvGrpSpPr/>
          <p:nvPr/>
        </p:nvGrpSpPr>
        <p:grpSpPr>
          <a:xfrm>
            <a:off x="9568687" y="3829611"/>
            <a:ext cx="1516446" cy="1516446"/>
            <a:chOff x="304800" y="673100"/>
            <a:chExt cx="4000500" cy="4000500"/>
          </a:xfrm>
          <a:effectLst>
            <a:outerShdw blurRad="444500" dist="254000" dir="8100000" algn="tr" rotWithShape="0">
              <a:prstClr val="black">
                <a:alpha val="50000"/>
              </a:prstClr>
            </a:outerShdw>
          </a:effectLst>
        </p:grpSpPr>
        <p:sp>
          <p:nvSpPr>
            <p:cNvPr id="116" name="同心圆 1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kern="0">
                <a:solidFill>
                  <a:srgbClr val="5A0000"/>
                </a:solidFill>
                <a:latin typeface="Arial" panose="020B0604020202020204" pitchFamily="34" charset="0"/>
                <a:ea typeface="微软雅黑" panose="020B0503020204020204" charset="-122"/>
              </a:endParaRPr>
            </a:p>
          </p:txBody>
        </p:sp>
        <p:sp>
          <p:nvSpPr>
            <p:cNvPr id="117" name="椭圆 11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kern="0">
                <a:solidFill>
                  <a:srgbClr val="5A0000"/>
                </a:solidFill>
                <a:latin typeface="Arial" panose="020B0604020202020204" pitchFamily="34" charset="0"/>
                <a:ea typeface="微软雅黑" panose="020B0503020204020204" charset="-122"/>
              </a:endParaRPr>
            </a:p>
          </p:txBody>
        </p:sp>
      </p:grpSp>
      <p:grpSp>
        <p:nvGrpSpPr>
          <p:cNvPr id="118" name="组合 117"/>
          <p:cNvGrpSpPr/>
          <p:nvPr/>
        </p:nvGrpSpPr>
        <p:grpSpPr>
          <a:xfrm>
            <a:off x="9568687" y="1485663"/>
            <a:ext cx="1516446" cy="1516446"/>
            <a:chOff x="304800" y="673100"/>
            <a:chExt cx="4000500" cy="4000500"/>
          </a:xfrm>
          <a:effectLst>
            <a:outerShdw blurRad="444500" dist="254000" dir="8100000" algn="tr" rotWithShape="0">
              <a:prstClr val="black">
                <a:alpha val="50000"/>
              </a:prstClr>
            </a:outerShdw>
          </a:effectLst>
        </p:grpSpPr>
        <p:sp>
          <p:nvSpPr>
            <p:cNvPr id="119" name="同心圆 1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a:defRPr/>
              </a:pPr>
              <a:endParaRPr lang="zh-CN" altLang="en-US" kern="0">
                <a:solidFill>
                  <a:srgbClr val="5A0000"/>
                </a:solidFill>
                <a:latin typeface="Arial" panose="020B0604020202020204" pitchFamily="34" charset="0"/>
                <a:ea typeface="微软雅黑" panose="020B0503020204020204" charset="-122"/>
              </a:endParaRPr>
            </a:p>
          </p:txBody>
        </p:sp>
        <p:sp>
          <p:nvSpPr>
            <p:cNvPr id="120" name="椭圆 11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a:defRPr/>
              </a:pPr>
              <a:endParaRPr lang="zh-CN" altLang="en-US" kern="0">
                <a:solidFill>
                  <a:srgbClr val="5A0000"/>
                </a:solidFill>
                <a:latin typeface="Arial" panose="020B0604020202020204" pitchFamily="34" charset="0"/>
                <a:ea typeface="微软雅黑" panose="020B0503020204020204" charset="-122"/>
              </a:endParaRPr>
            </a:p>
          </p:txBody>
        </p:sp>
      </p:grpSp>
      <p:sp>
        <p:nvSpPr>
          <p:cNvPr id="121" name="KSO_Shape"/>
          <p:cNvSpPr/>
          <p:nvPr/>
        </p:nvSpPr>
        <p:spPr bwMode="auto">
          <a:xfrm>
            <a:off x="9899223" y="1904209"/>
            <a:ext cx="776106" cy="627352"/>
          </a:xfrm>
          <a:custGeom>
            <a:avLst/>
            <a:gdLst/>
            <a:ahLst/>
            <a:cxnLst/>
            <a:rect l="0" t="0" r="r" b="b"/>
            <a:pathLst>
              <a:path w="4741862" h="3833813">
                <a:moveTo>
                  <a:pt x="247650" y="2000250"/>
                </a:moveTo>
                <a:lnTo>
                  <a:pt x="1016000" y="2000250"/>
                </a:lnTo>
                <a:lnTo>
                  <a:pt x="1030288" y="2003425"/>
                </a:lnTo>
                <a:lnTo>
                  <a:pt x="1041400" y="2012950"/>
                </a:lnTo>
                <a:lnTo>
                  <a:pt x="1050925" y="2020888"/>
                </a:lnTo>
                <a:lnTo>
                  <a:pt x="1054100" y="2036763"/>
                </a:lnTo>
                <a:lnTo>
                  <a:pt x="1050925" y="2051051"/>
                </a:lnTo>
                <a:lnTo>
                  <a:pt x="1041400" y="2063751"/>
                </a:lnTo>
                <a:lnTo>
                  <a:pt x="1030288" y="2071688"/>
                </a:lnTo>
                <a:lnTo>
                  <a:pt x="1016000" y="2074863"/>
                </a:lnTo>
                <a:lnTo>
                  <a:pt x="247650" y="2074863"/>
                </a:lnTo>
                <a:lnTo>
                  <a:pt x="233362" y="2071688"/>
                </a:lnTo>
                <a:lnTo>
                  <a:pt x="220662" y="2063751"/>
                </a:lnTo>
                <a:lnTo>
                  <a:pt x="212725" y="2051051"/>
                </a:lnTo>
                <a:lnTo>
                  <a:pt x="209550" y="2036763"/>
                </a:lnTo>
                <a:lnTo>
                  <a:pt x="212725" y="2020888"/>
                </a:lnTo>
                <a:lnTo>
                  <a:pt x="220662" y="2012950"/>
                </a:lnTo>
                <a:lnTo>
                  <a:pt x="233362" y="2003425"/>
                </a:lnTo>
                <a:lnTo>
                  <a:pt x="247650" y="2000250"/>
                </a:lnTo>
                <a:close/>
                <a:moveTo>
                  <a:pt x="244475" y="1901825"/>
                </a:moveTo>
                <a:lnTo>
                  <a:pt x="1012825" y="1901825"/>
                </a:lnTo>
                <a:lnTo>
                  <a:pt x="1027112" y="1905000"/>
                </a:lnTo>
                <a:lnTo>
                  <a:pt x="1039812" y="1914525"/>
                </a:lnTo>
                <a:lnTo>
                  <a:pt x="1044575" y="1925638"/>
                </a:lnTo>
                <a:lnTo>
                  <a:pt x="1047750" y="1941513"/>
                </a:lnTo>
                <a:lnTo>
                  <a:pt x="1044575" y="1952626"/>
                </a:lnTo>
                <a:lnTo>
                  <a:pt x="1039812" y="1965326"/>
                </a:lnTo>
                <a:lnTo>
                  <a:pt x="1027112" y="1973263"/>
                </a:lnTo>
                <a:lnTo>
                  <a:pt x="1012825" y="1976438"/>
                </a:lnTo>
                <a:lnTo>
                  <a:pt x="244475" y="1976438"/>
                </a:lnTo>
                <a:lnTo>
                  <a:pt x="230188" y="1973263"/>
                </a:lnTo>
                <a:lnTo>
                  <a:pt x="217488" y="1965326"/>
                </a:lnTo>
                <a:lnTo>
                  <a:pt x="209550" y="1952626"/>
                </a:lnTo>
                <a:lnTo>
                  <a:pt x="206375" y="1941513"/>
                </a:lnTo>
                <a:lnTo>
                  <a:pt x="209550" y="1925638"/>
                </a:lnTo>
                <a:lnTo>
                  <a:pt x="217488" y="1914525"/>
                </a:lnTo>
                <a:lnTo>
                  <a:pt x="230188" y="1905000"/>
                </a:lnTo>
                <a:lnTo>
                  <a:pt x="244475" y="1901825"/>
                </a:lnTo>
                <a:close/>
                <a:moveTo>
                  <a:pt x="277813" y="1803400"/>
                </a:moveTo>
                <a:lnTo>
                  <a:pt x="1047750" y="1803400"/>
                </a:lnTo>
                <a:lnTo>
                  <a:pt x="1060450" y="1806575"/>
                </a:lnTo>
                <a:lnTo>
                  <a:pt x="1071563" y="1816100"/>
                </a:lnTo>
                <a:lnTo>
                  <a:pt x="1081088" y="1827213"/>
                </a:lnTo>
                <a:lnTo>
                  <a:pt x="1084263" y="1843088"/>
                </a:lnTo>
                <a:lnTo>
                  <a:pt x="1081088" y="1857376"/>
                </a:lnTo>
                <a:lnTo>
                  <a:pt x="1071563" y="1868488"/>
                </a:lnTo>
                <a:lnTo>
                  <a:pt x="1060450" y="1874838"/>
                </a:lnTo>
                <a:lnTo>
                  <a:pt x="1047750" y="1878013"/>
                </a:lnTo>
                <a:lnTo>
                  <a:pt x="277813" y="1878013"/>
                </a:lnTo>
                <a:lnTo>
                  <a:pt x="263525" y="1874838"/>
                </a:lnTo>
                <a:lnTo>
                  <a:pt x="250825" y="1868488"/>
                </a:lnTo>
                <a:lnTo>
                  <a:pt x="244475" y="1857376"/>
                </a:lnTo>
                <a:lnTo>
                  <a:pt x="241300" y="1843088"/>
                </a:lnTo>
                <a:lnTo>
                  <a:pt x="244475" y="1827213"/>
                </a:lnTo>
                <a:lnTo>
                  <a:pt x="250825" y="1816100"/>
                </a:lnTo>
                <a:lnTo>
                  <a:pt x="263525" y="1806575"/>
                </a:lnTo>
                <a:lnTo>
                  <a:pt x="277813" y="1803400"/>
                </a:lnTo>
                <a:close/>
                <a:moveTo>
                  <a:pt x="238125" y="1708150"/>
                </a:moveTo>
                <a:lnTo>
                  <a:pt x="1009650" y="1708150"/>
                </a:lnTo>
                <a:lnTo>
                  <a:pt x="1020762" y="1711325"/>
                </a:lnTo>
                <a:lnTo>
                  <a:pt x="1033462" y="1717675"/>
                </a:lnTo>
                <a:lnTo>
                  <a:pt x="1041400" y="1728788"/>
                </a:lnTo>
                <a:lnTo>
                  <a:pt x="1044575" y="1744663"/>
                </a:lnTo>
                <a:lnTo>
                  <a:pt x="1041400" y="1758951"/>
                </a:lnTo>
                <a:lnTo>
                  <a:pt x="1033462" y="1770063"/>
                </a:lnTo>
                <a:lnTo>
                  <a:pt x="1020762" y="1779588"/>
                </a:lnTo>
                <a:lnTo>
                  <a:pt x="1009650" y="1782763"/>
                </a:lnTo>
                <a:lnTo>
                  <a:pt x="238125" y="1782763"/>
                </a:lnTo>
                <a:lnTo>
                  <a:pt x="223838" y="1779588"/>
                </a:lnTo>
                <a:lnTo>
                  <a:pt x="212725" y="1770063"/>
                </a:lnTo>
                <a:lnTo>
                  <a:pt x="206375" y="1758951"/>
                </a:lnTo>
                <a:lnTo>
                  <a:pt x="203200" y="1744663"/>
                </a:lnTo>
                <a:lnTo>
                  <a:pt x="206375" y="1728788"/>
                </a:lnTo>
                <a:lnTo>
                  <a:pt x="212725" y="1717675"/>
                </a:lnTo>
                <a:lnTo>
                  <a:pt x="223838" y="1711325"/>
                </a:lnTo>
                <a:lnTo>
                  <a:pt x="238125" y="1708150"/>
                </a:lnTo>
                <a:close/>
                <a:moveTo>
                  <a:pt x="301626" y="1609725"/>
                </a:moveTo>
                <a:lnTo>
                  <a:pt x="1068388" y="1609725"/>
                </a:lnTo>
                <a:lnTo>
                  <a:pt x="1084264" y="1612900"/>
                </a:lnTo>
                <a:lnTo>
                  <a:pt x="1095376" y="1620838"/>
                </a:lnTo>
                <a:lnTo>
                  <a:pt x="1104901" y="1633538"/>
                </a:lnTo>
                <a:lnTo>
                  <a:pt x="1108076" y="1644650"/>
                </a:lnTo>
                <a:lnTo>
                  <a:pt x="1104901" y="1660526"/>
                </a:lnTo>
                <a:lnTo>
                  <a:pt x="1095376" y="1671638"/>
                </a:lnTo>
                <a:lnTo>
                  <a:pt x="1084264" y="1681163"/>
                </a:lnTo>
                <a:lnTo>
                  <a:pt x="1068388" y="1684338"/>
                </a:lnTo>
                <a:lnTo>
                  <a:pt x="301626" y="1684338"/>
                </a:lnTo>
                <a:lnTo>
                  <a:pt x="287338" y="1681163"/>
                </a:lnTo>
                <a:lnTo>
                  <a:pt x="274638" y="1671638"/>
                </a:lnTo>
                <a:lnTo>
                  <a:pt x="268288" y="1660526"/>
                </a:lnTo>
                <a:lnTo>
                  <a:pt x="265113" y="1644650"/>
                </a:lnTo>
                <a:lnTo>
                  <a:pt x="268288" y="1633538"/>
                </a:lnTo>
                <a:lnTo>
                  <a:pt x="274638" y="1620838"/>
                </a:lnTo>
                <a:lnTo>
                  <a:pt x="287338" y="1612900"/>
                </a:lnTo>
                <a:lnTo>
                  <a:pt x="301626" y="1609725"/>
                </a:lnTo>
                <a:close/>
                <a:moveTo>
                  <a:pt x="254001" y="1511300"/>
                </a:moveTo>
                <a:lnTo>
                  <a:pt x="1020764" y="1511300"/>
                </a:lnTo>
                <a:lnTo>
                  <a:pt x="1036638" y="1514475"/>
                </a:lnTo>
                <a:lnTo>
                  <a:pt x="1047751" y="1522413"/>
                </a:lnTo>
                <a:lnTo>
                  <a:pt x="1057276" y="1535113"/>
                </a:lnTo>
                <a:lnTo>
                  <a:pt x="1060451" y="1549401"/>
                </a:lnTo>
                <a:lnTo>
                  <a:pt x="1057276" y="1562101"/>
                </a:lnTo>
                <a:lnTo>
                  <a:pt x="1047751" y="1573213"/>
                </a:lnTo>
                <a:lnTo>
                  <a:pt x="1036638" y="1582738"/>
                </a:lnTo>
                <a:lnTo>
                  <a:pt x="1020764" y="1585913"/>
                </a:lnTo>
                <a:lnTo>
                  <a:pt x="254001" y="1585913"/>
                </a:lnTo>
                <a:lnTo>
                  <a:pt x="238126" y="1582738"/>
                </a:lnTo>
                <a:lnTo>
                  <a:pt x="227013" y="1573213"/>
                </a:lnTo>
                <a:lnTo>
                  <a:pt x="220663" y="1562101"/>
                </a:lnTo>
                <a:lnTo>
                  <a:pt x="217488" y="1549401"/>
                </a:lnTo>
                <a:lnTo>
                  <a:pt x="220663" y="1535113"/>
                </a:lnTo>
                <a:lnTo>
                  <a:pt x="227013" y="1522413"/>
                </a:lnTo>
                <a:lnTo>
                  <a:pt x="238126" y="1514475"/>
                </a:lnTo>
                <a:lnTo>
                  <a:pt x="254001" y="1511300"/>
                </a:lnTo>
                <a:close/>
                <a:moveTo>
                  <a:pt x="274638" y="1412875"/>
                </a:moveTo>
                <a:lnTo>
                  <a:pt x="1041400" y="1412875"/>
                </a:lnTo>
                <a:lnTo>
                  <a:pt x="1057276" y="1416050"/>
                </a:lnTo>
                <a:lnTo>
                  <a:pt x="1068388" y="1423988"/>
                </a:lnTo>
                <a:lnTo>
                  <a:pt x="1077913" y="1436688"/>
                </a:lnTo>
                <a:lnTo>
                  <a:pt x="1081088" y="1450976"/>
                </a:lnTo>
                <a:lnTo>
                  <a:pt x="1077913" y="1466851"/>
                </a:lnTo>
                <a:lnTo>
                  <a:pt x="1068388" y="1477963"/>
                </a:lnTo>
                <a:lnTo>
                  <a:pt x="1057276" y="1484313"/>
                </a:lnTo>
                <a:lnTo>
                  <a:pt x="1041400" y="1487488"/>
                </a:lnTo>
                <a:lnTo>
                  <a:pt x="274638" y="1487488"/>
                </a:lnTo>
                <a:lnTo>
                  <a:pt x="260350" y="1484313"/>
                </a:lnTo>
                <a:lnTo>
                  <a:pt x="247650" y="1477963"/>
                </a:lnTo>
                <a:lnTo>
                  <a:pt x="238126" y="1466851"/>
                </a:lnTo>
                <a:lnTo>
                  <a:pt x="236538" y="1450976"/>
                </a:lnTo>
                <a:lnTo>
                  <a:pt x="238126" y="1436688"/>
                </a:lnTo>
                <a:lnTo>
                  <a:pt x="247650" y="1423988"/>
                </a:lnTo>
                <a:lnTo>
                  <a:pt x="260350" y="1416050"/>
                </a:lnTo>
                <a:lnTo>
                  <a:pt x="274638" y="1412875"/>
                </a:lnTo>
                <a:close/>
                <a:moveTo>
                  <a:pt x="3359150" y="0"/>
                </a:moveTo>
                <a:lnTo>
                  <a:pt x="3403600" y="3175"/>
                </a:lnTo>
                <a:lnTo>
                  <a:pt x="3449638" y="6350"/>
                </a:lnTo>
                <a:lnTo>
                  <a:pt x="3494088" y="17462"/>
                </a:lnTo>
                <a:lnTo>
                  <a:pt x="3535362" y="30162"/>
                </a:lnTo>
                <a:lnTo>
                  <a:pt x="3579814" y="50800"/>
                </a:lnTo>
                <a:lnTo>
                  <a:pt x="3619500" y="71437"/>
                </a:lnTo>
                <a:lnTo>
                  <a:pt x="3654426" y="98425"/>
                </a:lnTo>
                <a:lnTo>
                  <a:pt x="3687762" y="128587"/>
                </a:lnTo>
                <a:lnTo>
                  <a:pt x="3717926" y="158750"/>
                </a:lnTo>
                <a:lnTo>
                  <a:pt x="3744914" y="193675"/>
                </a:lnTo>
                <a:lnTo>
                  <a:pt x="3768726" y="230187"/>
                </a:lnTo>
                <a:lnTo>
                  <a:pt x="3789362" y="268287"/>
                </a:lnTo>
                <a:lnTo>
                  <a:pt x="3803650" y="311150"/>
                </a:lnTo>
                <a:lnTo>
                  <a:pt x="3816350" y="352425"/>
                </a:lnTo>
                <a:lnTo>
                  <a:pt x="3822700" y="393700"/>
                </a:lnTo>
                <a:lnTo>
                  <a:pt x="3827462" y="439737"/>
                </a:lnTo>
                <a:lnTo>
                  <a:pt x="3825876" y="484187"/>
                </a:lnTo>
                <a:lnTo>
                  <a:pt x="3822700" y="528637"/>
                </a:lnTo>
                <a:lnTo>
                  <a:pt x="3813176" y="573087"/>
                </a:lnTo>
                <a:lnTo>
                  <a:pt x="3798888" y="615950"/>
                </a:lnTo>
                <a:lnTo>
                  <a:pt x="3776662" y="660400"/>
                </a:lnTo>
                <a:lnTo>
                  <a:pt x="3756026" y="698500"/>
                </a:lnTo>
                <a:lnTo>
                  <a:pt x="3729038" y="735012"/>
                </a:lnTo>
                <a:lnTo>
                  <a:pt x="3702050" y="768350"/>
                </a:lnTo>
                <a:lnTo>
                  <a:pt x="3670300" y="796925"/>
                </a:lnTo>
                <a:lnTo>
                  <a:pt x="3633788" y="823912"/>
                </a:lnTo>
                <a:lnTo>
                  <a:pt x="3598862" y="847724"/>
                </a:lnTo>
                <a:lnTo>
                  <a:pt x="3606800" y="844549"/>
                </a:lnTo>
                <a:lnTo>
                  <a:pt x="3633788" y="842962"/>
                </a:lnTo>
                <a:lnTo>
                  <a:pt x="3675062" y="839787"/>
                </a:lnTo>
                <a:lnTo>
                  <a:pt x="3721100" y="839787"/>
                </a:lnTo>
                <a:lnTo>
                  <a:pt x="3765550" y="842962"/>
                </a:lnTo>
                <a:lnTo>
                  <a:pt x="3810000" y="850899"/>
                </a:lnTo>
                <a:lnTo>
                  <a:pt x="3857626" y="863599"/>
                </a:lnTo>
                <a:lnTo>
                  <a:pt x="3902076" y="881062"/>
                </a:lnTo>
                <a:lnTo>
                  <a:pt x="3948112" y="904874"/>
                </a:lnTo>
                <a:lnTo>
                  <a:pt x="3989388" y="935037"/>
                </a:lnTo>
                <a:lnTo>
                  <a:pt x="4019550" y="958849"/>
                </a:lnTo>
                <a:lnTo>
                  <a:pt x="4046538" y="982662"/>
                </a:lnTo>
                <a:lnTo>
                  <a:pt x="4070350" y="1009649"/>
                </a:lnTo>
                <a:lnTo>
                  <a:pt x="4094162" y="1039812"/>
                </a:lnTo>
                <a:lnTo>
                  <a:pt x="4117976" y="1068387"/>
                </a:lnTo>
                <a:lnTo>
                  <a:pt x="4138612" y="1101724"/>
                </a:lnTo>
                <a:lnTo>
                  <a:pt x="4179888" y="1169987"/>
                </a:lnTo>
                <a:lnTo>
                  <a:pt x="4216400" y="1243012"/>
                </a:lnTo>
                <a:lnTo>
                  <a:pt x="4249738" y="1319212"/>
                </a:lnTo>
                <a:lnTo>
                  <a:pt x="4278312" y="1400174"/>
                </a:lnTo>
                <a:lnTo>
                  <a:pt x="4305300" y="1484312"/>
                </a:lnTo>
                <a:lnTo>
                  <a:pt x="4329112" y="1568450"/>
                </a:lnTo>
                <a:lnTo>
                  <a:pt x="4352926" y="1654175"/>
                </a:lnTo>
                <a:lnTo>
                  <a:pt x="4395788" y="1824038"/>
                </a:lnTo>
                <a:lnTo>
                  <a:pt x="4433888" y="1989138"/>
                </a:lnTo>
                <a:lnTo>
                  <a:pt x="4451910" y="2059780"/>
                </a:lnTo>
                <a:lnTo>
                  <a:pt x="4606926" y="935037"/>
                </a:lnTo>
                <a:lnTo>
                  <a:pt x="4610100" y="919162"/>
                </a:lnTo>
                <a:lnTo>
                  <a:pt x="4616450" y="908049"/>
                </a:lnTo>
                <a:lnTo>
                  <a:pt x="4625976" y="898524"/>
                </a:lnTo>
                <a:lnTo>
                  <a:pt x="4633914" y="890587"/>
                </a:lnTo>
                <a:lnTo>
                  <a:pt x="4646614" y="881062"/>
                </a:lnTo>
                <a:lnTo>
                  <a:pt x="4657726" y="877887"/>
                </a:lnTo>
                <a:lnTo>
                  <a:pt x="4670426" y="874712"/>
                </a:lnTo>
                <a:lnTo>
                  <a:pt x="4684714" y="874712"/>
                </a:lnTo>
                <a:lnTo>
                  <a:pt x="4697414" y="877887"/>
                </a:lnTo>
                <a:lnTo>
                  <a:pt x="4708526" y="884237"/>
                </a:lnTo>
                <a:lnTo>
                  <a:pt x="4721226" y="892174"/>
                </a:lnTo>
                <a:lnTo>
                  <a:pt x="4729162" y="901699"/>
                </a:lnTo>
                <a:lnTo>
                  <a:pt x="4735514" y="914399"/>
                </a:lnTo>
                <a:lnTo>
                  <a:pt x="4738688" y="925512"/>
                </a:lnTo>
                <a:lnTo>
                  <a:pt x="4741862" y="938212"/>
                </a:lnTo>
                <a:lnTo>
                  <a:pt x="4741862" y="952499"/>
                </a:lnTo>
                <a:lnTo>
                  <a:pt x="4538662" y="2415850"/>
                </a:lnTo>
                <a:lnTo>
                  <a:pt x="4538662" y="3765551"/>
                </a:lnTo>
                <a:lnTo>
                  <a:pt x="4535488" y="3779838"/>
                </a:lnTo>
                <a:lnTo>
                  <a:pt x="4532314" y="3792538"/>
                </a:lnTo>
                <a:lnTo>
                  <a:pt x="4527550" y="3803651"/>
                </a:lnTo>
                <a:lnTo>
                  <a:pt x="4518026" y="3813176"/>
                </a:lnTo>
                <a:lnTo>
                  <a:pt x="4508500" y="3821113"/>
                </a:lnTo>
                <a:lnTo>
                  <a:pt x="4497388" y="3827463"/>
                </a:lnTo>
                <a:lnTo>
                  <a:pt x="4484688" y="3833813"/>
                </a:lnTo>
                <a:lnTo>
                  <a:pt x="4470400" y="3833813"/>
                </a:lnTo>
                <a:lnTo>
                  <a:pt x="4454526" y="3833813"/>
                </a:lnTo>
                <a:lnTo>
                  <a:pt x="4443414" y="3827463"/>
                </a:lnTo>
                <a:lnTo>
                  <a:pt x="4430714" y="3821113"/>
                </a:lnTo>
                <a:lnTo>
                  <a:pt x="4422776" y="3813176"/>
                </a:lnTo>
                <a:lnTo>
                  <a:pt x="4413250" y="3803651"/>
                </a:lnTo>
                <a:lnTo>
                  <a:pt x="4406900" y="3792538"/>
                </a:lnTo>
                <a:lnTo>
                  <a:pt x="4403726" y="3779838"/>
                </a:lnTo>
                <a:lnTo>
                  <a:pt x="4402138" y="3765551"/>
                </a:lnTo>
                <a:lnTo>
                  <a:pt x="4402138" y="2505075"/>
                </a:lnTo>
                <a:lnTo>
                  <a:pt x="4398962" y="2493962"/>
                </a:lnTo>
                <a:lnTo>
                  <a:pt x="4395788" y="2478087"/>
                </a:lnTo>
                <a:lnTo>
                  <a:pt x="4395788" y="2474913"/>
                </a:lnTo>
                <a:lnTo>
                  <a:pt x="4386264" y="2493963"/>
                </a:lnTo>
                <a:lnTo>
                  <a:pt x="4378326" y="2511425"/>
                </a:lnTo>
                <a:lnTo>
                  <a:pt x="4365626" y="2528888"/>
                </a:lnTo>
                <a:lnTo>
                  <a:pt x="4351338" y="2544763"/>
                </a:lnTo>
                <a:lnTo>
                  <a:pt x="4335464" y="2559050"/>
                </a:lnTo>
                <a:lnTo>
                  <a:pt x="4321176" y="2570163"/>
                </a:lnTo>
                <a:lnTo>
                  <a:pt x="4302126" y="2579688"/>
                </a:lnTo>
                <a:lnTo>
                  <a:pt x="4284664" y="2589213"/>
                </a:lnTo>
                <a:lnTo>
                  <a:pt x="4264026" y="2597150"/>
                </a:lnTo>
                <a:lnTo>
                  <a:pt x="4243388" y="2603500"/>
                </a:lnTo>
                <a:lnTo>
                  <a:pt x="4222750" y="2606675"/>
                </a:lnTo>
                <a:lnTo>
                  <a:pt x="3565526" y="2677005"/>
                </a:lnTo>
                <a:lnTo>
                  <a:pt x="3565526" y="3765551"/>
                </a:lnTo>
                <a:lnTo>
                  <a:pt x="3565526" y="3779838"/>
                </a:lnTo>
                <a:lnTo>
                  <a:pt x="3559176" y="3792538"/>
                </a:lnTo>
                <a:lnTo>
                  <a:pt x="3552826" y="3803651"/>
                </a:lnTo>
                <a:lnTo>
                  <a:pt x="3548064" y="3813176"/>
                </a:lnTo>
                <a:lnTo>
                  <a:pt x="3535364" y="3821113"/>
                </a:lnTo>
                <a:lnTo>
                  <a:pt x="3524250" y="3827463"/>
                </a:lnTo>
                <a:lnTo>
                  <a:pt x="3511550" y="3833813"/>
                </a:lnTo>
                <a:lnTo>
                  <a:pt x="3500438" y="3833813"/>
                </a:lnTo>
                <a:lnTo>
                  <a:pt x="3484564" y="3833813"/>
                </a:lnTo>
                <a:lnTo>
                  <a:pt x="3473450" y="3827463"/>
                </a:lnTo>
                <a:lnTo>
                  <a:pt x="3460750" y="3821113"/>
                </a:lnTo>
                <a:lnTo>
                  <a:pt x="3451226" y="3813176"/>
                </a:lnTo>
                <a:lnTo>
                  <a:pt x="3443288" y="3803651"/>
                </a:lnTo>
                <a:lnTo>
                  <a:pt x="3436938" y="3792538"/>
                </a:lnTo>
                <a:lnTo>
                  <a:pt x="3430588" y="3779838"/>
                </a:lnTo>
                <a:lnTo>
                  <a:pt x="3430588" y="3765551"/>
                </a:lnTo>
                <a:lnTo>
                  <a:pt x="3430588" y="2920423"/>
                </a:lnTo>
                <a:lnTo>
                  <a:pt x="3355976" y="3582988"/>
                </a:lnTo>
                <a:lnTo>
                  <a:pt x="3349626" y="3603625"/>
                </a:lnTo>
                <a:lnTo>
                  <a:pt x="3348038" y="3624263"/>
                </a:lnTo>
                <a:lnTo>
                  <a:pt x="3338514" y="3643313"/>
                </a:lnTo>
                <a:lnTo>
                  <a:pt x="3328988" y="3663950"/>
                </a:lnTo>
                <a:lnTo>
                  <a:pt x="3317876" y="3678238"/>
                </a:lnTo>
                <a:lnTo>
                  <a:pt x="3305176" y="3695700"/>
                </a:lnTo>
                <a:lnTo>
                  <a:pt x="3290888" y="3711575"/>
                </a:lnTo>
                <a:lnTo>
                  <a:pt x="3275014" y="3722688"/>
                </a:lnTo>
                <a:lnTo>
                  <a:pt x="3260726" y="3735388"/>
                </a:lnTo>
                <a:lnTo>
                  <a:pt x="3243262" y="3746500"/>
                </a:lnTo>
                <a:lnTo>
                  <a:pt x="3222626" y="3756025"/>
                </a:lnTo>
                <a:lnTo>
                  <a:pt x="3203576" y="3762375"/>
                </a:lnTo>
                <a:lnTo>
                  <a:pt x="3182938" y="3768725"/>
                </a:lnTo>
                <a:lnTo>
                  <a:pt x="3162300" y="3771900"/>
                </a:lnTo>
                <a:lnTo>
                  <a:pt x="3141662" y="3771900"/>
                </a:lnTo>
                <a:lnTo>
                  <a:pt x="3121026" y="3771900"/>
                </a:lnTo>
                <a:lnTo>
                  <a:pt x="3097214" y="3765550"/>
                </a:lnTo>
                <a:lnTo>
                  <a:pt x="3078162" y="3759200"/>
                </a:lnTo>
                <a:lnTo>
                  <a:pt x="3057526" y="3752850"/>
                </a:lnTo>
                <a:lnTo>
                  <a:pt x="3040062" y="3744913"/>
                </a:lnTo>
                <a:lnTo>
                  <a:pt x="3022600" y="3732213"/>
                </a:lnTo>
                <a:lnTo>
                  <a:pt x="3003550" y="3721100"/>
                </a:lnTo>
                <a:lnTo>
                  <a:pt x="2989263" y="3705225"/>
                </a:lnTo>
                <a:lnTo>
                  <a:pt x="2976563" y="3690938"/>
                </a:lnTo>
                <a:lnTo>
                  <a:pt x="2965450" y="3671888"/>
                </a:lnTo>
                <a:lnTo>
                  <a:pt x="2952750" y="3657600"/>
                </a:lnTo>
                <a:lnTo>
                  <a:pt x="2947988" y="3636963"/>
                </a:lnTo>
                <a:lnTo>
                  <a:pt x="2938463" y="3619500"/>
                </a:lnTo>
                <a:lnTo>
                  <a:pt x="2935288" y="3597275"/>
                </a:lnTo>
                <a:lnTo>
                  <a:pt x="2932113" y="3576638"/>
                </a:lnTo>
                <a:lnTo>
                  <a:pt x="2928938" y="3556000"/>
                </a:lnTo>
                <a:lnTo>
                  <a:pt x="2932113" y="3532188"/>
                </a:lnTo>
                <a:lnTo>
                  <a:pt x="3051176" y="2478087"/>
                </a:lnTo>
                <a:lnTo>
                  <a:pt x="3054350" y="2457450"/>
                </a:lnTo>
                <a:lnTo>
                  <a:pt x="3060700" y="2436812"/>
                </a:lnTo>
                <a:lnTo>
                  <a:pt x="3070226" y="2416175"/>
                </a:lnTo>
                <a:lnTo>
                  <a:pt x="3078162" y="2397125"/>
                </a:lnTo>
                <a:lnTo>
                  <a:pt x="3087688" y="2379662"/>
                </a:lnTo>
                <a:lnTo>
                  <a:pt x="3101976" y="2365375"/>
                </a:lnTo>
                <a:lnTo>
                  <a:pt x="3114676" y="2349500"/>
                </a:lnTo>
                <a:lnTo>
                  <a:pt x="3128962" y="2335212"/>
                </a:lnTo>
                <a:lnTo>
                  <a:pt x="3148014" y="2322512"/>
                </a:lnTo>
                <a:lnTo>
                  <a:pt x="3165476" y="2314575"/>
                </a:lnTo>
                <a:lnTo>
                  <a:pt x="3182938" y="2305050"/>
                </a:lnTo>
                <a:lnTo>
                  <a:pt x="3203576" y="2298700"/>
                </a:lnTo>
                <a:lnTo>
                  <a:pt x="3222626" y="2293937"/>
                </a:lnTo>
                <a:lnTo>
                  <a:pt x="3243262" y="2290762"/>
                </a:lnTo>
                <a:lnTo>
                  <a:pt x="3260726" y="2290762"/>
                </a:lnTo>
                <a:lnTo>
                  <a:pt x="3273426" y="2284412"/>
                </a:lnTo>
                <a:lnTo>
                  <a:pt x="3294064" y="2281237"/>
                </a:lnTo>
                <a:lnTo>
                  <a:pt x="3314700" y="2274887"/>
                </a:lnTo>
                <a:lnTo>
                  <a:pt x="3690474" y="2234675"/>
                </a:lnTo>
                <a:lnTo>
                  <a:pt x="3667126" y="2144713"/>
                </a:lnTo>
                <a:lnTo>
                  <a:pt x="3609976" y="1931988"/>
                </a:lnTo>
                <a:lnTo>
                  <a:pt x="3582988" y="1827213"/>
                </a:lnTo>
                <a:lnTo>
                  <a:pt x="3549650" y="1722437"/>
                </a:lnTo>
                <a:lnTo>
                  <a:pt x="3514726" y="1620837"/>
                </a:lnTo>
                <a:lnTo>
                  <a:pt x="3475038" y="1525587"/>
                </a:lnTo>
                <a:lnTo>
                  <a:pt x="3459802" y="1481266"/>
                </a:lnTo>
                <a:lnTo>
                  <a:pt x="3457576" y="1484313"/>
                </a:lnTo>
                <a:lnTo>
                  <a:pt x="3406776" y="1570038"/>
                </a:lnTo>
                <a:lnTo>
                  <a:pt x="3359150" y="1660525"/>
                </a:lnTo>
                <a:lnTo>
                  <a:pt x="3341750" y="1690108"/>
                </a:lnTo>
                <a:lnTo>
                  <a:pt x="3341688" y="1690688"/>
                </a:lnTo>
                <a:lnTo>
                  <a:pt x="3328988" y="1717675"/>
                </a:lnTo>
                <a:lnTo>
                  <a:pt x="3317876" y="1744663"/>
                </a:lnTo>
                <a:lnTo>
                  <a:pt x="3297238" y="1765300"/>
                </a:lnTo>
                <a:lnTo>
                  <a:pt x="3275014" y="1782763"/>
                </a:lnTo>
                <a:lnTo>
                  <a:pt x="3249614" y="1797050"/>
                </a:lnTo>
                <a:lnTo>
                  <a:pt x="3219450" y="1806575"/>
                </a:lnTo>
                <a:lnTo>
                  <a:pt x="2603954" y="1993900"/>
                </a:lnTo>
                <a:lnTo>
                  <a:pt x="2606676" y="1993900"/>
                </a:lnTo>
                <a:lnTo>
                  <a:pt x="2619376" y="1993900"/>
                </a:lnTo>
                <a:lnTo>
                  <a:pt x="2633663" y="2000250"/>
                </a:lnTo>
                <a:lnTo>
                  <a:pt x="2646363" y="2006600"/>
                </a:lnTo>
                <a:lnTo>
                  <a:pt x="2654300" y="2016125"/>
                </a:lnTo>
                <a:lnTo>
                  <a:pt x="2663826" y="2024063"/>
                </a:lnTo>
                <a:lnTo>
                  <a:pt x="2670176" y="2036763"/>
                </a:lnTo>
                <a:lnTo>
                  <a:pt x="2671763" y="2047875"/>
                </a:lnTo>
                <a:lnTo>
                  <a:pt x="2674938" y="2063751"/>
                </a:lnTo>
                <a:lnTo>
                  <a:pt x="2671763" y="2074863"/>
                </a:lnTo>
                <a:lnTo>
                  <a:pt x="2670176" y="2087563"/>
                </a:lnTo>
                <a:lnTo>
                  <a:pt x="2663826" y="2098676"/>
                </a:lnTo>
                <a:lnTo>
                  <a:pt x="2654300" y="2111375"/>
                </a:lnTo>
                <a:lnTo>
                  <a:pt x="3027362" y="2111375"/>
                </a:lnTo>
                <a:lnTo>
                  <a:pt x="3040062" y="2111375"/>
                </a:lnTo>
                <a:lnTo>
                  <a:pt x="3054350" y="2114550"/>
                </a:lnTo>
                <a:lnTo>
                  <a:pt x="3063876" y="2119313"/>
                </a:lnTo>
                <a:lnTo>
                  <a:pt x="3074988" y="2128838"/>
                </a:lnTo>
                <a:lnTo>
                  <a:pt x="3084514" y="2141538"/>
                </a:lnTo>
                <a:lnTo>
                  <a:pt x="3090862" y="2149475"/>
                </a:lnTo>
                <a:lnTo>
                  <a:pt x="3094038" y="2165350"/>
                </a:lnTo>
                <a:lnTo>
                  <a:pt x="3094038" y="2176463"/>
                </a:lnTo>
                <a:lnTo>
                  <a:pt x="3094038" y="2192338"/>
                </a:lnTo>
                <a:lnTo>
                  <a:pt x="3090862" y="2203450"/>
                </a:lnTo>
                <a:lnTo>
                  <a:pt x="3084514" y="2216150"/>
                </a:lnTo>
                <a:lnTo>
                  <a:pt x="3074988" y="2224088"/>
                </a:lnTo>
                <a:lnTo>
                  <a:pt x="3063876" y="2233613"/>
                </a:lnTo>
                <a:lnTo>
                  <a:pt x="3054350" y="2239963"/>
                </a:lnTo>
                <a:lnTo>
                  <a:pt x="3040062" y="2243138"/>
                </a:lnTo>
                <a:lnTo>
                  <a:pt x="3027362" y="2244725"/>
                </a:lnTo>
                <a:lnTo>
                  <a:pt x="2857501" y="2244725"/>
                </a:lnTo>
                <a:lnTo>
                  <a:pt x="2857501" y="3765551"/>
                </a:lnTo>
                <a:lnTo>
                  <a:pt x="2857501" y="3779838"/>
                </a:lnTo>
                <a:lnTo>
                  <a:pt x="2851151" y="3792538"/>
                </a:lnTo>
                <a:lnTo>
                  <a:pt x="2846388" y="3803651"/>
                </a:lnTo>
                <a:lnTo>
                  <a:pt x="2836863" y="3813176"/>
                </a:lnTo>
                <a:lnTo>
                  <a:pt x="2827338" y="3821113"/>
                </a:lnTo>
                <a:lnTo>
                  <a:pt x="2816226" y="3827463"/>
                </a:lnTo>
                <a:lnTo>
                  <a:pt x="2803526" y="3833813"/>
                </a:lnTo>
                <a:lnTo>
                  <a:pt x="2789238" y="3833813"/>
                </a:lnTo>
                <a:lnTo>
                  <a:pt x="2776538" y="3833813"/>
                </a:lnTo>
                <a:lnTo>
                  <a:pt x="2765426" y="3827463"/>
                </a:lnTo>
                <a:lnTo>
                  <a:pt x="2752726" y="3821113"/>
                </a:lnTo>
                <a:lnTo>
                  <a:pt x="2741613" y="3813176"/>
                </a:lnTo>
                <a:lnTo>
                  <a:pt x="2735263" y="3803651"/>
                </a:lnTo>
                <a:lnTo>
                  <a:pt x="2728913" y="3792538"/>
                </a:lnTo>
                <a:lnTo>
                  <a:pt x="2722563" y="3779838"/>
                </a:lnTo>
                <a:lnTo>
                  <a:pt x="2722563" y="3765551"/>
                </a:lnTo>
                <a:lnTo>
                  <a:pt x="2722563" y="2244725"/>
                </a:lnTo>
                <a:lnTo>
                  <a:pt x="274638" y="2244725"/>
                </a:lnTo>
                <a:lnTo>
                  <a:pt x="274638" y="3765551"/>
                </a:lnTo>
                <a:lnTo>
                  <a:pt x="271463" y="3779838"/>
                </a:lnTo>
                <a:lnTo>
                  <a:pt x="268288" y="3792538"/>
                </a:lnTo>
                <a:lnTo>
                  <a:pt x="263526" y="3803651"/>
                </a:lnTo>
                <a:lnTo>
                  <a:pt x="254000" y="3813176"/>
                </a:lnTo>
                <a:lnTo>
                  <a:pt x="244476" y="3821113"/>
                </a:lnTo>
                <a:lnTo>
                  <a:pt x="233363" y="3827463"/>
                </a:lnTo>
                <a:lnTo>
                  <a:pt x="217488" y="3833813"/>
                </a:lnTo>
                <a:lnTo>
                  <a:pt x="206376" y="3833813"/>
                </a:lnTo>
                <a:lnTo>
                  <a:pt x="190500" y="3833813"/>
                </a:lnTo>
                <a:lnTo>
                  <a:pt x="179388" y="3827463"/>
                </a:lnTo>
                <a:lnTo>
                  <a:pt x="166688" y="3821113"/>
                </a:lnTo>
                <a:lnTo>
                  <a:pt x="158750" y="3813176"/>
                </a:lnTo>
                <a:lnTo>
                  <a:pt x="149226" y="3803651"/>
                </a:lnTo>
                <a:lnTo>
                  <a:pt x="142876" y="3792538"/>
                </a:lnTo>
                <a:lnTo>
                  <a:pt x="139700" y="3779838"/>
                </a:lnTo>
                <a:lnTo>
                  <a:pt x="138113" y="3765551"/>
                </a:lnTo>
                <a:lnTo>
                  <a:pt x="138113" y="2244725"/>
                </a:lnTo>
                <a:lnTo>
                  <a:pt x="68263" y="2244725"/>
                </a:lnTo>
                <a:lnTo>
                  <a:pt x="53975" y="2243138"/>
                </a:lnTo>
                <a:lnTo>
                  <a:pt x="41275" y="2239963"/>
                </a:lnTo>
                <a:lnTo>
                  <a:pt x="30163" y="2233613"/>
                </a:lnTo>
                <a:lnTo>
                  <a:pt x="20638" y="2224088"/>
                </a:lnTo>
                <a:lnTo>
                  <a:pt x="12700" y="2216150"/>
                </a:lnTo>
                <a:lnTo>
                  <a:pt x="6350" y="2203450"/>
                </a:lnTo>
                <a:lnTo>
                  <a:pt x="0" y="2192338"/>
                </a:lnTo>
                <a:lnTo>
                  <a:pt x="0" y="2176463"/>
                </a:lnTo>
                <a:lnTo>
                  <a:pt x="0" y="2165350"/>
                </a:lnTo>
                <a:lnTo>
                  <a:pt x="6350" y="2149475"/>
                </a:lnTo>
                <a:lnTo>
                  <a:pt x="12700" y="2141538"/>
                </a:lnTo>
                <a:lnTo>
                  <a:pt x="20638" y="2128838"/>
                </a:lnTo>
                <a:lnTo>
                  <a:pt x="30163" y="2119313"/>
                </a:lnTo>
                <a:lnTo>
                  <a:pt x="41275" y="2114550"/>
                </a:lnTo>
                <a:lnTo>
                  <a:pt x="53975" y="2111375"/>
                </a:lnTo>
                <a:lnTo>
                  <a:pt x="68263" y="2111375"/>
                </a:lnTo>
                <a:lnTo>
                  <a:pt x="1738313" y="2111375"/>
                </a:lnTo>
                <a:lnTo>
                  <a:pt x="1731963" y="2098676"/>
                </a:lnTo>
                <a:lnTo>
                  <a:pt x="1722438" y="2087563"/>
                </a:lnTo>
                <a:lnTo>
                  <a:pt x="1719263" y="2074863"/>
                </a:lnTo>
                <a:lnTo>
                  <a:pt x="1719263" y="2063751"/>
                </a:lnTo>
                <a:lnTo>
                  <a:pt x="1719263" y="2062529"/>
                </a:lnTo>
                <a:lnTo>
                  <a:pt x="1690688" y="2057400"/>
                </a:lnTo>
                <a:lnTo>
                  <a:pt x="1677988" y="2051050"/>
                </a:lnTo>
                <a:lnTo>
                  <a:pt x="1666875" y="2039937"/>
                </a:lnTo>
                <a:lnTo>
                  <a:pt x="1639888" y="2009775"/>
                </a:lnTo>
                <a:lnTo>
                  <a:pt x="1617662" y="1970087"/>
                </a:lnTo>
                <a:lnTo>
                  <a:pt x="1597025" y="1928812"/>
                </a:lnTo>
                <a:lnTo>
                  <a:pt x="1565275" y="1854200"/>
                </a:lnTo>
                <a:lnTo>
                  <a:pt x="1552575" y="1820862"/>
                </a:lnTo>
                <a:lnTo>
                  <a:pt x="1484312" y="1576387"/>
                </a:lnTo>
                <a:lnTo>
                  <a:pt x="1444625" y="1443037"/>
                </a:lnTo>
                <a:lnTo>
                  <a:pt x="1412875" y="1311274"/>
                </a:lnTo>
                <a:lnTo>
                  <a:pt x="1385888" y="1192212"/>
                </a:lnTo>
                <a:lnTo>
                  <a:pt x="1373188" y="1138237"/>
                </a:lnTo>
                <a:lnTo>
                  <a:pt x="1366838" y="1090612"/>
                </a:lnTo>
                <a:lnTo>
                  <a:pt x="1365250" y="1047749"/>
                </a:lnTo>
                <a:lnTo>
                  <a:pt x="1365250" y="1015999"/>
                </a:lnTo>
                <a:lnTo>
                  <a:pt x="1370012" y="989012"/>
                </a:lnTo>
                <a:lnTo>
                  <a:pt x="1376362" y="979487"/>
                </a:lnTo>
                <a:lnTo>
                  <a:pt x="1379538" y="973137"/>
                </a:lnTo>
                <a:lnTo>
                  <a:pt x="1460500" y="935037"/>
                </a:lnTo>
                <a:lnTo>
                  <a:pt x="1738957" y="2015573"/>
                </a:lnTo>
                <a:lnTo>
                  <a:pt x="1749426" y="2006600"/>
                </a:lnTo>
                <a:lnTo>
                  <a:pt x="1758950" y="2000250"/>
                </a:lnTo>
                <a:lnTo>
                  <a:pt x="1773238" y="1993900"/>
                </a:lnTo>
                <a:lnTo>
                  <a:pt x="1785938" y="1993900"/>
                </a:lnTo>
                <a:lnTo>
                  <a:pt x="2264305" y="1993900"/>
                </a:lnTo>
                <a:lnTo>
                  <a:pt x="2257426" y="1985963"/>
                </a:lnTo>
                <a:lnTo>
                  <a:pt x="2244726" y="1958975"/>
                </a:lnTo>
                <a:lnTo>
                  <a:pt x="2236788" y="1928813"/>
                </a:lnTo>
                <a:lnTo>
                  <a:pt x="2233613" y="1898650"/>
                </a:lnTo>
                <a:lnTo>
                  <a:pt x="2236788" y="1868488"/>
                </a:lnTo>
                <a:lnTo>
                  <a:pt x="2244726" y="1839913"/>
                </a:lnTo>
                <a:lnTo>
                  <a:pt x="2260600" y="1812925"/>
                </a:lnTo>
                <a:lnTo>
                  <a:pt x="2278063" y="1792288"/>
                </a:lnTo>
                <a:lnTo>
                  <a:pt x="2301876" y="1773238"/>
                </a:lnTo>
                <a:lnTo>
                  <a:pt x="2328863" y="1758950"/>
                </a:lnTo>
                <a:lnTo>
                  <a:pt x="2359026" y="1749425"/>
                </a:lnTo>
                <a:lnTo>
                  <a:pt x="3084708" y="1528565"/>
                </a:lnTo>
                <a:lnTo>
                  <a:pt x="3311526" y="1152524"/>
                </a:lnTo>
                <a:lnTo>
                  <a:pt x="3349626" y="1084262"/>
                </a:lnTo>
                <a:lnTo>
                  <a:pt x="3368676" y="1050924"/>
                </a:lnTo>
                <a:lnTo>
                  <a:pt x="3389314" y="1017587"/>
                </a:lnTo>
                <a:lnTo>
                  <a:pt x="3413126" y="989012"/>
                </a:lnTo>
                <a:lnTo>
                  <a:pt x="3436938" y="958849"/>
                </a:lnTo>
                <a:lnTo>
                  <a:pt x="3467100" y="935037"/>
                </a:lnTo>
                <a:lnTo>
                  <a:pt x="3467392" y="934856"/>
                </a:lnTo>
                <a:lnTo>
                  <a:pt x="3475038" y="925512"/>
                </a:lnTo>
                <a:lnTo>
                  <a:pt x="3490912" y="911224"/>
                </a:lnTo>
                <a:lnTo>
                  <a:pt x="3505200" y="895349"/>
                </a:lnTo>
                <a:lnTo>
                  <a:pt x="3522244" y="882567"/>
                </a:lnTo>
                <a:lnTo>
                  <a:pt x="3517900" y="884237"/>
                </a:lnTo>
                <a:lnTo>
                  <a:pt x="3475038" y="895350"/>
                </a:lnTo>
                <a:lnTo>
                  <a:pt x="3433762" y="901700"/>
                </a:lnTo>
                <a:lnTo>
                  <a:pt x="3389314" y="908050"/>
                </a:lnTo>
                <a:lnTo>
                  <a:pt x="3344862" y="904875"/>
                </a:lnTo>
                <a:lnTo>
                  <a:pt x="3302000" y="901700"/>
                </a:lnTo>
                <a:lnTo>
                  <a:pt x="3257550" y="890587"/>
                </a:lnTo>
                <a:lnTo>
                  <a:pt x="3213100" y="877887"/>
                </a:lnTo>
                <a:lnTo>
                  <a:pt x="3171826" y="857250"/>
                </a:lnTo>
                <a:lnTo>
                  <a:pt x="3128962" y="836612"/>
                </a:lnTo>
                <a:lnTo>
                  <a:pt x="3094038" y="809625"/>
                </a:lnTo>
                <a:lnTo>
                  <a:pt x="3060700" y="779462"/>
                </a:lnTo>
                <a:lnTo>
                  <a:pt x="3030538" y="749300"/>
                </a:lnTo>
                <a:lnTo>
                  <a:pt x="3003550" y="714375"/>
                </a:lnTo>
                <a:lnTo>
                  <a:pt x="2979738" y="677862"/>
                </a:lnTo>
                <a:lnTo>
                  <a:pt x="2962276" y="639762"/>
                </a:lnTo>
                <a:lnTo>
                  <a:pt x="2944813" y="596900"/>
                </a:lnTo>
                <a:lnTo>
                  <a:pt x="2932113" y="555625"/>
                </a:lnTo>
                <a:lnTo>
                  <a:pt x="2925763" y="514350"/>
                </a:lnTo>
                <a:lnTo>
                  <a:pt x="2922588" y="468312"/>
                </a:lnTo>
                <a:lnTo>
                  <a:pt x="2922588" y="427037"/>
                </a:lnTo>
                <a:lnTo>
                  <a:pt x="2925763" y="382587"/>
                </a:lnTo>
                <a:lnTo>
                  <a:pt x="2938463" y="338137"/>
                </a:lnTo>
                <a:lnTo>
                  <a:pt x="2952750" y="292100"/>
                </a:lnTo>
                <a:lnTo>
                  <a:pt x="2971800" y="250825"/>
                </a:lnTo>
                <a:lnTo>
                  <a:pt x="2992438" y="212725"/>
                </a:lnTo>
                <a:lnTo>
                  <a:pt x="3019426" y="173037"/>
                </a:lnTo>
                <a:lnTo>
                  <a:pt x="3048000" y="141287"/>
                </a:lnTo>
                <a:lnTo>
                  <a:pt x="3078162" y="111125"/>
                </a:lnTo>
                <a:lnTo>
                  <a:pt x="3114676" y="84137"/>
                </a:lnTo>
                <a:lnTo>
                  <a:pt x="3149600" y="60325"/>
                </a:lnTo>
                <a:lnTo>
                  <a:pt x="3189288" y="41275"/>
                </a:lnTo>
                <a:lnTo>
                  <a:pt x="3230562" y="23812"/>
                </a:lnTo>
                <a:lnTo>
                  <a:pt x="3273426" y="12700"/>
                </a:lnTo>
                <a:lnTo>
                  <a:pt x="3314700" y="6350"/>
                </a:lnTo>
                <a:lnTo>
                  <a:pt x="3359150" y="0"/>
                </a:lnTo>
                <a:close/>
              </a:path>
            </a:pathLst>
          </a:custGeom>
          <a:solidFill>
            <a:srgbClr val="5A000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705">
              <a:solidFill>
                <a:srgbClr val="5A0000"/>
              </a:solidFill>
              <a:latin typeface="Arial" panose="020B0604020202020204" pitchFamily="34" charset="0"/>
              <a:ea typeface="微软雅黑" panose="020B0503020204020204" charset="-122"/>
            </a:endParaRPr>
          </a:p>
        </p:txBody>
      </p:sp>
      <p:sp>
        <p:nvSpPr>
          <p:cNvPr id="122" name="KSO_Shape"/>
          <p:cNvSpPr>
            <a:spLocks noChangeArrowheads="1"/>
          </p:cNvSpPr>
          <p:nvPr/>
        </p:nvSpPr>
        <p:spPr bwMode="auto">
          <a:xfrm>
            <a:off x="1324931" y="4230696"/>
            <a:ext cx="835335" cy="647385"/>
          </a:xfrm>
          <a:custGeom>
            <a:avLst/>
            <a:gdLst>
              <a:gd name="T0" fmla="*/ 440149 w 2617787"/>
              <a:gd name="T1" fmla="*/ 960910 h 2027238"/>
              <a:gd name="T2" fmla="*/ 446420 w 2617787"/>
              <a:gd name="T3" fmla="*/ 1010762 h 2027238"/>
              <a:gd name="T4" fmla="*/ 392784 w 2617787"/>
              <a:gd name="T5" fmla="*/ 997859 h 2027238"/>
              <a:gd name="T6" fmla="*/ 536034 w 2617787"/>
              <a:gd name="T7" fmla="*/ 1234904 h 2027238"/>
              <a:gd name="T8" fmla="*/ 599738 w 2617787"/>
              <a:gd name="T9" fmla="*/ 1028958 h 2027238"/>
              <a:gd name="T10" fmla="*/ 604854 w 2617787"/>
              <a:gd name="T11" fmla="*/ 920277 h 2027238"/>
              <a:gd name="T12" fmla="*/ 1414526 w 2617787"/>
              <a:gd name="T13" fmla="*/ 492770 h 2027238"/>
              <a:gd name="T14" fmla="*/ 683929 w 2617787"/>
              <a:gd name="T15" fmla="*/ 50226 h 2027238"/>
              <a:gd name="T16" fmla="*/ 687722 w 2617787"/>
              <a:gd name="T17" fmla="*/ 115156 h 2027238"/>
              <a:gd name="T18" fmla="*/ 704049 w 2617787"/>
              <a:gd name="T19" fmla="*/ 179756 h 2027238"/>
              <a:gd name="T20" fmla="*/ 686073 w 2617787"/>
              <a:gd name="T21" fmla="*/ 227504 h 2027238"/>
              <a:gd name="T22" fmla="*/ 657872 w 2617787"/>
              <a:gd name="T23" fmla="*/ 269964 h 2027238"/>
              <a:gd name="T24" fmla="*/ 597345 w 2617787"/>
              <a:gd name="T25" fmla="*/ 303173 h 2027238"/>
              <a:gd name="T26" fmla="*/ 646492 w 2617787"/>
              <a:gd name="T27" fmla="*/ 409242 h 2027238"/>
              <a:gd name="T28" fmla="*/ 877052 w 2617787"/>
              <a:gd name="T29" fmla="*/ 589494 h 2027238"/>
              <a:gd name="T30" fmla="*/ 1027189 w 2617787"/>
              <a:gd name="T31" fmla="*/ 559717 h 2027238"/>
              <a:gd name="T32" fmla="*/ 1250616 w 2617787"/>
              <a:gd name="T33" fmla="*/ 478643 h 2027238"/>
              <a:gd name="T34" fmla="*/ 1451096 w 2617787"/>
              <a:gd name="T35" fmla="*/ 507883 h 2027238"/>
              <a:gd name="T36" fmla="*/ 1636312 w 2617787"/>
              <a:gd name="T37" fmla="*/ 1463820 h 2027238"/>
              <a:gd name="T38" fmla="*/ 1598208 w 2617787"/>
              <a:gd name="T39" fmla="*/ 1462003 h 2027238"/>
              <a:gd name="T40" fmla="*/ 1534532 w 2617787"/>
              <a:gd name="T41" fmla="*/ 1390982 h 2027238"/>
              <a:gd name="T42" fmla="*/ 1233472 w 2617787"/>
              <a:gd name="T43" fmla="*/ 733661 h 2027238"/>
              <a:gd name="T44" fmla="*/ 1018927 w 2617787"/>
              <a:gd name="T45" fmla="*/ 1460351 h 2027238"/>
              <a:gd name="T46" fmla="*/ 981159 w 2617787"/>
              <a:gd name="T47" fmla="*/ 1465472 h 2027238"/>
              <a:gd name="T48" fmla="*/ 893170 w 2617787"/>
              <a:gd name="T49" fmla="*/ 737794 h 2027238"/>
              <a:gd name="T50" fmla="*/ 598334 w 2617787"/>
              <a:gd name="T51" fmla="*/ 591312 h 2027238"/>
              <a:gd name="T52" fmla="*/ 524285 w 2617787"/>
              <a:gd name="T53" fmla="*/ 706633 h 2027238"/>
              <a:gd name="T54" fmla="*/ 724829 w 2617787"/>
              <a:gd name="T55" fmla="*/ 781972 h 2027238"/>
              <a:gd name="T56" fmla="*/ 883319 w 2617787"/>
              <a:gd name="T57" fmla="*/ 880441 h 2027238"/>
              <a:gd name="T58" fmla="*/ 838130 w 2617787"/>
              <a:gd name="T59" fmla="*/ 1295466 h 2027238"/>
              <a:gd name="T60" fmla="*/ 788984 w 2617787"/>
              <a:gd name="T61" fmla="*/ 1358414 h 2027238"/>
              <a:gd name="T62" fmla="*/ 946648 w 2617787"/>
              <a:gd name="T63" fmla="*/ 1414091 h 2027238"/>
              <a:gd name="T64" fmla="*/ 863693 w 2617787"/>
              <a:gd name="T65" fmla="*/ 1459196 h 2027238"/>
              <a:gd name="T66" fmla="*/ 710811 w 2617787"/>
              <a:gd name="T67" fmla="*/ 1443500 h 2027238"/>
              <a:gd name="T68" fmla="*/ 637421 w 2617787"/>
              <a:gd name="T69" fmla="*/ 1454900 h 2027238"/>
              <a:gd name="T70" fmla="*/ 593552 w 2617787"/>
              <a:gd name="T71" fmla="*/ 1435570 h 2027238"/>
              <a:gd name="T72" fmla="*/ 571782 w 2617787"/>
              <a:gd name="T73" fmla="*/ 1353457 h 2027238"/>
              <a:gd name="T74" fmla="*/ 487343 w 2617787"/>
              <a:gd name="T75" fmla="*/ 1291666 h 2027238"/>
              <a:gd name="T76" fmla="*/ 400429 w 2617787"/>
              <a:gd name="T77" fmla="*/ 1311161 h 2027238"/>
              <a:gd name="T78" fmla="*/ 368105 w 2617787"/>
              <a:gd name="T79" fmla="*/ 1356266 h 2027238"/>
              <a:gd name="T80" fmla="*/ 351118 w 2617787"/>
              <a:gd name="T81" fmla="*/ 1302239 h 2027238"/>
              <a:gd name="T82" fmla="*/ 275748 w 2617787"/>
              <a:gd name="T83" fmla="*/ 1380222 h 2027238"/>
              <a:gd name="T84" fmla="*/ 283995 w 2617787"/>
              <a:gd name="T85" fmla="*/ 1435405 h 2027238"/>
              <a:gd name="T86" fmla="*/ 227921 w 2617787"/>
              <a:gd name="T87" fmla="*/ 1462004 h 2027238"/>
              <a:gd name="T88" fmla="*/ 225118 w 2617787"/>
              <a:gd name="T89" fmla="*/ 1403022 h 2027238"/>
              <a:gd name="T90" fmla="*/ 293725 w 2617787"/>
              <a:gd name="T91" fmla="*/ 1298935 h 2027238"/>
              <a:gd name="T92" fmla="*/ 216872 w 2617787"/>
              <a:gd name="T93" fmla="*/ 1287865 h 2027238"/>
              <a:gd name="T94" fmla="*/ 131772 w 2617787"/>
              <a:gd name="T95" fmla="*/ 1361387 h 2027238"/>
              <a:gd name="T96" fmla="*/ 100932 w 2617787"/>
              <a:gd name="T97" fmla="*/ 1404839 h 2027238"/>
              <a:gd name="T98" fmla="*/ 71411 w 2617787"/>
              <a:gd name="T99" fmla="*/ 1407483 h 2027238"/>
              <a:gd name="T100" fmla="*/ 82461 w 2617787"/>
              <a:gd name="T101" fmla="*/ 1346518 h 2027238"/>
              <a:gd name="T102" fmla="*/ 136390 w 2617787"/>
              <a:gd name="T103" fmla="*/ 1298440 h 2027238"/>
              <a:gd name="T104" fmla="*/ 359199 w 2617787"/>
              <a:gd name="T105" fmla="*/ 1229214 h 2027238"/>
              <a:gd name="T106" fmla="*/ 356890 w 2617787"/>
              <a:gd name="T107" fmla="*/ 959745 h 2027238"/>
              <a:gd name="T108" fmla="*/ 228086 w 2617787"/>
              <a:gd name="T109" fmla="*/ 948676 h 2027238"/>
              <a:gd name="T110" fmla="*/ 95654 w 2617787"/>
              <a:gd name="T111" fmla="*/ 702337 h 2027238"/>
              <a:gd name="T112" fmla="*/ 495 w 2617787"/>
              <a:gd name="T113" fmla="*/ 635259 h 2027238"/>
              <a:gd name="T114" fmla="*/ 34633 w 2617787"/>
              <a:gd name="T115" fmla="*/ 487720 h 2027238"/>
              <a:gd name="T116" fmla="*/ 81636 w 2617787"/>
              <a:gd name="T117" fmla="*/ 485903 h 2027238"/>
              <a:gd name="T118" fmla="*/ 229241 w 2617787"/>
              <a:gd name="T119" fmla="*/ 539599 h 2027238"/>
              <a:gd name="T120" fmla="*/ 325225 w 2617787"/>
              <a:gd name="T121" fmla="*/ 273764 h 2027238"/>
              <a:gd name="T122" fmla="*/ 460296 w 2617787"/>
              <a:gd name="T123" fmla="*/ 200739 h 2027238"/>
              <a:gd name="T124" fmla="*/ 480910 w 2617787"/>
              <a:gd name="T125" fmla="*/ 51217 h 20272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617787" h="2027238">
                <a:moveTo>
                  <a:pt x="865187" y="1674812"/>
                </a:moveTo>
                <a:lnTo>
                  <a:pt x="865187" y="1715407"/>
                </a:lnTo>
                <a:lnTo>
                  <a:pt x="908050" y="1755775"/>
                </a:lnTo>
                <a:lnTo>
                  <a:pt x="908050" y="1674812"/>
                </a:lnTo>
                <a:lnTo>
                  <a:pt x="865187" y="1674812"/>
                </a:lnTo>
                <a:close/>
                <a:moveTo>
                  <a:pt x="619125" y="1287462"/>
                </a:moveTo>
                <a:lnTo>
                  <a:pt x="538162" y="1305075"/>
                </a:lnTo>
                <a:lnTo>
                  <a:pt x="541337" y="1308783"/>
                </a:lnTo>
                <a:lnTo>
                  <a:pt x="549728" y="1318980"/>
                </a:lnTo>
                <a:lnTo>
                  <a:pt x="555171" y="1325006"/>
                </a:lnTo>
                <a:lnTo>
                  <a:pt x="561068" y="1331495"/>
                </a:lnTo>
                <a:lnTo>
                  <a:pt x="567418" y="1337984"/>
                </a:lnTo>
                <a:lnTo>
                  <a:pt x="573768" y="1343778"/>
                </a:lnTo>
                <a:lnTo>
                  <a:pt x="576716" y="1346095"/>
                </a:lnTo>
                <a:lnTo>
                  <a:pt x="579437" y="1347949"/>
                </a:lnTo>
                <a:lnTo>
                  <a:pt x="581932" y="1349572"/>
                </a:lnTo>
                <a:lnTo>
                  <a:pt x="584200" y="1350267"/>
                </a:lnTo>
                <a:lnTo>
                  <a:pt x="586468" y="1350962"/>
                </a:lnTo>
                <a:lnTo>
                  <a:pt x="588055" y="1350499"/>
                </a:lnTo>
                <a:lnTo>
                  <a:pt x="590096" y="1350035"/>
                </a:lnTo>
                <a:lnTo>
                  <a:pt x="591911" y="1348876"/>
                </a:lnTo>
                <a:lnTo>
                  <a:pt x="593271" y="1347022"/>
                </a:lnTo>
                <a:lnTo>
                  <a:pt x="595086" y="1344705"/>
                </a:lnTo>
                <a:lnTo>
                  <a:pt x="596673" y="1341924"/>
                </a:lnTo>
                <a:lnTo>
                  <a:pt x="598034" y="1338447"/>
                </a:lnTo>
                <a:lnTo>
                  <a:pt x="599848" y="1334739"/>
                </a:lnTo>
                <a:lnTo>
                  <a:pt x="601209" y="1330104"/>
                </a:lnTo>
                <a:lnTo>
                  <a:pt x="604838" y="1319444"/>
                </a:lnTo>
                <a:lnTo>
                  <a:pt x="608239" y="1309015"/>
                </a:lnTo>
                <a:lnTo>
                  <a:pt x="611188" y="1301135"/>
                </a:lnTo>
                <a:lnTo>
                  <a:pt x="613682" y="1295573"/>
                </a:lnTo>
                <a:lnTo>
                  <a:pt x="615723" y="1291865"/>
                </a:lnTo>
                <a:lnTo>
                  <a:pt x="617084" y="1289316"/>
                </a:lnTo>
                <a:lnTo>
                  <a:pt x="618218" y="1288157"/>
                </a:lnTo>
                <a:lnTo>
                  <a:pt x="618898" y="1287694"/>
                </a:lnTo>
                <a:lnTo>
                  <a:pt x="619125" y="1287462"/>
                </a:lnTo>
                <a:close/>
                <a:moveTo>
                  <a:pt x="826181" y="1263650"/>
                </a:moveTo>
                <a:lnTo>
                  <a:pt x="813935" y="1264104"/>
                </a:lnTo>
                <a:lnTo>
                  <a:pt x="798059" y="1265240"/>
                </a:lnTo>
                <a:lnTo>
                  <a:pt x="778783" y="1266376"/>
                </a:lnTo>
                <a:lnTo>
                  <a:pt x="756784" y="1268193"/>
                </a:lnTo>
                <a:lnTo>
                  <a:pt x="733879" y="1270464"/>
                </a:lnTo>
                <a:lnTo>
                  <a:pt x="711654" y="1272736"/>
                </a:lnTo>
                <a:lnTo>
                  <a:pt x="674915" y="1276824"/>
                </a:lnTo>
                <a:lnTo>
                  <a:pt x="659947" y="1278641"/>
                </a:lnTo>
                <a:lnTo>
                  <a:pt x="654504" y="1293633"/>
                </a:lnTo>
                <a:lnTo>
                  <a:pt x="648834" y="1309532"/>
                </a:lnTo>
                <a:lnTo>
                  <a:pt x="641577" y="1328158"/>
                </a:lnTo>
                <a:lnTo>
                  <a:pt x="634093" y="1347465"/>
                </a:lnTo>
                <a:lnTo>
                  <a:pt x="630011" y="1356550"/>
                </a:lnTo>
                <a:lnTo>
                  <a:pt x="626382" y="1365182"/>
                </a:lnTo>
                <a:lnTo>
                  <a:pt x="622527" y="1372904"/>
                </a:lnTo>
                <a:lnTo>
                  <a:pt x="619125" y="1379491"/>
                </a:lnTo>
                <a:lnTo>
                  <a:pt x="616177" y="1384489"/>
                </a:lnTo>
                <a:lnTo>
                  <a:pt x="614590" y="1386306"/>
                </a:lnTo>
                <a:lnTo>
                  <a:pt x="613456" y="1387896"/>
                </a:lnTo>
                <a:lnTo>
                  <a:pt x="611868" y="1389031"/>
                </a:lnTo>
                <a:lnTo>
                  <a:pt x="610734" y="1390167"/>
                </a:lnTo>
                <a:lnTo>
                  <a:pt x="609373" y="1390848"/>
                </a:lnTo>
                <a:lnTo>
                  <a:pt x="608013" y="1391530"/>
                </a:lnTo>
                <a:lnTo>
                  <a:pt x="606652" y="1392211"/>
                </a:lnTo>
                <a:lnTo>
                  <a:pt x="605291" y="1392438"/>
                </a:lnTo>
                <a:lnTo>
                  <a:pt x="602343" y="1392666"/>
                </a:lnTo>
                <a:lnTo>
                  <a:pt x="599168" y="1392666"/>
                </a:lnTo>
                <a:lnTo>
                  <a:pt x="595993" y="1391757"/>
                </a:lnTo>
                <a:lnTo>
                  <a:pt x="592818" y="1390848"/>
                </a:lnTo>
                <a:lnTo>
                  <a:pt x="589643" y="1389258"/>
                </a:lnTo>
                <a:lnTo>
                  <a:pt x="586468" y="1387668"/>
                </a:lnTo>
                <a:lnTo>
                  <a:pt x="583066" y="1385624"/>
                </a:lnTo>
                <a:lnTo>
                  <a:pt x="576716" y="1381309"/>
                </a:lnTo>
                <a:lnTo>
                  <a:pt x="564243" y="1372223"/>
                </a:lnTo>
                <a:lnTo>
                  <a:pt x="561295" y="1370406"/>
                </a:lnTo>
                <a:lnTo>
                  <a:pt x="558573" y="1369043"/>
                </a:lnTo>
                <a:lnTo>
                  <a:pt x="556079" y="1367907"/>
                </a:lnTo>
                <a:lnTo>
                  <a:pt x="553811" y="1367226"/>
                </a:lnTo>
                <a:lnTo>
                  <a:pt x="551770" y="1366999"/>
                </a:lnTo>
                <a:lnTo>
                  <a:pt x="549729" y="1366772"/>
                </a:lnTo>
                <a:lnTo>
                  <a:pt x="547914" y="1366772"/>
                </a:lnTo>
                <a:lnTo>
                  <a:pt x="546100" y="1366999"/>
                </a:lnTo>
                <a:lnTo>
                  <a:pt x="544739" y="1367453"/>
                </a:lnTo>
                <a:lnTo>
                  <a:pt x="543379" y="1367907"/>
                </a:lnTo>
                <a:lnTo>
                  <a:pt x="541564" y="1369043"/>
                </a:lnTo>
                <a:lnTo>
                  <a:pt x="540204" y="1369724"/>
                </a:lnTo>
                <a:lnTo>
                  <a:pt x="539750" y="1370179"/>
                </a:lnTo>
                <a:lnTo>
                  <a:pt x="542018" y="1486020"/>
                </a:lnTo>
                <a:lnTo>
                  <a:pt x="564243" y="1486020"/>
                </a:lnTo>
                <a:lnTo>
                  <a:pt x="564243" y="1689083"/>
                </a:lnTo>
                <a:lnTo>
                  <a:pt x="568098" y="1689083"/>
                </a:lnTo>
                <a:lnTo>
                  <a:pt x="578531" y="1688856"/>
                </a:lnTo>
                <a:lnTo>
                  <a:pt x="593272" y="1688402"/>
                </a:lnTo>
                <a:lnTo>
                  <a:pt x="601890" y="1687720"/>
                </a:lnTo>
                <a:lnTo>
                  <a:pt x="611188" y="1687039"/>
                </a:lnTo>
                <a:lnTo>
                  <a:pt x="615950" y="1686585"/>
                </a:lnTo>
                <a:lnTo>
                  <a:pt x="621393" y="1686585"/>
                </a:lnTo>
                <a:lnTo>
                  <a:pt x="627290" y="1687039"/>
                </a:lnTo>
                <a:lnTo>
                  <a:pt x="633640" y="1687266"/>
                </a:lnTo>
                <a:lnTo>
                  <a:pt x="647020" y="1688402"/>
                </a:lnTo>
                <a:lnTo>
                  <a:pt x="661081" y="1690219"/>
                </a:lnTo>
                <a:lnTo>
                  <a:pt x="674915" y="1692263"/>
                </a:lnTo>
                <a:lnTo>
                  <a:pt x="687841" y="1694080"/>
                </a:lnTo>
                <a:lnTo>
                  <a:pt x="699408" y="1696352"/>
                </a:lnTo>
                <a:lnTo>
                  <a:pt x="709159" y="1698169"/>
                </a:lnTo>
                <a:lnTo>
                  <a:pt x="716643" y="1699532"/>
                </a:lnTo>
                <a:lnTo>
                  <a:pt x="719818" y="1699759"/>
                </a:lnTo>
                <a:lnTo>
                  <a:pt x="722540" y="1700213"/>
                </a:lnTo>
                <a:lnTo>
                  <a:pt x="725034" y="1700213"/>
                </a:lnTo>
                <a:lnTo>
                  <a:pt x="727302" y="1700213"/>
                </a:lnTo>
                <a:lnTo>
                  <a:pt x="729343" y="1699532"/>
                </a:lnTo>
                <a:lnTo>
                  <a:pt x="731384" y="1699077"/>
                </a:lnTo>
                <a:lnTo>
                  <a:pt x="733199" y="1698169"/>
                </a:lnTo>
                <a:lnTo>
                  <a:pt x="735013" y="1697033"/>
                </a:lnTo>
                <a:lnTo>
                  <a:pt x="736600" y="1695670"/>
                </a:lnTo>
                <a:lnTo>
                  <a:pt x="738642" y="1694080"/>
                </a:lnTo>
                <a:lnTo>
                  <a:pt x="742270" y="1689992"/>
                </a:lnTo>
                <a:lnTo>
                  <a:pt x="747033" y="1684768"/>
                </a:lnTo>
                <a:lnTo>
                  <a:pt x="749527" y="1681588"/>
                </a:lnTo>
                <a:lnTo>
                  <a:pt x="751795" y="1677499"/>
                </a:lnTo>
                <a:lnTo>
                  <a:pt x="753836" y="1672956"/>
                </a:lnTo>
                <a:lnTo>
                  <a:pt x="755650" y="1667732"/>
                </a:lnTo>
                <a:lnTo>
                  <a:pt x="757465" y="1662281"/>
                </a:lnTo>
                <a:lnTo>
                  <a:pt x="759052" y="1656148"/>
                </a:lnTo>
                <a:lnTo>
                  <a:pt x="760640" y="1649788"/>
                </a:lnTo>
                <a:lnTo>
                  <a:pt x="762227" y="1642974"/>
                </a:lnTo>
                <a:lnTo>
                  <a:pt x="764949" y="1628891"/>
                </a:lnTo>
                <a:lnTo>
                  <a:pt x="767670" y="1613900"/>
                </a:lnTo>
                <a:lnTo>
                  <a:pt x="770618" y="1598909"/>
                </a:lnTo>
                <a:lnTo>
                  <a:pt x="773567" y="1584372"/>
                </a:lnTo>
                <a:lnTo>
                  <a:pt x="781958" y="1549392"/>
                </a:lnTo>
                <a:lnTo>
                  <a:pt x="786947" y="1528268"/>
                </a:lnTo>
                <a:lnTo>
                  <a:pt x="792617" y="1506463"/>
                </a:lnTo>
                <a:lnTo>
                  <a:pt x="798513" y="1484203"/>
                </a:lnTo>
                <a:lnTo>
                  <a:pt x="801915" y="1473527"/>
                </a:lnTo>
                <a:lnTo>
                  <a:pt x="805090" y="1463079"/>
                </a:lnTo>
                <a:lnTo>
                  <a:pt x="808265" y="1453539"/>
                </a:lnTo>
                <a:lnTo>
                  <a:pt x="811440" y="1444226"/>
                </a:lnTo>
                <a:lnTo>
                  <a:pt x="815069" y="1435822"/>
                </a:lnTo>
                <a:lnTo>
                  <a:pt x="818244" y="1428099"/>
                </a:lnTo>
                <a:lnTo>
                  <a:pt x="820058" y="1424692"/>
                </a:lnTo>
                <a:lnTo>
                  <a:pt x="821419" y="1420831"/>
                </a:lnTo>
                <a:lnTo>
                  <a:pt x="824140" y="1412881"/>
                </a:lnTo>
                <a:lnTo>
                  <a:pt x="826408" y="1404704"/>
                </a:lnTo>
                <a:lnTo>
                  <a:pt x="828449" y="1396300"/>
                </a:lnTo>
                <a:lnTo>
                  <a:pt x="830036" y="1387668"/>
                </a:lnTo>
                <a:lnTo>
                  <a:pt x="831624" y="1378356"/>
                </a:lnTo>
                <a:lnTo>
                  <a:pt x="832758" y="1369497"/>
                </a:lnTo>
                <a:lnTo>
                  <a:pt x="833892" y="1360412"/>
                </a:lnTo>
                <a:lnTo>
                  <a:pt x="835706" y="1342240"/>
                </a:lnTo>
                <a:lnTo>
                  <a:pt x="837747" y="1324751"/>
                </a:lnTo>
                <a:lnTo>
                  <a:pt x="838881" y="1316574"/>
                </a:lnTo>
                <a:lnTo>
                  <a:pt x="839788" y="1308624"/>
                </a:lnTo>
                <a:lnTo>
                  <a:pt x="841376" y="1301128"/>
                </a:lnTo>
                <a:lnTo>
                  <a:pt x="842736" y="1294314"/>
                </a:lnTo>
                <a:lnTo>
                  <a:pt x="844324" y="1287954"/>
                </a:lnTo>
                <a:lnTo>
                  <a:pt x="845231" y="1282503"/>
                </a:lnTo>
                <a:lnTo>
                  <a:pt x="845911" y="1278187"/>
                </a:lnTo>
                <a:lnTo>
                  <a:pt x="846138" y="1274326"/>
                </a:lnTo>
                <a:lnTo>
                  <a:pt x="845911" y="1272736"/>
                </a:lnTo>
                <a:lnTo>
                  <a:pt x="845685" y="1271146"/>
                </a:lnTo>
                <a:lnTo>
                  <a:pt x="845458" y="1269783"/>
                </a:lnTo>
                <a:lnTo>
                  <a:pt x="845004" y="1268874"/>
                </a:lnTo>
                <a:lnTo>
                  <a:pt x="844324" y="1267739"/>
                </a:lnTo>
                <a:lnTo>
                  <a:pt x="843417" y="1266830"/>
                </a:lnTo>
                <a:lnTo>
                  <a:pt x="842510" y="1266149"/>
                </a:lnTo>
                <a:lnTo>
                  <a:pt x="841376" y="1265467"/>
                </a:lnTo>
                <a:lnTo>
                  <a:pt x="840015" y="1265013"/>
                </a:lnTo>
                <a:lnTo>
                  <a:pt x="838654" y="1264331"/>
                </a:lnTo>
                <a:lnTo>
                  <a:pt x="835253" y="1263877"/>
                </a:lnTo>
                <a:lnTo>
                  <a:pt x="831170" y="1263650"/>
                </a:lnTo>
                <a:lnTo>
                  <a:pt x="826181" y="1263650"/>
                </a:lnTo>
                <a:close/>
                <a:moveTo>
                  <a:pt x="2151062" y="963613"/>
                </a:moveTo>
                <a:lnTo>
                  <a:pt x="2151062" y="1035193"/>
                </a:lnTo>
                <a:lnTo>
                  <a:pt x="2195512" y="1080009"/>
                </a:lnTo>
                <a:lnTo>
                  <a:pt x="2195512" y="963613"/>
                </a:lnTo>
                <a:lnTo>
                  <a:pt x="2151062" y="963613"/>
                </a:lnTo>
                <a:close/>
                <a:moveTo>
                  <a:pt x="1301750" y="963613"/>
                </a:moveTo>
                <a:lnTo>
                  <a:pt x="1301750" y="977900"/>
                </a:lnTo>
                <a:lnTo>
                  <a:pt x="1346200" y="977900"/>
                </a:lnTo>
                <a:lnTo>
                  <a:pt x="1346200" y="963613"/>
                </a:lnTo>
                <a:lnTo>
                  <a:pt x="1301750" y="963613"/>
                </a:lnTo>
                <a:close/>
                <a:moveTo>
                  <a:pt x="182562" y="928687"/>
                </a:moveTo>
                <a:lnTo>
                  <a:pt x="206961" y="985837"/>
                </a:lnTo>
                <a:lnTo>
                  <a:pt x="241300" y="928687"/>
                </a:lnTo>
                <a:lnTo>
                  <a:pt x="182562" y="928687"/>
                </a:lnTo>
                <a:close/>
                <a:moveTo>
                  <a:pt x="1943794" y="676631"/>
                </a:moveTo>
                <a:lnTo>
                  <a:pt x="1909300" y="783480"/>
                </a:lnTo>
                <a:lnTo>
                  <a:pt x="1914401" y="783108"/>
                </a:lnTo>
                <a:lnTo>
                  <a:pt x="1928246" y="782651"/>
                </a:lnTo>
                <a:lnTo>
                  <a:pt x="1939368" y="782422"/>
                </a:lnTo>
                <a:lnTo>
                  <a:pt x="1947085" y="782651"/>
                </a:lnTo>
                <a:lnTo>
                  <a:pt x="1950263" y="782879"/>
                </a:lnTo>
                <a:lnTo>
                  <a:pt x="1954803" y="782879"/>
                </a:lnTo>
                <a:lnTo>
                  <a:pt x="1965925" y="782422"/>
                </a:lnTo>
                <a:lnTo>
                  <a:pt x="1981904" y="781773"/>
                </a:lnTo>
                <a:lnTo>
                  <a:pt x="1979044" y="773626"/>
                </a:lnTo>
                <a:lnTo>
                  <a:pt x="1964950" y="734713"/>
                </a:lnTo>
                <a:lnTo>
                  <a:pt x="1943794" y="676631"/>
                </a:lnTo>
                <a:close/>
                <a:moveTo>
                  <a:pt x="778019" y="0"/>
                </a:moveTo>
                <a:lnTo>
                  <a:pt x="787084" y="0"/>
                </a:lnTo>
                <a:lnTo>
                  <a:pt x="796376" y="681"/>
                </a:lnTo>
                <a:lnTo>
                  <a:pt x="805667" y="1588"/>
                </a:lnTo>
                <a:lnTo>
                  <a:pt x="815186" y="3176"/>
                </a:lnTo>
                <a:lnTo>
                  <a:pt x="824704" y="4991"/>
                </a:lnTo>
                <a:lnTo>
                  <a:pt x="843061" y="9301"/>
                </a:lnTo>
                <a:lnTo>
                  <a:pt x="851447" y="11570"/>
                </a:lnTo>
                <a:lnTo>
                  <a:pt x="859832" y="13839"/>
                </a:lnTo>
                <a:lnTo>
                  <a:pt x="867084" y="15881"/>
                </a:lnTo>
                <a:lnTo>
                  <a:pt x="874109" y="18149"/>
                </a:lnTo>
                <a:lnTo>
                  <a:pt x="880682" y="20645"/>
                </a:lnTo>
                <a:lnTo>
                  <a:pt x="887254" y="23140"/>
                </a:lnTo>
                <a:lnTo>
                  <a:pt x="892920" y="25862"/>
                </a:lnTo>
                <a:lnTo>
                  <a:pt x="898585" y="28585"/>
                </a:lnTo>
                <a:lnTo>
                  <a:pt x="903798" y="31534"/>
                </a:lnTo>
                <a:lnTo>
                  <a:pt x="908784" y="34483"/>
                </a:lnTo>
                <a:lnTo>
                  <a:pt x="913316" y="37886"/>
                </a:lnTo>
                <a:lnTo>
                  <a:pt x="917622" y="41289"/>
                </a:lnTo>
                <a:lnTo>
                  <a:pt x="921702" y="44919"/>
                </a:lnTo>
                <a:lnTo>
                  <a:pt x="925554" y="49002"/>
                </a:lnTo>
                <a:lnTo>
                  <a:pt x="929180" y="52859"/>
                </a:lnTo>
                <a:lnTo>
                  <a:pt x="932127" y="56489"/>
                </a:lnTo>
                <a:lnTo>
                  <a:pt x="934619" y="59665"/>
                </a:lnTo>
                <a:lnTo>
                  <a:pt x="936206" y="62387"/>
                </a:lnTo>
                <a:lnTo>
                  <a:pt x="937792" y="64883"/>
                </a:lnTo>
                <a:lnTo>
                  <a:pt x="938925" y="67151"/>
                </a:lnTo>
                <a:lnTo>
                  <a:pt x="939832" y="68966"/>
                </a:lnTo>
                <a:lnTo>
                  <a:pt x="940059" y="70554"/>
                </a:lnTo>
                <a:lnTo>
                  <a:pt x="940059" y="72142"/>
                </a:lnTo>
                <a:lnTo>
                  <a:pt x="939832" y="73277"/>
                </a:lnTo>
                <a:lnTo>
                  <a:pt x="939379" y="74184"/>
                </a:lnTo>
                <a:lnTo>
                  <a:pt x="938472" y="75092"/>
                </a:lnTo>
                <a:lnTo>
                  <a:pt x="937566" y="75545"/>
                </a:lnTo>
                <a:lnTo>
                  <a:pt x="936206" y="75999"/>
                </a:lnTo>
                <a:lnTo>
                  <a:pt x="933713" y="76453"/>
                </a:lnTo>
                <a:lnTo>
                  <a:pt x="930087" y="76680"/>
                </a:lnTo>
                <a:lnTo>
                  <a:pt x="927367" y="76906"/>
                </a:lnTo>
                <a:lnTo>
                  <a:pt x="926234" y="76906"/>
                </a:lnTo>
                <a:lnTo>
                  <a:pt x="925328" y="77360"/>
                </a:lnTo>
                <a:lnTo>
                  <a:pt x="924648" y="77814"/>
                </a:lnTo>
                <a:lnTo>
                  <a:pt x="924195" y="78268"/>
                </a:lnTo>
                <a:lnTo>
                  <a:pt x="923968" y="78948"/>
                </a:lnTo>
                <a:lnTo>
                  <a:pt x="923741" y="80309"/>
                </a:lnTo>
                <a:lnTo>
                  <a:pt x="923968" y="83486"/>
                </a:lnTo>
                <a:lnTo>
                  <a:pt x="924874" y="88703"/>
                </a:lnTo>
                <a:lnTo>
                  <a:pt x="926461" y="95509"/>
                </a:lnTo>
                <a:lnTo>
                  <a:pt x="927367" y="100046"/>
                </a:lnTo>
                <a:lnTo>
                  <a:pt x="928954" y="104584"/>
                </a:lnTo>
                <a:lnTo>
                  <a:pt x="931900" y="113658"/>
                </a:lnTo>
                <a:lnTo>
                  <a:pt x="938699" y="133168"/>
                </a:lnTo>
                <a:lnTo>
                  <a:pt x="941645" y="142243"/>
                </a:lnTo>
                <a:lnTo>
                  <a:pt x="943005" y="146553"/>
                </a:lnTo>
                <a:lnTo>
                  <a:pt x="943911" y="150637"/>
                </a:lnTo>
                <a:lnTo>
                  <a:pt x="944818" y="154493"/>
                </a:lnTo>
                <a:lnTo>
                  <a:pt x="945044" y="158123"/>
                </a:lnTo>
                <a:lnTo>
                  <a:pt x="944818" y="161072"/>
                </a:lnTo>
                <a:lnTo>
                  <a:pt x="944138" y="164022"/>
                </a:lnTo>
                <a:lnTo>
                  <a:pt x="942098" y="169693"/>
                </a:lnTo>
                <a:lnTo>
                  <a:pt x="940738" y="173323"/>
                </a:lnTo>
                <a:lnTo>
                  <a:pt x="939832" y="176726"/>
                </a:lnTo>
                <a:lnTo>
                  <a:pt x="938925" y="179902"/>
                </a:lnTo>
                <a:lnTo>
                  <a:pt x="938472" y="183078"/>
                </a:lnTo>
                <a:lnTo>
                  <a:pt x="938699" y="184439"/>
                </a:lnTo>
                <a:lnTo>
                  <a:pt x="938925" y="185800"/>
                </a:lnTo>
                <a:lnTo>
                  <a:pt x="939605" y="186935"/>
                </a:lnTo>
                <a:lnTo>
                  <a:pt x="940285" y="187842"/>
                </a:lnTo>
                <a:lnTo>
                  <a:pt x="947764" y="195556"/>
                </a:lnTo>
                <a:lnTo>
                  <a:pt x="954110" y="202361"/>
                </a:lnTo>
                <a:lnTo>
                  <a:pt x="959775" y="208487"/>
                </a:lnTo>
                <a:lnTo>
                  <a:pt x="964308" y="214158"/>
                </a:lnTo>
                <a:lnTo>
                  <a:pt x="967934" y="219149"/>
                </a:lnTo>
                <a:lnTo>
                  <a:pt x="970880" y="223686"/>
                </a:lnTo>
                <a:lnTo>
                  <a:pt x="973373" y="227543"/>
                </a:lnTo>
                <a:lnTo>
                  <a:pt x="974960" y="231400"/>
                </a:lnTo>
                <a:lnTo>
                  <a:pt x="975639" y="234349"/>
                </a:lnTo>
                <a:lnTo>
                  <a:pt x="976093" y="237071"/>
                </a:lnTo>
                <a:lnTo>
                  <a:pt x="975866" y="239340"/>
                </a:lnTo>
                <a:lnTo>
                  <a:pt x="975186" y="241155"/>
                </a:lnTo>
                <a:lnTo>
                  <a:pt x="974280" y="242970"/>
                </a:lnTo>
                <a:lnTo>
                  <a:pt x="972693" y="244104"/>
                </a:lnTo>
                <a:lnTo>
                  <a:pt x="970880" y="245465"/>
                </a:lnTo>
                <a:lnTo>
                  <a:pt x="968841" y="246373"/>
                </a:lnTo>
                <a:lnTo>
                  <a:pt x="967481" y="246826"/>
                </a:lnTo>
                <a:lnTo>
                  <a:pt x="966121" y="247280"/>
                </a:lnTo>
                <a:lnTo>
                  <a:pt x="962495" y="247507"/>
                </a:lnTo>
                <a:lnTo>
                  <a:pt x="959322" y="247734"/>
                </a:lnTo>
                <a:lnTo>
                  <a:pt x="955923" y="247961"/>
                </a:lnTo>
                <a:lnTo>
                  <a:pt x="954336" y="248188"/>
                </a:lnTo>
                <a:lnTo>
                  <a:pt x="952976" y="248868"/>
                </a:lnTo>
                <a:lnTo>
                  <a:pt x="951390" y="249322"/>
                </a:lnTo>
                <a:lnTo>
                  <a:pt x="950484" y="250456"/>
                </a:lnTo>
                <a:lnTo>
                  <a:pt x="949350" y="251817"/>
                </a:lnTo>
                <a:lnTo>
                  <a:pt x="948444" y="253405"/>
                </a:lnTo>
                <a:lnTo>
                  <a:pt x="947991" y="255447"/>
                </a:lnTo>
                <a:lnTo>
                  <a:pt x="947764" y="257943"/>
                </a:lnTo>
                <a:lnTo>
                  <a:pt x="947537" y="261346"/>
                </a:lnTo>
                <a:lnTo>
                  <a:pt x="946857" y="265883"/>
                </a:lnTo>
                <a:lnTo>
                  <a:pt x="945951" y="275411"/>
                </a:lnTo>
                <a:lnTo>
                  <a:pt x="944818" y="285393"/>
                </a:lnTo>
                <a:lnTo>
                  <a:pt x="944365" y="289703"/>
                </a:lnTo>
                <a:lnTo>
                  <a:pt x="944138" y="293106"/>
                </a:lnTo>
                <a:lnTo>
                  <a:pt x="944365" y="296282"/>
                </a:lnTo>
                <a:lnTo>
                  <a:pt x="945044" y="299458"/>
                </a:lnTo>
                <a:lnTo>
                  <a:pt x="945498" y="302408"/>
                </a:lnTo>
                <a:lnTo>
                  <a:pt x="945724" y="305584"/>
                </a:lnTo>
                <a:lnTo>
                  <a:pt x="945724" y="306718"/>
                </a:lnTo>
                <a:lnTo>
                  <a:pt x="945498" y="308079"/>
                </a:lnTo>
                <a:lnTo>
                  <a:pt x="945271" y="309214"/>
                </a:lnTo>
                <a:lnTo>
                  <a:pt x="944818" y="310348"/>
                </a:lnTo>
                <a:lnTo>
                  <a:pt x="943911" y="311482"/>
                </a:lnTo>
                <a:lnTo>
                  <a:pt x="942778" y="312390"/>
                </a:lnTo>
                <a:lnTo>
                  <a:pt x="941418" y="313524"/>
                </a:lnTo>
                <a:lnTo>
                  <a:pt x="939832" y="314205"/>
                </a:lnTo>
                <a:lnTo>
                  <a:pt x="938019" y="315112"/>
                </a:lnTo>
                <a:lnTo>
                  <a:pt x="936433" y="316473"/>
                </a:lnTo>
                <a:lnTo>
                  <a:pt x="935299" y="317834"/>
                </a:lnTo>
                <a:lnTo>
                  <a:pt x="934166" y="319876"/>
                </a:lnTo>
                <a:lnTo>
                  <a:pt x="933033" y="321918"/>
                </a:lnTo>
                <a:lnTo>
                  <a:pt x="932353" y="324413"/>
                </a:lnTo>
                <a:lnTo>
                  <a:pt x="931900" y="326909"/>
                </a:lnTo>
                <a:lnTo>
                  <a:pt x="931447" y="329404"/>
                </a:lnTo>
                <a:lnTo>
                  <a:pt x="930540" y="335076"/>
                </a:lnTo>
                <a:lnTo>
                  <a:pt x="929860" y="340521"/>
                </a:lnTo>
                <a:lnTo>
                  <a:pt x="929634" y="345738"/>
                </a:lnTo>
                <a:lnTo>
                  <a:pt x="928954" y="350729"/>
                </a:lnTo>
                <a:lnTo>
                  <a:pt x="928274" y="354813"/>
                </a:lnTo>
                <a:lnTo>
                  <a:pt x="927594" y="359123"/>
                </a:lnTo>
                <a:lnTo>
                  <a:pt x="927141" y="361165"/>
                </a:lnTo>
                <a:lnTo>
                  <a:pt x="926687" y="362980"/>
                </a:lnTo>
                <a:lnTo>
                  <a:pt x="925781" y="364795"/>
                </a:lnTo>
                <a:lnTo>
                  <a:pt x="924874" y="366156"/>
                </a:lnTo>
                <a:lnTo>
                  <a:pt x="923515" y="367744"/>
                </a:lnTo>
                <a:lnTo>
                  <a:pt x="921928" y="368652"/>
                </a:lnTo>
                <a:lnTo>
                  <a:pt x="919889" y="369786"/>
                </a:lnTo>
                <a:lnTo>
                  <a:pt x="917622" y="370466"/>
                </a:lnTo>
                <a:lnTo>
                  <a:pt x="914903" y="370920"/>
                </a:lnTo>
                <a:lnTo>
                  <a:pt x="911730" y="371147"/>
                </a:lnTo>
                <a:lnTo>
                  <a:pt x="908330" y="370920"/>
                </a:lnTo>
                <a:lnTo>
                  <a:pt x="904025" y="370693"/>
                </a:lnTo>
                <a:lnTo>
                  <a:pt x="894959" y="369332"/>
                </a:lnTo>
                <a:lnTo>
                  <a:pt x="885441" y="367290"/>
                </a:lnTo>
                <a:lnTo>
                  <a:pt x="866404" y="362980"/>
                </a:lnTo>
                <a:lnTo>
                  <a:pt x="848727" y="359123"/>
                </a:lnTo>
                <a:lnTo>
                  <a:pt x="841248" y="357535"/>
                </a:lnTo>
                <a:lnTo>
                  <a:pt x="834903" y="356855"/>
                </a:lnTo>
                <a:lnTo>
                  <a:pt x="831050" y="356628"/>
                </a:lnTo>
                <a:lnTo>
                  <a:pt x="827197" y="357081"/>
                </a:lnTo>
                <a:lnTo>
                  <a:pt x="824024" y="357762"/>
                </a:lnTo>
                <a:lnTo>
                  <a:pt x="821305" y="358896"/>
                </a:lnTo>
                <a:lnTo>
                  <a:pt x="818812" y="360031"/>
                </a:lnTo>
                <a:lnTo>
                  <a:pt x="816546" y="361846"/>
                </a:lnTo>
                <a:lnTo>
                  <a:pt x="814733" y="363434"/>
                </a:lnTo>
                <a:lnTo>
                  <a:pt x="812920" y="365702"/>
                </a:lnTo>
                <a:lnTo>
                  <a:pt x="811333" y="367744"/>
                </a:lnTo>
                <a:lnTo>
                  <a:pt x="810200" y="370013"/>
                </a:lnTo>
                <a:lnTo>
                  <a:pt x="807934" y="374550"/>
                </a:lnTo>
                <a:lnTo>
                  <a:pt x="806121" y="378634"/>
                </a:lnTo>
                <a:lnTo>
                  <a:pt x="804308" y="382490"/>
                </a:lnTo>
                <a:lnTo>
                  <a:pt x="803401" y="383851"/>
                </a:lnTo>
                <a:lnTo>
                  <a:pt x="803174" y="385893"/>
                </a:lnTo>
                <a:lnTo>
                  <a:pt x="803401" y="387708"/>
                </a:lnTo>
                <a:lnTo>
                  <a:pt x="804081" y="389523"/>
                </a:lnTo>
                <a:lnTo>
                  <a:pt x="804761" y="391791"/>
                </a:lnTo>
                <a:lnTo>
                  <a:pt x="805894" y="394060"/>
                </a:lnTo>
                <a:lnTo>
                  <a:pt x="808840" y="399051"/>
                </a:lnTo>
                <a:lnTo>
                  <a:pt x="816546" y="410167"/>
                </a:lnTo>
                <a:lnTo>
                  <a:pt x="820852" y="416293"/>
                </a:lnTo>
                <a:lnTo>
                  <a:pt x="824704" y="423099"/>
                </a:lnTo>
                <a:lnTo>
                  <a:pt x="842835" y="456901"/>
                </a:lnTo>
                <a:lnTo>
                  <a:pt x="851447" y="473462"/>
                </a:lnTo>
                <a:lnTo>
                  <a:pt x="858245" y="485259"/>
                </a:lnTo>
                <a:lnTo>
                  <a:pt x="863458" y="494106"/>
                </a:lnTo>
                <a:lnTo>
                  <a:pt x="865724" y="497963"/>
                </a:lnTo>
                <a:lnTo>
                  <a:pt x="867990" y="502274"/>
                </a:lnTo>
                <a:lnTo>
                  <a:pt x="869350" y="506130"/>
                </a:lnTo>
                <a:lnTo>
                  <a:pt x="870030" y="508399"/>
                </a:lnTo>
                <a:lnTo>
                  <a:pt x="870483" y="510441"/>
                </a:lnTo>
                <a:lnTo>
                  <a:pt x="870710" y="512482"/>
                </a:lnTo>
                <a:lnTo>
                  <a:pt x="870710" y="514524"/>
                </a:lnTo>
                <a:lnTo>
                  <a:pt x="870483" y="516793"/>
                </a:lnTo>
                <a:lnTo>
                  <a:pt x="869804" y="518834"/>
                </a:lnTo>
                <a:lnTo>
                  <a:pt x="869577" y="521330"/>
                </a:lnTo>
                <a:lnTo>
                  <a:pt x="869350" y="523825"/>
                </a:lnTo>
                <a:lnTo>
                  <a:pt x="869577" y="526548"/>
                </a:lnTo>
                <a:lnTo>
                  <a:pt x="870030" y="529497"/>
                </a:lnTo>
                <a:lnTo>
                  <a:pt x="870937" y="532446"/>
                </a:lnTo>
                <a:lnTo>
                  <a:pt x="872070" y="535622"/>
                </a:lnTo>
                <a:lnTo>
                  <a:pt x="873430" y="539025"/>
                </a:lnTo>
                <a:lnTo>
                  <a:pt x="875016" y="542201"/>
                </a:lnTo>
                <a:lnTo>
                  <a:pt x="876829" y="545604"/>
                </a:lnTo>
                <a:lnTo>
                  <a:pt x="878869" y="548780"/>
                </a:lnTo>
                <a:lnTo>
                  <a:pt x="881135" y="552410"/>
                </a:lnTo>
                <a:lnTo>
                  <a:pt x="883175" y="555586"/>
                </a:lnTo>
                <a:lnTo>
                  <a:pt x="885668" y="558762"/>
                </a:lnTo>
                <a:lnTo>
                  <a:pt x="888387" y="561938"/>
                </a:lnTo>
                <a:lnTo>
                  <a:pt x="890880" y="564888"/>
                </a:lnTo>
                <a:lnTo>
                  <a:pt x="893826" y="568064"/>
                </a:lnTo>
                <a:lnTo>
                  <a:pt x="916489" y="591204"/>
                </a:lnTo>
                <a:lnTo>
                  <a:pt x="952976" y="628409"/>
                </a:lnTo>
                <a:lnTo>
                  <a:pt x="971787" y="647239"/>
                </a:lnTo>
                <a:lnTo>
                  <a:pt x="988557" y="664026"/>
                </a:lnTo>
                <a:lnTo>
                  <a:pt x="995809" y="670832"/>
                </a:lnTo>
                <a:lnTo>
                  <a:pt x="1001928" y="676277"/>
                </a:lnTo>
                <a:lnTo>
                  <a:pt x="1006688" y="680587"/>
                </a:lnTo>
                <a:lnTo>
                  <a:pt x="1009634" y="682856"/>
                </a:lnTo>
                <a:lnTo>
                  <a:pt x="1013033" y="685125"/>
                </a:lnTo>
                <a:lnTo>
                  <a:pt x="1018472" y="688981"/>
                </a:lnTo>
                <a:lnTo>
                  <a:pt x="1035243" y="701232"/>
                </a:lnTo>
                <a:lnTo>
                  <a:pt x="1057679" y="718020"/>
                </a:lnTo>
                <a:lnTo>
                  <a:pt x="1070597" y="727775"/>
                </a:lnTo>
                <a:lnTo>
                  <a:pt x="1084421" y="737757"/>
                </a:lnTo>
                <a:lnTo>
                  <a:pt x="1098926" y="747739"/>
                </a:lnTo>
                <a:lnTo>
                  <a:pt x="1113657" y="757947"/>
                </a:lnTo>
                <a:lnTo>
                  <a:pt x="1128841" y="767929"/>
                </a:lnTo>
                <a:lnTo>
                  <a:pt x="1144025" y="777684"/>
                </a:lnTo>
                <a:lnTo>
                  <a:pt x="1158756" y="786532"/>
                </a:lnTo>
                <a:lnTo>
                  <a:pt x="1166235" y="790842"/>
                </a:lnTo>
                <a:lnTo>
                  <a:pt x="1173260" y="794472"/>
                </a:lnTo>
                <a:lnTo>
                  <a:pt x="1180286" y="798102"/>
                </a:lnTo>
                <a:lnTo>
                  <a:pt x="1187085" y="801505"/>
                </a:lnTo>
                <a:lnTo>
                  <a:pt x="1193657" y="804454"/>
                </a:lnTo>
                <a:lnTo>
                  <a:pt x="1200229" y="807176"/>
                </a:lnTo>
                <a:lnTo>
                  <a:pt x="1205215" y="809445"/>
                </a:lnTo>
                <a:lnTo>
                  <a:pt x="1209521" y="811260"/>
                </a:lnTo>
                <a:lnTo>
                  <a:pt x="1213374" y="813529"/>
                </a:lnTo>
                <a:lnTo>
                  <a:pt x="1216546" y="815570"/>
                </a:lnTo>
                <a:lnTo>
                  <a:pt x="1219266" y="817839"/>
                </a:lnTo>
                <a:lnTo>
                  <a:pt x="1221306" y="820108"/>
                </a:lnTo>
                <a:lnTo>
                  <a:pt x="1222892" y="821923"/>
                </a:lnTo>
                <a:lnTo>
                  <a:pt x="1224252" y="824191"/>
                </a:lnTo>
                <a:lnTo>
                  <a:pt x="1224688" y="825500"/>
                </a:lnTo>
                <a:lnTo>
                  <a:pt x="1394461" y="825500"/>
                </a:lnTo>
                <a:lnTo>
                  <a:pt x="1407672" y="816269"/>
                </a:lnTo>
                <a:lnTo>
                  <a:pt x="1406764" y="814679"/>
                </a:lnTo>
                <a:lnTo>
                  <a:pt x="1405176" y="810816"/>
                </a:lnTo>
                <a:lnTo>
                  <a:pt x="1404041" y="808090"/>
                </a:lnTo>
                <a:lnTo>
                  <a:pt x="1403133" y="804909"/>
                </a:lnTo>
                <a:lnTo>
                  <a:pt x="1402226" y="801274"/>
                </a:lnTo>
                <a:lnTo>
                  <a:pt x="1401318" y="797866"/>
                </a:lnTo>
                <a:lnTo>
                  <a:pt x="1400864" y="794004"/>
                </a:lnTo>
                <a:lnTo>
                  <a:pt x="1400637" y="789915"/>
                </a:lnTo>
                <a:lnTo>
                  <a:pt x="1400864" y="786052"/>
                </a:lnTo>
                <a:lnTo>
                  <a:pt x="1401545" y="782190"/>
                </a:lnTo>
                <a:lnTo>
                  <a:pt x="1402453" y="780145"/>
                </a:lnTo>
                <a:lnTo>
                  <a:pt x="1403133" y="778328"/>
                </a:lnTo>
                <a:lnTo>
                  <a:pt x="1404041" y="776510"/>
                </a:lnTo>
                <a:lnTo>
                  <a:pt x="1405176" y="774693"/>
                </a:lnTo>
                <a:lnTo>
                  <a:pt x="1406310" y="773102"/>
                </a:lnTo>
                <a:lnTo>
                  <a:pt x="1407899" y="771512"/>
                </a:lnTo>
                <a:lnTo>
                  <a:pt x="1409487" y="770149"/>
                </a:lnTo>
                <a:lnTo>
                  <a:pt x="1411529" y="768558"/>
                </a:lnTo>
                <a:lnTo>
                  <a:pt x="1416068" y="765605"/>
                </a:lnTo>
                <a:lnTo>
                  <a:pt x="1421060" y="762197"/>
                </a:lnTo>
                <a:lnTo>
                  <a:pt x="1432406" y="753336"/>
                </a:lnTo>
                <a:lnTo>
                  <a:pt x="1446475" y="743340"/>
                </a:lnTo>
                <a:lnTo>
                  <a:pt x="1454418" y="737433"/>
                </a:lnTo>
                <a:lnTo>
                  <a:pt x="1463041" y="731753"/>
                </a:lnTo>
                <a:lnTo>
                  <a:pt x="1472571" y="725846"/>
                </a:lnTo>
                <a:lnTo>
                  <a:pt x="1482556" y="719939"/>
                </a:lnTo>
                <a:lnTo>
                  <a:pt x="1493448" y="713577"/>
                </a:lnTo>
                <a:lnTo>
                  <a:pt x="1504794" y="707670"/>
                </a:lnTo>
                <a:lnTo>
                  <a:pt x="1517275" y="701763"/>
                </a:lnTo>
                <a:lnTo>
                  <a:pt x="1530436" y="695856"/>
                </a:lnTo>
                <a:lnTo>
                  <a:pt x="1544279" y="690404"/>
                </a:lnTo>
                <a:lnTo>
                  <a:pt x="1558802" y="684951"/>
                </a:lnTo>
                <a:lnTo>
                  <a:pt x="1584671" y="676318"/>
                </a:lnTo>
                <a:lnTo>
                  <a:pt x="1607363" y="669502"/>
                </a:lnTo>
                <a:lnTo>
                  <a:pt x="1626878" y="664049"/>
                </a:lnTo>
                <a:lnTo>
                  <a:pt x="1643443" y="659732"/>
                </a:lnTo>
                <a:lnTo>
                  <a:pt x="1657739" y="656552"/>
                </a:lnTo>
                <a:lnTo>
                  <a:pt x="1669539" y="654507"/>
                </a:lnTo>
                <a:lnTo>
                  <a:pt x="1679070" y="653144"/>
                </a:lnTo>
                <a:lnTo>
                  <a:pt x="1686331" y="652462"/>
                </a:lnTo>
                <a:lnTo>
                  <a:pt x="1689735" y="652462"/>
                </a:lnTo>
                <a:lnTo>
                  <a:pt x="1693366" y="652462"/>
                </a:lnTo>
                <a:lnTo>
                  <a:pt x="1697451" y="653144"/>
                </a:lnTo>
                <a:lnTo>
                  <a:pt x="1701535" y="653825"/>
                </a:lnTo>
                <a:lnTo>
                  <a:pt x="1710158" y="655188"/>
                </a:lnTo>
                <a:lnTo>
                  <a:pt x="1718554" y="657233"/>
                </a:lnTo>
                <a:lnTo>
                  <a:pt x="1725816" y="659505"/>
                </a:lnTo>
                <a:lnTo>
                  <a:pt x="1732170" y="661323"/>
                </a:lnTo>
                <a:lnTo>
                  <a:pt x="1737843" y="662913"/>
                </a:lnTo>
                <a:lnTo>
                  <a:pt x="1757955" y="825500"/>
                </a:lnTo>
                <a:lnTo>
                  <a:pt x="1795330" y="825500"/>
                </a:lnTo>
                <a:lnTo>
                  <a:pt x="1795464" y="825183"/>
                </a:lnTo>
                <a:lnTo>
                  <a:pt x="1796372" y="823354"/>
                </a:lnTo>
                <a:lnTo>
                  <a:pt x="1797734" y="821525"/>
                </a:lnTo>
                <a:lnTo>
                  <a:pt x="1799096" y="819924"/>
                </a:lnTo>
                <a:lnTo>
                  <a:pt x="1802727" y="816265"/>
                </a:lnTo>
                <a:lnTo>
                  <a:pt x="1806813" y="812835"/>
                </a:lnTo>
                <a:lnTo>
                  <a:pt x="1811807" y="809405"/>
                </a:lnTo>
                <a:lnTo>
                  <a:pt x="1817254" y="806432"/>
                </a:lnTo>
                <a:lnTo>
                  <a:pt x="1822928" y="803002"/>
                </a:lnTo>
                <a:lnTo>
                  <a:pt x="1829284" y="800258"/>
                </a:lnTo>
                <a:lnTo>
                  <a:pt x="1835639" y="797514"/>
                </a:lnTo>
                <a:lnTo>
                  <a:pt x="1842222" y="794999"/>
                </a:lnTo>
                <a:lnTo>
                  <a:pt x="1849712" y="792712"/>
                </a:lnTo>
                <a:lnTo>
                  <a:pt x="1856734" y="791048"/>
                </a:lnTo>
                <a:lnTo>
                  <a:pt x="1803400" y="640325"/>
                </a:lnTo>
                <a:lnTo>
                  <a:pt x="1969600" y="134937"/>
                </a:lnTo>
                <a:lnTo>
                  <a:pt x="2003338" y="139243"/>
                </a:lnTo>
                <a:lnTo>
                  <a:pt x="2091185" y="215534"/>
                </a:lnTo>
                <a:lnTo>
                  <a:pt x="2092325" y="215676"/>
                </a:lnTo>
                <a:lnTo>
                  <a:pt x="2092111" y="216338"/>
                </a:lnTo>
                <a:lnTo>
                  <a:pt x="2092325" y="216524"/>
                </a:lnTo>
                <a:lnTo>
                  <a:pt x="1963865" y="614454"/>
                </a:lnTo>
                <a:lnTo>
                  <a:pt x="1994048" y="697384"/>
                </a:lnTo>
                <a:lnTo>
                  <a:pt x="2016098" y="758694"/>
                </a:lnTo>
                <a:lnTo>
                  <a:pt x="2023600" y="779961"/>
                </a:lnTo>
                <a:lnTo>
                  <a:pt x="2024052" y="781280"/>
                </a:lnTo>
                <a:lnTo>
                  <a:pt x="2026755" y="781507"/>
                </a:lnTo>
                <a:lnTo>
                  <a:pt x="2031294" y="781965"/>
                </a:lnTo>
                <a:lnTo>
                  <a:pt x="2034926" y="782879"/>
                </a:lnTo>
                <a:lnTo>
                  <a:pt x="2036288" y="783337"/>
                </a:lnTo>
                <a:lnTo>
                  <a:pt x="2037423" y="783794"/>
                </a:lnTo>
                <a:lnTo>
                  <a:pt x="2039011" y="785166"/>
                </a:lnTo>
                <a:lnTo>
                  <a:pt x="2041054" y="786767"/>
                </a:lnTo>
                <a:lnTo>
                  <a:pt x="2045140" y="790654"/>
                </a:lnTo>
                <a:lnTo>
                  <a:pt x="2048999" y="794999"/>
                </a:lnTo>
                <a:lnTo>
                  <a:pt x="2052857" y="800030"/>
                </a:lnTo>
                <a:lnTo>
                  <a:pt x="2056035" y="804603"/>
                </a:lnTo>
                <a:lnTo>
                  <a:pt x="2058532" y="809176"/>
                </a:lnTo>
                <a:lnTo>
                  <a:pt x="2060120" y="812606"/>
                </a:lnTo>
                <a:lnTo>
                  <a:pt x="2060801" y="813978"/>
                </a:lnTo>
                <a:lnTo>
                  <a:pt x="2061028" y="815122"/>
                </a:lnTo>
                <a:lnTo>
                  <a:pt x="2061217" y="825500"/>
                </a:lnTo>
                <a:lnTo>
                  <a:pt x="2617787" y="825500"/>
                </a:lnTo>
                <a:lnTo>
                  <a:pt x="2617787" y="866775"/>
                </a:lnTo>
                <a:lnTo>
                  <a:pt x="2617787" y="874713"/>
                </a:lnTo>
                <a:lnTo>
                  <a:pt x="2617787" y="963613"/>
                </a:lnTo>
                <a:lnTo>
                  <a:pt x="2249487" y="963613"/>
                </a:lnTo>
                <a:lnTo>
                  <a:pt x="2249487" y="2002513"/>
                </a:lnTo>
                <a:lnTo>
                  <a:pt x="2249487" y="2005235"/>
                </a:lnTo>
                <a:lnTo>
                  <a:pt x="2249026" y="2007504"/>
                </a:lnTo>
                <a:lnTo>
                  <a:pt x="2248565" y="2009999"/>
                </a:lnTo>
                <a:lnTo>
                  <a:pt x="2247642" y="2012267"/>
                </a:lnTo>
                <a:lnTo>
                  <a:pt x="2246489" y="2014536"/>
                </a:lnTo>
                <a:lnTo>
                  <a:pt x="2245335" y="2016577"/>
                </a:lnTo>
                <a:lnTo>
                  <a:pt x="2243951" y="2018165"/>
                </a:lnTo>
                <a:lnTo>
                  <a:pt x="2242337" y="2019980"/>
                </a:lnTo>
                <a:lnTo>
                  <a:pt x="2240491" y="2021794"/>
                </a:lnTo>
                <a:lnTo>
                  <a:pt x="2238646" y="2022928"/>
                </a:lnTo>
                <a:lnTo>
                  <a:pt x="2236570" y="2024289"/>
                </a:lnTo>
                <a:lnTo>
                  <a:pt x="2234494" y="2025197"/>
                </a:lnTo>
                <a:lnTo>
                  <a:pt x="2232188" y="2026104"/>
                </a:lnTo>
                <a:lnTo>
                  <a:pt x="2229650" y="2026558"/>
                </a:lnTo>
                <a:lnTo>
                  <a:pt x="2227113" y="2027238"/>
                </a:lnTo>
                <a:lnTo>
                  <a:pt x="2224576" y="2027238"/>
                </a:lnTo>
                <a:lnTo>
                  <a:pt x="2220424" y="2027238"/>
                </a:lnTo>
                <a:lnTo>
                  <a:pt x="2217887" y="2027238"/>
                </a:lnTo>
                <a:lnTo>
                  <a:pt x="2215580" y="2026558"/>
                </a:lnTo>
                <a:lnTo>
                  <a:pt x="2213043" y="2026104"/>
                </a:lnTo>
                <a:lnTo>
                  <a:pt x="2210736" y="2025197"/>
                </a:lnTo>
                <a:lnTo>
                  <a:pt x="2208429" y="2024289"/>
                </a:lnTo>
                <a:lnTo>
                  <a:pt x="2206353" y="2022928"/>
                </a:lnTo>
                <a:lnTo>
                  <a:pt x="2204739" y="2021794"/>
                </a:lnTo>
                <a:lnTo>
                  <a:pt x="2202893" y="2019980"/>
                </a:lnTo>
                <a:lnTo>
                  <a:pt x="2201279" y="2018165"/>
                </a:lnTo>
                <a:lnTo>
                  <a:pt x="2199895" y="2016577"/>
                </a:lnTo>
                <a:lnTo>
                  <a:pt x="2198742" y="2014536"/>
                </a:lnTo>
                <a:lnTo>
                  <a:pt x="2197588" y="2012267"/>
                </a:lnTo>
                <a:lnTo>
                  <a:pt x="2196666" y="2009999"/>
                </a:lnTo>
                <a:lnTo>
                  <a:pt x="2196204" y="2007504"/>
                </a:lnTo>
                <a:lnTo>
                  <a:pt x="2195512" y="2005235"/>
                </a:lnTo>
                <a:lnTo>
                  <a:pt x="2195512" y="2002513"/>
                </a:lnTo>
                <a:lnTo>
                  <a:pt x="2195512" y="1138896"/>
                </a:lnTo>
                <a:lnTo>
                  <a:pt x="2151062" y="1092447"/>
                </a:lnTo>
                <a:lnTo>
                  <a:pt x="2151062" y="1888408"/>
                </a:lnTo>
                <a:lnTo>
                  <a:pt x="2150835" y="1890907"/>
                </a:lnTo>
                <a:lnTo>
                  <a:pt x="2150607" y="1893632"/>
                </a:lnTo>
                <a:lnTo>
                  <a:pt x="2149924" y="1896130"/>
                </a:lnTo>
                <a:lnTo>
                  <a:pt x="2149240" y="1898628"/>
                </a:lnTo>
                <a:lnTo>
                  <a:pt x="2148102" y="1900899"/>
                </a:lnTo>
                <a:lnTo>
                  <a:pt x="2146963" y="1903170"/>
                </a:lnTo>
                <a:lnTo>
                  <a:pt x="2145369" y="1905214"/>
                </a:lnTo>
                <a:lnTo>
                  <a:pt x="2144002" y="1906804"/>
                </a:lnTo>
                <a:lnTo>
                  <a:pt x="2142180" y="1908620"/>
                </a:lnTo>
                <a:lnTo>
                  <a:pt x="2140131" y="1909983"/>
                </a:lnTo>
                <a:lnTo>
                  <a:pt x="2138309" y="1911573"/>
                </a:lnTo>
                <a:lnTo>
                  <a:pt x="2136031" y="1912481"/>
                </a:lnTo>
                <a:lnTo>
                  <a:pt x="2133754" y="1913617"/>
                </a:lnTo>
                <a:lnTo>
                  <a:pt x="2131476" y="1914071"/>
                </a:lnTo>
                <a:lnTo>
                  <a:pt x="2128971" y="1914525"/>
                </a:lnTo>
                <a:lnTo>
                  <a:pt x="2126466" y="1914525"/>
                </a:lnTo>
                <a:lnTo>
                  <a:pt x="2122367" y="1914525"/>
                </a:lnTo>
                <a:lnTo>
                  <a:pt x="2119862" y="1914525"/>
                </a:lnTo>
                <a:lnTo>
                  <a:pt x="2117356" y="1914071"/>
                </a:lnTo>
                <a:lnTo>
                  <a:pt x="2115079" y="1913617"/>
                </a:lnTo>
                <a:lnTo>
                  <a:pt x="2112801" y="1912481"/>
                </a:lnTo>
                <a:lnTo>
                  <a:pt x="2110524" y="1911573"/>
                </a:lnTo>
                <a:lnTo>
                  <a:pt x="2108702" y="1909983"/>
                </a:lnTo>
                <a:lnTo>
                  <a:pt x="2106652" y="1908620"/>
                </a:lnTo>
                <a:lnTo>
                  <a:pt x="2104830" y="1906804"/>
                </a:lnTo>
                <a:lnTo>
                  <a:pt x="2103464" y="1905214"/>
                </a:lnTo>
                <a:lnTo>
                  <a:pt x="2101870" y="1903170"/>
                </a:lnTo>
                <a:lnTo>
                  <a:pt x="2100731" y="1900899"/>
                </a:lnTo>
                <a:lnTo>
                  <a:pt x="2099592" y="1898628"/>
                </a:lnTo>
                <a:lnTo>
                  <a:pt x="2098909" y="1896130"/>
                </a:lnTo>
                <a:lnTo>
                  <a:pt x="2098226" y="1893632"/>
                </a:lnTo>
                <a:lnTo>
                  <a:pt x="2097998" y="1890907"/>
                </a:lnTo>
                <a:lnTo>
                  <a:pt x="2097543" y="1888408"/>
                </a:lnTo>
                <a:lnTo>
                  <a:pt x="2097099" y="963613"/>
                </a:lnTo>
                <a:lnTo>
                  <a:pt x="1400175" y="963613"/>
                </a:lnTo>
                <a:lnTo>
                  <a:pt x="1400175" y="977900"/>
                </a:lnTo>
                <a:lnTo>
                  <a:pt x="1631496" y="977900"/>
                </a:lnTo>
                <a:lnTo>
                  <a:pt x="1638300" y="978127"/>
                </a:lnTo>
                <a:lnTo>
                  <a:pt x="1644650" y="979035"/>
                </a:lnTo>
                <a:lnTo>
                  <a:pt x="1651000" y="979943"/>
                </a:lnTo>
                <a:lnTo>
                  <a:pt x="1657123" y="981077"/>
                </a:lnTo>
                <a:lnTo>
                  <a:pt x="1662793" y="982666"/>
                </a:lnTo>
                <a:lnTo>
                  <a:pt x="1668235" y="984709"/>
                </a:lnTo>
                <a:lnTo>
                  <a:pt x="1673225" y="986978"/>
                </a:lnTo>
                <a:lnTo>
                  <a:pt x="1677760" y="989702"/>
                </a:lnTo>
                <a:lnTo>
                  <a:pt x="1682069" y="992425"/>
                </a:lnTo>
                <a:lnTo>
                  <a:pt x="1685698" y="995376"/>
                </a:lnTo>
                <a:lnTo>
                  <a:pt x="1689100" y="998553"/>
                </a:lnTo>
                <a:lnTo>
                  <a:pt x="1691821" y="1001957"/>
                </a:lnTo>
                <a:lnTo>
                  <a:pt x="1694089" y="1005589"/>
                </a:lnTo>
                <a:lnTo>
                  <a:pt x="1694996" y="1007404"/>
                </a:lnTo>
                <a:lnTo>
                  <a:pt x="1695677" y="1009220"/>
                </a:lnTo>
                <a:lnTo>
                  <a:pt x="1696130" y="1011263"/>
                </a:lnTo>
                <a:lnTo>
                  <a:pt x="1696810" y="1013078"/>
                </a:lnTo>
                <a:lnTo>
                  <a:pt x="1697037" y="1015121"/>
                </a:lnTo>
                <a:lnTo>
                  <a:pt x="1697037" y="1017164"/>
                </a:lnTo>
                <a:lnTo>
                  <a:pt x="1697037" y="1843966"/>
                </a:lnTo>
                <a:lnTo>
                  <a:pt x="1697037" y="1845781"/>
                </a:lnTo>
                <a:lnTo>
                  <a:pt x="1696810" y="1847824"/>
                </a:lnTo>
                <a:lnTo>
                  <a:pt x="1696130" y="1849866"/>
                </a:lnTo>
                <a:lnTo>
                  <a:pt x="1695677" y="1851909"/>
                </a:lnTo>
                <a:lnTo>
                  <a:pt x="1694996" y="1853498"/>
                </a:lnTo>
                <a:lnTo>
                  <a:pt x="1694089" y="1855540"/>
                </a:lnTo>
                <a:lnTo>
                  <a:pt x="1691821" y="1858945"/>
                </a:lnTo>
                <a:lnTo>
                  <a:pt x="1689100" y="1862576"/>
                </a:lnTo>
                <a:lnTo>
                  <a:pt x="1685698" y="1865753"/>
                </a:lnTo>
                <a:lnTo>
                  <a:pt x="1682069" y="1868704"/>
                </a:lnTo>
                <a:lnTo>
                  <a:pt x="1677760" y="1871427"/>
                </a:lnTo>
                <a:lnTo>
                  <a:pt x="1673225" y="1873924"/>
                </a:lnTo>
                <a:lnTo>
                  <a:pt x="1668235" y="1876420"/>
                </a:lnTo>
                <a:lnTo>
                  <a:pt x="1662793" y="1878236"/>
                </a:lnTo>
                <a:lnTo>
                  <a:pt x="1657123" y="1879825"/>
                </a:lnTo>
                <a:lnTo>
                  <a:pt x="1651000" y="1881186"/>
                </a:lnTo>
                <a:lnTo>
                  <a:pt x="1644650" y="1882094"/>
                </a:lnTo>
                <a:lnTo>
                  <a:pt x="1638300" y="1882775"/>
                </a:lnTo>
                <a:lnTo>
                  <a:pt x="1631496" y="1882775"/>
                </a:lnTo>
                <a:lnTo>
                  <a:pt x="1400175" y="1882775"/>
                </a:lnTo>
                <a:lnTo>
                  <a:pt x="1400175" y="2002513"/>
                </a:lnTo>
                <a:lnTo>
                  <a:pt x="1400175" y="2005235"/>
                </a:lnTo>
                <a:lnTo>
                  <a:pt x="1399714" y="2007504"/>
                </a:lnTo>
                <a:lnTo>
                  <a:pt x="1399022" y="2009999"/>
                </a:lnTo>
                <a:lnTo>
                  <a:pt x="1398330" y="2012267"/>
                </a:lnTo>
                <a:lnTo>
                  <a:pt x="1397177" y="2014536"/>
                </a:lnTo>
                <a:lnTo>
                  <a:pt x="1395793" y="2016577"/>
                </a:lnTo>
                <a:lnTo>
                  <a:pt x="1394639" y="2018165"/>
                </a:lnTo>
                <a:lnTo>
                  <a:pt x="1392794" y="2019980"/>
                </a:lnTo>
                <a:lnTo>
                  <a:pt x="1390949" y="2021794"/>
                </a:lnTo>
                <a:lnTo>
                  <a:pt x="1389334" y="2022928"/>
                </a:lnTo>
                <a:lnTo>
                  <a:pt x="1387258" y="2024289"/>
                </a:lnTo>
                <a:lnTo>
                  <a:pt x="1384952" y="2025197"/>
                </a:lnTo>
                <a:lnTo>
                  <a:pt x="1382645" y="2026104"/>
                </a:lnTo>
                <a:lnTo>
                  <a:pt x="1380338" y="2026558"/>
                </a:lnTo>
                <a:lnTo>
                  <a:pt x="1378032" y="2027238"/>
                </a:lnTo>
                <a:lnTo>
                  <a:pt x="1375494" y="2027238"/>
                </a:lnTo>
                <a:lnTo>
                  <a:pt x="1371112" y="2027238"/>
                </a:lnTo>
                <a:lnTo>
                  <a:pt x="1368575" y="2027238"/>
                </a:lnTo>
                <a:lnTo>
                  <a:pt x="1366037" y="2026558"/>
                </a:lnTo>
                <a:lnTo>
                  <a:pt x="1363500" y="2026104"/>
                </a:lnTo>
                <a:lnTo>
                  <a:pt x="1361193" y="2025197"/>
                </a:lnTo>
                <a:lnTo>
                  <a:pt x="1359348" y="2024289"/>
                </a:lnTo>
                <a:lnTo>
                  <a:pt x="1357272" y="2022928"/>
                </a:lnTo>
                <a:lnTo>
                  <a:pt x="1355196" y="2021794"/>
                </a:lnTo>
                <a:lnTo>
                  <a:pt x="1353351" y="2019980"/>
                </a:lnTo>
                <a:lnTo>
                  <a:pt x="1351967" y="2018165"/>
                </a:lnTo>
                <a:lnTo>
                  <a:pt x="1350352" y="2016577"/>
                </a:lnTo>
                <a:lnTo>
                  <a:pt x="1349199" y="2014536"/>
                </a:lnTo>
                <a:lnTo>
                  <a:pt x="1348276" y="2012267"/>
                </a:lnTo>
                <a:lnTo>
                  <a:pt x="1347123" y="2009999"/>
                </a:lnTo>
                <a:lnTo>
                  <a:pt x="1346662" y="2007504"/>
                </a:lnTo>
                <a:lnTo>
                  <a:pt x="1346431" y="2005235"/>
                </a:lnTo>
                <a:lnTo>
                  <a:pt x="1346200" y="2002513"/>
                </a:lnTo>
                <a:lnTo>
                  <a:pt x="1346200" y="1882775"/>
                </a:lnTo>
                <a:lnTo>
                  <a:pt x="1292452" y="1882775"/>
                </a:lnTo>
                <a:lnTo>
                  <a:pt x="1285875" y="1882775"/>
                </a:lnTo>
                <a:lnTo>
                  <a:pt x="1279071" y="1882094"/>
                </a:lnTo>
                <a:lnTo>
                  <a:pt x="1272948" y="1881186"/>
                </a:lnTo>
                <a:lnTo>
                  <a:pt x="1267052" y="1879825"/>
                </a:lnTo>
                <a:lnTo>
                  <a:pt x="1261382" y="1878236"/>
                </a:lnTo>
                <a:lnTo>
                  <a:pt x="1255939" y="1876420"/>
                </a:lnTo>
                <a:lnTo>
                  <a:pt x="1250950" y="1873924"/>
                </a:lnTo>
                <a:lnTo>
                  <a:pt x="1246187" y="1871427"/>
                </a:lnTo>
                <a:lnTo>
                  <a:pt x="1241878" y="1868704"/>
                </a:lnTo>
                <a:lnTo>
                  <a:pt x="1238250" y="1865753"/>
                </a:lnTo>
                <a:lnTo>
                  <a:pt x="1235075" y="1862576"/>
                </a:lnTo>
                <a:lnTo>
                  <a:pt x="1232353" y="1858945"/>
                </a:lnTo>
                <a:lnTo>
                  <a:pt x="1230085" y="1855540"/>
                </a:lnTo>
                <a:lnTo>
                  <a:pt x="1229178" y="1853498"/>
                </a:lnTo>
                <a:lnTo>
                  <a:pt x="1228271" y="1851909"/>
                </a:lnTo>
                <a:lnTo>
                  <a:pt x="1227818" y="1849866"/>
                </a:lnTo>
                <a:lnTo>
                  <a:pt x="1227364" y="1847824"/>
                </a:lnTo>
                <a:lnTo>
                  <a:pt x="1227137" y="1845781"/>
                </a:lnTo>
                <a:lnTo>
                  <a:pt x="1227137" y="1843966"/>
                </a:lnTo>
                <a:lnTo>
                  <a:pt x="1227137" y="1017164"/>
                </a:lnTo>
                <a:lnTo>
                  <a:pt x="1227137" y="1015121"/>
                </a:lnTo>
                <a:lnTo>
                  <a:pt x="1227364" y="1013078"/>
                </a:lnTo>
                <a:lnTo>
                  <a:pt x="1227818" y="1011263"/>
                </a:lnTo>
                <a:lnTo>
                  <a:pt x="1228271" y="1009220"/>
                </a:lnTo>
                <a:lnTo>
                  <a:pt x="1229178" y="1007404"/>
                </a:lnTo>
                <a:lnTo>
                  <a:pt x="1230085" y="1005589"/>
                </a:lnTo>
                <a:lnTo>
                  <a:pt x="1232353" y="1001957"/>
                </a:lnTo>
                <a:lnTo>
                  <a:pt x="1235075" y="998553"/>
                </a:lnTo>
                <a:lnTo>
                  <a:pt x="1238250" y="995376"/>
                </a:lnTo>
                <a:lnTo>
                  <a:pt x="1241878" y="992425"/>
                </a:lnTo>
                <a:lnTo>
                  <a:pt x="1246187" y="989702"/>
                </a:lnTo>
                <a:lnTo>
                  <a:pt x="1247833" y="988761"/>
                </a:lnTo>
                <a:lnTo>
                  <a:pt x="1247813" y="963613"/>
                </a:lnTo>
                <a:lnTo>
                  <a:pt x="881062" y="963613"/>
                </a:lnTo>
                <a:lnTo>
                  <a:pt x="881062" y="874713"/>
                </a:lnTo>
                <a:lnTo>
                  <a:pt x="881062" y="866775"/>
                </a:lnTo>
                <a:lnTo>
                  <a:pt x="881062" y="848089"/>
                </a:lnTo>
                <a:lnTo>
                  <a:pt x="840568" y="827821"/>
                </a:lnTo>
                <a:lnTo>
                  <a:pt x="839888" y="826233"/>
                </a:lnTo>
                <a:lnTo>
                  <a:pt x="837849" y="823057"/>
                </a:lnTo>
                <a:lnTo>
                  <a:pt x="836716" y="821015"/>
                </a:lnTo>
                <a:lnTo>
                  <a:pt x="834903" y="818746"/>
                </a:lnTo>
                <a:lnTo>
                  <a:pt x="833316" y="816705"/>
                </a:lnTo>
                <a:lnTo>
                  <a:pt x="831277" y="814890"/>
                </a:lnTo>
                <a:lnTo>
                  <a:pt x="829010" y="813302"/>
                </a:lnTo>
                <a:lnTo>
                  <a:pt x="826744" y="812167"/>
                </a:lnTo>
                <a:lnTo>
                  <a:pt x="825837" y="811941"/>
                </a:lnTo>
                <a:lnTo>
                  <a:pt x="824478" y="811487"/>
                </a:lnTo>
                <a:lnTo>
                  <a:pt x="823345" y="811487"/>
                </a:lnTo>
                <a:lnTo>
                  <a:pt x="822211" y="811941"/>
                </a:lnTo>
                <a:lnTo>
                  <a:pt x="821078" y="812167"/>
                </a:lnTo>
                <a:lnTo>
                  <a:pt x="819945" y="812848"/>
                </a:lnTo>
                <a:lnTo>
                  <a:pt x="818812" y="813755"/>
                </a:lnTo>
                <a:lnTo>
                  <a:pt x="817679" y="814890"/>
                </a:lnTo>
                <a:lnTo>
                  <a:pt x="816319" y="816251"/>
                </a:lnTo>
                <a:lnTo>
                  <a:pt x="815412" y="818066"/>
                </a:lnTo>
                <a:lnTo>
                  <a:pt x="814053" y="820335"/>
                </a:lnTo>
                <a:lnTo>
                  <a:pt x="813146" y="822830"/>
                </a:lnTo>
                <a:lnTo>
                  <a:pt x="810653" y="828275"/>
                </a:lnTo>
                <a:lnTo>
                  <a:pt x="807480" y="834400"/>
                </a:lnTo>
                <a:lnTo>
                  <a:pt x="803401" y="841433"/>
                </a:lnTo>
                <a:lnTo>
                  <a:pt x="799095" y="848692"/>
                </a:lnTo>
                <a:lnTo>
                  <a:pt x="794109" y="856406"/>
                </a:lnTo>
                <a:lnTo>
                  <a:pt x="788897" y="864346"/>
                </a:lnTo>
                <a:lnTo>
                  <a:pt x="777792" y="880907"/>
                </a:lnTo>
                <a:lnTo>
                  <a:pt x="766234" y="897014"/>
                </a:lnTo>
                <a:lnTo>
                  <a:pt x="755356" y="911760"/>
                </a:lnTo>
                <a:lnTo>
                  <a:pt x="745611" y="924691"/>
                </a:lnTo>
                <a:lnTo>
                  <a:pt x="737905" y="934446"/>
                </a:lnTo>
                <a:lnTo>
                  <a:pt x="734506" y="938303"/>
                </a:lnTo>
                <a:lnTo>
                  <a:pt x="731786" y="942386"/>
                </a:lnTo>
                <a:lnTo>
                  <a:pt x="729747" y="946016"/>
                </a:lnTo>
                <a:lnTo>
                  <a:pt x="727707" y="949873"/>
                </a:lnTo>
                <a:lnTo>
                  <a:pt x="725894" y="953503"/>
                </a:lnTo>
                <a:lnTo>
                  <a:pt x="724534" y="956906"/>
                </a:lnTo>
                <a:lnTo>
                  <a:pt x="723174" y="960535"/>
                </a:lnTo>
                <a:lnTo>
                  <a:pt x="722041" y="963938"/>
                </a:lnTo>
                <a:lnTo>
                  <a:pt x="720455" y="970291"/>
                </a:lnTo>
                <a:lnTo>
                  <a:pt x="719548" y="976870"/>
                </a:lnTo>
                <a:lnTo>
                  <a:pt x="717735" y="988440"/>
                </a:lnTo>
                <a:lnTo>
                  <a:pt x="717509" y="991162"/>
                </a:lnTo>
                <a:lnTo>
                  <a:pt x="717509" y="993657"/>
                </a:lnTo>
                <a:lnTo>
                  <a:pt x="717735" y="996153"/>
                </a:lnTo>
                <a:lnTo>
                  <a:pt x="718415" y="998195"/>
                </a:lnTo>
                <a:lnTo>
                  <a:pt x="719775" y="1000463"/>
                </a:lnTo>
                <a:lnTo>
                  <a:pt x="721135" y="1002051"/>
                </a:lnTo>
                <a:lnTo>
                  <a:pt x="722948" y="1003866"/>
                </a:lnTo>
                <a:lnTo>
                  <a:pt x="725214" y="1005681"/>
                </a:lnTo>
                <a:lnTo>
                  <a:pt x="727934" y="1006815"/>
                </a:lnTo>
                <a:lnTo>
                  <a:pt x="731106" y="1008403"/>
                </a:lnTo>
                <a:lnTo>
                  <a:pt x="734506" y="1009538"/>
                </a:lnTo>
                <a:lnTo>
                  <a:pt x="738585" y="1010899"/>
                </a:lnTo>
                <a:lnTo>
                  <a:pt x="743118" y="1011806"/>
                </a:lnTo>
                <a:lnTo>
                  <a:pt x="747877" y="1012941"/>
                </a:lnTo>
                <a:lnTo>
                  <a:pt x="759208" y="1014982"/>
                </a:lnTo>
                <a:lnTo>
                  <a:pt x="767140" y="1016344"/>
                </a:lnTo>
                <a:lnTo>
                  <a:pt x="778019" y="1018385"/>
                </a:lnTo>
                <a:lnTo>
                  <a:pt x="807934" y="1024738"/>
                </a:lnTo>
                <a:lnTo>
                  <a:pt x="845781" y="1033358"/>
                </a:lnTo>
                <a:lnTo>
                  <a:pt x="866631" y="1038349"/>
                </a:lnTo>
                <a:lnTo>
                  <a:pt x="888387" y="1043794"/>
                </a:lnTo>
                <a:lnTo>
                  <a:pt x="910823" y="1049465"/>
                </a:lnTo>
                <a:lnTo>
                  <a:pt x="933033" y="1055364"/>
                </a:lnTo>
                <a:lnTo>
                  <a:pt x="954790" y="1061489"/>
                </a:lnTo>
                <a:lnTo>
                  <a:pt x="975866" y="1067614"/>
                </a:lnTo>
                <a:lnTo>
                  <a:pt x="996036" y="1073740"/>
                </a:lnTo>
                <a:lnTo>
                  <a:pt x="1014620" y="1079865"/>
                </a:lnTo>
                <a:lnTo>
                  <a:pt x="1030937" y="1085763"/>
                </a:lnTo>
                <a:lnTo>
                  <a:pt x="1038416" y="1088713"/>
                </a:lnTo>
                <a:lnTo>
                  <a:pt x="1045215" y="1091662"/>
                </a:lnTo>
                <a:lnTo>
                  <a:pt x="1072637" y="1103912"/>
                </a:lnTo>
                <a:lnTo>
                  <a:pt x="1087141" y="1110491"/>
                </a:lnTo>
                <a:lnTo>
                  <a:pt x="1101872" y="1117524"/>
                </a:lnTo>
                <a:lnTo>
                  <a:pt x="1116376" y="1124557"/>
                </a:lnTo>
                <a:lnTo>
                  <a:pt x="1130880" y="1132270"/>
                </a:lnTo>
                <a:lnTo>
                  <a:pt x="1144705" y="1139984"/>
                </a:lnTo>
                <a:lnTo>
                  <a:pt x="1158076" y="1147924"/>
                </a:lnTo>
                <a:lnTo>
                  <a:pt x="1164422" y="1152007"/>
                </a:lnTo>
                <a:lnTo>
                  <a:pt x="1170541" y="1155864"/>
                </a:lnTo>
                <a:lnTo>
                  <a:pt x="1176206" y="1159947"/>
                </a:lnTo>
                <a:lnTo>
                  <a:pt x="1181872" y="1163804"/>
                </a:lnTo>
                <a:lnTo>
                  <a:pt x="1186858" y="1168115"/>
                </a:lnTo>
                <a:lnTo>
                  <a:pt x="1191844" y="1171971"/>
                </a:lnTo>
                <a:lnTo>
                  <a:pt x="1195923" y="1176055"/>
                </a:lnTo>
                <a:lnTo>
                  <a:pt x="1200002" y="1179911"/>
                </a:lnTo>
                <a:lnTo>
                  <a:pt x="1203628" y="1183995"/>
                </a:lnTo>
                <a:lnTo>
                  <a:pt x="1206575" y="1187852"/>
                </a:lnTo>
                <a:lnTo>
                  <a:pt x="1209068" y="1191935"/>
                </a:lnTo>
                <a:lnTo>
                  <a:pt x="1211334" y="1195792"/>
                </a:lnTo>
                <a:lnTo>
                  <a:pt x="1212467" y="1199648"/>
                </a:lnTo>
                <a:lnTo>
                  <a:pt x="1213600" y="1203505"/>
                </a:lnTo>
                <a:lnTo>
                  <a:pt x="1213827" y="1205320"/>
                </a:lnTo>
                <a:lnTo>
                  <a:pt x="1213827" y="1207362"/>
                </a:lnTo>
                <a:lnTo>
                  <a:pt x="1213827" y="1208950"/>
                </a:lnTo>
                <a:lnTo>
                  <a:pt x="1213600" y="1210992"/>
                </a:lnTo>
                <a:lnTo>
                  <a:pt x="1211787" y="1221200"/>
                </a:lnTo>
                <a:lnTo>
                  <a:pt x="1210201" y="1237081"/>
                </a:lnTo>
                <a:lnTo>
                  <a:pt x="1207934" y="1257498"/>
                </a:lnTo>
                <a:lnTo>
                  <a:pt x="1205441" y="1281999"/>
                </a:lnTo>
                <a:lnTo>
                  <a:pt x="1200229" y="1340076"/>
                </a:lnTo>
                <a:lnTo>
                  <a:pt x="1194337" y="1404959"/>
                </a:lnTo>
                <a:lnTo>
                  <a:pt x="1188444" y="1471203"/>
                </a:lnTo>
                <a:lnTo>
                  <a:pt x="1182779" y="1532682"/>
                </a:lnTo>
                <a:lnTo>
                  <a:pt x="1180059" y="1560133"/>
                </a:lnTo>
                <a:lnTo>
                  <a:pt x="1177566" y="1583953"/>
                </a:lnTo>
                <a:lnTo>
                  <a:pt x="1175300" y="1603237"/>
                </a:lnTo>
                <a:lnTo>
                  <a:pt x="1173487" y="1618210"/>
                </a:lnTo>
                <a:lnTo>
                  <a:pt x="1166235" y="1661086"/>
                </a:lnTo>
                <a:lnTo>
                  <a:pt x="1163288" y="1679462"/>
                </a:lnTo>
                <a:lnTo>
                  <a:pt x="1160796" y="1695796"/>
                </a:lnTo>
                <a:lnTo>
                  <a:pt x="1158756" y="1710316"/>
                </a:lnTo>
                <a:lnTo>
                  <a:pt x="1157169" y="1724154"/>
                </a:lnTo>
                <a:lnTo>
                  <a:pt x="1156036" y="1736632"/>
                </a:lnTo>
                <a:lnTo>
                  <a:pt x="1155810" y="1742984"/>
                </a:lnTo>
                <a:lnTo>
                  <a:pt x="1155810" y="1748882"/>
                </a:lnTo>
                <a:lnTo>
                  <a:pt x="1155583" y="1759318"/>
                </a:lnTo>
                <a:lnTo>
                  <a:pt x="1155356" y="1763628"/>
                </a:lnTo>
                <a:lnTo>
                  <a:pt x="1154903" y="1767712"/>
                </a:lnTo>
                <a:lnTo>
                  <a:pt x="1154450" y="1771115"/>
                </a:lnTo>
                <a:lnTo>
                  <a:pt x="1153543" y="1774064"/>
                </a:lnTo>
                <a:lnTo>
                  <a:pt x="1152863" y="1776559"/>
                </a:lnTo>
                <a:lnTo>
                  <a:pt x="1151730" y="1778828"/>
                </a:lnTo>
                <a:lnTo>
                  <a:pt x="1150371" y="1780643"/>
                </a:lnTo>
                <a:lnTo>
                  <a:pt x="1148784" y="1782004"/>
                </a:lnTo>
                <a:lnTo>
                  <a:pt x="1147198" y="1783138"/>
                </a:lnTo>
                <a:lnTo>
                  <a:pt x="1145158" y="1783819"/>
                </a:lnTo>
                <a:lnTo>
                  <a:pt x="1142892" y="1784500"/>
                </a:lnTo>
                <a:lnTo>
                  <a:pt x="1140399" y="1785180"/>
                </a:lnTo>
                <a:lnTo>
                  <a:pt x="1137453" y="1785180"/>
                </a:lnTo>
                <a:lnTo>
                  <a:pt x="1134280" y="1785407"/>
                </a:lnTo>
                <a:lnTo>
                  <a:pt x="1112750" y="1785634"/>
                </a:lnTo>
                <a:lnTo>
                  <a:pt x="1081929" y="1786541"/>
                </a:lnTo>
                <a:lnTo>
                  <a:pt x="1042948" y="1787903"/>
                </a:lnTo>
                <a:lnTo>
                  <a:pt x="1043175" y="1793801"/>
                </a:lnTo>
                <a:lnTo>
                  <a:pt x="1043402" y="1800153"/>
                </a:lnTo>
                <a:lnTo>
                  <a:pt x="1044308" y="1807866"/>
                </a:lnTo>
                <a:lnTo>
                  <a:pt x="1044988" y="1812177"/>
                </a:lnTo>
                <a:lnTo>
                  <a:pt x="1045894" y="1816487"/>
                </a:lnTo>
                <a:lnTo>
                  <a:pt x="1046801" y="1821024"/>
                </a:lnTo>
                <a:lnTo>
                  <a:pt x="1047934" y="1825335"/>
                </a:lnTo>
                <a:lnTo>
                  <a:pt x="1049521" y="1829419"/>
                </a:lnTo>
                <a:lnTo>
                  <a:pt x="1051334" y="1833502"/>
                </a:lnTo>
                <a:lnTo>
                  <a:pt x="1052920" y="1837132"/>
                </a:lnTo>
                <a:lnTo>
                  <a:pt x="1055186" y="1840308"/>
                </a:lnTo>
                <a:lnTo>
                  <a:pt x="1057906" y="1843711"/>
                </a:lnTo>
                <a:lnTo>
                  <a:pt x="1060852" y="1846660"/>
                </a:lnTo>
                <a:lnTo>
                  <a:pt x="1064251" y="1849836"/>
                </a:lnTo>
                <a:lnTo>
                  <a:pt x="1067877" y="1852785"/>
                </a:lnTo>
                <a:lnTo>
                  <a:pt x="1075583" y="1858911"/>
                </a:lnTo>
                <a:lnTo>
                  <a:pt x="1084195" y="1865263"/>
                </a:lnTo>
                <a:lnTo>
                  <a:pt x="1092807" y="1871161"/>
                </a:lnTo>
                <a:lnTo>
                  <a:pt x="1101645" y="1876606"/>
                </a:lnTo>
                <a:lnTo>
                  <a:pt x="1109804" y="1882051"/>
                </a:lnTo>
                <a:lnTo>
                  <a:pt x="1116829" y="1887042"/>
                </a:lnTo>
                <a:lnTo>
                  <a:pt x="1120682" y="1889537"/>
                </a:lnTo>
                <a:lnTo>
                  <a:pt x="1125668" y="1892486"/>
                </a:lnTo>
                <a:lnTo>
                  <a:pt x="1131334" y="1895435"/>
                </a:lnTo>
                <a:lnTo>
                  <a:pt x="1137679" y="1898838"/>
                </a:lnTo>
                <a:lnTo>
                  <a:pt x="1144931" y="1902468"/>
                </a:lnTo>
                <a:lnTo>
                  <a:pt x="1152863" y="1905871"/>
                </a:lnTo>
                <a:lnTo>
                  <a:pt x="1161022" y="1909501"/>
                </a:lnTo>
                <a:lnTo>
                  <a:pt x="1169407" y="1913131"/>
                </a:lnTo>
                <a:lnTo>
                  <a:pt x="1178473" y="1916534"/>
                </a:lnTo>
                <a:lnTo>
                  <a:pt x="1187311" y="1919710"/>
                </a:lnTo>
                <a:lnTo>
                  <a:pt x="1196150" y="1923113"/>
                </a:lnTo>
                <a:lnTo>
                  <a:pt x="1205215" y="1926062"/>
                </a:lnTo>
                <a:lnTo>
                  <a:pt x="1213827" y="1928557"/>
                </a:lnTo>
                <a:lnTo>
                  <a:pt x="1221985" y="1930599"/>
                </a:lnTo>
                <a:lnTo>
                  <a:pt x="1229917" y="1932187"/>
                </a:lnTo>
                <a:lnTo>
                  <a:pt x="1237396" y="1933321"/>
                </a:lnTo>
                <a:lnTo>
                  <a:pt x="1250994" y="1935136"/>
                </a:lnTo>
                <a:lnTo>
                  <a:pt x="1263685" y="1936044"/>
                </a:lnTo>
                <a:lnTo>
                  <a:pt x="1275243" y="1937178"/>
                </a:lnTo>
                <a:lnTo>
                  <a:pt x="1285442" y="1938086"/>
                </a:lnTo>
                <a:lnTo>
                  <a:pt x="1289974" y="1938993"/>
                </a:lnTo>
                <a:lnTo>
                  <a:pt x="1293827" y="1939674"/>
                </a:lnTo>
                <a:lnTo>
                  <a:pt x="1297453" y="1940581"/>
                </a:lnTo>
                <a:lnTo>
                  <a:pt x="1300852" y="1941715"/>
                </a:lnTo>
                <a:lnTo>
                  <a:pt x="1303799" y="1942850"/>
                </a:lnTo>
                <a:lnTo>
                  <a:pt x="1306065" y="1944665"/>
                </a:lnTo>
                <a:lnTo>
                  <a:pt x="1306745" y="1945345"/>
                </a:lnTo>
                <a:lnTo>
                  <a:pt x="1307651" y="1946253"/>
                </a:lnTo>
                <a:lnTo>
                  <a:pt x="1308331" y="1947387"/>
                </a:lnTo>
                <a:lnTo>
                  <a:pt x="1309011" y="1948521"/>
                </a:lnTo>
                <a:lnTo>
                  <a:pt x="1311051" y="1953285"/>
                </a:lnTo>
                <a:lnTo>
                  <a:pt x="1312637" y="1958276"/>
                </a:lnTo>
                <a:lnTo>
                  <a:pt x="1313317" y="1960545"/>
                </a:lnTo>
                <a:lnTo>
                  <a:pt x="1314224" y="1963040"/>
                </a:lnTo>
                <a:lnTo>
                  <a:pt x="1314450" y="1965536"/>
                </a:lnTo>
                <a:lnTo>
                  <a:pt x="1314450" y="1967578"/>
                </a:lnTo>
                <a:lnTo>
                  <a:pt x="1313997" y="1970073"/>
                </a:lnTo>
                <a:lnTo>
                  <a:pt x="1313090" y="1972342"/>
                </a:lnTo>
                <a:lnTo>
                  <a:pt x="1311957" y="1974610"/>
                </a:lnTo>
                <a:lnTo>
                  <a:pt x="1310144" y="1976879"/>
                </a:lnTo>
                <a:lnTo>
                  <a:pt x="1307651" y="1979148"/>
                </a:lnTo>
                <a:lnTo>
                  <a:pt x="1304705" y="1980963"/>
                </a:lnTo>
                <a:lnTo>
                  <a:pt x="1300852" y="1983004"/>
                </a:lnTo>
                <a:lnTo>
                  <a:pt x="1296320" y="1985046"/>
                </a:lnTo>
                <a:lnTo>
                  <a:pt x="1290427" y="1987088"/>
                </a:lnTo>
                <a:lnTo>
                  <a:pt x="1282722" y="1988903"/>
                </a:lnTo>
                <a:lnTo>
                  <a:pt x="1273204" y="1990945"/>
                </a:lnTo>
                <a:lnTo>
                  <a:pt x="1262552" y="1992986"/>
                </a:lnTo>
                <a:lnTo>
                  <a:pt x="1250994" y="1994801"/>
                </a:lnTo>
                <a:lnTo>
                  <a:pt x="1238529" y="1996616"/>
                </a:lnTo>
                <a:lnTo>
                  <a:pt x="1212467" y="2000473"/>
                </a:lnTo>
                <a:lnTo>
                  <a:pt x="1186858" y="2003649"/>
                </a:lnTo>
                <a:lnTo>
                  <a:pt x="1163288" y="2006598"/>
                </a:lnTo>
                <a:lnTo>
                  <a:pt x="1131787" y="2010001"/>
                </a:lnTo>
                <a:lnTo>
                  <a:pt x="1127254" y="2010682"/>
                </a:lnTo>
                <a:lnTo>
                  <a:pt x="1122269" y="2010682"/>
                </a:lnTo>
                <a:lnTo>
                  <a:pt x="1116603" y="2010682"/>
                </a:lnTo>
                <a:lnTo>
                  <a:pt x="1110710" y="2010228"/>
                </a:lnTo>
                <a:lnTo>
                  <a:pt x="1104591" y="2010001"/>
                </a:lnTo>
                <a:lnTo>
                  <a:pt x="1097793" y="2009320"/>
                </a:lnTo>
                <a:lnTo>
                  <a:pt x="1090994" y="2008640"/>
                </a:lnTo>
                <a:lnTo>
                  <a:pt x="1083742" y="2007505"/>
                </a:lnTo>
                <a:lnTo>
                  <a:pt x="1076489" y="2006371"/>
                </a:lnTo>
                <a:lnTo>
                  <a:pt x="1069011" y="2004783"/>
                </a:lnTo>
                <a:lnTo>
                  <a:pt x="1061759" y="2003422"/>
                </a:lnTo>
                <a:lnTo>
                  <a:pt x="1054053" y="2001380"/>
                </a:lnTo>
                <a:lnTo>
                  <a:pt x="1046574" y="1999565"/>
                </a:lnTo>
                <a:lnTo>
                  <a:pt x="1039322" y="1997524"/>
                </a:lnTo>
                <a:lnTo>
                  <a:pt x="1032297" y="1995255"/>
                </a:lnTo>
                <a:lnTo>
                  <a:pt x="1025271" y="1992533"/>
                </a:lnTo>
                <a:lnTo>
                  <a:pt x="1012580" y="1987768"/>
                </a:lnTo>
                <a:lnTo>
                  <a:pt x="1001702" y="1984366"/>
                </a:lnTo>
                <a:lnTo>
                  <a:pt x="997169" y="1982777"/>
                </a:lnTo>
                <a:lnTo>
                  <a:pt x="993090" y="1981870"/>
                </a:lnTo>
                <a:lnTo>
                  <a:pt x="989011" y="1980736"/>
                </a:lnTo>
                <a:lnTo>
                  <a:pt x="985838" y="1980509"/>
                </a:lnTo>
                <a:lnTo>
                  <a:pt x="982892" y="1980282"/>
                </a:lnTo>
                <a:lnTo>
                  <a:pt x="980399" y="1980509"/>
                </a:lnTo>
                <a:lnTo>
                  <a:pt x="978359" y="1980963"/>
                </a:lnTo>
                <a:lnTo>
                  <a:pt x="976773" y="1982097"/>
                </a:lnTo>
                <a:lnTo>
                  <a:pt x="975413" y="1983458"/>
                </a:lnTo>
                <a:lnTo>
                  <a:pt x="974506" y="1985273"/>
                </a:lnTo>
                <a:lnTo>
                  <a:pt x="974053" y="1987542"/>
                </a:lnTo>
                <a:lnTo>
                  <a:pt x="973600" y="1990037"/>
                </a:lnTo>
                <a:lnTo>
                  <a:pt x="973600" y="1992759"/>
                </a:lnTo>
                <a:lnTo>
                  <a:pt x="973373" y="1995255"/>
                </a:lnTo>
                <a:lnTo>
                  <a:pt x="972920" y="1997524"/>
                </a:lnTo>
                <a:lnTo>
                  <a:pt x="972240" y="1999565"/>
                </a:lnTo>
                <a:lnTo>
                  <a:pt x="971560" y="2001380"/>
                </a:lnTo>
                <a:lnTo>
                  <a:pt x="970200" y="2003195"/>
                </a:lnTo>
                <a:lnTo>
                  <a:pt x="968841" y="2004329"/>
                </a:lnTo>
                <a:lnTo>
                  <a:pt x="967027" y="2005917"/>
                </a:lnTo>
                <a:lnTo>
                  <a:pt x="964988" y="2006825"/>
                </a:lnTo>
                <a:lnTo>
                  <a:pt x="962722" y="2007959"/>
                </a:lnTo>
                <a:lnTo>
                  <a:pt x="959775" y="2008640"/>
                </a:lnTo>
                <a:lnTo>
                  <a:pt x="956829" y="2009094"/>
                </a:lnTo>
                <a:lnTo>
                  <a:pt x="953203" y="2009547"/>
                </a:lnTo>
                <a:lnTo>
                  <a:pt x="949124" y="2009774"/>
                </a:lnTo>
                <a:lnTo>
                  <a:pt x="939832" y="2010001"/>
                </a:lnTo>
                <a:lnTo>
                  <a:pt x="934619" y="2010001"/>
                </a:lnTo>
                <a:lnTo>
                  <a:pt x="929634" y="2009547"/>
                </a:lnTo>
                <a:lnTo>
                  <a:pt x="924421" y="2009094"/>
                </a:lnTo>
                <a:lnTo>
                  <a:pt x="919435" y="2008186"/>
                </a:lnTo>
                <a:lnTo>
                  <a:pt x="910144" y="2006144"/>
                </a:lnTo>
                <a:lnTo>
                  <a:pt x="900852" y="2003876"/>
                </a:lnTo>
                <a:lnTo>
                  <a:pt x="884988" y="1999565"/>
                </a:lnTo>
                <a:lnTo>
                  <a:pt x="878642" y="1998204"/>
                </a:lnTo>
                <a:lnTo>
                  <a:pt x="875923" y="1997750"/>
                </a:lnTo>
                <a:lnTo>
                  <a:pt x="873430" y="1997750"/>
                </a:lnTo>
                <a:lnTo>
                  <a:pt x="870937" y="1997524"/>
                </a:lnTo>
                <a:lnTo>
                  <a:pt x="868217" y="1996843"/>
                </a:lnTo>
                <a:lnTo>
                  <a:pt x="865498" y="1995936"/>
                </a:lnTo>
                <a:lnTo>
                  <a:pt x="862551" y="1995028"/>
                </a:lnTo>
                <a:lnTo>
                  <a:pt x="859832" y="1993440"/>
                </a:lnTo>
                <a:lnTo>
                  <a:pt x="856659" y="1992079"/>
                </a:lnTo>
                <a:lnTo>
                  <a:pt x="853713" y="1990037"/>
                </a:lnTo>
                <a:lnTo>
                  <a:pt x="850993" y="1988222"/>
                </a:lnTo>
                <a:lnTo>
                  <a:pt x="848274" y="1985954"/>
                </a:lnTo>
                <a:lnTo>
                  <a:pt x="846007" y="1984139"/>
                </a:lnTo>
                <a:lnTo>
                  <a:pt x="843968" y="1981870"/>
                </a:lnTo>
                <a:lnTo>
                  <a:pt x="841928" y="1979601"/>
                </a:lnTo>
                <a:lnTo>
                  <a:pt x="840342" y="1977333"/>
                </a:lnTo>
                <a:lnTo>
                  <a:pt x="839209" y="1975064"/>
                </a:lnTo>
                <a:lnTo>
                  <a:pt x="838529" y="1973022"/>
                </a:lnTo>
                <a:lnTo>
                  <a:pt x="838075" y="1971208"/>
                </a:lnTo>
                <a:lnTo>
                  <a:pt x="838075" y="1969393"/>
                </a:lnTo>
                <a:lnTo>
                  <a:pt x="837622" y="1968258"/>
                </a:lnTo>
                <a:lnTo>
                  <a:pt x="837169" y="1967351"/>
                </a:lnTo>
                <a:lnTo>
                  <a:pt x="836262" y="1966897"/>
                </a:lnTo>
                <a:lnTo>
                  <a:pt x="835129" y="1966670"/>
                </a:lnTo>
                <a:lnTo>
                  <a:pt x="833996" y="1966670"/>
                </a:lnTo>
                <a:lnTo>
                  <a:pt x="831277" y="1967351"/>
                </a:lnTo>
                <a:lnTo>
                  <a:pt x="824024" y="1969619"/>
                </a:lnTo>
                <a:lnTo>
                  <a:pt x="819945" y="1970527"/>
                </a:lnTo>
                <a:lnTo>
                  <a:pt x="817905" y="1971208"/>
                </a:lnTo>
                <a:lnTo>
                  <a:pt x="815639" y="1971208"/>
                </a:lnTo>
                <a:lnTo>
                  <a:pt x="813373" y="1970981"/>
                </a:lnTo>
                <a:lnTo>
                  <a:pt x="811107" y="1970300"/>
                </a:lnTo>
                <a:lnTo>
                  <a:pt x="808840" y="1969393"/>
                </a:lnTo>
                <a:lnTo>
                  <a:pt x="806801" y="1968258"/>
                </a:lnTo>
                <a:lnTo>
                  <a:pt x="804534" y="1966670"/>
                </a:lnTo>
                <a:lnTo>
                  <a:pt x="802495" y="1964628"/>
                </a:lnTo>
                <a:lnTo>
                  <a:pt x="800455" y="1962360"/>
                </a:lnTo>
                <a:lnTo>
                  <a:pt x="798415" y="1960318"/>
                </a:lnTo>
                <a:lnTo>
                  <a:pt x="796829" y="1957596"/>
                </a:lnTo>
                <a:lnTo>
                  <a:pt x="795242" y="1954873"/>
                </a:lnTo>
                <a:lnTo>
                  <a:pt x="793883" y="1951924"/>
                </a:lnTo>
                <a:lnTo>
                  <a:pt x="792749" y="1948748"/>
                </a:lnTo>
                <a:lnTo>
                  <a:pt x="792070" y="1945799"/>
                </a:lnTo>
                <a:lnTo>
                  <a:pt x="791616" y="1942623"/>
                </a:lnTo>
                <a:lnTo>
                  <a:pt x="791616" y="1939447"/>
                </a:lnTo>
                <a:lnTo>
                  <a:pt x="791843" y="1935817"/>
                </a:lnTo>
                <a:lnTo>
                  <a:pt x="792523" y="1932641"/>
                </a:lnTo>
                <a:lnTo>
                  <a:pt x="793883" y="1929011"/>
                </a:lnTo>
                <a:lnTo>
                  <a:pt x="795242" y="1925154"/>
                </a:lnTo>
                <a:lnTo>
                  <a:pt x="797282" y="1921298"/>
                </a:lnTo>
                <a:lnTo>
                  <a:pt x="799548" y="1917441"/>
                </a:lnTo>
                <a:lnTo>
                  <a:pt x="802041" y="1913584"/>
                </a:lnTo>
                <a:lnTo>
                  <a:pt x="807254" y="1906098"/>
                </a:lnTo>
                <a:lnTo>
                  <a:pt x="812240" y="1899746"/>
                </a:lnTo>
                <a:lnTo>
                  <a:pt x="816319" y="1894301"/>
                </a:lnTo>
                <a:lnTo>
                  <a:pt x="820625" y="1889537"/>
                </a:lnTo>
                <a:lnTo>
                  <a:pt x="786630" y="1856869"/>
                </a:lnTo>
                <a:lnTo>
                  <a:pt x="785724" y="1858457"/>
                </a:lnTo>
                <a:lnTo>
                  <a:pt x="784364" y="1860272"/>
                </a:lnTo>
                <a:lnTo>
                  <a:pt x="782325" y="1862314"/>
                </a:lnTo>
                <a:lnTo>
                  <a:pt x="779605" y="1864128"/>
                </a:lnTo>
                <a:lnTo>
                  <a:pt x="778019" y="1865490"/>
                </a:lnTo>
                <a:lnTo>
                  <a:pt x="776206" y="1866397"/>
                </a:lnTo>
                <a:lnTo>
                  <a:pt x="773939" y="1867531"/>
                </a:lnTo>
                <a:lnTo>
                  <a:pt x="771673" y="1868212"/>
                </a:lnTo>
                <a:lnTo>
                  <a:pt x="769180" y="1868893"/>
                </a:lnTo>
                <a:lnTo>
                  <a:pt x="766460" y="1869346"/>
                </a:lnTo>
                <a:lnTo>
                  <a:pt x="763288" y="1869573"/>
                </a:lnTo>
                <a:lnTo>
                  <a:pt x="759208" y="1869573"/>
                </a:lnTo>
                <a:lnTo>
                  <a:pt x="754223" y="1869119"/>
                </a:lnTo>
                <a:lnTo>
                  <a:pt x="748783" y="1868439"/>
                </a:lnTo>
                <a:lnTo>
                  <a:pt x="736545" y="1866397"/>
                </a:lnTo>
                <a:lnTo>
                  <a:pt x="723854" y="1863902"/>
                </a:lnTo>
                <a:lnTo>
                  <a:pt x="712069" y="1861406"/>
                </a:lnTo>
                <a:lnTo>
                  <a:pt x="702098" y="1859137"/>
                </a:lnTo>
                <a:lnTo>
                  <a:pt x="692806" y="1856869"/>
                </a:lnTo>
                <a:lnTo>
                  <a:pt x="687593" y="1795162"/>
                </a:lnTo>
                <a:lnTo>
                  <a:pt x="686914" y="1793347"/>
                </a:lnTo>
                <a:lnTo>
                  <a:pt x="685780" y="1791079"/>
                </a:lnTo>
                <a:lnTo>
                  <a:pt x="683967" y="1787903"/>
                </a:lnTo>
                <a:lnTo>
                  <a:pt x="681248" y="1784273"/>
                </a:lnTo>
                <a:lnTo>
                  <a:pt x="679661" y="1782231"/>
                </a:lnTo>
                <a:lnTo>
                  <a:pt x="677622" y="1780189"/>
                </a:lnTo>
                <a:lnTo>
                  <a:pt x="675129" y="1778147"/>
                </a:lnTo>
                <a:lnTo>
                  <a:pt x="672636" y="1775879"/>
                </a:lnTo>
                <a:lnTo>
                  <a:pt x="669690" y="1773610"/>
                </a:lnTo>
                <a:lnTo>
                  <a:pt x="666290" y="1771342"/>
                </a:lnTo>
                <a:lnTo>
                  <a:pt x="658132" y="1766124"/>
                </a:lnTo>
                <a:lnTo>
                  <a:pt x="648387" y="1760452"/>
                </a:lnTo>
                <a:lnTo>
                  <a:pt x="637735" y="1754781"/>
                </a:lnTo>
                <a:lnTo>
                  <a:pt x="631843" y="1752058"/>
                </a:lnTo>
                <a:lnTo>
                  <a:pt x="625724" y="1749336"/>
                </a:lnTo>
                <a:lnTo>
                  <a:pt x="619378" y="1746614"/>
                </a:lnTo>
                <a:lnTo>
                  <a:pt x="613032" y="1744118"/>
                </a:lnTo>
                <a:lnTo>
                  <a:pt x="606234" y="1741623"/>
                </a:lnTo>
                <a:lnTo>
                  <a:pt x="598981" y="1739581"/>
                </a:lnTo>
                <a:lnTo>
                  <a:pt x="592183" y="1737766"/>
                </a:lnTo>
                <a:lnTo>
                  <a:pt x="584704" y="1735951"/>
                </a:lnTo>
                <a:lnTo>
                  <a:pt x="577225" y="1734817"/>
                </a:lnTo>
                <a:lnTo>
                  <a:pt x="569520" y="1733682"/>
                </a:lnTo>
                <a:lnTo>
                  <a:pt x="568613" y="1733682"/>
                </a:lnTo>
                <a:lnTo>
                  <a:pt x="567933" y="1733909"/>
                </a:lnTo>
                <a:lnTo>
                  <a:pt x="567480" y="1734817"/>
                </a:lnTo>
                <a:lnTo>
                  <a:pt x="567480" y="1735724"/>
                </a:lnTo>
                <a:lnTo>
                  <a:pt x="567933" y="1738220"/>
                </a:lnTo>
                <a:lnTo>
                  <a:pt x="567933" y="1739808"/>
                </a:lnTo>
                <a:lnTo>
                  <a:pt x="567933" y="1741850"/>
                </a:lnTo>
                <a:lnTo>
                  <a:pt x="567480" y="1751605"/>
                </a:lnTo>
                <a:lnTo>
                  <a:pt x="567253" y="1767258"/>
                </a:lnTo>
                <a:lnTo>
                  <a:pt x="567027" y="1788356"/>
                </a:lnTo>
                <a:lnTo>
                  <a:pt x="545270" y="1788129"/>
                </a:lnTo>
                <a:lnTo>
                  <a:pt x="544817" y="1794255"/>
                </a:lnTo>
                <a:lnTo>
                  <a:pt x="547537" y="1797204"/>
                </a:lnTo>
                <a:lnTo>
                  <a:pt x="550256" y="1800380"/>
                </a:lnTo>
                <a:lnTo>
                  <a:pt x="553202" y="1804690"/>
                </a:lnTo>
                <a:lnTo>
                  <a:pt x="556375" y="1809228"/>
                </a:lnTo>
                <a:lnTo>
                  <a:pt x="557962" y="1811723"/>
                </a:lnTo>
                <a:lnTo>
                  <a:pt x="559095" y="1814445"/>
                </a:lnTo>
                <a:lnTo>
                  <a:pt x="560228" y="1816714"/>
                </a:lnTo>
                <a:lnTo>
                  <a:pt x="560908" y="1819210"/>
                </a:lnTo>
                <a:lnTo>
                  <a:pt x="561361" y="1821705"/>
                </a:lnTo>
                <a:lnTo>
                  <a:pt x="561361" y="1824201"/>
                </a:lnTo>
                <a:lnTo>
                  <a:pt x="561361" y="1826696"/>
                </a:lnTo>
                <a:lnTo>
                  <a:pt x="560908" y="1829645"/>
                </a:lnTo>
                <a:lnTo>
                  <a:pt x="560001" y="1832595"/>
                </a:lnTo>
                <a:lnTo>
                  <a:pt x="558868" y="1835771"/>
                </a:lnTo>
                <a:lnTo>
                  <a:pt x="557508" y="1838947"/>
                </a:lnTo>
                <a:lnTo>
                  <a:pt x="555695" y="1842350"/>
                </a:lnTo>
                <a:lnTo>
                  <a:pt x="553656" y="1845526"/>
                </a:lnTo>
                <a:lnTo>
                  <a:pt x="551163" y="1848475"/>
                </a:lnTo>
                <a:lnTo>
                  <a:pt x="548443" y="1851651"/>
                </a:lnTo>
                <a:lnTo>
                  <a:pt x="545270" y="1854373"/>
                </a:lnTo>
                <a:lnTo>
                  <a:pt x="541644" y="1857096"/>
                </a:lnTo>
                <a:lnTo>
                  <a:pt x="537565" y="1858911"/>
                </a:lnTo>
                <a:lnTo>
                  <a:pt x="533259" y="1860952"/>
                </a:lnTo>
                <a:lnTo>
                  <a:pt x="528273" y="1862314"/>
                </a:lnTo>
                <a:lnTo>
                  <a:pt x="525780" y="1862767"/>
                </a:lnTo>
                <a:lnTo>
                  <a:pt x="523061" y="1862994"/>
                </a:lnTo>
                <a:lnTo>
                  <a:pt x="520114" y="1863221"/>
                </a:lnTo>
                <a:lnTo>
                  <a:pt x="516942" y="1863448"/>
                </a:lnTo>
                <a:lnTo>
                  <a:pt x="511276" y="1863221"/>
                </a:lnTo>
                <a:lnTo>
                  <a:pt x="505837" y="1862314"/>
                </a:lnTo>
                <a:lnTo>
                  <a:pt x="500624" y="1860952"/>
                </a:lnTo>
                <a:lnTo>
                  <a:pt x="496092" y="1859137"/>
                </a:lnTo>
                <a:lnTo>
                  <a:pt x="491559" y="1857323"/>
                </a:lnTo>
                <a:lnTo>
                  <a:pt x="487480" y="1854827"/>
                </a:lnTo>
                <a:lnTo>
                  <a:pt x="483854" y="1852105"/>
                </a:lnTo>
                <a:lnTo>
                  <a:pt x="480681" y="1849156"/>
                </a:lnTo>
                <a:lnTo>
                  <a:pt x="477961" y="1845753"/>
                </a:lnTo>
                <a:lnTo>
                  <a:pt x="475242" y="1842350"/>
                </a:lnTo>
                <a:lnTo>
                  <a:pt x="473202" y="1838947"/>
                </a:lnTo>
                <a:lnTo>
                  <a:pt x="471389" y="1835544"/>
                </a:lnTo>
                <a:lnTo>
                  <a:pt x="470029" y="1831687"/>
                </a:lnTo>
                <a:lnTo>
                  <a:pt x="468896" y="1828284"/>
                </a:lnTo>
                <a:lnTo>
                  <a:pt x="468443" y="1824427"/>
                </a:lnTo>
                <a:lnTo>
                  <a:pt x="468216" y="1821024"/>
                </a:lnTo>
                <a:lnTo>
                  <a:pt x="468443" y="1817622"/>
                </a:lnTo>
                <a:lnTo>
                  <a:pt x="468670" y="1814672"/>
                </a:lnTo>
                <a:lnTo>
                  <a:pt x="468896" y="1811269"/>
                </a:lnTo>
                <a:lnTo>
                  <a:pt x="469803" y="1808547"/>
                </a:lnTo>
                <a:lnTo>
                  <a:pt x="470483" y="1805825"/>
                </a:lnTo>
                <a:lnTo>
                  <a:pt x="471162" y="1803329"/>
                </a:lnTo>
                <a:lnTo>
                  <a:pt x="472976" y="1799019"/>
                </a:lnTo>
                <a:lnTo>
                  <a:pt x="475242" y="1795389"/>
                </a:lnTo>
                <a:lnTo>
                  <a:pt x="477508" y="1792667"/>
                </a:lnTo>
                <a:lnTo>
                  <a:pt x="479321" y="1790852"/>
                </a:lnTo>
                <a:lnTo>
                  <a:pt x="480454" y="1789944"/>
                </a:lnTo>
                <a:lnTo>
                  <a:pt x="481361" y="1789717"/>
                </a:lnTo>
                <a:lnTo>
                  <a:pt x="482041" y="1789037"/>
                </a:lnTo>
                <a:lnTo>
                  <a:pt x="482494" y="1788129"/>
                </a:lnTo>
                <a:lnTo>
                  <a:pt x="483400" y="1786541"/>
                </a:lnTo>
                <a:lnTo>
                  <a:pt x="483627" y="1784500"/>
                </a:lnTo>
                <a:lnTo>
                  <a:pt x="484307" y="1780189"/>
                </a:lnTo>
                <a:lnTo>
                  <a:pt x="484534" y="1775198"/>
                </a:lnTo>
                <a:lnTo>
                  <a:pt x="484534" y="1770207"/>
                </a:lnTo>
                <a:lnTo>
                  <a:pt x="484534" y="1765897"/>
                </a:lnTo>
                <a:lnTo>
                  <a:pt x="484307" y="1761813"/>
                </a:lnTo>
                <a:lnTo>
                  <a:pt x="482947" y="1762040"/>
                </a:lnTo>
                <a:lnTo>
                  <a:pt x="481361" y="1762267"/>
                </a:lnTo>
                <a:lnTo>
                  <a:pt x="479321" y="1762494"/>
                </a:lnTo>
                <a:lnTo>
                  <a:pt x="476828" y="1763175"/>
                </a:lnTo>
                <a:lnTo>
                  <a:pt x="474335" y="1764536"/>
                </a:lnTo>
                <a:lnTo>
                  <a:pt x="471616" y="1765897"/>
                </a:lnTo>
                <a:lnTo>
                  <a:pt x="468896" y="1767939"/>
                </a:lnTo>
                <a:lnTo>
                  <a:pt x="463684" y="1772703"/>
                </a:lnTo>
                <a:lnTo>
                  <a:pt x="457111" y="1779055"/>
                </a:lnTo>
                <a:lnTo>
                  <a:pt x="449179" y="1786995"/>
                </a:lnTo>
                <a:lnTo>
                  <a:pt x="440568" y="1796750"/>
                </a:lnTo>
                <a:lnTo>
                  <a:pt x="435808" y="1802195"/>
                </a:lnTo>
                <a:lnTo>
                  <a:pt x="431276" y="1807866"/>
                </a:lnTo>
                <a:lnTo>
                  <a:pt x="426517" y="1813765"/>
                </a:lnTo>
                <a:lnTo>
                  <a:pt x="421984" y="1820344"/>
                </a:lnTo>
                <a:lnTo>
                  <a:pt x="417225" y="1826923"/>
                </a:lnTo>
                <a:lnTo>
                  <a:pt x="412465" y="1833956"/>
                </a:lnTo>
                <a:lnTo>
                  <a:pt x="407933" y="1841215"/>
                </a:lnTo>
                <a:lnTo>
                  <a:pt x="403854" y="1848929"/>
                </a:lnTo>
                <a:lnTo>
                  <a:pt x="389123" y="1875925"/>
                </a:lnTo>
                <a:lnTo>
                  <a:pt x="378924" y="1895209"/>
                </a:lnTo>
                <a:lnTo>
                  <a:pt x="375298" y="1902695"/>
                </a:lnTo>
                <a:lnTo>
                  <a:pt x="372352" y="1908367"/>
                </a:lnTo>
                <a:lnTo>
                  <a:pt x="370312" y="1913131"/>
                </a:lnTo>
                <a:lnTo>
                  <a:pt x="369179" y="1916534"/>
                </a:lnTo>
                <a:lnTo>
                  <a:pt x="368273" y="1918802"/>
                </a:lnTo>
                <a:lnTo>
                  <a:pt x="368046" y="1920844"/>
                </a:lnTo>
                <a:lnTo>
                  <a:pt x="368273" y="1921978"/>
                </a:lnTo>
                <a:lnTo>
                  <a:pt x="368953" y="1922659"/>
                </a:lnTo>
                <a:lnTo>
                  <a:pt x="369633" y="1923566"/>
                </a:lnTo>
                <a:lnTo>
                  <a:pt x="370992" y="1924247"/>
                </a:lnTo>
                <a:lnTo>
                  <a:pt x="375298" y="1926516"/>
                </a:lnTo>
                <a:lnTo>
                  <a:pt x="376658" y="1927196"/>
                </a:lnTo>
                <a:lnTo>
                  <a:pt x="378018" y="1928557"/>
                </a:lnTo>
                <a:lnTo>
                  <a:pt x="379604" y="1929692"/>
                </a:lnTo>
                <a:lnTo>
                  <a:pt x="380964" y="1931507"/>
                </a:lnTo>
                <a:lnTo>
                  <a:pt x="383684" y="1935363"/>
                </a:lnTo>
                <a:lnTo>
                  <a:pt x="385270" y="1937859"/>
                </a:lnTo>
                <a:lnTo>
                  <a:pt x="386403" y="1940127"/>
                </a:lnTo>
                <a:lnTo>
                  <a:pt x="387763" y="1942850"/>
                </a:lnTo>
                <a:lnTo>
                  <a:pt x="388669" y="1945572"/>
                </a:lnTo>
                <a:lnTo>
                  <a:pt x="389576" y="1948521"/>
                </a:lnTo>
                <a:lnTo>
                  <a:pt x="390482" y="1951470"/>
                </a:lnTo>
                <a:lnTo>
                  <a:pt x="390936" y="1954420"/>
                </a:lnTo>
                <a:lnTo>
                  <a:pt x="391389" y="1957596"/>
                </a:lnTo>
                <a:lnTo>
                  <a:pt x="391389" y="1960772"/>
                </a:lnTo>
                <a:lnTo>
                  <a:pt x="391389" y="1963948"/>
                </a:lnTo>
                <a:lnTo>
                  <a:pt x="390936" y="1967124"/>
                </a:lnTo>
                <a:lnTo>
                  <a:pt x="390256" y="1970981"/>
                </a:lnTo>
                <a:lnTo>
                  <a:pt x="389349" y="1974610"/>
                </a:lnTo>
                <a:lnTo>
                  <a:pt x="387990" y="1978921"/>
                </a:lnTo>
                <a:lnTo>
                  <a:pt x="386403" y="1982777"/>
                </a:lnTo>
                <a:lnTo>
                  <a:pt x="384590" y="1987088"/>
                </a:lnTo>
                <a:lnTo>
                  <a:pt x="382324" y="1991171"/>
                </a:lnTo>
                <a:lnTo>
                  <a:pt x="379378" y="1995028"/>
                </a:lnTo>
                <a:lnTo>
                  <a:pt x="375978" y="1998885"/>
                </a:lnTo>
                <a:lnTo>
                  <a:pt x="372579" y="2002288"/>
                </a:lnTo>
                <a:lnTo>
                  <a:pt x="370312" y="2003876"/>
                </a:lnTo>
                <a:lnTo>
                  <a:pt x="368273" y="2005464"/>
                </a:lnTo>
                <a:lnTo>
                  <a:pt x="366006" y="2006825"/>
                </a:lnTo>
                <a:lnTo>
                  <a:pt x="363514" y="2008186"/>
                </a:lnTo>
                <a:lnTo>
                  <a:pt x="361021" y="2009320"/>
                </a:lnTo>
                <a:lnTo>
                  <a:pt x="358301" y="2010228"/>
                </a:lnTo>
                <a:lnTo>
                  <a:pt x="355355" y="2011135"/>
                </a:lnTo>
                <a:lnTo>
                  <a:pt x="352182" y="2011816"/>
                </a:lnTo>
                <a:lnTo>
                  <a:pt x="349009" y="2012496"/>
                </a:lnTo>
                <a:lnTo>
                  <a:pt x="345836" y="2012723"/>
                </a:lnTo>
                <a:lnTo>
                  <a:pt x="342437" y="2012950"/>
                </a:lnTo>
                <a:lnTo>
                  <a:pt x="338584" y="2012950"/>
                </a:lnTo>
                <a:lnTo>
                  <a:pt x="334958" y="2012723"/>
                </a:lnTo>
                <a:lnTo>
                  <a:pt x="331559" y="2012496"/>
                </a:lnTo>
                <a:lnTo>
                  <a:pt x="327933" y="2012043"/>
                </a:lnTo>
                <a:lnTo>
                  <a:pt x="324760" y="2011589"/>
                </a:lnTo>
                <a:lnTo>
                  <a:pt x="321587" y="2010908"/>
                </a:lnTo>
                <a:lnTo>
                  <a:pt x="318641" y="2009774"/>
                </a:lnTo>
                <a:lnTo>
                  <a:pt x="315921" y="2008867"/>
                </a:lnTo>
                <a:lnTo>
                  <a:pt x="313202" y="2007505"/>
                </a:lnTo>
                <a:lnTo>
                  <a:pt x="310709" y="2006371"/>
                </a:lnTo>
                <a:lnTo>
                  <a:pt x="308216" y="2005010"/>
                </a:lnTo>
                <a:lnTo>
                  <a:pt x="303683" y="2001834"/>
                </a:lnTo>
                <a:lnTo>
                  <a:pt x="299831" y="1998658"/>
                </a:lnTo>
                <a:lnTo>
                  <a:pt x="296205" y="1995028"/>
                </a:lnTo>
                <a:lnTo>
                  <a:pt x="293032" y="1991171"/>
                </a:lnTo>
                <a:lnTo>
                  <a:pt x="290539" y="1987315"/>
                </a:lnTo>
                <a:lnTo>
                  <a:pt x="288499" y="1983231"/>
                </a:lnTo>
                <a:lnTo>
                  <a:pt x="287139" y="1979148"/>
                </a:lnTo>
                <a:lnTo>
                  <a:pt x="285780" y="1975064"/>
                </a:lnTo>
                <a:lnTo>
                  <a:pt x="285100" y="1971208"/>
                </a:lnTo>
                <a:lnTo>
                  <a:pt x="284873" y="1967351"/>
                </a:lnTo>
                <a:lnTo>
                  <a:pt x="284873" y="1963948"/>
                </a:lnTo>
                <a:lnTo>
                  <a:pt x="285326" y="1960545"/>
                </a:lnTo>
                <a:lnTo>
                  <a:pt x="285780" y="1956915"/>
                </a:lnTo>
                <a:lnTo>
                  <a:pt x="286913" y="1953739"/>
                </a:lnTo>
                <a:lnTo>
                  <a:pt x="287819" y="1950790"/>
                </a:lnTo>
                <a:lnTo>
                  <a:pt x="289406" y="1947614"/>
                </a:lnTo>
                <a:lnTo>
                  <a:pt x="290766" y="1944665"/>
                </a:lnTo>
                <a:lnTo>
                  <a:pt x="292352" y="1941942"/>
                </a:lnTo>
                <a:lnTo>
                  <a:pt x="294392" y="1939447"/>
                </a:lnTo>
                <a:lnTo>
                  <a:pt x="295978" y="1936951"/>
                </a:lnTo>
                <a:lnTo>
                  <a:pt x="298244" y="1934683"/>
                </a:lnTo>
                <a:lnTo>
                  <a:pt x="300284" y="1932414"/>
                </a:lnTo>
                <a:lnTo>
                  <a:pt x="302550" y="1930599"/>
                </a:lnTo>
                <a:lnTo>
                  <a:pt x="304590" y="1929011"/>
                </a:lnTo>
                <a:lnTo>
                  <a:pt x="306856" y="1927650"/>
                </a:lnTo>
                <a:lnTo>
                  <a:pt x="309349" y="1926516"/>
                </a:lnTo>
                <a:lnTo>
                  <a:pt x="311615" y="1925835"/>
                </a:lnTo>
                <a:lnTo>
                  <a:pt x="315921" y="1924247"/>
                </a:lnTo>
                <a:lnTo>
                  <a:pt x="319547" y="1922659"/>
                </a:lnTo>
                <a:lnTo>
                  <a:pt x="322494" y="1921298"/>
                </a:lnTo>
                <a:lnTo>
                  <a:pt x="324987" y="1919483"/>
                </a:lnTo>
                <a:lnTo>
                  <a:pt x="327026" y="1918122"/>
                </a:lnTo>
                <a:lnTo>
                  <a:pt x="328839" y="1916534"/>
                </a:lnTo>
                <a:lnTo>
                  <a:pt x="329972" y="1914719"/>
                </a:lnTo>
                <a:lnTo>
                  <a:pt x="330879" y="1913131"/>
                </a:lnTo>
                <a:lnTo>
                  <a:pt x="332012" y="1911089"/>
                </a:lnTo>
                <a:lnTo>
                  <a:pt x="332692" y="1908820"/>
                </a:lnTo>
                <a:lnTo>
                  <a:pt x="334732" y="1903149"/>
                </a:lnTo>
                <a:lnTo>
                  <a:pt x="336771" y="1896797"/>
                </a:lnTo>
                <a:lnTo>
                  <a:pt x="337904" y="1893394"/>
                </a:lnTo>
                <a:lnTo>
                  <a:pt x="339491" y="1890218"/>
                </a:lnTo>
                <a:lnTo>
                  <a:pt x="342890" y="1882277"/>
                </a:lnTo>
                <a:lnTo>
                  <a:pt x="347876" y="1871161"/>
                </a:lnTo>
                <a:lnTo>
                  <a:pt x="354222" y="1857323"/>
                </a:lnTo>
                <a:lnTo>
                  <a:pt x="358301" y="1849609"/>
                </a:lnTo>
                <a:lnTo>
                  <a:pt x="362154" y="1841669"/>
                </a:lnTo>
                <a:lnTo>
                  <a:pt x="366686" y="1833729"/>
                </a:lnTo>
                <a:lnTo>
                  <a:pt x="371672" y="1825562"/>
                </a:lnTo>
                <a:lnTo>
                  <a:pt x="376885" y="1817395"/>
                </a:lnTo>
                <a:lnTo>
                  <a:pt x="382324" y="1809228"/>
                </a:lnTo>
                <a:lnTo>
                  <a:pt x="387990" y="1801514"/>
                </a:lnTo>
                <a:lnTo>
                  <a:pt x="393882" y="1794028"/>
                </a:lnTo>
                <a:lnTo>
                  <a:pt x="400228" y="1786768"/>
                </a:lnTo>
                <a:lnTo>
                  <a:pt x="403627" y="1783592"/>
                </a:lnTo>
                <a:lnTo>
                  <a:pt x="406800" y="1780643"/>
                </a:lnTo>
                <a:lnTo>
                  <a:pt x="428783" y="1760452"/>
                </a:lnTo>
                <a:lnTo>
                  <a:pt x="442154" y="1748429"/>
                </a:lnTo>
                <a:lnTo>
                  <a:pt x="450313" y="1740488"/>
                </a:lnTo>
                <a:lnTo>
                  <a:pt x="450539" y="1740261"/>
                </a:lnTo>
                <a:lnTo>
                  <a:pt x="451219" y="1739127"/>
                </a:lnTo>
                <a:lnTo>
                  <a:pt x="451219" y="1737766"/>
                </a:lnTo>
                <a:lnTo>
                  <a:pt x="451219" y="1736859"/>
                </a:lnTo>
                <a:lnTo>
                  <a:pt x="450539" y="1736178"/>
                </a:lnTo>
                <a:lnTo>
                  <a:pt x="450086" y="1735497"/>
                </a:lnTo>
                <a:lnTo>
                  <a:pt x="449179" y="1734817"/>
                </a:lnTo>
                <a:lnTo>
                  <a:pt x="447820" y="1734136"/>
                </a:lnTo>
                <a:lnTo>
                  <a:pt x="446233" y="1733682"/>
                </a:lnTo>
                <a:lnTo>
                  <a:pt x="444194" y="1733456"/>
                </a:lnTo>
                <a:lnTo>
                  <a:pt x="441474" y="1733229"/>
                </a:lnTo>
                <a:lnTo>
                  <a:pt x="438301" y="1733229"/>
                </a:lnTo>
                <a:lnTo>
                  <a:pt x="434222" y="1733456"/>
                </a:lnTo>
                <a:lnTo>
                  <a:pt x="423344" y="1735044"/>
                </a:lnTo>
                <a:lnTo>
                  <a:pt x="407706" y="1737766"/>
                </a:lnTo>
                <a:lnTo>
                  <a:pt x="388669" y="1741623"/>
                </a:lnTo>
                <a:lnTo>
                  <a:pt x="378244" y="1744118"/>
                </a:lnTo>
                <a:lnTo>
                  <a:pt x="367140" y="1746840"/>
                </a:lnTo>
                <a:lnTo>
                  <a:pt x="355808" y="1749790"/>
                </a:lnTo>
                <a:lnTo>
                  <a:pt x="344023" y="1752966"/>
                </a:lnTo>
                <a:lnTo>
                  <a:pt x="332465" y="1756596"/>
                </a:lnTo>
                <a:lnTo>
                  <a:pt x="320454" y="1760225"/>
                </a:lnTo>
                <a:lnTo>
                  <a:pt x="309123" y="1764309"/>
                </a:lnTo>
                <a:lnTo>
                  <a:pt x="298018" y="1768392"/>
                </a:lnTo>
                <a:lnTo>
                  <a:pt x="287139" y="1772930"/>
                </a:lnTo>
                <a:lnTo>
                  <a:pt x="276941" y="1777694"/>
                </a:lnTo>
                <a:lnTo>
                  <a:pt x="257904" y="1786995"/>
                </a:lnTo>
                <a:lnTo>
                  <a:pt x="240227" y="1795843"/>
                </a:lnTo>
                <a:lnTo>
                  <a:pt x="224363" y="1804237"/>
                </a:lnTo>
                <a:lnTo>
                  <a:pt x="210312" y="1811723"/>
                </a:lnTo>
                <a:lnTo>
                  <a:pt x="198301" y="1818075"/>
                </a:lnTo>
                <a:lnTo>
                  <a:pt x="188556" y="1823520"/>
                </a:lnTo>
                <a:lnTo>
                  <a:pt x="181077" y="1828284"/>
                </a:lnTo>
                <a:lnTo>
                  <a:pt x="176318" y="1831460"/>
                </a:lnTo>
                <a:lnTo>
                  <a:pt x="174505" y="1832595"/>
                </a:lnTo>
                <a:lnTo>
                  <a:pt x="173145" y="1834183"/>
                </a:lnTo>
                <a:lnTo>
                  <a:pt x="171785" y="1835998"/>
                </a:lnTo>
                <a:lnTo>
                  <a:pt x="170879" y="1837586"/>
                </a:lnTo>
                <a:lnTo>
                  <a:pt x="170199" y="1839400"/>
                </a:lnTo>
                <a:lnTo>
                  <a:pt x="169292" y="1841215"/>
                </a:lnTo>
                <a:lnTo>
                  <a:pt x="169066" y="1843030"/>
                </a:lnTo>
                <a:lnTo>
                  <a:pt x="168839" y="1845299"/>
                </a:lnTo>
                <a:lnTo>
                  <a:pt x="169066" y="1847568"/>
                </a:lnTo>
                <a:lnTo>
                  <a:pt x="169745" y="1849836"/>
                </a:lnTo>
                <a:lnTo>
                  <a:pt x="170425" y="1852105"/>
                </a:lnTo>
                <a:lnTo>
                  <a:pt x="171332" y="1854600"/>
                </a:lnTo>
                <a:lnTo>
                  <a:pt x="172692" y="1857096"/>
                </a:lnTo>
                <a:lnTo>
                  <a:pt x="174051" y="1859591"/>
                </a:lnTo>
                <a:lnTo>
                  <a:pt x="175864" y="1862087"/>
                </a:lnTo>
                <a:lnTo>
                  <a:pt x="178131" y="1864809"/>
                </a:lnTo>
                <a:lnTo>
                  <a:pt x="179717" y="1866851"/>
                </a:lnTo>
                <a:lnTo>
                  <a:pt x="181077" y="1869346"/>
                </a:lnTo>
                <a:lnTo>
                  <a:pt x="182210" y="1872296"/>
                </a:lnTo>
                <a:lnTo>
                  <a:pt x="183343" y="1875472"/>
                </a:lnTo>
                <a:lnTo>
                  <a:pt x="184023" y="1878875"/>
                </a:lnTo>
                <a:lnTo>
                  <a:pt x="184476" y="1882277"/>
                </a:lnTo>
                <a:lnTo>
                  <a:pt x="184703" y="1885907"/>
                </a:lnTo>
                <a:lnTo>
                  <a:pt x="184930" y="1889537"/>
                </a:lnTo>
                <a:lnTo>
                  <a:pt x="184930" y="1896797"/>
                </a:lnTo>
                <a:lnTo>
                  <a:pt x="184250" y="1903603"/>
                </a:lnTo>
                <a:lnTo>
                  <a:pt x="183343" y="1909955"/>
                </a:lnTo>
                <a:lnTo>
                  <a:pt x="181983" y="1915172"/>
                </a:lnTo>
                <a:lnTo>
                  <a:pt x="180850" y="1918349"/>
                </a:lnTo>
                <a:lnTo>
                  <a:pt x="179037" y="1921071"/>
                </a:lnTo>
                <a:lnTo>
                  <a:pt x="177224" y="1923340"/>
                </a:lnTo>
                <a:lnTo>
                  <a:pt x="175185" y="1925154"/>
                </a:lnTo>
                <a:lnTo>
                  <a:pt x="173145" y="1926969"/>
                </a:lnTo>
                <a:lnTo>
                  <a:pt x="170652" y="1928557"/>
                </a:lnTo>
                <a:lnTo>
                  <a:pt x="168386" y="1929692"/>
                </a:lnTo>
                <a:lnTo>
                  <a:pt x="165893" y="1930372"/>
                </a:lnTo>
                <a:lnTo>
                  <a:pt x="163626" y="1931280"/>
                </a:lnTo>
                <a:lnTo>
                  <a:pt x="161587" y="1931733"/>
                </a:lnTo>
                <a:lnTo>
                  <a:pt x="157734" y="1932414"/>
                </a:lnTo>
                <a:lnTo>
                  <a:pt x="155241" y="1932641"/>
                </a:lnTo>
                <a:lnTo>
                  <a:pt x="154335" y="1932641"/>
                </a:lnTo>
                <a:lnTo>
                  <a:pt x="143230" y="1932868"/>
                </a:lnTo>
                <a:lnTo>
                  <a:pt x="142323" y="1932641"/>
                </a:lnTo>
                <a:lnTo>
                  <a:pt x="141643" y="1932414"/>
                </a:lnTo>
                <a:lnTo>
                  <a:pt x="140057" y="1931053"/>
                </a:lnTo>
                <a:lnTo>
                  <a:pt x="138697" y="1929011"/>
                </a:lnTo>
                <a:lnTo>
                  <a:pt x="138017" y="1927650"/>
                </a:lnTo>
                <a:lnTo>
                  <a:pt x="137791" y="1926516"/>
                </a:lnTo>
                <a:lnTo>
                  <a:pt x="136658" y="1924020"/>
                </a:lnTo>
                <a:lnTo>
                  <a:pt x="135751" y="1921978"/>
                </a:lnTo>
                <a:lnTo>
                  <a:pt x="135071" y="1921298"/>
                </a:lnTo>
                <a:lnTo>
                  <a:pt x="134391" y="1920617"/>
                </a:lnTo>
                <a:lnTo>
                  <a:pt x="133711" y="1920390"/>
                </a:lnTo>
                <a:lnTo>
                  <a:pt x="132805" y="1919937"/>
                </a:lnTo>
                <a:lnTo>
                  <a:pt x="131898" y="1920390"/>
                </a:lnTo>
                <a:lnTo>
                  <a:pt x="131219" y="1920617"/>
                </a:lnTo>
                <a:lnTo>
                  <a:pt x="130765" y="1921298"/>
                </a:lnTo>
                <a:lnTo>
                  <a:pt x="130312" y="1921978"/>
                </a:lnTo>
                <a:lnTo>
                  <a:pt x="129405" y="1923793"/>
                </a:lnTo>
                <a:lnTo>
                  <a:pt x="128952" y="1926062"/>
                </a:lnTo>
                <a:lnTo>
                  <a:pt x="128499" y="1926969"/>
                </a:lnTo>
                <a:lnTo>
                  <a:pt x="127819" y="1928557"/>
                </a:lnTo>
                <a:lnTo>
                  <a:pt x="126686" y="1929919"/>
                </a:lnTo>
                <a:lnTo>
                  <a:pt x="125553" y="1931507"/>
                </a:lnTo>
                <a:lnTo>
                  <a:pt x="123740" y="1932868"/>
                </a:lnTo>
                <a:lnTo>
                  <a:pt x="122153" y="1934002"/>
                </a:lnTo>
                <a:lnTo>
                  <a:pt x="120340" y="1934683"/>
                </a:lnTo>
                <a:lnTo>
                  <a:pt x="118301" y="1935136"/>
                </a:lnTo>
                <a:lnTo>
                  <a:pt x="113995" y="1935136"/>
                </a:lnTo>
                <a:lnTo>
                  <a:pt x="110822" y="1935136"/>
                </a:lnTo>
                <a:lnTo>
                  <a:pt x="107649" y="1934910"/>
                </a:lnTo>
                <a:lnTo>
                  <a:pt x="104476" y="1934456"/>
                </a:lnTo>
                <a:lnTo>
                  <a:pt x="101303" y="1933775"/>
                </a:lnTo>
                <a:lnTo>
                  <a:pt x="98131" y="1932641"/>
                </a:lnTo>
                <a:lnTo>
                  <a:pt x="94958" y="1931280"/>
                </a:lnTo>
                <a:lnTo>
                  <a:pt x="92918" y="1929692"/>
                </a:lnTo>
                <a:lnTo>
                  <a:pt x="90652" y="1927650"/>
                </a:lnTo>
                <a:lnTo>
                  <a:pt x="88839" y="1925381"/>
                </a:lnTo>
                <a:lnTo>
                  <a:pt x="87252" y="1922659"/>
                </a:lnTo>
                <a:lnTo>
                  <a:pt x="85666" y="1919710"/>
                </a:lnTo>
                <a:lnTo>
                  <a:pt x="84306" y="1916534"/>
                </a:lnTo>
                <a:lnTo>
                  <a:pt x="83173" y="1913131"/>
                </a:lnTo>
                <a:lnTo>
                  <a:pt x="82493" y="1909501"/>
                </a:lnTo>
                <a:lnTo>
                  <a:pt x="81587" y="1905871"/>
                </a:lnTo>
                <a:lnTo>
                  <a:pt x="81133" y="1902241"/>
                </a:lnTo>
                <a:lnTo>
                  <a:pt x="80907" y="1898612"/>
                </a:lnTo>
                <a:lnTo>
                  <a:pt x="80907" y="1894982"/>
                </a:lnTo>
                <a:lnTo>
                  <a:pt x="81133" y="1891806"/>
                </a:lnTo>
                <a:lnTo>
                  <a:pt x="81360" y="1888630"/>
                </a:lnTo>
                <a:lnTo>
                  <a:pt x="82267" y="1885454"/>
                </a:lnTo>
                <a:lnTo>
                  <a:pt x="82946" y="1882958"/>
                </a:lnTo>
                <a:lnTo>
                  <a:pt x="85213" y="1878194"/>
                </a:lnTo>
                <a:lnTo>
                  <a:pt x="87932" y="1873203"/>
                </a:lnTo>
                <a:lnTo>
                  <a:pt x="91105" y="1868212"/>
                </a:lnTo>
                <a:lnTo>
                  <a:pt x="94505" y="1863448"/>
                </a:lnTo>
                <a:lnTo>
                  <a:pt x="98584" y="1859137"/>
                </a:lnTo>
                <a:lnTo>
                  <a:pt x="102663" y="1855508"/>
                </a:lnTo>
                <a:lnTo>
                  <a:pt x="104703" y="1853693"/>
                </a:lnTo>
                <a:lnTo>
                  <a:pt x="106969" y="1852332"/>
                </a:lnTo>
                <a:lnTo>
                  <a:pt x="109235" y="1850744"/>
                </a:lnTo>
                <a:lnTo>
                  <a:pt x="111502" y="1849836"/>
                </a:lnTo>
                <a:lnTo>
                  <a:pt x="113315" y="1848929"/>
                </a:lnTo>
                <a:lnTo>
                  <a:pt x="114901" y="1847794"/>
                </a:lnTo>
                <a:lnTo>
                  <a:pt x="115808" y="1847114"/>
                </a:lnTo>
                <a:lnTo>
                  <a:pt x="116714" y="1846433"/>
                </a:lnTo>
                <a:lnTo>
                  <a:pt x="116941" y="1845526"/>
                </a:lnTo>
                <a:lnTo>
                  <a:pt x="116941" y="1844845"/>
                </a:lnTo>
                <a:lnTo>
                  <a:pt x="116714" y="1844391"/>
                </a:lnTo>
                <a:lnTo>
                  <a:pt x="116034" y="1843938"/>
                </a:lnTo>
                <a:lnTo>
                  <a:pt x="114448" y="1843030"/>
                </a:lnTo>
                <a:lnTo>
                  <a:pt x="112408" y="1842577"/>
                </a:lnTo>
                <a:lnTo>
                  <a:pt x="110369" y="1842123"/>
                </a:lnTo>
                <a:lnTo>
                  <a:pt x="108782" y="1842123"/>
                </a:lnTo>
                <a:lnTo>
                  <a:pt x="107876" y="1842123"/>
                </a:lnTo>
                <a:lnTo>
                  <a:pt x="107422" y="1841896"/>
                </a:lnTo>
                <a:lnTo>
                  <a:pt x="107196" y="1841442"/>
                </a:lnTo>
                <a:lnTo>
                  <a:pt x="107196" y="1840535"/>
                </a:lnTo>
                <a:lnTo>
                  <a:pt x="107196" y="1839854"/>
                </a:lnTo>
                <a:lnTo>
                  <a:pt x="107422" y="1839174"/>
                </a:lnTo>
                <a:lnTo>
                  <a:pt x="108782" y="1836905"/>
                </a:lnTo>
                <a:lnTo>
                  <a:pt x="110822" y="1834409"/>
                </a:lnTo>
                <a:lnTo>
                  <a:pt x="113541" y="1831687"/>
                </a:lnTo>
                <a:lnTo>
                  <a:pt x="117167" y="1828738"/>
                </a:lnTo>
                <a:lnTo>
                  <a:pt x="121020" y="1826015"/>
                </a:lnTo>
                <a:lnTo>
                  <a:pt x="129859" y="1820117"/>
                </a:lnTo>
                <a:lnTo>
                  <a:pt x="144363" y="1810135"/>
                </a:lnTo>
                <a:lnTo>
                  <a:pt x="153655" y="1804237"/>
                </a:lnTo>
                <a:lnTo>
                  <a:pt x="163853" y="1797431"/>
                </a:lnTo>
                <a:lnTo>
                  <a:pt x="175411" y="1790171"/>
                </a:lnTo>
                <a:lnTo>
                  <a:pt x="187423" y="1782912"/>
                </a:lnTo>
                <a:lnTo>
                  <a:pt x="200567" y="1775425"/>
                </a:lnTo>
                <a:lnTo>
                  <a:pt x="214391" y="1767712"/>
                </a:lnTo>
                <a:lnTo>
                  <a:pt x="228896" y="1760225"/>
                </a:lnTo>
                <a:lnTo>
                  <a:pt x="243627" y="1752966"/>
                </a:lnTo>
                <a:lnTo>
                  <a:pt x="259037" y="1746387"/>
                </a:lnTo>
                <a:lnTo>
                  <a:pt x="266743" y="1743211"/>
                </a:lnTo>
                <a:lnTo>
                  <a:pt x="274448" y="1740261"/>
                </a:lnTo>
                <a:lnTo>
                  <a:pt x="282380" y="1737085"/>
                </a:lnTo>
                <a:lnTo>
                  <a:pt x="290086" y="1734817"/>
                </a:lnTo>
                <a:lnTo>
                  <a:pt x="298018" y="1732321"/>
                </a:lnTo>
                <a:lnTo>
                  <a:pt x="305723" y="1730053"/>
                </a:lnTo>
                <a:lnTo>
                  <a:pt x="321134" y="1725742"/>
                </a:lnTo>
                <a:lnTo>
                  <a:pt x="335865" y="1722112"/>
                </a:lnTo>
                <a:lnTo>
                  <a:pt x="350142" y="1718483"/>
                </a:lnTo>
                <a:lnTo>
                  <a:pt x="363514" y="1715533"/>
                </a:lnTo>
                <a:lnTo>
                  <a:pt x="388216" y="1710089"/>
                </a:lnTo>
                <a:lnTo>
                  <a:pt x="410199" y="1705778"/>
                </a:lnTo>
                <a:lnTo>
                  <a:pt x="429009" y="1702375"/>
                </a:lnTo>
                <a:lnTo>
                  <a:pt x="444647" y="1699880"/>
                </a:lnTo>
                <a:lnTo>
                  <a:pt x="456658" y="1698065"/>
                </a:lnTo>
                <a:lnTo>
                  <a:pt x="464817" y="1696931"/>
                </a:lnTo>
                <a:lnTo>
                  <a:pt x="484534" y="1694662"/>
                </a:lnTo>
                <a:lnTo>
                  <a:pt x="491786" y="1693982"/>
                </a:lnTo>
                <a:lnTo>
                  <a:pt x="492239" y="1693528"/>
                </a:lnTo>
                <a:lnTo>
                  <a:pt x="492466" y="1693074"/>
                </a:lnTo>
                <a:lnTo>
                  <a:pt x="492692" y="1691713"/>
                </a:lnTo>
                <a:lnTo>
                  <a:pt x="493146" y="1690125"/>
                </a:lnTo>
                <a:lnTo>
                  <a:pt x="493599" y="1687856"/>
                </a:lnTo>
                <a:lnTo>
                  <a:pt x="493825" y="1684680"/>
                </a:lnTo>
                <a:lnTo>
                  <a:pt x="494052" y="1680370"/>
                </a:lnTo>
                <a:lnTo>
                  <a:pt x="492692" y="1490940"/>
                </a:lnTo>
                <a:lnTo>
                  <a:pt x="505384" y="1490940"/>
                </a:lnTo>
                <a:lnTo>
                  <a:pt x="503344" y="1373425"/>
                </a:lnTo>
                <a:lnTo>
                  <a:pt x="501078" y="1372518"/>
                </a:lnTo>
                <a:lnTo>
                  <a:pt x="496092" y="1370249"/>
                </a:lnTo>
                <a:lnTo>
                  <a:pt x="492919" y="1368888"/>
                </a:lnTo>
                <a:lnTo>
                  <a:pt x="489746" y="1366846"/>
                </a:lnTo>
                <a:lnTo>
                  <a:pt x="487027" y="1364804"/>
                </a:lnTo>
                <a:lnTo>
                  <a:pt x="484760" y="1362762"/>
                </a:lnTo>
                <a:lnTo>
                  <a:pt x="483854" y="1361401"/>
                </a:lnTo>
                <a:lnTo>
                  <a:pt x="482947" y="1359813"/>
                </a:lnTo>
                <a:lnTo>
                  <a:pt x="480908" y="1355730"/>
                </a:lnTo>
                <a:lnTo>
                  <a:pt x="479321" y="1350966"/>
                </a:lnTo>
                <a:lnTo>
                  <a:pt x="478188" y="1345748"/>
                </a:lnTo>
                <a:lnTo>
                  <a:pt x="477508" y="1340303"/>
                </a:lnTo>
                <a:lnTo>
                  <a:pt x="477055" y="1337808"/>
                </a:lnTo>
                <a:lnTo>
                  <a:pt x="477055" y="1335539"/>
                </a:lnTo>
                <a:lnTo>
                  <a:pt x="477508" y="1333270"/>
                </a:lnTo>
                <a:lnTo>
                  <a:pt x="477961" y="1331229"/>
                </a:lnTo>
                <a:lnTo>
                  <a:pt x="478641" y="1329641"/>
                </a:lnTo>
                <a:lnTo>
                  <a:pt x="479321" y="1328279"/>
                </a:lnTo>
                <a:lnTo>
                  <a:pt x="481814" y="1325784"/>
                </a:lnTo>
                <a:lnTo>
                  <a:pt x="484987" y="1323062"/>
                </a:lnTo>
                <a:lnTo>
                  <a:pt x="488386" y="1320339"/>
                </a:lnTo>
                <a:lnTo>
                  <a:pt x="489519" y="1319205"/>
                </a:lnTo>
                <a:lnTo>
                  <a:pt x="490426" y="1317844"/>
                </a:lnTo>
                <a:lnTo>
                  <a:pt x="491332" y="1316709"/>
                </a:lnTo>
                <a:lnTo>
                  <a:pt x="491332" y="1315802"/>
                </a:lnTo>
                <a:lnTo>
                  <a:pt x="491332" y="1315348"/>
                </a:lnTo>
                <a:lnTo>
                  <a:pt x="491106" y="1314894"/>
                </a:lnTo>
                <a:lnTo>
                  <a:pt x="489973" y="1314214"/>
                </a:lnTo>
                <a:lnTo>
                  <a:pt x="488613" y="1313987"/>
                </a:lnTo>
                <a:lnTo>
                  <a:pt x="486120" y="1313760"/>
                </a:lnTo>
                <a:lnTo>
                  <a:pt x="482947" y="1313760"/>
                </a:lnTo>
                <a:lnTo>
                  <a:pt x="478641" y="1313987"/>
                </a:lnTo>
                <a:lnTo>
                  <a:pt x="433315" y="1318524"/>
                </a:lnTo>
                <a:lnTo>
                  <a:pt x="409519" y="1320793"/>
                </a:lnTo>
                <a:lnTo>
                  <a:pt x="388443" y="1322835"/>
                </a:lnTo>
                <a:lnTo>
                  <a:pt x="383684" y="1323288"/>
                </a:lnTo>
                <a:lnTo>
                  <a:pt x="379378" y="1323742"/>
                </a:lnTo>
                <a:lnTo>
                  <a:pt x="375072" y="1323742"/>
                </a:lnTo>
                <a:lnTo>
                  <a:pt x="370539" y="1323742"/>
                </a:lnTo>
                <a:lnTo>
                  <a:pt x="366460" y="1323062"/>
                </a:lnTo>
                <a:lnTo>
                  <a:pt x="362154" y="1322608"/>
                </a:lnTo>
                <a:lnTo>
                  <a:pt x="358074" y="1321927"/>
                </a:lnTo>
                <a:lnTo>
                  <a:pt x="353768" y="1321247"/>
                </a:lnTo>
                <a:lnTo>
                  <a:pt x="349463" y="1319885"/>
                </a:lnTo>
                <a:lnTo>
                  <a:pt x="345383" y="1318524"/>
                </a:lnTo>
                <a:lnTo>
                  <a:pt x="341077" y="1316936"/>
                </a:lnTo>
                <a:lnTo>
                  <a:pt x="336771" y="1314894"/>
                </a:lnTo>
                <a:lnTo>
                  <a:pt x="332012" y="1312853"/>
                </a:lnTo>
                <a:lnTo>
                  <a:pt x="327479" y="1310811"/>
                </a:lnTo>
                <a:lnTo>
                  <a:pt x="317508" y="1305366"/>
                </a:lnTo>
                <a:lnTo>
                  <a:pt x="313428" y="1302644"/>
                </a:lnTo>
                <a:lnTo>
                  <a:pt x="308896" y="1299468"/>
                </a:lnTo>
                <a:lnTo>
                  <a:pt x="304590" y="1296519"/>
                </a:lnTo>
                <a:lnTo>
                  <a:pt x="300737" y="1293343"/>
                </a:lnTo>
                <a:lnTo>
                  <a:pt x="296431" y="1290166"/>
                </a:lnTo>
                <a:lnTo>
                  <a:pt x="292579" y="1286764"/>
                </a:lnTo>
                <a:lnTo>
                  <a:pt x="284647" y="1279277"/>
                </a:lnTo>
                <a:lnTo>
                  <a:pt x="276941" y="1271337"/>
                </a:lnTo>
                <a:lnTo>
                  <a:pt x="269689" y="1262943"/>
                </a:lnTo>
                <a:lnTo>
                  <a:pt x="262664" y="1254095"/>
                </a:lnTo>
                <a:lnTo>
                  <a:pt x="255638" y="1244794"/>
                </a:lnTo>
                <a:lnTo>
                  <a:pt x="248839" y="1235039"/>
                </a:lnTo>
                <a:lnTo>
                  <a:pt x="242493" y="1225057"/>
                </a:lnTo>
                <a:lnTo>
                  <a:pt x="236148" y="1215075"/>
                </a:lnTo>
                <a:lnTo>
                  <a:pt x="230029" y="1204412"/>
                </a:lnTo>
                <a:lnTo>
                  <a:pt x="224137" y="1193523"/>
                </a:lnTo>
                <a:lnTo>
                  <a:pt x="218697" y="1182634"/>
                </a:lnTo>
                <a:lnTo>
                  <a:pt x="213258" y="1171744"/>
                </a:lnTo>
                <a:lnTo>
                  <a:pt x="208046" y="1160628"/>
                </a:lnTo>
                <a:lnTo>
                  <a:pt x="202833" y="1149512"/>
                </a:lnTo>
                <a:lnTo>
                  <a:pt x="198074" y="1138396"/>
                </a:lnTo>
                <a:lnTo>
                  <a:pt x="189009" y="1116163"/>
                </a:lnTo>
                <a:lnTo>
                  <a:pt x="180624" y="1094611"/>
                </a:lnTo>
                <a:lnTo>
                  <a:pt x="172918" y="1073740"/>
                </a:lnTo>
                <a:lnTo>
                  <a:pt x="159321" y="1035854"/>
                </a:lnTo>
                <a:lnTo>
                  <a:pt x="153202" y="1019747"/>
                </a:lnTo>
                <a:lnTo>
                  <a:pt x="147989" y="1005681"/>
                </a:lnTo>
                <a:lnTo>
                  <a:pt x="138924" y="982314"/>
                </a:lnTo>
                <a:lnTo>
                  <a:pt x="131445" y="964392"/>
                </a:lnTo>
                <a:lnTo>
                  <a:pt x="126006" y="951007"/>
                </a:lnTo>
                <a:lnTo>
                  <a:pt x="121927" y="941252"/>
                </a:lnTo>
                <a:lnTo>
                  <a:pt x="118754" y="934900"/>
                </a:lnTo>
                <a:lnTo>
                  <a:pt x="117167" y="931270"/>
                </a:lnTo>
                <a:lnTo>
                  <a:pt x="115581" y="929002"/>
                </a:lnTo>
                <a:lnTo>
                  <a:pt x="54391" y="929002"/>
                </a:lnTo>
                <a:lnTo>
                  <a:pt x="50765" y="929002"/>
                </a:lnTo>
                <a:lnTo>
                  <a:pt x="47139" y="928321"/>
                </a:lnTo>
                <a:lnTo>
                  <a:pt x="43966" y="927640"/>
                </a:lnTo>
                <a:lnTo>
                  <a:pt x="40793" y="926733"/>
                </a:lnTo>
                <a:lnTo>
                  <a:pt x="37621" y="925599"/>
                </a:lnTo>
                <a:lnTo>
                  <a:pt x="34674" y="924011"/>
                </a:lnTo>
                <a:lnTo>
                  <a:pt x="31955" y="922196"/>
                </a:lnTo>
                <a:lnTo>
                  <a:pt x="29009" y="920154"/>
                </a:lnTo>
                <a:lnTo>
                  <a:pt x="26289" y="918112"/>
                </a:lnTo>
                <a:lnTo>
                  <a:pt x="23570" y="915390"/>
                </a:lnTo>
                <a:lnTo>
                  <a:pt x="21077" y="912441"/>
                </a:lnTo>
                <a:lnTo>
                  <a:pt x="18357" y="909491"/>
                </a:lnTo>
                <a:lnTo>
                  <a:pt x="12918" y="902686"/>
                </a:lnTo>
                <a:lnTo>
                  <a:pt x="7706" y="894745"/>
                </a:lnTo>
                <a:lnTo>
                  <a:pt x="4986" y="890435"/>
                </a:lnTo>
                <a:lnTo>
                  <a:pt x="2946" y="886805"/>
                </a:lnTo>
                <a:lnTo>
                  <a:pt x="1360" y="883175"/>
                </a:lnTo>
                <a:lnTo>
                  <a:pt x="453" y="879999"/>
                </a:lnTo>
                <a:lnTo>
                  <a:pt x="0" y="877277"/>
                </a:lnTo>
                <a:lnTo>
                  <a:pt x="0" y="874555"/>
                </a:lnTo>
                <a:lnTo>
                  <a:pt x="227" y="873647"/>
                </a:lnTo>
                <a:lnTo>
                  <a:pt x="680" y="872286"/>
                </a:lnTo>
                <a:lnTo>
                  <a:pt x="1133" y="871379"/>
                </a:lnTo>
                <a:lnTo>
                  <a:pt x="1813" y="870471"/>
                </a:lnTo>
                <a:lnTo>
                  <a:pt x="2720" y="869337"/>
                </a:lnTo>
                <a:lnTo>
                  <a:pt x="3626" y="868656"/>
                </a:lnTo>
                <a:lnTo>
                  <a:pt x="6346" y="867068"/>
                </a:lnTo>
                <a:lnTo>
                  <a:pt x="9519" y="866161"/>
                </a:lnTo>
                <a:lnTo>
                  <a:pt x="13598" y="865253"/>
                </a:lnTo>
                <a:lnTo>
                  <a:pt x="18357" y="864573"/>
                </a:lnTo>
                <a:lnTo>
                  <a:pt x="23796" y="864346"/>
                </a:lnTo>
                <a:lnTo>
                  <a:pt x="29915" y="864346"/>
                </a:lnTo>
                <a:lnTo>
                  <a:pt x="36941" y="865026"/>
                </a:lnTo>
                <a:lnTo>
                  <a:pt x="62550" y="866161"/>
                </a:lnTo>
                <a:lnTo>
                  <a:pt x="80227" y="866841"/>
                </a:lnTo>
                <a:lnTo>
                  <a:pt x="93598" y="867068"/>
                </a:lnTo>
                <a:lnTo>
                  <a:pt x="91105" y="854818"/>
                </a:lnTo>
                <a:lnTo>
                  <a:pt x="88159" y="840298"/>
                </a:lnTo>
                <a:lnTo>
                  <a:pt x="83853" y="821923"/>
                </a:lnTo>
                <a:lnTo>
                  <a:pt x="78867" y="800371"/>
                </a:lnTo>
                <a:lnTo>
                  <a:pt x="73201" y="776550"/>
                </a:lnTo>
                <a:lnTo>
                  <a:pt x="66629" y="751822"/>
                </a:lnTo>
                <a:lnTo>
                  <a:pt x="63003" y="739118"/>
                </a:lnTo>
                <a:lnTo>
                  <a:pt x="59377" y="726414"/>
                </a:lnTo>
                <a:lnTo>
                  <a:pt x="55978" y="714617"/>
                </a:lnTo>
                <a:lnTo>
                  <a:pt x="53031" y="703727"/>
                </a:lnTo>
                <a:lnTo>
                  <a:pt x="50765" y="693745"/>
                </a:lnTo>
                <a:lnTo>
                  <a:pt x="49179" y="684898"/>
                </a:lnTo>
                <a:lnTo>
                  <a:pt x="48046" y="676958"/>
                </a:lnTo>
                <a:lnTo>
                  <a:pt x="47592" y="669698"/>
                </a:lnTo>
                <a:lnTo>
                  <a:pt x="47592" y="666522"/>
                </a:lnTo>
                <a:lnTo>
                  <a:pt x="47819" y="663800"/>
                </a:lnTo>
                <a:lnTo>
                  <a:pt x="48046" y="661077"/>
                </a:lnTo>
                <a:lnTo>
                  <a:pt x="48499" y="658582"/>
                </a:lnTo>
                <a:lnTo>
                  <a:pt x="48952" y="656313"/>
                </a:lnTo>
                <a:lnTo>
                  <a:pt x="49632" y="654044"/>
                </a:lnTo>
                <a:lnTo>
                  <a:pt x="50765" y="652230"/>
                </a:lnTo>
                <a:lnTo>
                  <a:pt x="51672" y="650868"/>
                </a:lnTo>
                <a:lnTo>
                  <a:pt x="53031" y="649280"/>
                </a:lnTo>
                <a:lnTo>
                  <a:pt x="54391" y="648146"/>
                </a:lnTo>
                <a:lnTo>
                  <a:pt x="55978" y="647239"/>
                </a:lnTo>
                <a:lnTo>
                  <a:pt x="57564" y="646331"/>
                </a:lnTo>
                <a:lnTo>
                  <a:pt x="59377" y="645877"/>
                </a:lnTo>
                <a:lnTo>
                  <a:pt x="61417" y="645651"/>
                </a:lnTo>
                <a:lnTo>
                  <a:pt x="63683" y="645424"/>
                </a:lnTo>
                <a:lnTo>
                  <a:pt x="65723" y="645651"/>
                </a:lnTo>
                <a:lnTo>
                  <a:pt x="68216" y="645877"/>
                </a:lnTo>
                <a:lnTo>
                  <a:pt x="70708" y="646104"/>
                </a:lnTo>
                <a:lnTo>
                  <a:pt x="76374" y="647692"/>
                </a:lnTo>
                <a:lnTo>
                  <a:pt x="87479" y="651095"/>
                </a:lnTo>
                <a:lnTo>
                  <a:pt x="91785" y="652910"/>
                </a:lnTo>
                <a:lnTo>
                  <a:pt x="95864" y="654498"/>
                </a:lnTo>
                <a:lnTo>
                  <a:pt x="99490" y="656313"/>
                </a:lnTo>
                <a:lnTo>
                  <a:pt x="102663" y="658355"/>
                </a:lnTo>
                <a:lnTo>
                  <a:pt x="105383" y="660170"/>
                </a:lnTo>
                <a:lnTo>
                  <a:pt x="107876" y="662211"/>
                </a:lnTo>
                <a:lnTo>
                  <a:pt x="110142" y="664707"/>
                </a:lnTo>
                <a:lnTo>
                  <a:pt x="112182" y="667202"/>
                </a:lnTo>
                <a:lnTo>
                  <a:pt x="113995" y="669925"/>
                </a:lnTo>
                <a:lnTo>
                  <a:pt x="115354" y="673101"/>
                </a:lnTo>
                <a:lnTo>
                  <a:pt x="116941" y="676731"/>
                </a:lnTo>
                <a:lnTo>
                  <a:pt x="118301" y="680587"/>
                </a:lnTo>
                <a:lnTo>
                  <a:pt x="121020" y="689662"/>
                </a:lnTo>
                <a:lnTo>
                  <a:pt x="131445" y="730043"/>
                </a:lnTo>
                <a:lnTo>
                  <a:pt x="147083" y="792204"/>
                </a:lnTo>
                <a:lnTo>
                  <a:pt x="167706" y="874555"/>
                </a:lnTo>
                <a:lnTo>
                  <a:pt x="264023" y="879772"/>
                </a:lnTo>
                <a:lnTo>
                  <a:pt x="264023" y="877050"/>
                </a:lnTo>
                <a:lnTo>
                  <a:pt x="264703" y="869110"/>
                </a:lnTo>
                <a:lnTo>
                  <a:pt x="266290" y="857540"/>
                </a:lnTo>
                <a:lnTo>
                  <a:pt x="267423" y="850280"/>
                </a:lnTo>
                <a:lnTo>
                  <a:pt x="269009" y="842567"/>
                </a:lnTo>
                <a:lnTo>
                  <a:pt x="270822" y="834400"/>
                </a:lnTo>
                <a:lnTo>
                  <a:pt x="273088" y="825779"/>
                </a:lnTo>
                <a:lnTo>
                  <a:pt x="275355" y="816932"/>
                </a:lnTo>
                <a:lnTo>
                  <a:pt x="278528" y="808084"/>
                </a:lnTo>
                <a:lnTo>
                  <a:pt x="281927" y="799236"/>
                </a:lnTo>
                <a:lnTo>
                  <a:pt x="286006" y="790162"/>
                </a:lnTo>
                <a:lnTo>
                  <a:pt x="288273" y="786078"/>
                </a:lnTo>
                <a:lnTo>
                  <a:pt x="290539" y="781768"/>
                </a:lnTo>
                <a:lnTo>
                  <a:pt x="293258" y="777684"/>
                </a:lnTo>
                <a:lnTo>
                  <a:pt x="295751" y="773601"/>
                </a:lnTo>
                <a:lnTo>
                  <a:pt x="301190" y="765661"/>
                </a:lnTo>
                <a:lnTo>
                  <a:pt x="306176" y="757494"/>
                </a:lnTo>
                <a:lnTo>
                  <a:pt x="310936" y="749327"/>
                </a:lnTo>
                <a:lnTo>
                  <a:pt x="315015" y="740933"/>
                </a:lnTo>
                <a:lnTo>
                  <a:pt x="319094" y="731858"/>
                </a:lnTo>
                <a:lnTo>
                  <a:pt x="322720" y="722784"/>
                </a:lnTo>
                <a:lnTo>
                  <a:pt x="326573" y="713256"/>
                </a:lnTo>
                <a:lnTo>
                  <a:pt x="329746" y="703500"/>
                </a:lnTo>
                <a:lnTo>
                  <a:pt x="332919" y="693065"/>
                </a:lnTo>
                <a:lnTo>
                  <a:pt x="335865" y="682175"/>
                </a:lnTo>
                <a:lnTo>
                  <a:pt x="338811" y="670605"/>
                </a:lnTo>
                <a:lnTo>
                  <a:pt x="341531" y="658582"/>
                </a:lnTo>
                <a:lnTo>
                  <a:pt x="344477" y="645877"/>
                </a:lnTo>
                <a:lnTo>
                  <a:pt x="347423" y="632493"/>
                </a:lnTo>
                <a:lnTo>
                  <a:pt x="352862" y="603454"/>
                </a:lnTo>
                <a:lnTo>
                  <a:pt x="355808" y="588027"/>
                </a:lnTo>
                <a:lnTo>
                  <a:pt x="359208" y="572374"/>
                </a:lnTo>
                <a:lnTo>
                  <a:pt x="363514" y="556494"/>
                </a:lnTo>
                <a:lnTo>
                  <a:pt x="368046" y="540840"/>
                </a:lnTo>
                <a:lnTo>
                  <a:pt x="373032" y="525187"/>
                </a:lnTo>
                <a:lnTo>
                  <a:pt x="378244" y="509987"/>
                </a:lnTo>
                <a:lnTo>
                  <a:pt x="383684" y="494787"/>
                </a:lnTo>
                <a:lnTo>
                  <a:pt x="389576" y="480041"/>
                </a:lnTo>
                <a:lnTo>
                  <a:pt x="395695" y="465975"/>
                </a:lnTo>
                <a:lnTo>
                  <a:pt x="401587" y="452591"/>
                </a:lnTo>
                <a:lnTo>
                  <a:pt x="407706" y="439659"/>
                </a:lnTo>
                <a:lnTo>
                  <a:pt x="413825" y="427636"/>
                </a:lnTo>
                <a:lnTo>
                  <a:pt x="419718" y="416519"/>
                </a:lnTo>
                <a:lnTo>
                  <a:pt x="425610" y="406538"/>
                </a:lnTo>
                <a:lnTo>
                  <a:pt x="431276" y="397236"/>
                </a:lnTo>
                <a:lnTo>
                  <a:pt x="436715" y="389523"/>
                </a:lnTo>
                <a:lnTo>
                  <a:pt x="446913" y="375911"/>
                </a:lnTo>
                <a:lnTo>
                  <a:pt x="456432" y="364114"/>
                </a:lnTo>
                <a:lnTo>
                  <a:pt x="465270" y="353225"/>
                </a:lnTo>
                <a:lnTo>
                  <a:pt x="473202" y="343470"/>
                </a:lnTo>
                <a:lnTo>
                  <a:pt x="487027" y="327136"/>
                </a:lnTo>
                <a:lnTo>
                  <a:pt x="492919" y="319649"/>
                </a:lnTo>
                <a:lnTo>
                  <a:pt x="497905" y="312616"/>
                </a:lnTo>
                <a:lnTo>
                  <a:pt x="499491" y="311255"/>
                </a:lnTo>
                <a:lnTo>
                  <a:pt x="500851" y="309440"/>
                </a:lnTo>
                <a:lnTo>
                  <a:pt x="504477" y="306264"/>
                </a:lnTo>
                <a:lnTo>
                  <a:pt x="508556" y="303315"/>
                </a:lnTo>
                <a:lnTo>
                  <a:pt x="513316" y="300366"/>
                </a:lnTo>
                <a:lnTo>
                  <a:pt x="518528" y="297644"/>
                </a:lnTo>
                <a:lnTo>
                  <a:pt x="524194" y="295148"/>
                </a:lnTo>
                <a:lnTo>
                  <a:pt x="530086" y="292653"/>
                </a:lnTo>
                <a:lnTo>
                  <a:pt x="536432" y="290157"/>
                </a:lnTo>
                <a:lnTo>
                  <a:pt x="542551" y="287888"/>
                </a:lnTo>
                <a:lnTo>
                  <a:pt x="548896" y="285847"/>
                </a:lnTo>
                <a:lnTo>
                  <a:pt x="561134" y="282217"/>
                </a:lnTo>
                <a:lnTo>
                  <a:pt x="572466" y="279268"/>
                </a:lnTo>
                <a:lnTo>
                  <a:pt x="582437" y="276999"/>
                </a:lnTo>
                <a:lnTo>
                  <a:pt x="586970" y="276319"/>
                </a:lnTo>
                <a:lnTo>
                  <a:pt x="591956" y="275638"/>
                </a:lnTo>
                <a:lnTo>
                  <a:pt x="596942" y="275411"/>
                </a:lnTo>
                <a:lnTo>
                  <a:pt x="601928" y="275411"/>
                </a:lnTo>
                <a:lnTo>
                  <a:pt x="612579" y="275638"/>
                </a:lnTo>
                <a:lnTo>
                  <a:pt x="623004" y="275865"/>
                </a:lnTo>
                <a:lnTo>
                  <a:pt x="627990" y="275865"/>
                </a:lnTo>
                <a:lnTo>
                  <a:pt x="632523" y="275638"/>
                </a:lnTo>
                <a:lnTo>
                  <a:pt x="636829" y="275184"/>
                </a:lnTo>
                <a:lnTo>
                  <a:pt x="640455" y="274504"/>
                </a:lnTo>
                <a:lnTo>
                  <a:pt x="642041" y="274050"/>
                </a:lnTo>
                <a:lnTo>
                  <a:pt x="643401" y="273143"/>
                </a:lnTo>
                <a:lnTo>
                  <a:pt x="644987" y="272462"/>
                </a:lnTo>
                <a:lnTo>
                  <a:pt x="645894" y="271781"/>
                </a:lnTo>
                <a:lnTo>
                  <a:pt x="646800" y="270647"/>
                </a:lnTo>
                <a:lnTo>
                  <a:pt x="647707" y="269513"/>
                </a:lnTo>
                <a:lnTo>
                  <a:pt x="648160" y="268378"/>
                </a:lnTo>
                <a:lnTo>
                  <a:pt x="648613" y="267017"/>
                </a:lnTo>
                <a:lnTo>
                  <a:pt x="650200" y="256808"/>
                </a:lnTo>
                <a:lnTo>
                  <a:pt x="650880" y="248188"/>
                </a:lnTo>
                <a:lnTo>
                  <a:pt x="651333" y="238659"/>
                </a:lnTo>
                <a:lnTo>
                  <a:pt x="651333" y="225955"/>
                </a:lnTo>
                <a:lnTo>
                  <a:pt x="651559" y="204176"/>
                </a:lnTo>
                <a:lnTo>
                  <a:pt x="652013" y="176726"/>
                </a:lnTo>
                <a:lnTo>
                  <a:pt x="652919" y="143150"/>
                </a:lnTo>
                <a:lnTo>
                  <a:pt x="652013" y="133395"/>
                </a:lnTo>
                <a:lnTo>
                  <a:pt x="651786" y="127270"/>
                </a:lnTo>
                <a:lnTo>
                  <a:pt x="651786" y="121145"/>
                </a:lnTo>
                <a:lnTo>
                  <a:pt x="651786" y="114566"/>
                </a:lnTo>
                <a:lnTo>
                  <a:pt x="652239" y="107533"/>
                </a:lnTo>
                <a:lnTo>
                  <a:pt x="653146" y="100273"/>
                </a:lnTo>
                <a:lnTo>
                  <a:pt x="654052" y="92787"/>
                </a:lnTo>
                <a:lnTo>
                  <a:pt x="655865" y="85527"/>
                </a:lnTo>
                <a:lnTo>
                  <a:pt x="658132" y="77814"/>
                </a:lnTo>
                <a:lnTo>
                  <a:pt x="659265" y="73957"/>
                </a:lnTo>
                <a:lnTo>
                  <a:pt x="660851" y="70327"/>
                </a:lnTo>
                <a:lnTo>
                  <a:pt x="662438" y="66471"/>
                </a:lnTo>
                <a:lnTo>
                  <a:pt x="664251" y="62841"/>
                </a:lnTo>
                <a:lnTo>
                  <a:pt x="666517" y="59211"/>
                </a:lnTo>
                <a:lnTo>
                  <a:pt x="668783" y="55355"/>
                </a:lnTo>
                <a:lnTo>
                  <a:pt x="670823" y="51952"/>
                </a:lnTo>
                <a:lnTo>
                  <a:pt x="673542" y="48549"/>
                </a:lnTo>
                <a:lnTo>
                  <a:pt x="676715" y="44919"/>
                </a:lnTo>
                <a:lnTo>
                  <a:pt x="679888" y="41516"/>
                </a:lnTo>
                <a:lnTo>
                  <a:pt x="683061" y="38340"/>
                </a:lnTo>
                <a:lnTo>
                  <a:pt x="686687" y="35164"/>
                </a:lnTo>
                <a:lnTo>
                  <a:pt x="694392" y="29039"/>
                </a:lnTo>
                <a:lnTo>
                  <a:pt x="702098" y="23594"/>
                </a:lnTo>
                <a:lnTo>
                  <a:pt x="710030" y="19057"/>
                </a:lnTo>
                <a:lnTo>
                  <a:pt x="717962" y="14746"/>
                </a:lnTo>
                <a:lnTo>
                  <a:pt x="726120" y="11116"/>
                </a:lnTo>
                <a:lnTo>
                  <a:pt x="734279" y="7713"/>
                </a:lnTo>
                <a:lnTo>
                  <a:pt x="742664" y="4991"/>
                </a:lnTo>
                <a:lnTo>
                  <a:pt x="751503" y="3176"/>
                </a:lnTo>
                <a:lnTo>
                  <a:pt x="760115" y="1588"/>
                </a:lnTo>
                <a:lnTo>
                  <a:pt x="768953" y="681"/>
                </a:lnTo>
                <a:lnTo>
                  <a:pt x="778019" y="0"/>
                </a:lnTo>
                <a:close/>
              </a:path>
            </a:pathLst>
          </a:custGeom>
          <a:solidFill>
            <a:srgbClr val="5A000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705">
              <a:solidFill>
                <a:srgbClr val="5A0000"/>
              </a:solidFill>
              <a:latin typeface="Arial" panose="020B0604020202020204" pitchFamily="34" charset="0"/>
              <a:ea typeface="微软雅黑" panose="020B0503020204020204" charset="-122"/>
            </a:endParaRPr>
          </a:p>
        </p:txBody>
      </p:sp>
      <p:sp>
        <p:nvSpPr>
          <p:cNvPr id="123" name="KSO_Shape"/>
          <p:cNvSpPr/>
          <p:nvPr/>
        </p:nvSpPr>
        <p:spPr bwMode="auto">
          <a:xfrm>
            <a:off x="10070350" y="4179599"/>
            <a:ext cx="513118" cy="623221"/>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solidFill>
            <a:srgbClr val="17324B"/>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705">
              <a:solidFill>
                <a:srgbClr val="5A0000"/>
              </a:solidFill>
              <a:latin typeface="Arial" panose="020B0604020202020204" pitchFamily="34" charset="0"/>
              <a:ea typeface="微软雅黑" panose="020B0503020204020204" charset="-122"/>
            </a:endParaRPr>
          </a:p>
        </p:txBody>
      </p:sp>
      <p:sp>
        <p:nvSpPr>
          <p:cNvPr id="124" name="KSO_Shape"/>
          <p:cNvSpPr/>
          <p:nvPr/>
        </p:nvSpPr>
        <p:spPr bwMode="auto">
          <a:xfrm>
            <a:off x="1440884" y="1904694"/>
            <a:ext cx="497023" cy="661228"/>
          </a:xfrm>
          <a:custGeom>
            <a:avLst/>
            <a:gdLst>
              <a:gd name="T0" fmla="*/ 646493 w 1717675"/>
              <a:gd name="T1" fmla="*/ 1877821 h 2282826"/>
              <a:gd name="T2" fmla="*/ 632296 w 1717675"/>
              <a:gd name="T3" fmla="*/ 1902668 h 2282826"/>
              <a:gd name="T4" fmla="*/ 561643 w 1717675"/>
              <a:gd name="T5" fmla="*/ 1890245 h 2282826"/>
              <a:gd name="T6" fmla="*/ 521694 w 1717675"/>
              <a:gd name="T7" fmla="*/ 1869426 h 2282826"/>
              <a:gd name="T8" fmla="*/ 494290 w 1717675"/>
              <a:gd name="T9" fmla="*/ 1846258 h 2282826"/>
              <a:gd name="T10" fmla="*/ 343424 w 1717675"/>
              <a:gd name="T11" fmla="*/ 1841558 h 2282826"/>
              <a:gd name="T12" fmla="*/ 316294 w 1717675"/>
              <a:gd name="T13" fmla="*/ 1870770 h 2282826"/>
              <a:gd name="T14" fmla="*/ 281223 w 1717675"/>
              <a:gd name="T15" fmla="*/ 1887558 h 2282826"/>
              <a:gd name="T16" fmla="*/ 211414 w 1717675"/>
              <a:gd name="T17" fmla="*/ 1903339 h 2282826"/>
              <a:gd name="T18" fmla="*/ 188916 w 1717675"/>
              <a:gd name="T19" fmla="*/ 1880842 h 2282826"/>
              <a:gd name="T20" fmla="*/ 910172 w 1717675"/>
              <a:gd name="T21" fmla="*/ 1591032 h 2282826"/>
              <a:gd name="T22" fmla="*/ 919436 w 1717675"/>
              <a:gd name="T23" fmla="*/ 1837004 h 2282826"/>
              <a:gd name="T24" fmla="*/ 824151 w 1717675"/>
              <a:gd name="T25" fmla="*/ 1660503 h 2282826"/>
              <a:gd name="T26" fmla="*/ 824482 w 1717675"/>
              <a:gd name="T27" fmla="*/ 1624272 h 2282826"/>
              <a:gd name="T28" fmla="*/ 876757 w 1717675"/>
              <a:gd name="T29" fmla="*/ 1594689 h 2282826"/>
              <a:gd name="T30" fmla="*/ 1310359 w 1717675"/>
              <a:gd name="T31" fmla="*/ 1868582 h 2282826"/>
              <a:gd name="T32" fmla="*/ 1270941 w 1717675"/>
              <a:gd name="T33" fmla="*/ 1904007 h 2282826"/>
              <a:gd name="T34" fmla="*/ 1006609 w 1717675"/>
              <a:gd name="T35" fmla="*/ 1889771 h 2282826"/>
              <a:gd name="T36" fmla="*/ 1152025 w 1717675"/>
              <a:gd name="T37" fmla="*/ 931304 h 2282826"/>
              <a:gd name="T38" fmla="*/ 726881 w 1717675"/>
              <a:gd name="T39" fmla="*/ 867716 h 2282826"/>
              <a:gd name="T40" fmla="*/ 541604 w 1717675"/>
              <a:gd name="T41" fmla="*/ 825323 h 2282826"/>
              <a:gd name="T42" fmla="*/ 705045 w 1717675"/>
              <a:gd name="T43" fmla="*/ 716362 h 2282826"/>
              <a:gd name="T44" fmla="*/ 714308 w 1717675"/>
              <a:gd name="T45" fmla="*/ 706427 h 2282826"/>
              <a:gd name="T46" fmla="*/ 682546 w 1717675"/>
              <a:gd name="T47" fmla="*/ 491816 h 2282826"/>
              <a:gd name="T48" fmla="*/ 798014 w 1717675"/>
              <a:gd name="T49" fmla="*/ 552755 h 2282826"/>
              <a:gd name="T50" fmla="*/ 848634 w 1717675"/>
              <a:gd name="T51" fmla="*/ 615349 h 2282826"/>
              <a:gd name="T52" fmla="*/ 843672 w 1717675"/>
              <a:gd name="T53" fmla="*/ 704439 h 2282826"/>
              <a:gd name="T54" fmla="*/ 678577 w 1717675"/>
              <a:gd name="T55" fmla="*/ 998536 h 2282826"/>
              <a:gd name="T56" fmla="*/ 639536 w 1717675"/>
              <a:gd name="T57" fmla="*/ 1263155 h 2282826"/>
              <a:gd name="T58" fmla="*/ 355335 w 1717675"/>
              <a:gd name="T59" fmla="*/ 1810611 h 2282826"/>
              <a:gd name="T60" fmla="*/ 169727 w 1717675"/>
              <a:gd name="T61" fmla="*/ 1155519 h 2282826"/>
              <a:gd name="T62" fmla="*/ 74773 w 1717675"/>
              <a:gd name="T63" fmla="*/ 1019069 h 2282826"/>
              <a:gd name="T64" fmla="*/ 5956 w 1717675"/>
              <a:gd name="T65" fmla="*/ 714707 h 2282826"/>
              <a:gd name="T66" fmla="*/ 3640 w 1717675"/>
              <a:gd name="T67" fmla="*/ 610713 h 2282826"/>
              <a:gd name="T68" fmla="*/ 60546 w 1717675"/>
              <a:gd name="T69" fmla="*/ 545468 h 2282826"/>
              <a:gd name="T70" fmla="*/ 178990 w 1717675"/>
              <a:gd name="T71" fmla="*/ 498771 h 2282826"/>
              <a:gd name="T72" fmla="*/ 406617 w 1717675"/>
              <a:gd name="T73" fmla="*/ 556398 h 2282826"/>
              <a:gd name="T74" fmla="*/ 560793 w 1717675"/>
              <a:gd name="T75" fmla="*/ 477575 h 2282826"/>
              <a:gd name="T76" fmla="*/ 528293 w 1717675"/>
              <a:gd name="T77" fmla="*/ 15908 h 2282826"/>
              <a:gd name="T78" fmla="*/ 610084 w 1717675"/>
              <a:gd name="T79" fmla="*/ 67278 h 2282826"/>
              <a:gd name="T80" fmla="*/ 575977 w 1717675"/>
              <a:gd name="T81" fmla="*/ 113675 h 2282826"/>
              <a:gd name="T82" fmla="*/ 510080 w 1717675"/>
              <a:gd name="T83" fmla="*/ 126932 h 2282826"/>
              <a:gd name="T84" fmla="*/ 527630 w 1717675"/>
              <a:gd name="T85" fmla="*/ 138864 h 2282826"/>
              <a:gd name="T86" fmla="*/ 587235 w 1717675"/>
              <a:gd name="T87" fmla="*/ 146155 h 2282826"/>
              <a:gd name="T88" fmla="*/ 600150 w 1717675"/>
              <a:gd name="T89" fmla="*/ 190233 h 2282826"/>
              <a:gd name="T90" fmla="*/ 616376 w 1717675"/>
              <a:gd name="T91" fmla="*/ 239282 h 2282826"/>
              <a:gd name="T92" fmla="*/ 603130 w 1717675"/>
              <a:gd name="T93" fmla="*/ 312857 h 2282826"/>
              <a:gd name="T94" fmla="*/ 587566 w 1717675"/>
              <a:gd name="T95" fmla="*/ 315177 h 2282826"/>
              <a:gd name="T96" fmla="*/ 545181 w 1717675"/>
              <a:gd name="T97" fmla="*/ 411619 h 2282826"/>
              <a:gd name="T98" fmla="*/ 478953 w 1717675"/>
              <a:gd name="T99" fmla="*/ 468954 h 2282826"/>
              <a:gd name="T100" fmla="*/ 413718 w 1717675"/>
              <a:gd name="T101" fmla="*/ 480223 h 2282826"/>
              <a:gd name="T102" fmla="*/ 348815 w 1717675"/>
              <a:gd name="T103" fmla="*/ 442110 h 2282826"/>
              <a:gd name="T104" fmla="*/ 287554 w 1717675"/>
              <a:gd name="T105" fmla="*/ 364558 h 2282826"/>
              <a:gd name="T106" fmla="*/ 255765 w 1717675"/>
              <a:gd name="T107" fmla="*/ 313852 h 2282826"/>
              <a:gd name="T108" fmla="*/ 239207 w 1717675"/>
              <a:gd name="T109" fmla="*/ 289327 h 2282826"/>
              <a:gd name="T110" fmla="*/ 247486 w 1717675"/>
              <a:gd name="T111" fmla="*/ 195867 h 2282826"/>
              <a:gd name="T112" fmla="*/ 255433 w 1717675"/>
              <a:gd name="T113" fmla="*/ 146817 h 2282826"/>
              <a:gd name="T114" fmla="*/ 272652 w 1717675"/>
              <a:gd name="T115" fmla="*/ 85174 h 2282826"/>
              <a:gd name="T116" fmla="*/ 273977 w 1717675"/>
              <a:gd name="T117" fmla="*/ 57003 h 2282826"/>
              <a:gd name="T118" fmla="*/ 370339 w 1717675"/>
              <a:gd name="T119" fmla="*/ 9942 h 22828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17675" h="2282826">
                <a:moveTo>
                  <a:pt x="592137" y="2193925"/>
                </a:moveTo>
                <a:lnTo>
                  <a:pt x="708970" y="2193925"/>
                </a:lnTo>
                <a:lnTo>
                  <a:pt x="714515" y="2197144"/>
                </a:lnTo>
                <a:lnTo>
                  <a:pt x="727980" y="2206399"/>
                </a:lnTo>
                <a:lnTo>
                  <a:pt x="736693" y="2212836"/>
                </a:lnTo>
                <a:lnTo>
                  <a:pt x="745406" y="2219677"/>
                </a:lnTo>
                <a:lnTo>
                  <a:pt x="754119" y="2226919"/>
                </a:lnTo>
                <a:lnTo>
                  <a:pt x="762436" y="2234966"/>
                </a:lnTo>
                <a:lnTo>
                  <a:pt x="769565" y="2242611"/>
                </a:lnTo>
                <a:lnTo>
                  <a:pt x="773129" y="2246635"/>
                </a:lnTo>
                <a:lnTo>
                  <a:pt x="775505" y="2250256"/>
                </a:lnTo>
                <a:lnTo>
                  <a:pt x="778278" y="2253877"/>
                </a:lnTo>
                <a:lnTo>
                  <a:pt x="779466" y="2257499"/>
                </a:lnTo>
                <a:lnTo>
                  <a:pt x="780654" y="2261120"/>
                </a:lnTo>
                <a:lnTo>
                  <a:pt x="781050" y="2264339"/>
                </a:lnTo>
                <a:lnTo>
                  <a:pt x="780654" y="2267558"/>
                </a:lnTo>
                <a:lnTo>
                  <a:pt x="779070" y="2269972"/>
                </a:lnTo>
                <a:lnTo>
                  <a:pt x="777089" y="2272386"/>
                </a:lnTo>
                <a:lnTo>
                  <a:pt x="773921" y="2275203"/>
                </a:lnTo>
                <a:lnTo>
                  <a:pt x="769565" y="2276812"/>
                </a:lnTo>
                <a:lnTo>
                  <a:pt x="764812" y="2278422"/>
                </a:lnTo>
                <a:lnTo>
                  <a:pt x="758475" y="2280031"/>
                </a:lnTo>
                <a:lnTo>
                  <a:pt x="750951" y="2280836"/>
                </a:lnTo>
                <a:lnTo>
                  <a:pt x="741446" y="2281238"/>
                </a:lnTo>
                <a:lnTo>
                  <a:pt x="732733" y="2281238"/>
                </a:lnTo>
                <a:lnTo>
                  <a:pt x="724020" y="2280434"/>
                </a:lnTo>
                <a:lnTo>
                  <a:pt x="715703" y="2279226"/>
                </a:lnTo>
                <a:lnTo>
                  <a:pt x="707782" y="2278019"/>
                </a:lnTo>
                <a:lnTo>
                  <a:pt x="700653" y="2276008"/>
                </a:lnTo>
                <a:lnTo>
                  <a:pt x="693524" y="2273996"/>
                </a:lnTo>
                <a:lnTo>
                  <a:pt x="686395" y="2271179"/>
                </a:lnTo>
                <a:lnTo>
                  <a:pt x="680059" y="2268363"/>
                </a:lnTo>
                <a:lnTo>
                  <a:pt x="673722" y="2265144"/>
                </a:lnTo>
                <a:lnTo>
                  <a:pt x="667385" y="2261925"/>
                </a:lnTo>
                <a:lnTo>
                  <a:pt x="661445" y="2258303"/>
                </a:lnTo>
                <a:lnTo>
                  <a:pt x="649959" y="2250659"/>
                </a:lnTo>
                <a:lnTo>
                  <a:pt x="638474" y="2242611"/>
                </a:lnTo>
                <a:lnTo>
                  <a:pt x="633722" y="2239392"/>
                </a:lnTo>
                <a:lnTo>
                  <a:pt x="630553" y="2237381"/>
                </a:lnTo>
                <a:lnTo>
                  <a:pt x="629365" y="2237381"/>
                </a:lnTo>
                <a:lnTo>
                  <a:pt x="627781" y="2237381"/>
                </a:lnTo>
                <a:lnTo>
                  <a:pt x="627385" y="2237783"/>
                </a:lnTo>
                <a:lnTo>
                  <a:pt x="626593" y="2238990"/>
                </a:lnTo>
                <a:lnTo>
                  <a:pt x="625801" y="2240197"/>
                </a:lnTo>
                <a:lnTo>
                  <a:pt x="625405" y="2241807"/>
                </a:lnTo>
                <a:lnTo>
                  <a:pt x="624613" y="2243014"/>
                </a:lnTo>
                <a:lnTo>
                  <a:pt x="623820" y="2243416"/>
                </a:lnTo>
                <a:lnTo>
                  <a:pt x="623028" y="2243416"/>
                </a:lnTo>
                <a:lnTo>
                  <a:pt x="609563" y="2243014"/>
                </a:lnTo>
                <a:lnTo>
                  <a:pt x="602434" y="2242209"/>
                </a:lnTo>
                <a:lnTo>
                  <a:pt x="599266" y="2241404"/>
                </a:lnTo>
                <a:lnTo>
                  <a:pt x="597682" y="2240599"/>
                </a:lnTo>
                <a:lnTo>
                  <a:pt x="595305" y="2229333"/>
                </a:lnTo>
                <a:lnTo>
                  <a:pt x="593721" y="2220079"/>
                </a:lnTo>
                <a:lnTo>
                  <a:pt x="592929" y="2212434"/>
                </a:lnTo>
                <a:lnTo>
                  <a:pt x="592929" y="2206801"/>
                </a:lnTo>
                <a:lnTo>
                  <a:pt x="592929" y="2202375"/>
                </a:lnTo>
                <a:lnTo>
                  <a:pt x="593325" y="2199558"/>
                </a:lnTo>
                <a:lnTo>
                  <a:pt x="593721" y="2197144"/>
                </a:lnTo>
                <a:lnTo>
                  <a:pt x="592137" y="2193925"/>
                </a:lnTo>
                <a:close/>
                <a:moveTo>
                  <a:pt x="295275" y="2193925"/>
                </a:moveTo>
                <a:lnTo>
                  <a:pt x="412750" y="2193925"/>
                </a:lnTo>
                <a:lnTo>
                  <a:pt x="411162" y="2197144"/>
                </a:lnTo>
                <a:lnTo>
                  <a:pt x="411559" y="2199558"/>
                </a:lnTo>
                <a:lnTo>
                  <a:pt x="411956" y="2202375"/>
                </a:lnTo>
                <a:lnTo>
                  <a:pt x="411956" y="2206801"/>
                </a:lnTo>
                <a:lnTo>
                  <a:pt x="411956" y="2212434"/>
                </a:lnTo>
                <a:lnTo>
                  <a:pt x="411162" y="2220079"/>
                </a:lnTo>
                <a:lnTo>
                  <a:pt x="409575" y="2229333"/>
                </a:lnTo>
                <a:lnTo>
                  <a:pt x="407194" y="2240599"/>
                </a:lnTo>
                <a:lnTo>
                  <a:pt x="405606" y="2241404"/>
                </a:lnTo>
                <a:lnTo>
                  <a:pt x="402431" y="2242209"/>
                </a:lnTo>
                <a:lnTo>
                  <a:pt x="395287" y="2243014"/>
                </a:lnTo>
                <a:lnTo>
                  <a:pt x="381794" y="2243416"/>
                </a:lnTo>
                <a:lnTo>
                  <a:pt x="381000" y="2243416"/>
                </a:lnTo>
                <a:lnTo>
                  <a:pt x="380603" y="2243014"/>
                </a:lnTo>
                <a:lnTo>
                  <a:pt x="379412" y="2241807"/>
                </a:lnTo>
                <a:lnTo>
                  <a:pt x="379015" y="2240197"/>
                </a:lnTo>
                <a:lnTo>
                  <a:pt x="378222" y="2238990"/>
                </a:lnTo>
                <a:lnTo>
                  <a:pt x="377825" y="2237783"/>
                </a:lnTo>
                <a:lnTo>
                  <a:pt x="377031" y="2237381"/>
                </a:lnTo>
                <a:lnTo>
                  <a:pt x="375840" y="2237381"/>
                </a:lnTo>
                <a:lnTo>
                  <a:pt x="374650" y="2237381"/>
                </a:lnTo>
                <a:lnTo>
                  <a:pt x="371475" y="2239392"/>
                </a:lnTo>
                <a:lnTo>
                  <a:pt x="366315" y="2242611"/>
                </a:lnTo>
                <a:lnTo>
                  <a:pt x="354806" y="2250659"/>
                </a:lnTo>
                <a:lnTo>
                  <a:pt x="343694" y="2258303"/>
                </a:lnTo>
                <a:lnTo>
                  <a:pt x="337343" y="2261925"/>
                </a:lnTo>
                <a:lnTo>
                  <a:pt x="331390" y="2265144"/>
                </a:lnTo>
                <a:lnTo>
                  <a:pt x="324643" y="2268363"/>
                </a:lnTo>
                <a:lnTo>
                  <a:pt x="318293" y="2271179"/>
                </a:lnTo>
                <a:lnTo>
                  <a:pt x="311150" y="2273996"/>
                </a:lnTo>
                <a:lnTo>
                  <a:pt x="304006" y="2276008"/>
                </a:lnTo>
                <a:lnTo>
                  <a:pt x="296862" y="2278019"/>
                </a:lnTo>
                <a:lnTo>
                  <a:pt x="288528" y="2279226"/>
                </a:lnTo>
                <a:lnTo>
                  <a:pt x="280590" y="2280434"/>
                </a:lnTo>
                <a:lnTo>
                  <a:pt x="272256" y="2281238"/>
                </a:lnTo>
                <a:lnTo>
                  <a:pt x="263128" y="2281238"/>
                </a:lnTo>
                <a:lnTo>
                  <a:pt x="253603" y="2280836"/>
                </a:lnTo>
                <a:lnTo>
                  <a:pt x="246062" y="2280031"/>
                </a:lnTo>
                <a:lnTo>
                  <a:pt x="239712" y="2278422"/>
                </a:lnTo>
                <a:lnTo>
                  <a:pt x="234949" y="2276812"/>
                </a:lnTo>
                <a:lnTo>
                  <a:pt x="230584" y="2275203"/>
                </a:lnTo>
                <a:lnTo>
                  <a:pt x="227409" y="2272386"/>
                </a:lnTo>
                <a:lnTo>
                  <a:pt x="225424" y="2269972"/>
                </a:lnTo>
                <a:lnTo>
                  <a:pt x="224234" y="2267558"/>
                </a:lnTo>
                <a:lnTo>
                  <a:pt x="223837" y="2264339"/>
                </a:lnTo>
                <a:lnTo>
                  <a:pt x="223837" y="2261120"/>
                </a:lnTo>
                <a:lnTo>
                  <a:pt x="225028" y="2257499"/>
                </a:lnTo>
                <a:lnTo>
                  <a:pt x="226615" y="2253877"/>
                </a:lnTo>
                <a:lnTo>
                  <a:pt x="228996" y="2250256"/>
                </a:lnTo>
                <a:lnTo>
                  <a:pt x="231378" y="2246635"/>
                </a:lnTo>
                <a:lnTo>
                  <a:pt x="234949" y="2242611"/>
                </a:lnTo>
                <a:lnTo>
                  <a:pt x="242093" y="2234966"/>
                </a:lnTo>
                <a:lnTo>
                  <a:pt x="250428" y="2226919"/>
                </a:lnTo>
                <a:lnTo>
                  <a:pt x="259159" y="2219677"/>
                </a:lnTo>
                <a:lnTo>
                  <a:pt x="268684" y="2212836"/>
                </a:lnTo>
                <a:lnTo>
                  <a:pt x="277018" y="2206399"/>
                </a:lnTo>
                <a:lnTo>
                  <a:pt x="290115" y="2197144"/>
                </a:lnTo>
                <a:lnTo>
                  <a:pt x="295275" y="2193925"/>
                </a:lnTo>
                <a:close/>
                <a:moveTo>
                  <a:pt x="1091803" y="1906588"/>
                </a:moveTo>
                <a:lnTo>
                  <a:pt x="1106091" y="1906588"/>
                </a:lnTo>
                <a:lnTo>
                  <a:pt x="1118394" y="1906588"/>
                </a:lnTo>
                <a:lnTo>
                  <a:pt x="1127919" y="1906987"/>
                </a:lnTo>
                <a:lnTo>
                  <a:pt x="1136650" y="1907385"/>
                </a:lnTo>
                <a:lnTo>
                  <a:pt x="1129506" y="2235201"/>
                </a:lnTo>
                <a:lnTo>
                  <a:pt x="1127919" y="2234006"/>
                </a:lnTo>
                <a:lnTo>
                  <a:pt x="1123950" y="2229625"/>
                </a:lnTo>
                <a:lnTo>
                  <a:pt x="1119981" y="2225243"/>
                </a:lnTo>
                <a:lnTo>
                  <a:pt x="1115219" y="2219667"/>
                </a:lnTo>
                <a:lnTo>
                  <a:pt x="1109663" y="2211302"/>
                </a:lnTo>
                <a:lnTo>
                  <a:pt x="1102916" y="2201344"/>
                </a:lnTo>
                <a:lnTo>
                  <a:pt x="1094185" y="2188598"/>
                </a:lnTo>
                <a:lnTo>
                  <a:pt x="1085056" y="2173064"/>
                </a:lnTo>
                <a:lnTo>
                  <a:pt x="1073547" y="2154343"/>
                </a:lnTo>
                <a:lnTo>
                  <a:pt x="1061641" y="2132435"/>
                </a:lnTo>
                <a:lnTo>
                  <a:pt x="1047353" y="2106943"/>
                </a:lnTo>
                <a:lnTo>
                  <a:pt x="1031478" y="2077467"/>
                </a:lnTo>
                <a:lnTo>
                  <a:pt x="1014413" y="2043610"/>
                </a:lnTo>
                <a:lnTo>
                  <a:pt x="994966" y="2005371"/>
                </a:lnTo>
                <a:lnTo>
                  <a:pt x="992188" y="1999795"/>
                </a:lnTo>
                <a:lnTo>
                  <a:pt x="990203" y="1995015"/>
                </a:lnTo>
                <a:lnTo>
                  <a:pt x="988616" y="1989837"/>
                </a:lnTo>
                <a:lnTo>
                  <a:pt x="987028" y="1985057"/>
                </a:lnTo>
                <a:lnTo>
                  <a:pt x="985838" y="1980277"/>
                </a:lnTo>
                <a:lnTo>
                  <a:pt x="985044" y="1976294"/>
                </a:lnTo>
                <a:lnTo>
                  <a:pt x="984647" y="1971514"/>
                </a:lnTo>
                <a:lnTo>
                  <a:pt x="984250" y="1967929"/>
                </a:lnTo>
                <a:lnTo>
                  <a:pt x="984250" y="1963946"/>
                </a:lnTo>
                <a:lnTo>
                  <a:pt x="984647" y="1959963"/>
                </a:lnTo>
                <a:lnTo>
                  <a:pt x="985441" y="1956378"/>
                </a:lnTo>
                <a:lnTo>
                  <a:pt x="986235" y="1952793"/>
                </a:lnTo>
                <a:lnTo>
                  <a:pt x="987822" y="1950005"/>
                </a:lnTo>
                <a:lnTo>
                  <a:pt x="989013" y="1946420"/>
                </a:lnTo>
                <a:lnTo>
                  <a:pt x="990600" y="1943632"/>
                </a:lnTo>
                <a:lnTo>
                  <a:pt x="992585" y="1941242"/>
                </a:lnTo>
                <a:lnTo>
                  <a:pt x="996950" y="1935666"/>
                </a:lnTo>
                <a:lnTo>
                  <a:pt x="1002110" y="1930886"/>
                </a:lnTo>
                <a:lnTo>
                  <a:pt x="1008063" y="1926903"/>
                </a:lnTo>
                <a:lnTo>
                  <a:pt x="1014413" y="1923318"/>
                </a:lnTo>
                <a:lnTo>
                  <a:pt x="1021160" y="1920131"/>
                </a:lnTo>
                <a:lnTo>
                  <a:pt x="1028700" y="1916945"/>
                </a:lnTo>
                <a:lnTo>
                  <a:pt x="1036241" y="1914953"/>
                </a:lnTo>
                <a:lnTo>
                  <a:pt x="1043781" y="1912563"/>
                </a:lnTo>
                <a:lnTo>
                  <a:pt x="1051719" y="1910970"/>
                </a:lnTo>
                <a:lnTo>
                  <a:pt x="1060053" y="1909376"/>
                </a:lnTo>
                <a:lnTo>
                  <a:pt x="1068388" y="1908580"/>
                </a:lnTo>
                <a:lnTo>
                  <a:pt x="1076325" y="1907783"/>
                </a:lnTo>
                <a:lnTo>
                  <a:pt x="1091803" y="1906588"/>
                </a:lnTo>
                <a:close/>
                <a:moveTo>
                  <a:pt x="1381919" y="1116013"/>
                </a:moveTo>
                <a:lnTo>
                  <a:pt x="1717675" y="1488552"/>
                </a:lnTo>
                <a:lnTo>
                  <a:pt x="1574631" y="1488552"/>
                </a:lnTo>
                <a:lnTo>
                  <a:pt x="1574631" y="2220141"/>
                </a:lnTo>
                <a:lnTo>
                  <a:pt x="1574234" y="2226886"/>
                </a:lnTo>
                <a:lnTo>
                  <a:pt x="1573439" y="2232837"/>
                </a:lnTo>
                <a:lnTo>
                  <a:pt x="1571850" y="2239185"/>
                </a:lnTo>
                <a:lnTo>
                  <a:pt x="1569863" y="2244342"/>
                </a:lnTo>
                <a:lnTo>
                  <a:pt x="1567081" y="2249897"/>
                </a:lnTo>
                <a:lnTo>
                  <a:pt x="1563903" y="2255451"/>
                </a:lnTo>
                <a:lnTo>
                  <a:pt x="1560327" y="2260212"/>
                </a:lnTo>
                <a:lnTo>
                  <a:pt x="1556353" y="2264576"/>
                </a:lnTo>
                <a:lnTo>
                  <a:pt x="1551982" y="2268544"/>
                </a:lnTo>
                <a:lnTo>
                  <a:pt x="1546817" y="2272114"/>
                </a:lnTo>
                <a:lnTo>
                  <a:pt x="1541651" y="2275288"/>
                </a:lnTo>
                <a:lnTo>
                  <a:pt x="1536486" y="2278065"/>
                </a:lnTo>
                <a:lnTo>
                  <a:pt x="1530526" y="2280446"/>
                </a:lnTo>
                <a:lnTo>
                  <a:pt x="1524565" y="2281636"/>
                </a:lnTo>
                <a:lnTo>
                  <a:pt x="1518208" y="2282826"/>
                </a:lnTo>
                <a:lnTo>
                  <a:pt x="1511850" y="2282826"/>
                </a:lnTo>
                <a:lnTo>
                  <a:pt x="1252384" y="2282826"/>
                </a:lnTo>
                <a:lnTo>
                  <a:pt x="1245629" y="2282826"/>
                </a:lnTo>
                <a:lnTo>
                  <a:pt x="1239669" y="2281636"/>
                </a:lnTo>
                <a:lnTo>
                  <a:pt x="1233312" y="2280446"/>
                </a:lnTo>
                <a:lnTo>
                  <a:pt x="1227749" y="2278065"/>
                </a:lnTo>
                <a:lnTo>
                  <a:pt x="1222186" y="2275288"/>
                </a:lnTo>
                <a:lnTo>
                  <a:pt x="1217020" y="2272114"/>
                </a:lnTo>
                <a:lnTo>
                  <a:pt x="1212252" y="2268544"/>
                </a:lnTo>
                <a:lnTo>
                  <a:pt x="1207484" y="2264576"/>
                </a:lnTo>
                <a:lnTo>
                  <a:pt x="1203908" y="2260212"/>
                </a:lnTo>
                <a:lnTo>
                  <a:pt x="1199935" y="2255451"/>
                </a:lnTo>
                <a:lnTo>
                  <a:pt x="1197153" y="2249897"/>
                </a:lnTo>
                <a:lnTo>
                  <a:pt x="1193974" y="2244342"/>
                </a:lnTo>
                <a:lnTo>
                  <a:pt x="1191988" y="2239185"/>
                </a:lnTo>
                <a:lnTo>
                  <a:pt x="1190796" y="2232837"/>
                </a:lnTo>
                <a:lnTo>
                  <a:pt x="1189604" y="2226886"/>
                </a:lnTo>
                <a:lnTo>
                  <a:pt x="1189604" y="2220141"/>
                </a:lnTo>
                <a:lnTo>
                  <a:pt x="1189604" y="1488552"/>
                </a:lnTo>
                <a:lnTo>
                  <a:pt x="1046162" y="1488552"/>
                </a:lnTo>
                <a:lnTo>
                  <a:pt x="1381919" y="1116013"/>
                </a:lnTo>
                <a:close/>
                <a:moveTo>
                  <a:pt x="871935" y="1039813"/>
                </a:moveTo>
                <a:lnTo>
                  <a:pt x="819150" y="1046560"/>
                </a:lnTo>
                <a:lnTo>
                  <a:pt x="529431" y="1083469"/>
                </a:lnTo>
                <a:lnTo>
                  <a:pt x="515144" y="1089422"/>
                </a:lnTo>
                <a:lnTo>
                  <a:pt x="486569" y="1100535"/>
                </a:lnTo>
                <a:lnTo>
                  <a:pt x="434975" y="1121966"/>
                </a:lnTo>
                <a:lnTo>
                  <a:pt x="483394" y="1115616"/>
                </a:lnTo>
                <a:lnTo>
                  <a:pt x="504825" y="1112441"/>
                </a:lnTo>
                <a:lnTo>
                  <a:pt x="892572" y="1062832"/>
                </a:lnTo>
                <a:lnTo>
                  <a:pt x="888207" y="1058466"/>
                </a:lnTo>
                <a:lnTo>
                  <a:pt x="871935" y="1039813"/>
                </a:lnTo>
                <a:close/>
                <a:moveTo>
                  <a:pt x="649685" y="989013"/>
                </a:moveTo>
                <a:lnTo>
                  <a:pt x="509588" y="995760"/>
                </a:lnTo>
                <a:lnTo>
                  <a:pt x="469900" y="997744"/>
                </a:lnTo>
                <a:lnTo>
                  <a:pt x="447675" y="998935"/>
                </a:lnTo>
                <a:lnTo>
                  <a:pt x="200025" y="1021954"/>
                </a:lnTo>
                <a:lnTo>
                  <a:pt x="187325" y="1029891"/>
                </a:lnTo>
                <a:lnTo>
                  <a:pt x="112712" y="1074341"/>
                </a:lnTo>
                <a:lnTo>
                  <a:pt x="506413" y="1011635"/>
                </a:lnTo>
                <a:lnTo>
                  <a:pt x="551260" y="1004491"/>
                </a:lnTo>
                <a:lnTo>
                  <a:pt x="560785" y="1002904"/>
                </a:lnTo>
                <a:lnTo>
                  <a:pt x="649685" y="989013"/>
                </a:lnTo>
                <a:close/>
                <a:moveTo>
                  <a:pt x="150813" y="851694"/>
                </a:moveTo>
                <a:lnTo>
                  <a:pt x="153988" y="857647"/>
                </a:lnTo>
                <a:lnTo>
                  <a:pt x="157163" y="865585"/>
                </a:lnTo>
                <a:lnTo>
                  <a:pt x="165497" y="887810"/>
                </a:lnTo>
                <a:lnTo>
                  <a:pt x="163909" y="862410"/>
                </a:lnTo>
                <a:lnTo>
                  <a:pt x="157956" y="858044"/>
                </a:lnTo>
                <a:lnTo>
                  <a:pt x="150813" y="851694"/>
                </a:lnTo>
                <a:close/>
                <a:moveTo>
                  <a:pt x="855663" y="846138"/>
                </a:moveTo>
                <a:lnTo>
                  <a:pt x="854869" y="846535"/>
                </a:lnTo>
                <a:lnTo>
                  <a:pt x="854075" y="847328"/>
                </a:lnTo>
                <a:lnTo>
                  <a:pt x="845741" y="858441"/>
                </a:lnTo>
                <a:lnTo>
                  <a:pt x="837803" y="869553"/>
                </a:lnTo>
                <a:lnTo>
                  <a:pt x="835819" y="872728"/>
                </a:lnTo>
                <a:lnTo>
                  <a:pt x="827881" y="991394"/>
                </a:lnTo>
                <a:lnTo>
                  <a:pt x="833835" y="962422"/>
                </a:lnTo>
                <a:lnTo>
                  <a:pt x="840185" y="934641"/>
                </a:lnTo>
                <a:lnTo>
                  <a:pt x="851297" y="885428"/>
                </a:lnTo>
                <a:lnTo>
                  <a:pt x="854869" y="866775"/>
                </a:lnTo>
                <a:lnTo>
                  <a:pt x="856060" y="859235"/>
                </a:lnTo>
                <a:lnTo>
                  <a:pt x="856853" y="853282"/>
                </a:lnTo>
                <a:lnTo>
                  <a:pt x="857647" y="848916"/>
                </a:lnTo>
                <a:lnTo>
                  <a:pt x="856853" y="846535"/>
                </a:lnTo>
                <a:lnTo>
                  <a:pt x="856457" y="846138"/>
                </a:lnTo>
                <a:lnTo>
                  <a:pt x="855663" y="846138"/>
                </a:lnTo>
                <a:close/>
                <a:moveTo>
                  <a:pt x="701278" y="569913"/>
                </a:moveTo>
                <a:lnTo>
                  <a:pt x="716360" y="569913"/>
                </a:lnTo>
                <a:lnTo>
                  <a:pt x="730647" y="570707"/>
                </a:lnTo>
                <a:lnTo>
                  <a:pt x="745331" y="572294"/>
                </a:lnTo>
                <a:lnTo>
                  <a:pt x="760016" y="574675"/>
                </a:lnTo>
                <a:lnTo>
                  <a:pt x="774700" y="577453"/>
                </a:lnTo>
                <a:lnTo>
                  <a:pt x="789781" y="581025"/>
                </a:lnTo>
                <a:lnTo>
                  <a:pt x="804466" y="584994"/>
                </a:lnTo>
                <a:lnTo>
                  <a:pt x="818753" y="589360"/>
                </a:lnTo>
                <a:lnTo>
                  <a:pt x="833041" y="594519"/>
                </a:lnTo>
                <a:lnTo>
                  <a:pt x="846932" y="599678"/>
                </a:lnTo>
                <a:lnTo>
                  <a:pt x="860822" y="605632"/>
                </a:lnTo>
                <a:lnTo>
                  <a:pt x="874316" y="611982"/>
                </a:lnTo>
                <a:lnTo>
                  <a:pt x="887810" y="618332"/>
                </a:lnTo>
                <a:lnTo>
                  <a:pt x="900510" y="625078"/>
                </a:lnTo>
                <a:lnTo>
                  <a:pt x="912813" y="632222"/>
                </a:lnTo>
                <a:lnTo>
                  <a:pt x="924719" y="639366"/>
                </a:lnTo>
                <a:lnTo>
                  <a:pt x="936228" y="646907"/>
                </a:lnTo>
                <a:lnTo>
                  <a:pt x="946944" y="654844"/>
                </a:lnTo>
                <a:lnTo>
                  <a:pt x="957263" y="662385"/>
                </a:lnTo>
                <a:lnTo>
                  <a:pt x="967185" y="669925"/>
                </a:lnTo>
                <a:lnTo>
                  <a:pt x="975916" y="677466"/>
                </a:lnTo>
                <a:lnTo>
                  <a:pt x="983853" y="685007"/>
                </a:lnTo>
                <a:lnTo>
                  <a:pt x="991394" y="692547"/>
                </a:lnTo>
                <a:lnTo>
                  <a:pt x="998141" y="700088"/>
                </a:lnTo>
                <a:lnTo>
                  <a:pt x="1003698" y="707232"/>
                </a:lnTo>
                <a:lnTo>
                  <a:pt x="1008857" y="714375"/>
                </a:lnTo>
                <a:lnTo>
                  <a:pt x="1012429" y="721122"/>
                </a:lnTo>
                <a:lnTo>
                  <a:pt x="1015604" y="727869"/>
                </a:lnTo>
                <a:lnTo>
                  <a:pt x="1017588" y="734219"/>
                </a:lnTo>
                <a:lnTo>
                  <a:pt x="1017985" y="737394"/>
                </a:lnTo>
                <a:lnTo>
                  <a:pt x="1018382" y="740172"/>
                </a:lnTo>
                <a:lnTo>
                  <a:pt x="1019176" y="749300"/>
                </a:lnTo>
                <a:lnTo>
                  <a:pt x="1020366" y="758032"/>
                </a:lnTo>
                <a:lnTo>
                  <a:pt x="1020763" y="767557"/>
                </a:lnTo>
                <a:lnTo>
                  <a:pt x="1020763" y="777478"/>
                </a:lnTo>
                <a:lnTo>
                  <a:pt x="1020366" y="787797"/>
                </a:lnTo>
                <a:lnTo>
                  <a:pt x="1019176" y="798513"/>
                </a:lnTo>
                <a:lnTo>
                  <a:pt x="1017985" y="809228"/>
                </a:lnTo>
                <a:lnTo>
                  <a:pt x="1016398" y="820341"/>
                </a:lnTo>
                <a:lnTo>
                  <a:pt x="1014810" y="832247"/>
                </a:lnTo>
                <a:lnTo>
                  <a:pt x="1012032" y="844153"/>
                </a:lnTo>
                <a:lnTo>
                  <a:pt x="1007269" y="867966"/>
                </a:lnTo>
                <a:lnTo>
                  <a:pt x="1000919" y="893366"/>
                </a:lnTo>
                <a:lnTo>
                  <a:pt x="993776" y="919163"/>
                </a:lnTo>
                <a:lnTo>
                  <a:pt x="985441" y="945754"/>
                </a:lnTo>
                <a:lnTo>
                  <a:pt x="977107" y="972741"/>
                </a:lnTo>
                <a:lnTo>
                  <a:pt x="967978" y="1000125"/>
                </a:lnTo>
                <a:lnTo>
                  <a:pt x="958057" y="1027510"/>
                </a:lnTo>
                <a:lnTo>
                  <a:pt x="937419" y="1083072"/>
                </a:lnTo>
                <a:lnTo>
                  <a:pt x="917178" y="1137444"/>
                </a:lnTo>
                <a:lnTo>
                  <a:pt x="892572" y="1213644"/>
                </a:lnTo>
                <a:lnTo>
                  <a:pt x="813991" y="1196579"/>
                </a:lnTo>
                <a:lnTo>
                  <a:pt x="809625" y="1257697"/>
                </a:lnTo>
                <a:lnTo>
                  <a:pt x="802481" y="1338263"/>
                </a:lnTo>
                <a:lnTo>
                  <a:pt x="796925" y="1400572"/>
                </a:lnTo>
                <a:lnTo>
                  <a:pt x="791369" y="1456929"/>
                </a:lnTo>
                <a:lnTo>
                  <a:pt x="790972" y="1462088"/>
                </a:lnTo>
                <a:lnTo>
                  <a:pt x="787797" y="1470819"/>
                </a:lnTo>
                <a:lnTo>
                  <a:pt x="784622" y="1479551"/>
                </a:lnTo>
                <a:lnTo>
                  <a:pt x="781050" y="1488282"/>
                </a:lnTo>
                <a:lnTo>
                  <a:pt x="777081" y="1497013"/>
                </a:lnTo>
                <a:lnTo>
                  <a:pt x="772319" y="1505347"/>
                </a:lnTo>
                <a:lnTo>
                  <a:pt x="767160" y="1513682"/>
                </a:lnTo>
                <a:lnTo>
                  <a:pt x="762000" y="1522413"/>
                </a:lnTo>
                <a:lnTo>
                  <a:pt x="756841" y="1530351"/>
                </a:lnTo>
                <a:lnTo>
                  <a:pt x="708819" y="2171701"/>
                </a:lnTo>
                <a:lnTo>
                  <a:pt x="579041" y="2171701"/>
                </a:lnTo>
                <a:lnTo>
                  <a:pt x="514350" y="1661716"/>
                </a:lnTo>
                <a:lnTo>
                  <a:pt x="506413" y="1662510"/>
                </a:lnTo>
                <a:lnTo>
                  <a:pt x="502047" y="1663304"/>
                </a:lnTo>
                <a:lnTo>
                  <a:pt x="497681" y="1663304"/>
                </a:lnTo>
                <a:lnTo>
                  <a:pt x="492522" y="1662510"/>
                </a:lnTo>
                <a:lnTo>
                  <a:pt x="486966" y="1662113"/>
                </a:lnTo>
                <a:lnTo>
                  <a:pt x="426244" y="2169717"/>
                </a:lnTo>
                <a:lnTo>
                  <a:pt x="291703" y="2171701"/>
                </a:lnTo>
                <a:lnTo>
                  <a:pt x="242888" y="1522016"/>
                </a:lnTo>
                <a:lnTo>
                  <a:pt x="232966" y="1507729"/>
                </a:lnTo>
                <a:lnTo>
                  <a:pt x="228997" y="1500188"/>
                </a:lnTo>
                <a:lnTo>
                  <a:pt x="224631" y="1492647"/>
                </a:lnTo>
                <a:lnTo>
                  <a:pt x="221059" y="1485504"/>
                </a:lnTo>
                <a:lnTo>
                  <a:pt x="217488" y="1477963"/>
                </a:lnTo>
                <a:lnTo>
                  <a:pt x="214313" y="1470422"/>
                </a:lnTo>
                <a:lnTo>
                  <a:pt x="211138" y="1462882"/>
                </a:lnTo>
                <a:lnTo>
                  <a:pt x="210741" y="1456929"/>
                </a:lnTo>
                <a:lnTo>
                  <a:pt x="203597" y="1384697"/>
                </a:lnTo>
                <a:lnTo>
                  <a:pt x="196453" y="1305719"/>
                </a:lnTo>
                <a:lnTo>
                  <a:pt x="188119" y="1205310"/>
                </a:lnTo>
                <a:lnTo>
                  <a:pt x="171450" y="1210072"/>
                </a:lnTo>
                <a:lnTo>
                  <a:pt x="154781" y="1214438"/>
                </a:lnTo>
                <a:lnTo>
                  <a:pt x="137319" y="1218010"/>
                </a:lnTo>
                <a:lnTo>
                  <a:pt x="128984" y="1219597"/>
                </a:lnTo>
                <a:lnTo>
                  <a:pt x="120650" y="1220391"/>
                </a:lnTo>
                <a:lnTo>
                  <a:pt x="112712" y="1221185"/>
                </a:lnTo>
                <a:lnTo>
                  <a:pt x="104378" y="1221582"/>
                </a:lnTo>
                <a:lnTo>
                  <a:pt x="96837" y="1221582"/>
                </a:lnTo>
                <a:lnTo>
                  <a:pt x="89694" y="1221185"/>
                </a:lnTo>
                <a:lnTo>
                  <a:pt x="82550" y="1220391"/>
                </a:lnTo>
                <a:lnTo>
                  <a:pt x="76200" y="1218804"/>
                </a:lnTo>
                <a:lnTo>
                  <a:pt x="69850" y="1216819"/>
                </a:lnTo>
                <a:lnTo>
                  <a:pt x="65087" y="1213644"/>
                </a:lnTo>
                <a:lnTo>
                  <a:pt x="55166" y="1162844"/>
                </a:lnTo>
                <a:lnTo>
                  <a:pt x="43656" y="1099741"/>
                </a:lnTo>
                <a:lnTo>
                  <a:pt x="32147" y="1029494"/>
                </a:lnTo>
                <a:lnTo>
                  <a:pt x="21034" y="957263"/>
                </a:lnTo>
                <a:lnTo>
                  <a:pt x="15875" y="922338"/>
                </a:lnTo>
                <a:lnTo>
                  <a:pt x="11509" y="888207"/>
                </a:lnTo>
                <a:lnTo>
                  <a:pt x="7144" y="856457"/>
                </a:lnTo>
                <a:lnTo>
                  <a:pt x="4366" y="827485"/>
                </a:lnTo>
                <a:lnTo>
                  <a:pt x="1587" y="801688"/>
                </a:lnTo>
                <a:lnTo>
                  <a:pt x="397" y="779860"/>
                </a:lnTo>
                <a:lnTo>
                  <a:pt x="0" y="770732"/>
                </a:lnTo>
                <a:lnTo>
                  <a:pt x="0" y="762794"/>
                </a:lnTo>
                <a:lnTo>
                  <a:pt x="397" y="756047"/>
                </a:lnTo>
                <a:lnTo>
                  <a:pt x="1191" y="750888"/>
                </a:lnTo>
                <a:lnTo>
                  <a:pt x="1587" y="745728"/>
                </a:lnTo>
                <a:lnTo>
                  <a:pt x="1984" y="740966"/>
                </a:lnTo>
                <a:lnTo>
                  <a:pt x="2778" y="736600"/>
                </a:lnTo>
                <a:lnTo>
                  <a:pt x="4366" y="731838"/>
                </a:lnTo>
                <a:lnTo>
                  <a:pt x="5556" y="727075"/>
                </a:lnTo>
                <a:lnTo>
                  <a:pt x="7144" y="722710"/>
                </a:lnTo>
                <a:lnTo>
                  <a:pt x="11509" y="713582"/>
                </a:lnTo>
                <a:lnTo>
                  <a:pt x="15875" y="705247"/>
                </a:lnTo>
                <a:lnTo>
                  <a:pt x="21828" y="697310"/>
                </a:lnTo>
                <a:lnTo>
                  <a:pt x="28575" y="689372"/>
                </a:lnTo>
                <a:lnTo>
                  <a:pt x="35719" y="681832"/>
                </a:lnTo>
                <a:lnTo>
                  <a:pt x="44053" y="673894"/>
                </a:lnTo>
                <a:lnTo>
                  <a:pt x="53181" y="666750"/>
                </a:lnTo>
                <a:lnTo>
                  <a:pt x="62309" y="660003"/>
                </a:lnTo>
                <a:lnTo>
                  <a:pt x="72628" y="653653"/>
                </a:lnTo>
                <a:lnTo>
                  <a:pt x="83344" y="647700"/>
                </a:lnTo>
                <a:lnTo>
                  <a:pt x="94853" y="641350"/>
                </a:lnTo>
                <a:lnTo>
                  <a:pt x="106759" y="635397"/>
                </a:lnTo>
                <a:lnTo>
                  <a:pt x="118666" y="629841"/>
                </a:lnTo>
                <a:lnTo>
                  <a:pt x="131366" y="624682"/>
                </a:lnTo>
                <a:lnTo>
                  <a:pt x="144463" y="619522"/>
                </a:lnTo>
                <a:lnTo>
                  <a:pt x="157956" y="614760"/>
                </a:lnTo>
                <a:lnTo>
                  <a:pt x="171847" y="609997"/>
                </a:lnTo>
                <a:lnTo>
                  <a:pt x="185738" y="605632"/>
                </a:lnTo>
                <a:lnTo>
                  <a:pt x="200025" y="601663"/>
                </a:lnTo>
                <a:lnTo>
                  <a:pt x="214709" y="597694"/>
                </a:lnTo>
                <a:lnTo>
                  <a:pt x="228997" y="594122"/>
                </a:lnTo>
                <a:lnTo>
                  <a:pt x="258366" y="587375"/>
                </a:lnTo>
                <a:lnTo>
                  <a:pt x="287734" y="581422"/>
                </a:lnTo>
                <a:lnTo>
                  <a:pt x="317500" y="576263"/>
                </a:lnTo>
                <a:lnTo>
                  <a:pt x="346075" y="571897"/>
                </a:lnTo>
                <a:lnTo>
                  <a:pt x="349647" y="571500"/>
                </a:lnTo>
                <a:lnTo>
                  <a:pt x="352822" y="571103"/>
                </a:lnTo>
                <a:lnTo>
                  <a:pt x="359569" y="571500"/>
                </a:lnTo>
                <a:lnTo>
                  <a:pt x="453628" y="918766"/>
                </a:lnTo>
                <a:lnTo>
                  <a:pt x="455216" y="904478"/>
                </a:lnTo>
                <a:lnTo>
                  <a:pt x="487760" y="666750"/>
                </a:lnTo>
                <a:lnTo>
                  <a:pt x="478631" y="643335"/>
                </a:lnTo>
                <a:lnTo>
                  <a:pt x="496491" y="612378"/>
                </a:lnTo>
                <a:lnTo>
                  <a:pt x="537766" y="611982"/>
                </a:lnTo>
                <a:lnTo>
                  <a:pt x="554831" y="643335"/>
                </a:lnTo>
                <a:lnTo>
                  <a:pt x="546894" y="671116"/>
                </a:lnTo>
                <a:lnTo>
                  <a:pt x="575866" y="922338"/>
                </a:lnTo>
                <a:lnTo>
                  <a:pt x="652463" y="582613"/>
                </a:lnTo>
                <a:lnTo>
                  <a:pt x="661591" y="578644"/>
                </a:lnTo>
                <a:lnTo>
                  <a:pt x="668338" y="575469"/>
                </a:lnTo>
                <a:lnTo>
                  <a:pt x="671910" y="572691"/>
                </a:lnTo>
                <a:lnTo>
                  <a:pt x="672703" y="572294"/>
                </a:lnTo>
                <a:lnTo>
                  <a:pt x="673100" y="571897"/>
                </a:lnTo>
                <a:lnTo>
                  <a:pt x="686991" y="570310"/>
                </a:lnTo>
                <a:lnTo>
                  <a:pt x="701278" y="569913"/>
                </a:lnTo>
                <a:close/>
                <a:moveTo>
                  <a:pt x="534014" y="0"/>
                </a:moveTo>
                <a:lnTo>
                  <a:pt x="549903" y="794"/>
                </a:lnTo>
                <a:lnTo>
                  <a:pt x="565395" y="1985"/>
                </a:lnTo>
                <a:lnTo>
                  <a:pt x="580886" y="3971"/>
                </a:lnTo>
                <a:lnTo>
                  <a:pt x="594789" y="7148"/>
                </a:lnTo>
                <a:lnTo>
                  <a:pt x="608692" y="10326"/>
                </a:lnTo>
                <a:lnTo>
                  <a:pt x="621800" y="14297"/>
                </a:lnTo>
                <a:lnTo>
                  <a:pt x="633717" y="19063"/>
                </a:lnTo>
                <a:lnTo>
                  <a:pt x="645236" y="23431"/>
                </a:lnTo>
                <a:lnTo>
                  <a:pt x="656756" y="28594"/>
                </a:lnTo>
                <a:lnTo>
                  <a:pt x="666686" y="33757"/>
                </a:lnTo>
                <a:lnTo>
                  <a:pt x="676617" y="38920"/>
                </a:lnTo>
                <a:lnTo>
                  <a:pt x="685356" y="44083"/>
                </a:lnTo>
                <a:lnTo>
                  <a:pt x="693300" y="49246"/>
                </a:lnTo>
                <a:lnTo>
                  <a:pt x="700847" y="54806"/>
                </a:lnTo>
                <a:lnTo>
                  <a:pt x="707600" y="59572"/>
                </a:lnTo>
                <a:lnTo>
                  <a:pt x="718722" y="68309"/>
                </a:lnTo>
                <a:lnTo>
                  <a:pt x="726667" y="75458"/>
                </a:lnTo>
                <a:lnTo>
                  <a:pt x="731830" y="80621"/>
                </a:lnTo>
                <a:lnTo>
                  <a:pt x="733419" y="82209"/>
                </a:lnTo>
                <a:lnTo>
                  <a:pt x="731433" y="86975"/>
                </a:lnTo>
                <a:lnTo>
                  <a:pt x="728255" y="92138"/>
                </a:lnTo>
                <a:lnTo>
                  <a:pt x="724681" y="98890"/>
                </a:lnTo>
                <a:lnTo>
                  <a:pt x="719119" y="107230"/>
                </a:lnTo>
                <a:lnTo>
                  <a:pt x="712764" y="115173"/>
                </a:lnTo>
                <a:lnTo>
                  <a:pt x="708792" y="119541"/>
                </a:lnTo>
                <a:lnTo>
                  <a:pt x="705217" y="123910"/>
                </a:lnTo>
                <a:lnTo>
                  <a:pt x="700450" y="128278"/>
                </a:lnTo>
                <a:lnTo>
                  <a:pt x="696081" y="131853"/>
                </a:lnTo>
                <a:lnTo>
                  <a:pt x="690917" y="136221"/>
                </a:lnTo>
                <a:lnTo>
                  <a:pt x="685356" y="139399"/>
                </a:lnTo>
                <a:lnTo>
                  <a:pt x="679794" y="142973"/>
                </a:lnTo>
                <a:lnTo>
                  <a:pt x="673439" y="146150"/>
                </a:lnTo>
                <a:lnTo>
                  <a:pt x="667083" y="148930"/>
                </a:lnTo>
                <a:lnTo>
                  <a:pt x="660331" y="150916"/>
                </a:lnTo>
                <a:lnTo>
                  <a:pt x="653181" y="152505"/>
                </a:lnTo>
                <a:lnTo>
                  <a:pt x="645633" y="154093"/>
                </a:lnTo>
                <a:lnTo>
                  <a:pt x="638086" y="154887"/>
                </a:lnTo>
                <a:lnTo>
                  <a:pt x="629745" y="154887"/>
                </a:lnTo>
                <a:lnTo>
                  <a:pt x="620608" y="154093"/>
                </a:lnTo>
                <a:lnTo>
                  <a:pt x="611870" y="152107"/>
                </a:lnTo>
                <a:lnTo>
                  <a:pt x="602734" y="150122"/>
                </a:lnTo>
                <a:lnTo>
                  <a:pt x="592406" y="146547"/>
                </a:lnTo>
                <a:lnTo>
                  <a:pt x="582475" y="142576"/>
                </a:lnTo>
                <a:lnTo>
                  <a:pt x="571750" y="137413"/>
                </a:lnTo>
                <a:lnTo>
                  <a:pt x="559436" y="131853"/>
                </a:lnTo>
                <a:lnTo>
                  <a:pt x="547123" y="126293"/>
                </a:lnTo>
                <a:lnTo>
                  <a:pt x="572545" y="138604"/>
                </a:lnTo>
                <a:lnTo>
                  <a:pt x="597570" y="150916"/>
                </a:lnTo>
                <a:lnTo>
                  <a:pt x="609884" y="156476"/>
                </a:lnTo>
                <a:lnTo>
                  <a:pt x="621800" y="162036"/>
                </a:lnTo>
                <a:lnTo>
                  <a:pt x="632922" y="166405"/>
                </a:lnTo>
                <a:lnTo>
                  <a:pt x="644045" y="170376"/>
                </a:lnTo>
                <a:lnTo>
                  <a:pt x="655167" y="173553"/>
                </a:lnTo>
                <a:lnTo>
                  <a:pt x="665097" y="176333"/>
                </a:lnTo>
                <a:lnTo>
                  <a:pt x="674631" y="177922"/>
                </a:lnTo>
                <a:lnTo>
                  <a:pt x="679397" y="178319"/>
                </a:lnTo>
                <a:lnTo>
                  <a:pt x="683767" y="178319"/>
                </a:lnTo>
                <a:lnTo>
                  <a:pt x="688136" y="178319"/>
                </a:lnTo>
                <a:lnTo>
                  <a:pt x="692506" y="177922"/>
                </a:lnTo>
                <a:lnTo>
                  <a:pt x="696875" y="177525"/>
                </a:lnTo>
                <a:lnTo>
                  <a:pt x="700450" y="176333"/>
                </a:lnTo>
                <a:lnTo>
                  <a:pt x="704422" y="175142"/>
                </a:lnTo>
                <a:lnTo>
                  <a:pt x="707997" y="173156"/>
                </a:lnTo>
                <a:lnTo>
                  <a:pt x="711572" y="171170"/>
                </a:lnTo>
                <a:lnTo>
                  <a:pt x="714353" y="168788"/>
                </a:lnTo>
                <a:lnTo>
                  <a:pt x="715544" y="177525"/>
                </a:lnTo>
                <a:lnTo>
                  <a:pt x="716736" y="185865"/>
                </a:lnTo>
                <a:lnTo>
                  <a:pt x="717133" y="202148"/>
                </a:lnTo>
                <a:lnTo>
                  <a:pt x="717133" y="217240"/>
                </a:lnTo>
                <a:lnTo>
                  <a:pt x="716339" y="231537"/>
                </a:lnTo>
                <a:lnTo>
                  <a:pt x="717531" y="230345"/>
                </a:lnTo>
                <a:lnTo>
                  <a:pt x="718722" y="229154"/>
                </a:lnTo>
                <a:lnTo>
                  <a:pt x="719914" y="227963"/>
                </a:lnTo>
                <a:lnTo>
                  <a:pt x="721503" y="227565"/>
                </a:lnTo>
                <a:lnTo>
                  <a:pt x="723489" y="227963"/>
                </a:lnTo>
                <a:lnTo>
                  <a:pt x="725078" y="229551"/>
                </a:lnTo>
                <a:lnTo>
                  <a:pt x="727064" y="231140"/>
                </a:lnTo>
                <a:lnTo>
                  <a:pt x="728255" y="233523"/>
                </a:lnTo>
                <a:lnTo>
                  <a:pt x="730242" y="236700"/>
                </a:lnTo>
                <a:lnTo>
                  <a:pt x="731830" y="240274"/>
                </a:lnTo>
                <a:lnTo>
                  <a:pt x="734214" y="249806"/>
                </a:lnTo>
                <a:lnTo>
                  <a:pt x="736597" y="260529"/>
                </a:lnTo>
                <a:lnTo>
                  <a:pt x="738186" y="272840"/>
                </a:lnTo>
                <a:lnTo>
                  <a:pt x="739378" y="286740"/>
                </a:lnTo>
                <a:lnTo>
                  <a:pt x="739775" y="301435"/>
                </a:lnTo>
                <a:lnTo>
                  <a:pt x="739378" y="316924"/>
                </a:lnTo>
                <a:lnTo>
                  <a:pt x="738186" y="330427"/>
                </a:lnTo>
                <a:lnTo>
                  <a:pt x="736597" y="342738"/>
                </a:lnTo>
                <a:lnTo>
                  <a:pt x="734214" y="353858"/>
                </a:lnTo>
                <a:lnTo>
                  <a:pt x="731830" y="362596"/>
                </a:lnTo>
                <a:lnTo>
                  <a:pt x="730242" y="366567"/>
                </a:lnTo>
                <a:lnTo>
                  <a:pt x="728255" y="369744"/>
                </a:lnTo>
                <a:lnTo>
                  <a:pt x="727064" y="372524"/>
                </a:lnTo>
                <a:lnTo>
                  <a:pt x="725078" y="374113"/>
                </a:lnTo>
                <a:lnTo>
                  <a:pt x="723489" y="374907"/>
                </a:lnTo>
                <a:lnTo>
                  <a:pt x="721503" y="375304"/>
                </a:lnTo>
                <a:lnTo>
                  <a:pt x="719517" y="374907"/>
                </a:lnTo>
                <a:lnTo>
                  <a:pt x="717928" y="373716"/>
                </a:lnTo>
                <a:lnTo>
                  <a:pt x="716339" y="372127"/>
                </a:lnTo>
                <a:lnTo>
                  <a:pt x="714353" y="368950"/>
                </a:lnTo>
                <a:lnTo>
                  <a:pt x="712764" y="365773"/>
                </a:lnTo>
                <a:lnTo>
                  <a:pt x="711175" y="361801"/>
                </a:lnTo>
                <a:lnTo>
                  <a:pt x="709983" y="357433"/>
                </a:lnTo>
                <a:lnTo>
                  <a:pt x="708394" y="352270"/>
                </a:lnTo>
                <a:lnTo>
                  <a:pt x="706806" y="364979"/>
                </a:lnTo>
                <a:lnTo>
                  <a:pt x="704819" y="377687"/>
                </a:lnTo>
                <a:lnTo>
                  <a:pt x="701642" y="389602"/>
                </a:lnTo>
                <a:lnTo>
                  <a:pt x="698861" y="401516"/>
                </a:lnTo>
                <a:lnTo>
                  <a:pt x="695683" y="413431"/>
                </a:lnTo>
                <a:lnTo>
                  <a:pt x="691314" y="424551"/>
                </a:lnTo>
                <a:lnTo>
                  <a:pt x="686944" y="435274"/>
                </a:lnTo>
                <a:lnTo>
                  <a:pt x="682575" y="445997"/>
                </a:lnTo>
                <a:lnTo>
                  <a:pt x="677411" y="456323"/>
                </a:lnTo>
                <a:lnTo>
                  <a:pt x="671850" y="466251"/>
                </a:lnTo>
                <a:lnTo>
                  <a:pt x="666289" y="475386"/>
                </a:lnTo>
                <a:lnTo>
                  <a:pt x="659933" y="484520"/>
                </a:lnTo>
                <a:lnTo>
                  <a:pt x="653975" y="493257"/>
                </a:lnTo>
                <a:lnTo>
                  <a:pt x="647222" y="501597"/>
                </a:lnTo>
                <a:lnTo>
                  <a:pt x="640867" y="509540"/>
                </a:lnTo>
                <a:lnTo>
                  <a:pt x="633717" y="517086"/>
                </a:lnTo>
                <a:lnTo>
                  <a:pt x="626964" y="524235"/>
                </a:lnTo>
                <a:lnTo>
                  <a:pt x="619417" y="530589"/>
                </a:lnTo>
                <a:lnTo>
                  <a:pt x="612267" y="536944"/>
                </a:lnTo>
                <a:lnTo>
                  <a:pt x="604720" y="542901"/>
                </a:lnTo>
                <a:lnTo>
                  <a:pt x="597570" y="548461"/>
                </a:lnTo>
                <a:lnTo>
                  <a:pt x="590022" y="553227"/>
                </a:lnTo>
                <a:lnTo>
                  <a:pt x="582078" y="557992"/>
                </a:lnTo>
                <a:lnTo>
                  <a:pt x="574531" y="561964"/>
                </a:lnTo>
                <a:lnTo>
                  <a:pt x="566984" y="565538"/>
                </a:lnTo>
                <a:lnTo>
                  <a:pt x="559039" y="568715"/>
                </a:lnTo>
                <a:lnTo>
                  <a:pt x="551492" y="571495"/>
                </a:lnTo>
                <a:lnTo>
                  <a:pt x="543945" y="573481"/>
                </a:lnTo>
                <a:lnTo>
                  <a:pt x="536398" y="575467"/>
                </a:lnTo>
                <a:lnTo>
                  <a:pt x="528850" y="576658"/>
                </a:lnTo>
                <a:lnTo>
                  <a:pt x="521700" y="577453"/>
                </a:lnTo>
                <a:lnTo>
                  <a:pt x="514550" y="577850"/>
                </a:lnTo>
                <a:lnTo>
                  <a:pt x="508989" y="577453"/>
                </a:lnTo>
                <a:lnTo>
                  <a:pt x="502634" y="576658"/>
                </a:lnTo>
                <a:lnTo>
                  <a:pt x="496278" y="575467"/>
                </a:lnTo>
                <a:lnTo>
                  <a:pt x="489923" y="573481"/>
                </a:lnTo>
                <a:lnTo>
                  <a:pt x="483170" y="571098"/>
                </a:lnTo>
                <a:lnTo>
                  <a:pt x="476417" y="568318"/>
                </a:lnTo>
                <a:lnTo>
                  <a:pt x="469267" y="565141"/>
                </a:lnTo>
                <a:lnTo>
                  <a:pt x="462514" y="561567"/>
                </a:lnTo>
                <a:lnTo>
                  <a:pt x="454967" y="557198"/>
                </a:lnTo>
                <a:lnTo>
                  <a:pt x="447817" y="552432"/>
                </a:lnTo>
                <a:lnTo>
                  <a:pt x="440667" y="547667"/>
                </a:lnTo>
                <a:lnTo>
                  <a:pt x="433120" y="542106"/>
                </a:lnTo>
                <a:lnTo>
                  <a:pt x="425970" y="536149"/>
                </a:lnTo>
                <a:lnTo>
                  <a:pt x="418423" y="529795"/>
                </a:lnTo>
                <a:lnTo>
                  <a:pt x="411273" y="523043"/>
                </a:lnTo>
                <a:lnTo>
                  <a:pt x="403726" y="515895"/>
                </a:lnTo>
                <a:lnTo>
                  <a:pt x="396576" y="508349"/>
                </a:lnTo>
                <a:lnTo>
                  <a:pt x="389426" y="500803"/>
                </a:lnTo>
                <a:lnTo>
                  <a:pt x="382276" y="492860"/>
                </a:lnTo>
                <a:lnTo>
                  <a:pt x="375523" y="483726"/>
                </a:lnTo>
                <a:lnTo>
                  <a:pt x="368770" y="475386"/>
                </a:lnTo>
                <a:lnTo>
                  <a:pt x="362415" y="466251"/>
                </a:lnTo>
                <a:lnTo>
                  <a:pt x="356059" y="456720"/>
                </a:lnTo>
                <a:lnTo>
                  <a:pt x="350498" y="447188"/>
                </a:lnTo>
                <a:lnTo>
                  <a:pt x="344937" y="436862"/>
                </a:lnTo>
                <a:lnTo>
                  <a:pt x="339376" y="426934"/>
                </a:lnTo>
                <a:lnTo>
                  <a:pt x="334212" y="416211"/>
                </a:lnTo>
                <a:lnTo>
                  <a:pt x="329048" y="405885"/>
                </a:lnTo>
                <a:lnTo>
                  <a:pt x="325076" y="394765"/>
                </a:lnTo>
                <a:lnTo>
                  <a:pt x="320706" y="383247"/>
                </a:lnTo>
                <a:lnTo>
                  <a:pt x="317529" y="372127"/>
                </a:lnTo>
                <a:lnTo>
                  <a:pt x="313954" y="360610"/>
                </a:lnTo>
                <a:lnTo>
                  <a:pt x="311570" y="368156"/>
                </a:lnTo>
                <a:lnTo>
                  <a:pt x="310379" y="371730"/>
                </a:lnTo>
                <a:lnTo>
                  <a:pt x="308392" y="374113"/>
                </a:lnTo>
                <a:lnTo>
                  <a:pt x="306804" y="376099"/>
                </a:lnTo>
                <a:lnTo>
                  <a:pt x="305612" y="378084"/>
                </a:lnTo>
                <a:lnTo>
                  <a:pt x="304023" y="378879"/>
                </a:lnTo>
                <a:lnTo>
                  <a:pt x="302037" y="379276"/>
                </a:lnTo>
                <a:lnTo>
                  <a:pt x="300051" y="378879"/>
                </a:lnTo>
                <a:lnTo>
                  <a:pt x="298462" y="377687"/>
                </a:lnTo>
                <a:lnTo>
                  <a:pt x="296873" y="375702"/>
                </a:lnTo>
                <a:lnTo>
                  <a:pt x="294887" y="373319"/>
                </a:lnTo>
                <a:lnTo>
                  <a:pt x="293298" y="370141"/>
                </a:lnTo>
                <a:lnTo>
                  <a:pt x="292106" y="366567"/>
                </a:lnTo>
                <a:lnTo>
                  <a:pt x="289326" y="357433"/>
                </a:lnTo>
                <a:lnTo>
                  <a:pt x="286942" y="346710"/>
                </a:lnTo>
                <a:lnTo>
                  <a:pt x="285354" y="334001"/>
                </a:lnTo>
                <a:lnTo>
                  <a:pt x="284559" y="320101"/>
                </a:lnTo>
                <a:lnTo>
                  <a:pt x="284162" y="305406"/>
                </a:lnTo>
                <a:lnTo>
                  <a:pt x="284559" y="290315"/>
                </a:lnTo>
                <a:lnTo>
                  <a:pt x="285354" y="276812"/>
                </a:lnTo>
                <a:lnTo>
                  <a:pt x="286942" y="264103"/>
                </a:lnTo>
                <a:lnTo>
                  <a:pt x="289326" y="252983"/>
                </a:lnTo>
                <a:lnTo>
                  <a:pt x="292106" y="244246"/>
                </a:lnTo>
                <a:lnTo>
                  <a:pt x="293298" y="240274"/>
                </a:lnTo>
                <a:lnTo>
                  <a:pt x="294887" y="237097"/>
                </a:lnTo>
                <a:lnTo>
                  <a:pt x="296873" y="234714"/>
                </a:lnTo>
                <a:lnTo>
                  <a:pt x="298462" y="232728"/>
                </a:lnTo>
                <a:lnTo>
                  <a:pt x="300051" y="231934"/>
                </a:lnTo>
                <a:lnTo>
                  <a:pt x="302037" y="231537"/>
                </a:lnTo>
                <a:lnTo>
                  <a:pt x="303229" y="231537"/>
                </a:lnTo>
                <a:lnTo>
                  <a:pt x="304420" y="232331"/>
                </a:lnTo>
                <a:lnTo>
                  <a:pt x="304817" y="222403"/>
                </a:lnTo>
                <a:lnTo>
                  <a:pt x="305215" y="212871"/>
                </a:lnTo>
                <a:lnTo>
                  <a:pt x="306406" y="204134"/>
                </a:lnTo>
                <a:lnTo>
                  <a:pt x="307598" y="196191"/>
                </a:lnTo>
                <a:lnTo>
                  <a:pt x="306804" y="185468"/>
                </a:lnTo>
                <a:lnTo>
                  <a:pt x="306406" y="175936"/>
                </a:lnTo>
                <a:lnTo>
                  <a:pt x="306406" y="166405"/>
                </a:lnTo>
                <a:lnTo>
                  <a:pt x="306804" y="158065"/>
                </a:lnTo>
                <a:lnTo>
                  <a:pt x="307598" y="150122"/>
                </a:lnTo>
                <a:lnTo>
                  <a:pt x="308790" y="142179"/>
                </a:lnTo>
                <a:lnTo>
                  <a:pt x="310379" y="135427"/>
                </a:lnTo>
                <a:lnTo>
                  <a:pt x="312365" y="128676"/>
                </a:lnTo>
                <a:lnTo>
                  <a:pt x="314748" y="122321"/>
                </a:lnTo>
                <a:lnTo>
                  <a:pt x="317529" y="116761"/>
                </a:lnTo>
                <a:lnTo>
                  <a:pt x="320309" y="111201"/>
                </a:lnTo>
                <a:lnTo>
                  <a:pt x="323884" y="106833"/>
                </a:lnTo>
                <a:lnTo>
                  <a:pt x="327062" y="102067"/>
                </a:lnTo>
                <a:lnTo>
                  <a:pt x="331431" y="98095"/>
                </a:lnTo>
                <a:lnTo>
                  <a:pt x="335404" y="94918"/>
                </a:lnTo>
                <a:lnTo>
                  <a:pt x="339773" y="91344"/>
                </a:lnTo>
                <a:lnTo>
                  <a:pt x="319912" y="91741"/>
                </a:lnTo>
                <a:lnTo>
                  <a:pt x="304420" y="92138"/>
                </a:lnTo>
                <a:lnTo>
                  <a:pt x="290915" y="93329"/>
                </a:lnTo>
                <a:lnTo>
                  <a:pt x="295284" y="90549"/>
                </a:lnTo>
                <a:lnTo>
                  <a:pt x="300051" y="88167"/>
                </a:lnTo>
                <a:lnTo>
                  <a:pt x="309981" y="82209"/>
                </a:lnTo>
                <a:lnTo>
                  <a:pt x="319117" y="75458"/>
                </a:lnTo>
                <a:lnTo>
                  <a:pt x="328651" y="68309"/>
                </a:lnTo>
                <a:lnTo>
                  <a:pt x="346923" y="54409"/>
                </a:lnTo>
                <a:lnTo>
                  <a:pt x="355265" y="48452"/>
                </a:lnTo>
                <a:lnTo>
                  <a:pt x="363606" y="43686"/>
                </a:lnTo>
                <a:lnTo>
                  <a:pt x="373934" y="38920"/>
                </a:lnTo>
                <a:lnTo>
                  <a:pt x="384659" y="33757"/>
                </a:lnTo>
                <a:lnTo>
                  <a:pt x="394589" y="28992"/>
                </a:lnTo>
                <a:lnTo>
                  <a:pt x="405314" y="24623"/>
                </a:lnTo>
                <a:lnTo>
                  <a:pt x="414848" y="21049"/>
                </a:lnTo>
                <a:lnTo>
                  <a:pt x="425176" y="17474"/>
                </a:lnTo>
                <a:lnTo>
                  <a:pt x="434709" y="14694"/>
                </a:lnTo>
                <a:lnTo>
                  <a:pt x="444242" y="11914"/>
                </a:lnTo>
                <a:lnTo>
                  <a:pt x="454173" y="9134"/>
                </a:lnTo>
                <a:lnTo>
                  <a:pt x="463309" y="7148"/>
                </a:lnTo>
                <a:lnTo>
                  <a:pt x="472842" y="5560"/>
                </a:lnTo>
                <a:lnTo>
                  <a:pt x="481978" y="3574"/>
                </a:lnTo>
                <a:lnTo>
                  <a:pt x="491114" y="2383"/>
                </a:lnTo>
                <a:lnTo>
                  <a:pt x="500250" y="1588"/>
                </a:lnTo>
                <a:lnTo>
                  <a:pt x="517331" y="397"/>
                </a:lnTo>
                <a:lnTo>
                  <a:pt x="534014" y="0"/>
                </a:lnTo>
                <a:close/>
              </a:path>
            </a:pathLst>
          </a:custGeom>
          <a:solidFill>
            <a:srgbClr val="17324B"/>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705">
              <a:solidFill>
                <a:srgbClr val="5A0000"/>
              </a:solidFill>
              <a:latin typeface="Arial" panose="020B0604020202020204" pitchFamily="34" charset="0"/>
              <a:ea typeface="微软雅黑" panose="020B0503020204020204" charset="-122"/>
            </a:endParaRPr>
          </a:p>
        </p:txBody>
      </p:sp>
      <p:sp>
        <p:nvSpPr>
          <p:cNvPr id="125" name="矩形 124"/>
          <p:cNvSpPr/>
          <p:nvPr/>
        </p:nvSpPr>
        <p:spPr>
          <a:xfrm>
            <a:off x="1091357" y="356659"/>
            <a:ext cx="2621280" cy="457200"/>
          </a:xfrm>
          <a:prstGeom prst="rect">
            <a:avLst/>
          </a:prstGeom>
        </p:spPr>
        <p:txBody>
          <a:bodyPr wrap="none">
            <a:spAutoFit/>
          </a:bodyPr>
          <a:lstStyle/>
          <a:p>
            <a:pPr algn="l"/>
            <a:r>
              <a:rPr lang="en-US" altLang="zh-CN" sz="2400" dirty="0">
                <a:solidFill>
                  <a:srgbClr val="5A0000"/>
                </a:solidFill>
                <a:latin typeface="黑体" panose="02010609060101010101" charset="-122"/>
                <a:ea typeface="黑体" panose="02010609060101010101" charset="-122"/>
              </a:rPr>
              <a:t>单击此处添加标题</a:t>
            </a:r>
          </a:p>
        </p:txBody>
      </p:sp>
      <p:cxnSp>
        <p:nvCxnSpPr>
          <p:cNvPr id="126" name="直接连接符 125"/>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128" name="文本框 127"/>
          <p:cNvSpPr txBox="1"/>
          <p:nvPr/>
        </p:nvSpPr>
        <p:spPr>
          <a:xfrm>
            <a:off x="11175254" y="356659"/>
            <a:ext cx="795020" cy="460375"/>
          </a:xfrm>
          <a:prstGeom prst="rect">
            <a:avLst/>
          </a:prstGeom>
          <a:noFill/>
        </p:spPr>
        <p:txBody>
          <a:bodyPr wrap="none" rtlCol="0">
            <a:spAutoFit/>
          </a:bodyPr>
          <a:lstStyle/>
          <a:p>
            <a:r>
              <a:rPr lang="en-US" altLang="zh-CN" sz="2400" dirty="0">
                <a:solidFill>
                  <a:srgbClr val="5A0000"/>
                </a:solidFill>
                <a:latin typeface="Impact" panose="020B0806030902050204" charset="0"/>
              </a:rPr>
              <a:t>LOGO</a:t>
            </a:r>
          </a:p>
        </p:txBody>
      </p:sp>
      <p:sp>
        <p:nvSpPr>
          <p:cNvPr id="129" name="文本框 128"/>
          <p:cNvSpPr txBox="1"/>
          <p:nvPr/>
        </p:nvSpPr>
        <p:spPr>
          <a:xfrm>
            <a:off x="11146708" y="678720"/>
            <a:ext cx="894080" cy="304800"/>
          </a:xfrm>
          <a:prstGeom prst="rect">
            <a:avLst/>
          </a:prstGeom>
          <a:noFill/>
        </p:spPr>
        <p:txBody>
          <a:bodyPr wrap="none" rtlCol="0">
            <a:spAutoFit/>
          </a:bodyPr>
          <a:lstStyle/>
          <a:p>
            <a:r>
              <a:rPr lang="zh-CN" altLang="en-US" sz="1400" dirty="0">
                <a:solidFill>
                  <a:srgbClr val="5A0000"/>
                </a:solidFill>
                <a:latin typeface="黑体" panose="02010609060101010101" charset="-122"/>
                <a:ea typeface="黑体" panose="02010609060101010101" charset="-122"/>
              </a:rPr>
              <a:t>公司名称</a:t>
            </a:r>
          </a:p>
        </p:txBody>
      </p:sp>
      <p:sp>
        <p:nvSpPr>
          <p:cNvPr id="130" name="矩形 129"/>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A0000"/>
              </a:solidFill>
            </a:endParaRPr>
          </a:p>
        </p:txBody>
      </p:sp>
      <p:pic>
        <p:nvPicPr>
          <p:cNvPr id="11" name="图片 10" descr="42f7ded8d8a8591dcf6bd180af804367"/>
          <p:cNvPicPr>
            <a:picLocks noChangeAspect="1"/>
          </p:cNvPicPr>
          <p:nvPr/>
        </p:nvPicPr>
        <p:blipFill>
          <a:blip r:embed="rId2"/>
          <a:stretch>
            <a:fillRect/>
          </a:stretch>
        </p:blipFill>
        <p:spPr>
          <a:xfrm>
            <a:off x="-635" y="-85090"/>
            <a:ext cx="1727200" cy="1151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ppt_x"/>
                                          </p:val>
                                        </p:tav>
                                        <p:tav tm="100000">
                                          <p:val>
                                            <p:strVal val="#ppt_x"/>
                                          </p:val>
                                        </p:tav>
                                      </p:tavLst>
                                    </p:anim>
                                    <p:anim calcmode="lin" valueType="num">
                                      <p:cBhvr additive="base">
                                        <p:cTn id="16" dur="500" fill="hold"/>
                                        <p:tgtEl>
                                          <p:spTgt spid="4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ppt_x"/>
                                          </p:val>
                                        </p:tav>
                                        <p:tav tm="100000">
                                          <p:val>
                                            <p:strVal val="#ppt_x"/>
                                          </p:val>
                                        </p:tav>
                                      </p:tavLst>
                                    </p:anim>
                                    <p:anim calcmode="lin" valueType="num">
                                      <p:cBhvr additive="base">
                                        <p:cTn id="20" dur="500" fill="hold"/>
                                        <p:tgtEl>
                                          <p:spTgt spid="4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fill="hold"/>
                                        <p:tgtEl>
                                          <p:spTgt spid="44"/>
                                        </p:tgtEl>
                                        <p:attrNameLst>
                                          <p:attrName>ppt_x</p:attrName>
                                        </p:attrNameLst>
                                      </p:cBhvr>
                                      <p:tavLst>
                                        <p:tav tm="0">
                                          <p:val>
                                            <p:strVal val="#ppt_x"/>
                                          </p:val>
                                        </p:tav>
                                        <p:tav tm="100000">
                                          <p:val>
                                            <p:strVal val="#ppt_x"/>
                                          </p:val>
                                        </p:tav>
                                      </p:tavLst>
                                    </p:anim>
                                    <p:anim calcmode="lin" valueType="num">
                                      <p:cBhvr additive="base">
                                        <p:cTn id="24" dur="500" fill="hold"/>
                                        <p:tgtEl>
                                          <p:spTgt spid="4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ppt_x"/>
                                          </p:val>
                                        </p:tav>
                                        <p:tav tm="100000">
                                          <p:val>
                                            <p:strVal val="#ppt_x"/>
                                          </p:val>
                                        </p:tav>
                                      </p:tavLst>
                                    </p:anim>
                                    <p:anim calcmode="lin" valueType="num">
                                      <p:cBhvr additive="base">
                                        <p:cTn id="28" dur="500" fill="hold"/>
                                        <p:tgtEl>
                                          <p:spTgt spid="4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ppt_x"/>
                                          </p:val>
                                        </p:tav>
                                        <p:tav tm="100000">
                                          <p:val>
                                            <p:strVal val="#ppt_x"/>
                                          </p:val>
                                        </p:tav>
                                      </p:tavLst>
                                    </p:anim>
                                    <p:anim calcmode="lin" valueType="num">
                                      <p:cBhvr additive="base">
                                        <p:cTn id="32" dur="500" fill="hold"/>
                                        <p:tgtEl>
                                          <p:spTgt spid="3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fill="hold"/>
                                        <p:tgtEl>
                                          <p:spTgt spid="40"/>
                                        </p:tgtEl>
                                        <p:attrNameLst>
                                          <p:attrName>ppt_x</p:attrName>
                                        </p:attrNameLst>
                                      </p:cBhvr>
                                      <p:tavLst>
                                        <p:tav tm="0">
                                          <p:val>
                                            <p:strVal val="#ppt_x"/>
                                          </p:val>
                                        </p:tav>
                                        <p:tav tm="100000">
                                          <p:val>
                                            <p:strVal val="#ppt_x"/>
                                          </p:val>
                                        </p:tav>
                                      </p:tavLst>
                                    </p:anim>
                                    <p:anim calcmode="lin" valueType="num">
                                      <p:cBhvr additive="base">
                                        <p:cTn id="36" dur="500" fill="hold"/>
                                        <p:tgtEl>
                                          <p:spTgt spid="4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ppt_x"/>
                                          </p:val>
                                        </p:tav>
                                        <p:tav tm="100000">
                                          <p:val>
                                            <p:strVal val="#ppt_x"/>
                                          </p:val>
                                        </p:tav>
                                      </p:tavLst>
                                    </p:anim>
                                    <p:anim calcmode="lin" valueType="num">
                                      <p:cBhvr additive="base">
                                        <p:cTn id="40" dur="500" fill="hold"/>
                                        <p:tgtEl>
                                          <p:spTgt spid="4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500" fill="hold"/>
                                        <p:tgtEl>
                                          <p:spTgt spid="47"/>
                                        </p:tgtEl>
                                        <p:attrNameLst>
                                          <p:attrName>ppt_x</p:attrName>
                                        </p:attrNameLst>
                                      </p:cBhvr>
                                      <p:tavLst>
                                        <p:tav tm="0">
                                          <p:val>
                                            <p:strVal val="#ppt_x"/>
                                          </p:val>
                                        </p:tav>
                                        <p:tav tm="100000">
                                          <p:val>
                                            <p:strVal val="#ppt_x"/>
                                          </p:val>
                                        </p:tav>
                                      </p:tavLst>
                                    </p:anim>
                                    <p:anim calcmode="lin" valueType="num">
                                      <p:cBhvr additive="base">
                                        <p:cTn id="44" dur="500" fill="hold"/>
                                        <p:tgtEl>
                                          <p:spTgt spid="4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500" fill="hold"/>
                                        <p:tgtEl>
                                          <p:spTgt spid="36"/>
                                        </p:tgtEl>
                                        <p:attrNameLst>
                                          <p:attrName>ppt_x</p:attrName>
                                        </p:attrNameLst>
                                      </p:cBhvr>
                                      <p:tavLst>
                                        <p:tav tm="0">
                                          <p:val>
                                            <p:strVal val="#ppt_x"/>
                                          </p:val>
                                        </p:tav>
                                        <p:tav tm="100000">
                                          <p:val>
                                            <p:strVal val="#ppt_x"/>
                                          </p:val>
                                        </p:tav>
                                      </p:tavLst>
                                    </p:anim>
                                    <p:anim calcmode="lin" valueType="num">
                                      <p:cBhvr additive="base">
                                        <p:cTn id="48" dur="500" fill="hold"/>
                                        <p:tgtEl>
                                          <p:spTgt spid="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500" fill="hold"/>
                                        <p:tgtEl>
                                          <p:spTgt spid="38"/>
                                        </p:tgtEl>
                                        <p:attrNameLst>
                                          <p:attrName>ppt_x</p:attrName>
                                        </p:attrNameLst>
                                      </p:cBhvr>
                                      <p:tavLst>
                                        <p:tav tm="0">
                                          <p:val>
                                            <p:strVal val="#ppt_x"/>
                                          </p:val>
                                        </p:tav>
                                        <p:tav tm="100000">
                                          <p:val>
                                            <p:strVal val="#ppt_x"/>
                                          </p:val>
                                        </p:tav>
                                      </p:tavLst>
                                    </p:anim>
                                    <p:anim calcmode="lin" valueType="num">
                                      <p:cBhvr additive="base">
                                        <p:cTn id="52" dur="500" fill="hold"/>
                                        <p:tgtEl>
                                          <p:spTgt spid="38"/>
                                        </p:tgtEl>
                                        <p:attrNameLst>
                                          <p:attrName>ppt_y</p:attrName>
                                        </p:attrNameLst>
                                      </p:cBhvr>
                                      <p:tavLst>
                                        <p:tav tm="0">
                                          <p:val>
                                            <p:strVal val="1+#ppt_h/2"/>
                                          </p:val>
                                        </p:tav>
                                        <p:tav tm="100000">
                                          <p:val>
                                            <p:strVal val="#ppt_y"/>
                                          </p:val>
                                        </p:tav>
                                      </p:tavLst>
                                    </p:anim>
                                  </p:childTnLst>
                                </p:cTn>
                              </p:par>
                            </p:childTnLst>
                          </p:cTn>
                        </p:par>
                        <p:par>
                          <p:cTn id="53" fill="hold">
                            <p:stCondLst>
                              <p:cond delay="50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55"/>
                                        </p:tgtEl>
                                        <p:attrNameLst>
                                          <p:attrName>style.visibility</p:attrName>
                                        </p:attrNameLst>
                                      </p:cBhvr>
                                      <p:to>
                                        <p:strVal val="visible"/>
                                      </p:to>
                                    </p:set>
                                    <p:anim calcmode="lin" valueType="num">
                                      <p:cBhvr>
                                        <p:cTn id="56"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55"/>
                                        </p:tgtEl>
                                        <p:attrNameLst>
                                          <p:attrName>ppt_y</p:attrName>
                                        </p:attrNameLst>
                                      </p:cBhvr>
                                      <p:tavLst>
                                        <p:tav tm="0">
                                          <p:val>
                                            <p:strVal val="#ppt_y"/>
                                          </p:val>
                                        </p:tav>
                                        <p:tav tm="100000">
                                          <p:val>
                                            <p:strVal val="#ppt_y"/>
                                          </p:val>
                                        </p:tav>
                                      </p:tavLst>
                                    </p:anim>
                                    <p:anim calcmode="lin" valueType="num">
                                      <p:cBhvr>
                                        <p:cTn id="58"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55"/>
                                        </p:tgtEl>
                                      </p:cBhvr>
                                    </p:animEffect>
                                  </p:childTnLst>
                                </p:cTn>
                              </p:par>
                            </p:childTnLst>
                          </p:cTn>
                        </p:par>
                        <p:par>
                          <p:cTn id="61" fill="hold">
                            <p:stCondLst>
                              <p:cond delay="1250"/>
                            </p:stCondLst>
                            <p:childTnLst>
                              <p:par>
                                <p:cTn id="62" presetID="16" presetClass="entr" presetSubtype="21" fill="hold" grpId="0"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barn(inVertical)">
                                      <p:cBhvr>
                                        <p:cTn id="64" dur="500"/>
                                        <p:tgtEl>
                                          <p:spTgt spid="49"/>
                                        </p:tgtEl>
                                      </p:cBhvr>
                                    </p:animEffect>
                                  </p:childTnLst>
                                </p:cTn>
                              </p:par>
                              <p:par>
                                <p:cTn id="65" presetID="53" presetClass="entr" presetSubtype="16" fill="hold" nodeType="with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p:cTn id="67" dur="500" fill="hold"/>
                                        <p:tgtEl>
                                          <p:spTgt spid="112"/>
                                        </p:tgtEl>
                                        <p:attrNameLst>
                                          <p:attrName>ppt_w</p:attrName>
                                        </p:attrNameLst>
                                      </p:cBhvr>
                                      <p:tavLst>
                                        <p:tav tm="0">
                                          <p:val>
                                            <p:fltVal val="0"/>
                                          </p:val>
                                        </p:tav>
                                        <p:tav tm="100000">
                                          <p:val>
                                            <p:strVal val="#ppt_w"/>
                                          </p:val>
                                        </p:tav>
                                      </p:tavLst>
                                    </p:anim>
                                    <p:anim calcmode="lin" valueType="num">
                                      <p:cBhvr>
                                        <p:cTn id="68" dur="500" fill="hold"/>
                                        <p:tgtEl>
                                          <p:spTgt spid="112"/>
                                        </p:tgtEl>
                                        <p:attrNameLst>
                                          <p:attrName>ppt_h</p:attrName>
                                        </p:attrNameLst>
                                      </p:cBhvr>
                                      <p:tavLst>
                                        <p:tav tm="0">
                                          <p:val>
                                            <p:fltVal val="0"/>
                                          </p:val>
                                        </p:tav>
                                        <p:tav tm="100000">
                                          <p:val>
                                            <p:strVal val="#ppt_h"/>
                                          </p:val>
                                        </p:tav>
                                      </p:tavLst>
                                    </p:anim>
                                    <p:animEffect transition="in" filter="fade">
                                      <p:cBhvr>
                                        <p:cTn id="69" dur="500"/>
                                        <p:tgtEl>
                                          <p:spTgt spid="112"/>
                                        </p:tgtEl>
                                      </p:cBhvr>
                                    </p:animEffect>
                                  </p:childTnLst>
                                </p:cTn>
                              </p:par>
                            </p:childTnLst>
                          </p:cTn>
                        </p:par>
                        <p:par>
                          <p:cTn id="70" fill="hold">
                            <p:stCondLst>
                              <p:cond delay="1750"/>
                            </p:stCondLst>
                            <p:childTnLst>
                              <p:par>
                                <p:cTn id="71" presetID="14" presetClass="entr" presetSubtype="10" fill="hold" grpId="0" nodeType="afterEffect">
                                  <p:stCondLst>
                                    <p:cond delay="0"/>
                                  </p:stCondLst>
                                  <p:childTnLst>
                                    <p:set>
                                      <p:cBhvr>
                                        <p:cTn id="72" dur="1" fill="hold">
                                          <p:stCondLst>
                                            <p:cond delay="0"/>
                                          </p:stCondLst>
                                        </p:cTn>
                                        <p:tgtEl>
                                          <p:spTgt spid="124"/>
                                        </p:tgtEl>
                                        <p:attrNameLst>
                                          <p:attrName>style.visibility</p:attrName>
                                        </p:attrNameLst>
                                      </p:cBhvr>
                                      <p:to>
                                        <p:strVal val="visible"/>
                                      </p:to>
                                    </p:set>
                                    <p:animEffect transition="in" filter="randombar(horizontal)">
                                      <p:cBhvr>
                                        <p:cTn id="73" dur="500"/>
                                        <p:tgtEl>
                                          <p:spTgt spid="124"/>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105"/>
                                        </p:tgtEl>
                                        <p:attrNameLst>
                                          <p:attrName>style.visibility</p:attrName>
                                        </p:attrNameLst>
                                      </p:cBhvr>
                                      <p:to>
                                        <p:strVal val="visible"/>
                                      </p:to>
                                    </p:set>
                                    <p:animEffect transition="in" filter="barn(inVertical)">
                                      <p:cBhvr>
                                        <p:cTn id="76" dur="500"/>
                                        <p:tgtEl>
                                          <p:spTgt spid="105"/>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106"/>
                                        </p:tgtEl>
                                        <p:attrNameLst>
                                          <p:attrName>style.visibility</p:attrName>
                                        </p:attrNameLst>
                                      </p:cBhvr>
                                      <p:to>
                                        <p:strVal val="visible"/>
                                      </p:to>
                                    </p:set>
                                    <p:animEffect transition="in" filter="barn(inVertical)">
                                      <p:cBhvr>
                                        <p:cTn id="79" dur="500"/>
                                        <p:tgtEl>
                                          <p:spTgt spid="106"/>
                                        </p:tgtEl>
                                      </p:cBhvr>
                                    </p:animEffect>
                                  </p:childTnLst>
                                </p:cTn>
                              </p:par>
                            </p:childTnLst>
                          </p:cTn>
                        </p:par>
                        <p:par>
                          <p:cTn id="80" fill="hold">
                            <p:stCondLst>
                              <p:cond delay="2250"/>
                            </p:stCondLst>
                            <p:childTnLst>
                              <p:par>
                                <p:cTn id="81" presetID="16" presetClass="entr" presetSubtype="2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barn(inVertical)">
                                      <p:cBhvr>
                                        <p:cTn id="83" dur="500"/>
                                        <p:tgtEl>
                                          <p:spTgt spid="50"/>
                                        </p:tgtEl>
                                      </p:cBhvr>
                                    </p:animEffect>
                                  </p:childTnLst>
                                </p:cTn>
                              </p:par>
                              <p:par>
                                <p:cTn id="84" presetID="53" presetClass="entr" presetSubtype="16" fill="hold" nodeType="withEffect">
                                  <p:stCondLst>
                                    <p:cond delay="0"/>
                                  </p:stCondLst>
                                  <p:childTnLst>
                                    <p:set>
                                      <p:cBhvr>
                                        <p:cTn id="85" dur="1" fill="hold">
                                          <p:stCondLst>
                                            <p:cond delay="0"/>
                                          </p:stCondLst>
                                        </p:cTn>
                                        <p:tgtEl>
                                          <p:spTgt spid="118"/>
                                        </p:tgtEl>
                                        <p:attrNameLst>
                                          <p:attrName>style.visibility</p:attrName>
                                        </p:attrNameLst>
                                      </p:cBhvr>
                                      <p:to>
                                        <p:strVal val="visible"/>
                                      </p:to>
                                    </p:set>
                                    <p:anim calcmode="lin" valueType="num">
                                      <p:cBhvr>
                                        <p:cTn id="86" dur="500" fill="hold"/>
                                        <p:tgtEl>
                                          <p:spTgt spid="118"/>
                                        </p:tgtEl>
                                        <p:attrNameLst>
                                          <p:attrName>ppt_w</p:attrName>
                                        </p:attrNameLst>
                                      </p:cBhvr>
                                      <p:tavLst>
                                        <p:tav tm="0">
                                          <p:val>
                                            <p:fltVal val="0"/>
                                          </p:val>
                                        </p:tav>
                                        <p:tav tm="100000">
                                          <p:val>
                                            <p:strVal val="#ppt_w"/>
                                          </p:val>
                                        </p:tav>
                                      </p:tavLst>
                                    </p:anim>
                                    <p:anim calcmode="lin" valueType="num">
                                      <p:cBhvr>
                                        <p:cTn id="87" dur="500" fill="hold"/>
                                        <p:tgtEl>
                                          <p:spTgt spid="118"/>
                                        </p:tgtEl>
                                        <p:attrNameLst>
                                          <p:attrName>ppt_h</p:attrName>
                                        </p:attrNameLst>
                                      </p:cBhvr>
                                      <p:tavLst>
                                        <p:tav tm="0">
                                          <p:val>
                                            <p:fltVal val="0"/>
                                          </p:val>
                                        </p:tav>
                                        <p:tav tm="100000">
                                          <p:val>
                                            <p:strVal val="#ppt_h"/>
                                          </p:val>
                                        </p:tav>
                                      </p:tavLst>
                                    </p:anim>
                                    <p:animEffect transition="in" filter="fade">
                                      <p:cBhvr>
                                        <p:cTn id="88" dur="500"/>
                                        <p:tgtEl>
                                          <p:spTgt spid="118"/>
                                        </p:tgtEl>
                                      </p:cBhvr>
                                    </p:animEffect>
                                  </p:childTnLst>
                                </p:cTn>
                              </p:par>
                              <p:par>
                                <p:cTn id="89" presetID="14" presetClass="entr" presetSubtype="10" fill="hold" grpId="0" nodeType="withEffect">
                                  <p:stCondLst>
                                    <p:cond delay="0"/>
                                  </p:stCondLst>
                                  <p:childTnLst>
                                    <p:set>
                                      <p:cBhvr>
                                        <p:cTn id="90" dur="1" fill="hold">
                                          <p:stCondLst>
                                            <p:cond delay="0"/>
                                          </p:stCondLst>
                                        </p:cTn>
                                        <p:tgtEl>
                                          <p:spTgt spid="121"/>
                                        </p:tgtEl>
                                        <p:attrNameLst>
                                          <p:attrName>style.visibility</p:attrName>
                                        </p:attrNameLst>
                                      </p:cBhvr>
                                      <p:to>
                                        <p:strVal val="visible"/>
                                      </p:to>
                                    </p:set>
                                    <p:animEffect transition="in" filter="randombar(horizontal)">
                                      <p:cBhvr>
                                        <p:cTn id="91" dur="500"/>
                                        <p:tgtEl>
                                          <p:spTgt spid="121"/>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barn(inVertical)">
                                      <p:cBhvr>
                                        <p:cTn id="94" dur="500"/>
                                        <p:tgtEl>
                                          <p:spTgt spid="108"/>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107"/>
                                        </p:tgtEl>
                                        <p:attrNameLst>
                                          <p:attrName>style.visibility</p:attrName>
                                        </p:attrNameLst>
                                      </p:cBhvr>
                                      <p:to>
                                        <p:strVal val="visible"/>
                                      </p:to>
                                    </p:set>
                                    <p:animEffect transition="in" filter="barn(inVertical)">
                                      <p:cBhvr>
                                        <p:cTn id="97" dur="500"/>
                                        <p:tgtEl>
                                          <p:spTgt spid="107"/>
                                        </p:tgtEl>
                                      </p:cBhvr>
                                    </p:animEffect>
                                  </p:childTnLst>
                                </p:cTn>
                              </p:par>
                            </p:childTnLst>
                          </p:cTn>
                        </p:par>
                        <p:par>
                          <p:cTn id="98" fill="hold">
                            <p:stCondLst>
                              <p:cond delay="2750"/>
                            </p:stCondLst>
                            <p:childTnLst>
                              <p:par>
                                <p:cTn id="99" presetID="16" presetClass="entr" presetSubtype="21"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barn(inVertical)">
                                      <p:cBhvr>
                                        <p:cTn id="101" dur="500"/>
                                        <p:tgtEl>
                                          <p:spTgt spid="56"/>
                                        </p:tgtEl>
                                      </p:cBhvr>
                                    </p:animEffect>
                                  </p:childTnLst>
                                </p:cTn>
                              </p:par>
                              <p:par>
                                <p:cTn id="102" presetID="53" presetClass="entr" presetSubtype="16" fill="hold" nodeType="with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par>
                                <p:cTn id="107" presetID="14" presetClass="entr" presetSubtype="10" fill="hold" grpId="0" nodeType="withEffect">
                                  <p:stCondLst>
                                    <p:cond delay="0"/>
                                  </p:stCondLst>
                                  <p:childTnLst>
                                    <p:set>
                                      <p:cBhvr>
                                        <p:cTn id="108" dur="1" fill="hold">
                                          <p:stCondLst>
                                            <p:cond delay="0"/>
                                          </p:stCondLst>
                                        </p:cTn>
                                        <p:tgtEl>
                                          <p:spTgt spid="122"/>
                                        </p:tgtEl>
                                        <p:attrNameLst>
                                          <p:attrName>style.visibility</p:attrName>
                                        </p:attrNameLst>
                                      </p:cBhvr>
                                      <p:to>
                                        <p:strVal val="visible"/>
                                      </p:to>
                                    </p:set>
                                    <p:animEffect transition="in" filter="randombar(horizontal)">
                                      <p:cBhvr>
                                        <p:cTn id="109" dur="500"/>
                                        <p:tgtEl>
                                          <p:spTgt spid="122"/>
                                        </p:tgtEl>
                                      </p:cBhvr>
                                    </p:animEffect>
                                  </p:childTnLst>
                                </p:cTn>
                              </p:par>
                              <p:par>
                                <p:cTn id="110" presetID="16" presetClass="entr" presetSubtype="21" fill="hold" grpId="0" nodeType="withEffect">
                                  <p:stCondLst>
                                    <p:cond delay="0"/>
                                  </p:stCondLst>
                                  <p:childTnLst>
                                    <p:set>
                                      <p:cBhvr>
                                        <p:cTn id="111" dur="1" fill="hold">
                                          <p:stCondLst>
                                            <p:cond delay="0"/>
                                          </p:stCondLst>
                                        </p:cTn>
                                        <p:tgtEl>
                                          <p:spTgt spid="58"/>
                                        </p:tgtEl>
                                        <p:attrNameLst>
                                          <p:attrName>style.visibility</p:attrName>
                                        </p:attrNameLst>
                                      </p:cBhvr>
                                      <p:to>
                                        <p:strVal val="visible"/>
                                      </p:to>
                                    </p:set>
                                    <p:animEffect transition="in" filter="barn(inVertical)">
                                      <p:cBhvr>
                                        <p:cTn id="112" dur="500"/>
                                        <p:tgtEl>
                                          <p:spTgt spid="58"/>
                                        </p:tgtEl>
                                      </p:cBhvr>
                                    </p:animEffect>
                                  </p:childTnLst>
                                </p:cTn>
                              </p:par>
                              <p:par>
                                <p:cTn id="113" presetID="16" presetClass="entr" presetSubtype="21"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barn(inVertical)">
                                      <p:cBhvr>
                                        <p:cTn id="115" dur="500"/>
                                        <p:tgtEl>
                                          <p:spTgt spid="54"/>
                                        </p:tgtEl>
                                      </p:cBhvr>
                                    </p:animEffect>
                                  </p:childTnLst>
                                </p:cTn>
                              </p:par>
                            </p:childTnLst>
                          </p:cTn>
                        </p:par>
                        <p:par>
                          <p:cTn id="116" fill="hold">
                            <p:stCondLst>
                              <p:cond delay="3250"/>
                            </p:stCondLst>
                            <p:childTnLst>
                              <p:par>
                                <p:cTn id="117" presetID="16" presetClass="entr" presetSubtype="21" fill="hold" grpId="0" nodeType="afterEffect">
                                  <p:stCondLst>
                                    <p:cond delay="0"/>
                                  </p:stCondLst>
                                  <p:childTnLst>
                                    <p:set>
                                      <p:cBhvr>
                                        <p:cTn id="118" dur="1" fill="hold">
                                          <p:stCondLst>
                                            <p:cond delay="0"/>
                                          </p:stCondLst>
                                        </p:cTn>
                                        <p:tgtEl>
                                          <p:spTgt spid="60"/>
                                        </p:tgtEl>
                                        <p:attrNameLst>
                                          <p:attrName>style.visibility</p:attrName>
                                        </p:attrNameLst>
                                      </p:cBhvr>
                                      <p:to>
                                        <p:strVal val="visible"/>
                                      </p:to>
                                    </p:set>
                                    <p:animEffect transition="in" filter="barn(inVertical)">
                                      <p:cBhvr>
                                        <p:cTn id="119" dur="500"/>
                                        <p:tgtEl>
                                          <p:spTgt spid="60"/>
                                        </p:tgtEl>
                                      </p:cBhvr>
                                    </p:animEffect>
                                  </p:childTnLst>
                                </p:cTn>
                              </p:par>
                              <p:par>
                                <p:cTn id="120" presetID="53" presetClass="entr" presetSubtype="16" fill="hold" nodeType="withEffect">
                                  <p:stCondLst>
                                    <p:cond delay="0"/>
                                  </p:stCondLst>
                                  <p:childTnLst>
                                    <p:set>
                                      <p:cBhvr>
                                        <p:cTn id="121" dur="1" fill="hold">
                                          <p:stCondLst>
                                            <p:cond delay="0"/>
                                          </p:stCondLst>
                                        </p:cTn>
                                        <p:tgtEl>
                                          <p:spTgt spid="115"/>
                                        </p:tgtEl>
                                        <p:attrNameLst>
                                          <p:attrName>style.visibility</p:attrName>
                                        </p:attrNameLst>
                                      </p:cBhvr>
                                      <p:to>
                                        <p:strVal val="visible"/>
                                      </p:to>
                                    </p:set>
                                    <p:anim calcmode="lin" valueType="num">
                                      <p:cBhvr>
                                        <p:cTn id="122" dur="500" fill="hold"/>
                                        <p:tgtEl>
                                          <p:spTgt spid="115"/>
                                        </p:tgtEl>
                                        <p:attrNameLst>
                                          <p:attrName>ppt_w</p:attrName>
                                        </p:attrNameLst>
                                      </p:cBhvr>
                                      <p:tavLst>
                                        <p:tav tm="0">
                                          <p:val>
                                            <p:fltVal val="0"/>
                                          </p:val>
                                        </p:tav>
                                        <p:tav tm="100000">
                                          <p:val>
                                            <p:strVal val="#ppt_w"/>
                                          </p:val>
                                        </p:tav>
                                      </p:tavLst>
                                    </p:anim>
                                    <p:anim calcmode="lin" valueType="num">
                                      <p:cBhvr>
                                        <p:cTn id="123" dur="500" fill="hold"/>
                                        <p:tgtEl>
                                          <p:spTgt spid="115"/>
                                        </p:tgtEl>
                                        <p:attrNameLst>
                                          <p:attrName>ppt_h</p:attrName>
                                        </p:attrNameLst>
                                      </p:cBhvr>
                                      <p:tavLst>
                                        <p:tav tm="0">
                                          <p:val>
                                            <p:fltVal val="0"/>
                                          </p:val>
                                        </p:tav>
                                        <p:tav tm="100000">
                                          <p:val>
                                            <p:strVal val="#ppt_h"/>
                                          </p:val>
                                        </p:tav>
                                      </p:tavLst>
                                    </p:anim>
                                    <p:animEffect transition="in" filter="fade">
                                      <p:cBhvr>
                                        <p:cTn id="124" dur="500"/>
                                        <p:tgtEl>
                                          <p:spTgt spid="115"/>
                                        </p:tgtEl>
                                      </p:cBhvr>
                                    </p:animEffect>
                                  </p:childTnLst>
                                </p:cTn>
                              </p:par>
                              <p:par>
                                <p:cTn id="125" presetID="14" presetClass="entr" presetSubtype="10" fill="hold" grpId="0" nodeType="withEffect">
                                  <p:stCondLst>
                                    <p:cond delay="0"/>
                                  </p:stCondLst>
                                  <p:childTnLst>
                                    <p:set>
                                      <p:cBhvr>
                                        <p:cTn id="126" dur="1" fill="hold">
                                          <p:stCondLst>
                                            <p:cond delay="0"/>
                                          </p:stCondLst>
                                        </p:cTn>
                                        <p:tgtEl>
                                          <p:spTgt spid="123"/>
                                        </p:tgtEl>
                                        <p:attrNameLst>
                                          <p:attrName>style.visibility</p:attrName>
                                        </p:attrNameLst>
                                      </p:cBhvr>
                                      <p:to>
                                        <p:strVal val="visible"/>
                                      </p:to>
                                    </p:set>
                                    <p:animEffect transition="in" filter="randombar(horizontal)">
                                      <p:cBhvr>
                                        <p:cTn id="127" dur="500"/>
                                        <p:tgtEl>
                                          <p:spTgt spid="123"/>
                                        </p:tgtEl>
                                      </p:cBhvr>
                                    </p:animEffect>
                                  </p:childTnLst>
                                </p:cTn>
                              </p:par>
                              <p:par>
                                <p:cTn id="128" presetID="16" presetClass="entr" presetSubtype="21" fill="hold" grpId="0" nodeType="withEffect">
                                  <p:stCondLst>
                                    <p:cond delay="0"/>
                                  </p:stCondLst>
                                  <p:childTnLst>
                                    <p:set>
                                      <p:cBhvr>
                                        <p:cTn id="129" dur="1" fill="hold">
                                          <p:stCondLst>
                                            <p:cond delay="0"/>
                                          </p:stCondLst>
                                        </p:cTn>
                                        <p:tgtEl>
                                          <p:spTgt spid="59"/>
                                        </p:tgtEl>
                                        <p:attrNameLst>
                                          <p:attrName>style.visibility</p:attrName>
                                        </p:attrNameLst>
                                      </p:cBhvr>
                                      <p:to>
                                        <p:strVal val="visible"/>
                                      </p:to>
                                    </p:set>
                                    <p:animEffect transition="in" filter="barn(inVertical)">
                                      <p:cBhvr>
                                        <p:cTn id="130" dur="500"/>
                                        <p:tgtEl>
                                          <p:spTgt spid="59"/>
                                        </p:tgtEl>
                                      </p:cBhvr>
                                    </p:animEffect>
                                  </p:childTnLst>
                                </p:cTn>
                              </p:par>
                              <p:par>
                                <p:cTn id="131" presetID="16" presetClass="entr" presetSubtype="21" fill="hold" grpId="0" nodeType="withEffect">
                                  <p:stCondLst>
                                    <p:cond delay="0"/>
                                  </p:stCondLst>
                                  <p:childTnLst>
                                    <p:set>
                                      <p:cBhvr>
                                        <p:cTn id="132" dur="1" fill="hold">
                                          <p:stCondLst>
                                            <p:cond delay="0"/>
                                          </p:stCondLst>
                                        </p:cTn>
                                        <p:tgtEl>
                                          <p:spTgt spid="51"/>
                                        </p:tgtEl>
                                        <p:attrNameLst>
                                          <p:attrName>style.visibility</p:attrName>
                                        </p:attrNameLst>
                                      </p:cBhvr>
                                      <p:to>
                                        <p:strVal val="visible"/>
                                      </p:to>
                                    </p:set>
                                    <p:animEffect transition="in" filter="barn(inVertical)">
                                      <p:cBhvr>
                                        <p:cTn id="13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36" grpId="0" bldLvl="0" animBg="1"/>
      <p:bldP spid="37" grpId="0" bldLvl="0" animBg="1"/>
      <p:bldP spid="38" grpId="0" bldLvl="0" animBg="1"/>
      <p:bldP spid="39" grpId="0" bldLvl="0" animBg="1"/>
      <p:bldP spid="40" grpId="0" bldLvl="0" animBg="1"/>
      <p:bldP spid="43" grpId="0" bldLvl="0" animBg="1"/>
      <p:bldP spid="44" grpId="0" bldLvl="0" animBg="1"/>
      <p:bldP spid="49" grpId="0"/>
      <p:bldP spid="50" grpId="0"/>
      <p:bldP spid="51" grpId="0"/>
      <p:bldP spid="54" grpId="0"/>
      <p:bldP spid="55" grpId="0"/>
      <p:bldP spid="56" grpId="0"/>
      <p:bldP spid="58" grpId="0"/>
      <p:bldP spid="59" grpId="0"/>
      <p:bldP spid="60" grpId="0"/>
      <p:bldP spid="105" grpId="0"/>
      <p:bldP spid="106" grpId="0"/>
      <p:bldP spid="107" grpId="0"/>
      <p:bldP spid="108" grpId="0"/>
      <p:bldP spid="121" grpId="0" bldLvl="0" animBg="1"/>
      <p:bldP spid="122" grpId="0" bldLvl="0" animBg="1"/>
      <p:bldP spid="123" grpId="0" bldLvl="0" animBg="1"/>
      <p:bldP spid="12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A0000"/>
              </a:solidFill>
            </a:endParaRPr>
          </a:p>
        </p:txBody>
      </p:sp>
      <p:sp>
        <p:nvSpPr>
          <p:cNvPr id="4107" name="Text Box 11"/>
          <p:cNvSpPr txBox="1"/>
          <p:nvPr/>
        </p:nvSpPr>
        <p:spPr>
          <a:xfrm>
            <a:off x="107950" y="6245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sp>
        <p:nvSpPr>
          <p:cNvPr id="41" name="Text Box 11"/>
          <p:cNvSpPr txBox="1"/>
          <p:nvPr/>
        </p:nvSpPr>
        <p:spPr>
          <a:xfrm>
            <a:off x="234950" y="6372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grpSp>
        <p:nvGrpSpPr>
          <p:cNvPr id="33" name="组合 32"/>
          <p:cNvGrpSpPr/>
          <p:nvPr/>
        </p:nvGrpSpPr>
        <p:grpSpPr bwMode="auto">
          <a:xfrm>
            <a:off x="1243084" y="1734821"/>
            <a:ext cx="1803400" cy="1805516"/>
            <a:chOff x="1003844" y="1472285"/>
            <a:chExt cx="1352926" cy="1352926"/>
          </a:xfrm>
        </p:grpSpPr>
        <p:sp>
          <p:nvSpPr>
            <p:cNvPr id="34" name="泪滴形 24"/>
            <p:cNvSpPr/>
            <p:nvPr/>
          </p:nvSpPr>
          <p:spPr bwMode="auto">
            <a:xfrm rot="10800000" flipH="1">
              <a:off x="1003844" y="1472285"/>
              <a:ext cx="1352926" cy="1352926"/>
            </a:xfrm>
            <a:custGeom>
              <a:avLst/>
              <a:gdLst>
                <a:gd name="T0" fmla="*/ 679134 w 1680168"/>
                <a:gd name="T1" fmla="*/ 1503514 h 1680168"/>
                <a:gd name="T2" fmla="*/ 176653 w 1680168"/>
                <a:gd name="T3" fmla="*/ 1001034 h 1680168"/>
                <a:gd name="T4" fmla="*/ 679134 w 1680168"/>
                <a:gd name="T5" fmla="*/ 498554 h 1680168"/>
                <a:gd name="T6" fmla="*/ 1181615 w 1680168"/>
                <a:gd name="T7" fmla="*/ 1001034 h 1680168"/>
                <a:gd name="T8" fmla="*/ 679134 w 1680168"/>
                <a:gd name="T9" fmla="*/ 1503514 h 1680168"/>
                <a:gd name="T10" fmla="*/ 840084 w 1680168"/>
                <a:gd name="T11" fmla="*/ 1680168 h 1680168"/>
                <a:gd name="T12" fmla="*/ 1680168 w 1680168"/>
                <a:gd name="T13" fmla="*/ 840084 h 1680168"/>
                <a:gd name="T14" fmla="*/ 1680168 w 1680168"/>
                <a:gd name="T15" fmla="*/ 0 h 1680168"/>
                <a:gd name="T16" fmla="*/ 840084 w 1680168"/>
                <a:gd name="T17" fmla="*/ 0 h 1680168"/>
                <a:gd name="T18" fmla="*/ 0 w 1680168"/>
                <a:gd name="T19" fmla="*/ 840084 h 1680168"/>
                <a:gd name="T20" fmla="*/ 840084 w 1680168"/>
                <a:gd name="T21" fmla="*/ 1680168 h 1680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0168" h="1680168">
                  <a:moveTo>
                    <a:pt x="679134" y="1503514"/>
                  </a:moveTo>
                  <a:cubicBezTo>
                    <a:pt x="401621" y="1503514"/>
                    <a:pt x="176653" y="1278546"/>
                    <a:pt x="176653" y="1001034"/>
                  </a:cubicBezTo>
                  <a:cubicBezTo>
                    <a:pt x="176653" y="723522"/>
                    <a:pt x="401621" y="498554"/>
                    <a:pt x="679134" y="498554"/>
                  </a:cubicBezTo>
                  <a:cubicBezTo>
                    <a:pt x="956647" y="498554"/>
                    <a:pt x="1181615" y="723522"/>
                    <a:pt x="1181615" y="1001034"/>
                  </a:cubicBezTo>
                  <a:cubicBezTo>
                    <a:pt x="1181615" y="1278546"/>
                    <a:pt x="956647" y="1503514"/>
                    <a:pt x="679134" y="1503514"/>
                  </a:cubicBezTo>
                  <a:close/>
                  <a:moveTo>
                    <a:pt x="840084" y="1680168"/>
                  </a:moveTo>
                  <a:cubicBezTo>
                    <a:pt x="1304050" y="1680168"/>
                    <a:pt x="1680168" y="1304050"/>
                    <a:pt x="1680168" y="840084"/>
                  </a:cubicBezTo>
                  <a:lnTo>
                    <a:pt x="1680168" y="0"/>
                  </a:lnTo>
                  <a:lnTo>
                    <a:pt x="840084" y="0"/>
                  </a:lnTo>
                  <a:cubicBezTo>
                    <a:pt x="376118" y="0"/>
                    <a:pt x="0" y="376118"/>
                    <a:pt x="0" y="840084"/>
                  </a:cubicBezTo>
                  <a:cubicBezTo>
                    <a:pt x="0" y="1304050"/>
                    <a:pt x="376118" y="1680168"/>
                    <a:pt x="840084" y="1680168"/>
                  </a:cubicBezTo>
                  <a:close/>
                </a:path>
              </a:pathLst>
            </a:custGeom>
            <a:solidFill>
              <a:srgbClr val="17324B"/>
            </a:solidFill>
            <a:ln>
              <a:noFill/>
            </a:ln>
          </p:spPr>
          <p:txBody>
            <a:bodyPr anchor="ctr"/>
            <a:lstStyle/>
            <a:p>
              <a:pPr fontAlgn="auto">
                <a:spcBef>
                  <a:spcPts val="0"/>
                </a:spcBef>
                <a:spcAft>
                  <a:spcPts val="0"/>
                </a:spcAft>
                <a:defRPr/>
              </a:pPr>
              <a:endParaRPr lang="zh-CN" altLang="en-US" sz="100" kern="0">
                <a:solidFill>
                  <a:srgbClr val="5A0000"/>
                </a:solidFill>
                <a:latin typeface="黑体" panose="02010609060101010101" charset="-122"/>
                <a:ea typeface="黑体" panose="02010609060101010101" charset="-122"/>
              </a:endParaRPr>
            </a:p>
          </p:txBody>
        </p:sp>
        <p:sp>
          <p:nvSpPr>
            <p:cNvPr id="16" name="TextBox 34"/>
            <p:cNvSpPr txBox="1"/>
            <p:nvPr/>
          </p:nvSpPr>
          <p:spPr>
            <a:xfrm>
              <a:off x="1202336" y="1811706"/>
              <a:ext cx="595954" cy="433952"/>
            </a:xfrm>
            <a:prstGeom prst="rect">
              <a:avLst/>
            </a:prstGeom>
            <a:noFill/>
          </p:spPr>
          <p:txBody>
            <a:bodyPr wrap="none">
              <a:spAutoFit/>
            </a:bodyPr>
            <a:lstStyle/>
            <a:p>
              <a:pPr fontAlgn="auto">
                <a:spcBef>
                  <a:spcPts val="0"/>
                </a:spcBef>
                <a:spcAft>
                  <a:spcPts val="0"/>
                </a:spcAft>
                <a:defRPr/>
              </a:pPr>
              <a:r>
                <a:rPr lang="en-US" altLang="zh-CN" sz="3200" b="1" kern="0" dirty="0">
                  <a:solidFill>
                    <a:srgbClr val="5A0000"/>
                  </a:solidFill>
                  <a:latin typeface="黑体" panose="02010609060101010101" charset="-122"/>
                  <a:ea typeface="黑体" panose="02010609060101010101" charset="-122"/>
                </a:rPr>
                <a:t>35%</a:t>
              </a:r>
            </a:p>
          </p:txBody>
        </p:sp>
      </p:grpSp>
      <p:grpSp>
        <p:nvGrpSpPr>
          <p:cNvPr id="17" name="组合 16"/>
          <p:cNvGrpSpPr/>
          <p:nvPr/>
        </p:nvGrpSpPr>
        <p:grpSpPr bwMode="auto">
          <a:xfrm>
            <a:off x="1029089" y="3586903"/>
            <a:ext cx="2017184" cy="2019300"/>
            <a:chOff x="827584" y="2860726"/>
            <a:chExt cx="1512620" cy="1513898"/>
          </a:xfrm>
        </p:grpSpPr>
        <p:sp>
          <p:nvSpPr>
            <p:cNvPr id="37" name="泪滴形 38"/>
            <p:cNvSpPr/>
            <p:nvPr/>
          </p:nvSpPr>
          <p:spPr bwMode="auto">
            <a:xfrm>
              <a:off x="827584" y="2860726"/>
              <a:ext cx="1512620" cy="1513898"/>
            </a:xfrm>
            <a:custGeom>
              <a:avLst/>
              <a:gdLst>
                <a:gd name="T0" fmla="*/ 811275 w 1879944"/>
                <a:gd name="T1" fmla="*/ 455670 h 1880638"/>
                <a:gd name="T2" fmla="*/ 198108 w 1879944"/>
                <a:gd name="T3" fmla="*/ 1069063 h 1880638"/>
                <a:gd name="T4" fmla="*/ 811275 w 1879944"/>
                <a:gd name="T5" fmla="*/ 1682456 h 1880638"/>
                <a:gd name="T6" fmla="*/ 1424442 w 1879944"/>
                <a:gd name="T7" fmla="*/ 1069063 h 1880638"/>
                <a:gd name="T8" fmla="*/ 811275 w 1879944"/>
                <a:gd name="T9" fmla="*/ 455670 h 1880638"/>
                <a:gd name="T10" fmla="*/ 939973 w 1879944"/>
                <a:gd name="T11" fmla="*/ 0 h 1880638"/>
                <a:gd name="T12" fmla="*/ 1879944 w 1879944"/>
                <a:gd name="T13" fmla="*/ 0 h 1880638"/>
                <a:gd name="T14" fmla="*/ 1879944 w 1879944"/>
                <a:gd name="T15" fmla="*/ 940319 h 1880638"/>
                <a:gd name="T16" fmla="*/ 939972 w 1879944"/>
                <a:gd name="T17" fmla="*/ 1880638 h 1880638"/>
                <a:gd name="T18" fmla="*/ 0 w 1879944"/>
                <a:gd name="T19" fmla="*/ 940319 h 1880638"/>
                <a:gd name="T20" fmla="*/ 1 w 1879944"/>
                <a:gd name="T21" fmla="*/ 940319 h 1880638"/>
                <a:gd name="T22" fmla="*/ 939973 w 1879944"/>
                <a:gd name="T23" fmla="*/ 0 h 1880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9944" h="1880638">
                  <a:moveTo>
                    <a:pt x="811275" y="455670"/>
                  </a:moveTo>
                  <a:cubicBezTo>
                    <a:pt x="472632" y="455670"/>
                    <a:pt x="198108" y="730295"/>
                    <a:pt x="198108" y="1069063"/>
                  </a:cubicBezTo>
                  <a:cubicBezTo>
                    <a:pt x="198108" y="1407831"/>
                    <a:pt x="472632" y="1682456"/>
                    <a:pt x="811275" y="1682456"/>
                  </a:cubicBezTo>
                  <a:cubicBezTo>
                    <a:pt x="1149918" y="1682456"/>
                    <a:pt x="1424442" y="1407831"/>
                    <a:pt x="1424442" y="1069063"/>
                  </a:cubicBezTo>
                  <a:cubicBezTo>
                    <a:pt x="1424442" y="730295"/>
                    <a:pt x="1149918" y="455670"/>
                    <a:pt x="811275" y="455670"/>
                  </a:cubicBezTo>
                  <a:close/>
                  <a:moveTo>
                    <a:pt x="939973" y="0"/>
                  </a:moveTo>
                  <a:lnTo>
                    <a:pt x="1879944" y="0"/>
                  </a:lnTo>
                  <a:lnTo>
                    <a:pt x="1879944" y="940319"/>
                  </a:lnTo>
                  <a:cubicBezTo>
                    <a:pt x="1879944" y="1459643"/>
                    <a:pt x="1459104" y="1880638"/>
                    <a:pt x="939972" y="1880638"/>
                  </a:cubicBezTo>
                  <a:cubicBezTo>
                    <a:pt x="420840" y="1880638"/>
                    <a:pt x="0" y="1459643"/>
                    <a:pt x="0" y="940319"/>
                  </a:cubicBezTo>
                  <a:lnTo>
                    <a:pt x="1" y="940319"/>
                  </a:lnTo>
                  <a:cubicBezTo>
                    <a:pt x="1" y="420995"/>
                    <a:pt x="420841" y="0"/>
                    <a:pt x="939973" y="0"/>
                  </a:cubicBezTo>
                  <a:close/>
                </a:path>
              </a:pathLst>
            </a:custGeom>
            <a:solidFill>
              <a:srgbClr val="5A0000"/>
            </a:solidFill>
            <a:ln>
              <a:noFill/>
            </a:ln>
          </p:spPr>
          <p:txBody>
            <a:bodyPr anchor="ctr"/>
            <a:lstStyle/>
            <a:p>
              <a:pPr fontAlgn="auto">
                <a:spcBef>
                  <a:spcPts val="0"/>
                </a:spcBef>
                <a:spcAft>
                  <a:spcPts val="0"/>
                </a:spcAft>
                <a:defRPr/>
              </a:pPr>
              <a:endParaRPr lang="zh-CN" altLang="en-US" sz="100" kern="0">
                <a:solidFill>
                  <a:srgbClr val="5A0000"/>
                </a:solidFill>
                <a:latin typeface="黑体" panose="02010609060101010101" charset="-122"/>
                <a:ea typeface="黑体" panose="02010609060101010101" charset="-122"/>
              </a:endParaRPr>
            </a:p>
          </p:txBody>
        </p:sp>
        <p:sp>
          <p:nvSpPr>
            <p:cNvPr id="38" name="TextBox 37"/>
            <p:cNvSpPr txBox="1"/>
            <p:nvPr/>
          </p:nvSpPr>
          <p:spPr>
            <a:xfrm>
              <a:off x="1114871" y="3493898"/>
              <a:ext cx="595683" cy="434175"/>
            </a:xfrm>
            <a:prstGeom prst="rect">
              <a:avLst/>
            </a:prstGeom>
            <a:noFill/>
          </p:spPr>
          <p:txBody>
            <a:bodyPr wrap="none">
              <a:spAutoFit/>
            </a:bodyPr>
            <a:lstStyle/>
            <a:p>
              <a:pPr fontAlgn="auto">
                <a:spcBef>
                  <a:spcPts val="0"/>
                </a:spcBef>
                <a:spcAft>
                  <a:spcPts val="0"/>
                </a:spcAft>
                <a:defRPr/>
              </a:pPr>
              <a:r>
                <a:rPr lang="en-US" altLang="zh-CN" sz="3200" b="1" kern="0" dirty="0">
                  <a:solidFill>
                    <a:srgbClr val="5A0000"/>
                  </a:solidFill>
                  <a:latin typeface="黑体" panose="02010609060101010101" charset="-122"/>
                  <a:ea typeface="黑体" panose="02010609060101010101" charset="-122"/>
                </a:rPr>
                <a:t>50%</a:t>
              </a:r>
            </a:p>
          </p:txBody>
        </p:sp>
      </p:grpSp>
      <p:grpSp>
        <p:nvGrpSpPr>
          <p:cNvPr id="39" name="组合 38"/>
          <p:cNvGrpSpPr/>
          <p:nvPr/>
        </p:nvGrpSpPr>
        <p:grpSpPr bwMode="auto">
          <a:xfrm>
            <a:off x="3071884" y="1451187"/>
            <a:ext cx="2089149" cy="2089149"/>
            <a:chOff x="2375123" y="1258934"/>
            <a:chExt cx="1567555" cy="1566277"/>
          </a:xfrm>
        </p:grpSpPr>
        <p:sp>
          <p:nvSpPr>
            <p:cNvPr id="40" name="泪滴形 34"/>
            <p:cNvSpPr/>
            <p:nvPr/>
          </p:nvSpPr>
          <p:spPr bwMode="auto">
            <a:xfrm rot="16200000" flipH="1">
              <a:off x="2375762" y="1258295"/>
              <a:ext cx="1566277" cy="1567555"/>
            </a:xfrm>
            <a:custGeom>
              <a:avLst/>
              <a:gdLst>
                <a:gd name="T0" fmla="*/ 205247 w 1947680"/>
                <a:gd name="T1" fmla="*/ 1146936 h 1946960"/>
                <a:gd name="T2" fmla="*/ 800320 w 1947680"/>
                <a:gd name="T3" fmla="*/ 552082 h 1946960"/>
                <a:gd name="T4" fmla="*/ 1395393 w 1947680"/>
                <a:gd name="T5" fmla="*/ 1146936 h 1946960"/>
                <a:gd name="T6" fmla="*/ 800320 w 1947680"/>
                <a:gd name="T7" fmla="*/ 1741790 h 1946960"/>
                <a:gd name="T8" fmla="*/ 205247 w 1947680"/>
                <a:gd name="T9" fmla="*/ 1146936 h 1946960"/>
                <a:gd name="T10" fmla="*/ 0 w 1947680"/>
                <a:gd name="T11" fmla="*/ 973480 h 1946960"/>
                <a:gd name="T12" fmla="*/ 973840 w 1947680"/>
                <a:gd name="T13" fmla="*/ 1946960 h 1946960"/>
                <a:gd name="T14" fmla="*/ 1947680 w 1947680"/>
                <a:gd name="T15" fmla="*/ 973480 h 1946960"/>
                <a:gd name="T16" fmla="*/ 1947680 w 1947680"/>
                <a:gd name="T17" fmla="*/ 0 h 1946960"/>
                <a:gd name="T18" fmla="*/ 973841 w 1947680"/>
                <a:gd name="T19" fmla="*/ 0 h 1946960"/>
                <a:gd name="T20" fmla="*/ 1 w 1947680"/>
                <a:gd name="T21" fmla="*/ 973480 h 1946960"/>
                <a:gd name="T22" fmla="*/ 0 w 1947680"/>
                <a:gd name="T23" fmla="*/ 973480 h 1946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7680" h="1946960">
                  <a:moveTo>
                    <a:pt x="205247" y="1146936"/>
                  </a:moveTo>
                  <a:cubicBezTo>
                    <a:pt x="205247" y="818407"/>
                    <a:pt x="471670" y="552082"/>
                    <a:pt x="800320" y="552082"/>
                  </a:cubicBezTo>
                  <a:cubicBezTo>
                    <a:pt x="1128970" y="552082"/>
                    <a:pt x="1395393" y="818407"/>
                    <a:pt x="1395393" y="1146936"/>
                  </a:cubicBezTo>
                  <a:cubicBezTo>
                    <a:pt x="1395393" y="1475465"/>
                    <a:pt x="1128970" y="1741790"/>
                    <a:pt x="800320" y="1741790"/>
                  </a:cubicBezTo>
                  <a:cubicBezTo>
                    <a:pt x="471670" y="1741790"/>
                    <a:pt x="205247" y="1475465"/>
                    <a:pt x="205247" y="1146936"/>
                  </a:cubicBezTo>
                  <a:close/>
                  <a:moveTo>
                    <a:pt x="0" y="973480"/>
                  </a:moveTo>
                  <a:cubicBezTo>
                    <a:pt x="0" y="1511118"/>
                    <a:pt x="436003" y="1946960"/>
                    <a:pt x="973840" y="1946960"/>
                  </a:cubicBezTo>
                  <a:cubicBezTo>
                    <a:pt x="1511677" y="1946960"/>
                    <a:pt x="1947680" y="1511118"/>
                    <a:pt x="1947680" y="973480"/>
                  </a:cubicBezTo>
                  <a:lnTo>
                    <a:pt x="1947680" y="0"/>
                  </a:lnTo>
                  <a:lnTo>
                    <a:pt x="973841" y="0"/>
                  </a:lnTo>
                  <a:cubicBezTo>
                    <a:pt x="436004" y="0"/>
                    <a:pt x="1" y="435842"/>
                    <a:pt x="1" y="973480"/>
                  </a:cubicBezTo>
                  <a:lnTo>
                    <a:pt x="0" y="973480"/>
                  </a:lnTo>
                  <a:close/>
                </a:path>
              </a:pathLst>
            </a:custGeom>
            <a:solidFill>
              <a:srgbClr val="5A0000"/>
            </a:solidFill>
            <a:ln>
              <a:noFill/>
            </a:ln>
          </p:spPr>
          <p:txBody>
            <a:bodyPr anchor="ctr"/>
            <a:lstStyle/>
            <a:p>
              <a:pPr fontAlgn="auto">
                <a:spcBef>
                  <a:spcPts val="0"/>
                </a:spcBef>
                <a:spcAft>
                  <a:spcPts val="0"/>
                </a:spcAft>
                <a:defRPr/>
              </a:pPr>
              <a:endParaRPr lang="zh-CN" altLang="en-US" sz="100" kern="0">
                <a:solidFill>
                  <a:srgbClr val="5A0000"/>
                </a:solidFill>
                <a:latin typeface="黑体" panose="02010609060101010101" charset="-122"/>
                <a:ea typeface="黑体" panose="02010609060101010101" charset="-122"/>
              </a:endParaRPr>
            </a:p>
          </p:txBody>
        </p:sp>
        <p:sp>
          <p:nvSpPr>
            <p:cNvPr id="23" name="TextBox 40"/>
            <p:cNvSpPr txBox="1"/>
            <p:nvPr/>
          </p:nvSpPr>
          <p:spPr>
            <a:xfrm>
              <a:off x="2915112" y="1698507"/>
              <a:ext cx="596052" cy="434178"/>
            </a:xfrm>
            <a:prstGeom prst="rect">
              <a:avLst/>
            </a:prstGeom>
            <a:noFill/>
          </p:spPr>
          <p:txBody>
            <a:bodyPr wrap="none">
              <a:spAutoFit/>
            </a:bodyPr>
            <a:lstStyle/>
            <a:p>
              <a:pPr fontAlgn="auto">
                <a:spcBef>
                  <a:spcPts val="0"/>
                </a:spcBef>
                <a:spcAft>
                  <a:spcPts val="0"/>
                </a:spcAft>
                <a:defRPr/>
              </a:pPr>
              <a:r>
                <a:rPr lang="en-US" altLang="zh-CN" sz="3200" b="1" kern="0" dirty="0">
                  <a:solidFill>
                    <a:srgbClr val="5A0000"/>
                  </a:solidFill>
                  <a:latin typeface="黑体" panose="02010609060101010101" charset="-122"/>
                  <a:ea typeface="黑体" panose="02010609060101010101" charset="-122"/>
                </a:rPr>
                <a:t>50%</a:t>
              </a:r>
            </a:p>
          </p:txBody>
        </p:sp>
      </p:grpSp>
      <p:grpSp>
        <p:nvGrpSpPr>
          <p:cNvPr id="42" name="组合 41"/>
          <p:cNvGrpSpPr/>
          <p:nvPr/>
        </p:nvGrpSpPr>
        <p:grpSpPr bwMode="auto">
          <a:xfrm>
            <a:off x="3071884" y="3586903"/>
            <a:ext cx="2302933" cy="2302933"/>
            <a:chOff x="2376067" y="2860726"/>
            <a:chExt cx="1727248" cy="1727248"/>
          </a:xfrm>
        </p:grpSpPr>
        <p:sp>
          <p:nvSpPr>
            <p:cNvPr id="43" name="泪滴形 36"/>
            <p:cNvSpPr/>
            <p:nvPr/>
          </p:nvSpPr>
          <p:spPr bwMode="auto">
            <a:xfrm flipH="1">
              <a:off x="2376067" y="2860726"/>
              <a:ext cx="1727248" cy="1727248"/>
            </a:xfrm>
            <a:custGeom>
              <a:avLst/>
              <a:gdLst>
                <a:gd name="T0" fmla="*/ 875297 w 2146050"/>
                <a:gd name="T1" fmla="*/ 621837 h 2146844"/>
                <a:gd name="T2" fmla="*/ 1524443 w 2146050"/>
                <a:gd name="T3" fmla="*/ 1271223 h 2146844"/>
                <a:gd name="T4" fmla="*/ 875297 w 2146050"/>
                <a:gd name="T5" fmla="*/ 1920609 h 2146844"/>
                <a:gd name="T6" fmla="*/ 226151 w 2146050"/>
                <a:gd name="T7" fmla="*/ 1271223 h 2146844"/>
                <a:gd name="T8" fmla="*/ 875297 w 2146050"/>
                <a:gd name="T9" fmla="*/ 621837 h 2146844"/>
                <a:gd name="T10" fmla="*/ 2146050 w 2146050"/>
                <a:gd name="T11" fmla="*/ 0 h 2146844"/>
                <a:gd name="T12" fmla="*/ 1073025 w 2146050"/>
                <a:gd name="T13" fmla="*/ 0 h 2146844"/>
                <a:gd name="T14" fmla="*/ 0 w 2146050"/>
                <a:gd name="T15" fmla="*/ 1073422 h 2146844"/>
                <a:gd name="T16" fmla="*/ 1073025 w 2146050"/>
                <a:gd name="T17" fmla="*/ 2146844 h 2146844"/>
                <a:gd name="T18" fmla="*/ 2146050 w 2146050"/>
                <a:gd name="T19" fmla="*/ 1073422 h 2146844"/>
                <a:gd name="T20" fmla="*/ 2146050 w 2146050"/>
                <a:gd name="T21" fmla="*/ 0 h 214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6050" h="2146844">
                  <a:moveTo>
                    <a:pt x="875297" y="621837"/>
                  </a:moveTo>
                  <a:cubicBezTo>
                    <a:pt x="1233810" y="621837"/>
                    <a:pt x="1524443" y="912577"/>
                    <a:pt x="1524443" y="1271223"/>
                  </a:cubicBezTo>
                  <a:cubicBezTo>
                    <a:pt x="1524443" y="1629869"/>
                    <a:pt x="1233810" y="1920609"/>
                    <a:pt x="875297" y="1920609"/>
                  </a:cubicBezTo>
                  <a:cubicBezTo>
                    <a:pt x="516784" y="1920609"/>
                    <a:pt x="226151" y="1629869"/>
                    <a:pt x="226151" y="1271223"/>
                  </a:cubicBezTo>
                  <a:cubicBezTo>
                    <a:pt x="226151" y="912577"/>
                    <a:pt x="516784" y="621837"/>
                    <a:pt x="875297" y="621837"/>
                  </a:cubicBezTo>
                  <a:close/>
                  <a:moveTo>
                    <a:pt x="2146050" y="0"/>
                  </a:moveTo>
                  <a:lnTo>
                    <a:pt x="1073025" y="0"/>
                  </a:lnTo>
                  <a:cubicBezTo>
                    <a:pt x="480410" y="0"/>
                    <a:pt x="0" y="480587"/>
                    <a:pt x="0" y="1073422"/>
                  </a:cubicBezTo>
                  <a:cubicBezTo>
                    <a:pt x="0" y="1666257"/>
                    <a:pt x="480410" y="2146844"/>
                    <a:pt x="1073025" y="2146844"/>
                  </a:cubicBezTo>
                  <a:cubicBezTo>
                    <a:pt x="1665640" y="2146844"/>
                    <a:pt x="2146050" y="1666257"/>
                    <a:pt x="2146050" y="1073422"/>
                  </a:cubicBezTo>
                  <a:lnTo>
                    <a:pt x="2146050" y="0"/>
                  </a:lnTo>
                  <a:close/>
                </a:path>
              </a:pathLst>
            </a:custGeom>
            <a:solidFill>
              <a:srgbClr val="17324B"/>
            </a:solidFill>
            <a:ln>
              <a:noFill/>
            </a:ln>
          </p:spPr>
          <p:txBody>
            <a:bodyPr anchor="ctr"/>
            <a:lstStyle/>
            <a:p>
              <a:pPr fontAlgn="auto">
                <a:spcBef>
                  <a:spcPts val="0"/>
                </a:spcBef>
                <a:spcAft>
                  <a:spcPts val="0"/>
                </a:spcAft>
                <a:defRPr/>
              </a:pPr>
              <a:endParaRPr lang="zh-CN" altLang="en-US" sz="100" kern="0">
                <a:solidFill>
                  <a:srgbClr val="5A0000"/>
                </a:solidFill>
                <a:latin typeface="黑体" panose="02010609060101010101" charset="-122"/>
                <a:ea typeface="黑体" panose="02010609060101010101" charset="-122"/>
              </a:endParaRPr>
            </a:p>
          </p:txBody>
        </p:sp>
        <p:sp>
          <p:nvSpPr>
            <p:cNvPr id="44" name="TextBox 43"/>
            <p:cNvSpPr txBox="1"/>
            <p:nvPr/>
          </p:nvSpPr>
          <p:spPr>
            <a:xfrm>
              <a:off x="2961870" y="3651323"/>
              <a:ext cx="595805" cy="434352"/>
            </a:xfrm>
            <a:prstGeom prst="rect">
              <a:avLst/>
            </a:prstGeom>
            <a:noFill/>
          </p:spPr>
          <p:txBody>
            <a:bodyPr wrap="none">
              <a:spAutoFit/>
            </a:bodyPr>
            <a:lstStyle/>
            <a:p>
              <a:pPr fontAlgn="auto">
                <a:spcBef>
                  <a:spcPts val="0"/>
                </a:spcBef>
                <a:spcAft>
                  <a:spcPts val="0"/>
                </a:spcAft>
                <a:defRPr/>
              </a:pPr>
              <a:r>
                <a:rPr lang="en-US" altLang="zh-CN" sz="3200" b="1" kern="0" dirty="0">
                  <a:solidFill>
                    <a:srgbClr val="5A0000"/>
                  </a:solidFill>
                  <a:latin typeface="黑体" panose="02010609060101010101" charset="-122"/>
                  <a:ea typeface="黑体" panose="02010609060101010101" charset="-122"/>
                </a:rPr>
                <a:t>80%</a:t>
              </a:r>
            </a:p>
          </p:txBody>
        </p:sp>
      </p:grpSp>
      <p:grpSp>
        <p:nvGrpSpPr>
          <p:cNvPr id="47" name="组合 46"/>
          <p:cNvGrpSpPr/>
          <p:nvPr/>
        </p:nvGrpSpPr>
        <p:grpSpPr bwMode="auto">
          <a:xfrm>
            <a:off x="6126234" y="1817370"/>
            <a:ext cx="668867" cy="675217"/>
            <a:chOff x="4929188" y="1303338"/>
            <a:chExt cx="501650" cy="506412"/>
          </a:xfrm>
        </p:grpSpPr>
        <p:sp>
          <p:nvSpPr>
            <p:cNvPr id="48" name="Freeform 6"/>
            <p:cNvSpPr/>
            <p:nvPr/>
          </p:nvSpPr>
          <p:spPr bwMode="auto">
            <a:xfrm>
              <a:off x="4929188" y="1303338"/>
              <a:ext cx="501650" cy="506412"/>
            </a:xfrm>
            <a:custGeom>
              <a:avLst/>
              <a:gdLst>
                <a:gd name="T0" fmla="*/ 134 w 134"/>
                <a:gd name="T1" fmla="*/ 36 h 135"/>
                <a:gd name="T2" fmla="*/ 134 w 134"/>
                <a:gd name="T3" fmla="*/ 98 h 135"/>
                <a:gd name="T4" fmla="*/ 98 w 134"/>
                <a:gd name="T5" fmla="*/ 135 h 135"/>
                <a:gd name="T6" fmla="*/ 36 w 134"/>
                <a:gd name="T7" fmla="*/ 135 h 135"/>
                <a:gd name="T8" fmla="*/ 0 w 134"/>
                <a:gd name="T9" fmla="*/ 98 h 135"/>
                <a:gd name="T10" fmla="*/ 0 w 134"/>
                <a:gd name="T11" fmla="*/ 36 h 135"/>
                <a:gd name="T12" fmla="*/ 36 w 134"/>
                <a:gd name="T13" fmla="*/ 0 h 135"/>
                <a:gd name="T14" fmla="*/ 134 w 134"/>
                <a:gd name="T15" fmla="*/ 0 h 135"/>
                <a:gd name="T16" fmla="*/ 134 w 134"/>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6"/>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4" y="0"/>
                    <a:pt x="134" y="0"/>
                    <a:pt x="134" y="0"/>
                  </a:cubicBezTo>
                  <a:lnTo>
                    <a:pt x="134" y="36"/>
                  </a:lnTo>
                  <a:close/>
                </a:path>
              </a:pathLst>
            </a:custGeom>
            <a:solidFill>
              <a:srgbClr val="17324B"/>
            </a:solidFill>
            <a:ln>
              <a:noFill/>
            </a:ln>
          </p:spPr>
          <p:txBody>
            <a:bodyPr/>
            <a:lstStyle/>
            <a:p>
              <a:pPr fontAlgn="auto">
                <a:spcBef>
                  <a:spcPts val="0"/>
                </a:spcBef>
                <a:spcAft>
                  <a:spcPts val="0"/>
                </a:spcAft>
                <a:defRPr/>
              </a:pPr>
              <a:endParaRPr lang="zh-CN" altLang="en-US" sz="100" kern="0">
                <a:solidFill>
                  <a:srgbClr val="5A0000"/>
                </a:solidFill>
                <a:latin typeface="+mn-lt"/>
                <a:ea typeface="+mn-ea"/>
              </a:endParaRPr>
            </a:p>
          </p:txBody>
        </p:sp>
        <p:sp>
          <p:nvSpPr>
            <p:cNvPr id="49" name="Freeform 7"/>
            <p:cNvSpPr/>
            <p:nvPr/>
          </p:nvSpPr>
          <p:spPr bwMode="auto">
            <a:xfrm>
              <a:off x="4995863" y="1358901"/>
              <a:ext cx="371475" cy="206375"/>
            </a:xfrm>
            <a:custGeom>
              <a:avLst/>
              <a:gdLst>
                <a:gd name="T0" fmla="*/ 97 w 99"/>
                <a:gd name="T1" fmla="*/ 44 h 55"/>
                <a:gd name="T2" fmla="*/ 50 w 99"/>
                <a:gd name="T3" fmla="*/ 0 h 55"/>
                <a:gd name="T4" fmla="*/ 3 w 99"/>
                <a:gd name="T5" fmla="*/ 44 h 55"/>
                <a:gd name="T6" fmla="*/ 3 w 99"/>
                <a:gd name="T7" fmla="*/ 53 h 55"/>
                <a:gd name="T8" fmla="*/ 8 w 99"/>
                <a:gd name="T9" fmla="*/ 55 h 55"/>
                <a:gd name="T10" fmla="*/ 12 w 99"/>
                <a:gd name="T11" fmla="*/ 53 h 55"/>
                <a:gd name="T12" fmla="*/ 50 w 99"/>
                <a:gd name="T13" fmla="*/ 18 h 55"/>
                <a:gd name="T14" fmla="*/ 87 w 99"/>
                <a:gd name="T15" fmla="*/ 53 h 55"/>
                <a:gd name="T16" fmla="*/ 92 w 99"/>
                <a:gd name="T17" fmla="*/ 55 h 55"/>
                <a:gd name="T18" fmla="*/ 97 w 99"/>
                <a:gd name="T19" fmla="*/ 53 h 55"/>
                <a:gd name="T20" fmla="*/ 97 w 99"/>
                <a:gd name="T21"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55">
                  <a:moveTo>
                    <a:pt x="97" y="44"/>
                  </a:moveTo>
                  <a:cubicBezTo>
                    <a:pt x="50" y="0"/>
                    <a:pt x="50" y="0"/>
                    <a:pt x="50" y="0"/>
                  </a:cubicBezTo>
                  <a:cubicBezTo>
                    <a:pt x="3" y="44"/>
                    <a:pt x="3" y="44"/>
                    <a:pt x="3" y="44"/>
                  </a:cubicBezTo>
                  <a:cubicBezTo>
                    <a:pt x="1" y="46"/>
                    <a:pt x="0" y="50"/>
                    <a:pt x="3" y="53"/>
                  </a:cubicBezTo>
                  <a:cubicBezTo>
                    <a:pt x="4" y="54"/>
                    <a:pt x="6" y="55"/>
                    <a:pt x="8" y="55"/>
                  </a:cubicBezTo>
                  <a:cubicBezTo>
                    <a:pt x="9" y="55"/>
                    <a:pt x="11" y="54"/>
                    <a:pt x="12" y="53"/>
                  </a:cubicBezTo>
                  <a:cubicBezTo>
                    <a:pt x="50" y="18"/>
                    <a:pt x="50" y="18"/>
                    <a:pt x="50" y="18"/>
                  </a:cubicBezTo>
                  <a:cubicBezTo>
                    <a:pt x="87" y="53"/>
                    <a:pt x="87" y="53"/>
                    <a:pt x="87" y="53"/>
                  </a:cubicBezTo>
                  <a:cubicBezTo>
                    <a:pt x="89" y="54"/>
                    <a:pt x="90" y="55"/>
                    <a:pt x="92" y="55"/>
                  </a:cubicBezTo>
                  <a:cubicBezTo>
                    <a:pt x="94" y="55"/>
                    <a:pt x="96" y="54"/>
                    <a:pt x="97" y="53"/>
                  </a:cubicBezTo>
                  <a:cubicBezTo>
                    <a:pt x="99" y="50"/>
                    <a:pt x="99" y="46"/>
                    <a:pt x="97" y="44"/>
                  </a:cubicBezTo>
                  <a:close/>
                </a:path>
              </a:pathLst>
            </a:custGeom>
            <a:solidFill>
              <a:srgbClr val="ECECEB"/>
            </a:solidFill>
            <a:ln>
              <a:noFill/>
            </a:ln>
          </p:spPr>
          <p:txBody>
            <a:bodyPr/>
            <a:lstStyle/>
            <a:p>
              <a:pPr fontAlgn="auto">
                <a:spcBef>
                  <a:spcPts val="0"/>
                </a:spcBef>
                <a:spcAft>
                  <a:spcPts val="0"/>
                </a:spcAft>
                <a:defRPr/>
              </a:pPr>
              <a:endParaRPr lang="zh-CN" altLang="en-US" sz="100" kern="0">
                <a:solidFill>
                  <a:srgbClr val="5A0000"/>
                </a:solidFill>
                <a:latin typeface="+mn-lt"/>
                <a:ea typeface="+mn-ea"/>
              </a:endParaRPr>
            </a:p>
          </p:txBody>
        </p:sp>
        <p:sp>
          <p:nvSpPr>
            <p:cNvPr id="50" name="Freeform 8"/>
            <p:cNvSpPr/>
            <p:nvPr/>
          </p:nvSpPr>
          <p:spPr bwMode="auto">
            <a:xfrm>
              <a:off x="5056188" y="1446213"/>
              <a:ext cx="255588" cy="265112"/>
            </a:xfrm>
            <a:custGeom>
              <a:avLst/>
              <a:gdLst>
                <a:gd name="T0" fmla="*/ 0 w 68"/>
                <a:gd name="T1" fmla="*/ 32 h 71"/>
                <a:gd name="T2" fmla="*/ 0 w 68"/>
                <a:gd name="T3" fmla="*/ 68 h 71"/>
                <a:gd name="T4" fmla="*/ 5 w 68"/>
                <a:gd name="T5" fmla="*/ 71 h 71"/>
                <a:gd name="T6" fmla="*/ 22 w 68"/>
                <a:gd name="T7" fmla="*/ 71 h 71"/>
                <a:gd name="T8" fmla="*/ 22 w 68"/>
                <a:gd name="T9" fmla="*/ 44 h 71"/>
                <a:gd name="T10" fmla="*/ 46 w 68"/>
                <a:gd name="T11" fmla="*/ 44 h 71"/>
                <a:gd name="T12" fmla="*/ 46 w 68"/>
                <a:gd name="T13" fmla="*/ 71 h 71"/>
                <a:gd name="T14" fmla="*/ 63 w 68"/>
                <a:gd name="T15" fmla="*/ 71 h 71"/>
                <a:gd name="T16" fmla="*/ 68 w 68"/>
                <a:gd name="T17" fmla="*/ 68 h 71"/>
                <a:gd name="T18" fmla="*/ 68 w 68"/>
                <a:gd name="T19" fmla="*/ 32 h 71"/>
                <a:gd name="T20" fmla="*/ 34 w 68"/>
                <a:gd name="T21" fmla="*/ 0 h 71"/>
                <a:gd name="T22" fmla="*/ 0 w 68"/>
                <a:gd name="T2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71">
                  <a:moveTo>
                    <a:pt x="0" y="32"/>
                  </a:moveTo>
                  <a:cubicBezTo>
                    <a:pt x="0" y="68"/>
                    <a:pt x="0" y="68"/>
                    <a:pt x="0" y="68"/>
                  </a:cubicBezTo>
                  <a:cubicBezTo>
                    <a:pt x="0" y="70"/>
                    <a:pt x="2" y="71"/>
                    <a:pt x="5" y="71"/>
                  </a:cubicBezTo>
                  <a:cubicBezTo>
                    <a:pt x="22" y="71"/>
                    <a:pt x="22" y="71"/>
                    <a:pt x="22" y="71"/>
                  </a:cubicBezTo>
                  <a:cubicBezTo>
                    <a:pt x="22" y="44"/>
                    <a:pt x="22" y="44"/>
                    <a:pt x="22" y="44"/>
                  </a:cubicBezTo>
                  <a:cubicBezTo>
                    <a:pt x="46" y="44"/>
                    <a:pt x="46" y="44"/>
                    <a:pt x="46" y="44"/>
                  </a:cubicBezTo>
                  <a:cubicBezTo>
                    <a:pt x="46" y="71"/>
                    <a:pt x="46" y="71"/>
                    <a:pt x="46" y="71"/>
                  </a:cubicBezTo>
                  <a:cubicBezTo>
                    <a:pt x="63" y="71"/>
                    <a:pt x="63" y="71"/>
                    <a:pt x="63" y="71"/>
                  </a:cubicBezTo>
                  <a:cubicBezTo>
                    <a:pt x="66" y="71"/>
                    <a:pt x="68" y="70"/>
                    <a:pt x="68" y="68"/>
                  </a:cubicBezTo>
                  <a:cubicBezTo>
                    <a:pt x="68" y="32"/>
                    <a:pt x="68" y="32"/>
                    <a:pt x="68" y="32"/>
                  </a:cubicBezTo>
                  <a:cubicBezTo>
                    <a:pt x="34" y="0"/>
                    <a:pt x="34" y="0"/>
                    <a:pt x="34" y="0"/>
                  </a:cubicBezTo>
                  <a:lnTo>
                    <a:pt x="0" y="32"/>
                  </a:lnTo>
                  <a:close/>
                </a:path>
              </a:pathLst>
            </a:custGeom>
            <a:solidFill>
              <a:srgbClr val="ECECEB"/>
            </a:solidFill>
            <a:ln>
              <a:noFill/>
            </a:ln>
          </p:spPr>
          <p:txBody>
            <a:bodyPr/>
            <a:lstStyle/>
            <a:p>
              <a:pPr fontAlgn="auto">
                <a:spcBef>
                  <a:spcPts val="0"/>
                </a:spcBef>
                <a:spcAft>
                  <a:spcPts val="0"/>
                </a:spcAft>
                <a:defRPr/>
              </a:pPr>
              <a:endParaRPr lang="zh-CN" altLang="en-US" sz="100" kern="0">
                <a:solidFill>
                  <a:srgbClr val="5A0000"/>
                </a:solidFill>
                <a:latin typeface="+mn-lt"/>
                <a:ea typeface="+mn-ea"/>
              </a:endParaRPr>
            </a:p>
          </p:txBody>
        </p:sp>
      </p:grpSp>
      <p:grpSp>
        <p:nvGrpSpPr>
          <p:cNvPr id="51" name="组合 50"/>
          <p:cNvGrpSpPr/>
          <p:nvPr/>
        </p:nvGrpSpPr>
        <p:grpSpPr bwMode="auto">
          <a:xfrm>
            <a:off x="6119884" y="2820670"/>
            <a:ext cx="675216" cy="675217"/>
            <a:chOff x="1339850" y="2163763"/>
            <a:chExt cx="506413" cy="506412"/>
          </a:xfrm>
        </p:grpSpPr>
        <p:sp>
          <p:nvSpPr>
            <p:cNvPr id="52" name="Freeform 13"/>
            <p:cNvSpPr/>
            <p:nvPr/>
          </p:nvSpPr>
          <p:spPr bwMode="auto">
            <a:xfrm>
              <a:off x="1339850" y="2163763"/>
              <a:ext cx="506413" cy="506412"/>
            </a:xfrm>
            <a:custGeom>
              <a:avLst/>
              <a:gdLst>
                <a:gd name="T0" fmla="*/ 135 w 135"/>
                <a:gd name="T1" fmla="*/ 36 h 135"/>
                <a:gd name="T2" fmla="*/ 135 w 135"/>
                <a:gd name="T3" fmla="*/ 98 h 135"/>
                <a:gd name="T4" fmla="*/ 98 w 135"/>
                <a:gd name="T5" fmla="*/ 135 h 135"/>
                <a:gd name="T6" fmla="*/ 37 w 135"/>
                <a:gd name="T7" fmla="*/ 135 h 135"/>
                <a:gd name="T8" fmla="*/ 0 w 135"/>
                <a:gd name="T9" fmla="*/ 98 h 135"/>
                <a:gd name="T10" fmla="*/ 0 w 135"/>
                <a:gd name="T11" fmla="*/ 36 h 135"/>
                <a:gd name="T12" fmla="*/ 37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7" y="135"/>
                    <a:pt x="37" y="135"/>
                    <a:pt x="37" y="135"/>
                  </a:cubicBezTo>
                  <a:cubicBezTo>
                    <a:pt x="16" y="135"/>
                    <a:pt x="0" y="118"/>
                    <a:pt x="0" y="98"/>
                  </a:cubicBezTo>
                  <a:cubicBezTo>
                    <a:pt x="0" y="36"/>
                    <a:pt x="0" y="36"/>
                    <a:pt x="0" y="36"/>
                  </a:cubicBezTo>
                  <a:cubicBezTo>
                    <a:pt x="0" y="16"/>
                    <a:pt x="16" y="0"/>
                    <a:pt x="37" y="0"/>
                  </a:cubicBezTo>
                  <a:cubicBezTo>
                    <a:pt x="135" y="0"/>
                    <a:pt x="135" y="0"/>
                    <a:pt x="135" y="0"/>
                  </a:cubicBezTo>
                  <a:lnTo>
                    <a:pt x="135" y="36"/>
                  </a:lnTo>
                  <a:close/>
                </a:path>
              </a:pathLst>
            </a:custGeom>
            <a:solidFill>
              <a:srgbClr val="5A0000"/>
            </a:solidFill>
            <a:ln>
              <a:noFill/>
            </a:ln>
          </p:spPr>
          <p:txBody>
            <a:bodyPr/>
            <a:lstStyle/>
            <a:p>
              <a:pPr fontAlgn="auto">
                <a:spcBef>
                  <a:spcPts val="0"/>
                </a:spcBef>
                <a:spcAft>
                  <a:spcPts val="0"/>
                </a:spcAft>
                <a:defRPr/>
              </a:pPr>
              <a:endParaRPr lang="zh-CN" altLang="en-US" sz="100" kern="0">
                <a:solidFill>
                  <a:srgbClr val="5A0000"/>
                </a:solidFill>
                <a:latin typeface="+mn-lt"/>
                <a:ea typeface="+mn-ea"/>
              </a:endParaRPr>
            </a:p>
          </p:txBody>
        </p:sp>
        <p:sp>
          <p:nvSpPr>
            <p:cNvPr id="53" name="Freeform 14"/>
            <p:cNvSpPr/>
            <p:nvPr/>
          </p:nvSpPr>
          <p:spPr bwMode="auto">
            <a:xfrm>
              <a:off x="1500187" y="2276476"/>
              <a:ext cx="176213" cy="104775"/>
            </a:xfrm>
            <a:custGeom>
              <a:avLst/>
              <a:gdLst>
                <a:gd name="T0" fmla="*/ 111 w 111"/>
                <a:gd name="T1" fmla="*/ 0 h 66"/>
                <a:gd name="T2" fmla="*/ 55 w 111"/>
                <a:gd name="T3" fmla="*/ 0 h 66"/>
                <a:gd name="T4" fmla="*/ 55 w 111"/>
                <a:gd name="T5" fmla="*/ 54 h 66"/>
                <a:gd name="T6" fmla="*/ 14 w 111"/>
                <a:gd name="T7" fmla="*/ 54 h 66"/>
                <a:gd name="T8" fmla="*/ 14 w 111"/>
                <a:gd name="T9" fmla="*/ 0 h 66"/>
                <a:gd name="T10" fmla="*/ 0 w 111"/>
                <a:gd name="T11" fmla="*/ 0 h 66"/>
                <a:gd name="T12" fmla="*/ 0 w 111"/>
                <a:gd name="T13" fmla="*/ 66 h 66"/>
                <a:gd name="T14" fmla="*/ 111 w 111"/>
                <a:gd name="T15" fmla="*/ 66 h 66"/>
                <a:gd name="T16" fmla="*/ 111 w 111"/>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6">
                  <a:moveTo>
                    <a:pt x="111" y="0"/>
                  </a:moveTo>
                  <a:lnTo>
                    <a:pt x="55" y="0"/>
                  </a:lnTo>
                  <a:lnTo>
                    <a:pt x="55" y="54"/>
                  </a:lnTo>
                  <a:lnTo>
                    <a:pt x="14" y="54"/>
                  </a:lnTo>
                  <a:lnTo>
                    <a:pt x="14" y="0"/>
                  </a:lnTo>
                  <a:lnTo>
                    <a:pt x="0" y="0"/>
                  </a:lnTo>
                  <a:lnTo>
                    <a:pt x="0" y="66"/>
                  </a:lnTo>
                  <a:lnTo>
                    <a:pt x="111" y="66"/>
                  </a:lnTo>
                  <a:lnTo>
                    <a:pt x="111" y="0"/>
                  </a:lnTo>
                  <a:close/>
                </a:path>
              </a:pathLst>
            </a:custGeom>
            <a:solidFill>
              <a:srgbClr val="ECECEB"/>
            </a:solidFill>
            <a:ln>
              <a:noFill/>
            </a:ln>
          </p:spPr>
          <p:txBody>
            <a:bodyPr/>
            <a:lstStyle/>
            <a:p>
              <a:pPr fontAlgn="auto">
                <a:spcBef>
                  <a:spcPts val="0"/>
                </a:spcBef>
                <a:spcAft>
                  <a:spcPts val="0"/>
                </a:spcAft>
                <a:defRPr/>
              </a:pPr>
              <a:endParaRPr lang="zh-CN" altLang="en-US" sz="100" kern="0">
                <a:solidFill>
                  <a:srgbClr val="5A0000"/>
                </a:solidFill>
                <a:latin typeface="+mn-lt"/>
                <a:ea typeface="+mn-ea"/>
              </a:endParaRPr>
            </a:p>
          </p:txBody>
        </p:sp>
        <p:sp>
          <p:nvSpPr>
            <p:cNvPr id="54" name="Freeform 15"/>
            <p:cNvSpPr>
              <a:spLocks noEditPoints="1"/>
            </p:cNvSpPr>
            <p:nvPr/>
          </p:nvSpPr>
          <p:spPr bwMode="auto">
            <a:xfrm>
              <a:off x="1447800" y="2276476"/>
              <a:ext cx="288926" cy="277811"/>
            </a:xfrm>
            <a:custGeom>
              <a:avLst/>
              <a:gdLst>
                <a:gd name="T0" fmla="*/ 72 w 77"/>
                <a:gd name="T1" fmla="*/ 0 h 74"/>
                <a:gd name="T2" fmla="*/ 64 w 77"/>
                <a:gd name="T3" fmla="*/ 0 h 74"/>
                <a:gd name="T4" fmla="*/ 64 w 77"/>
                <a:gd name="T5" fmla="*/ 31 h 74"/>
                <a:gd name="T6" fmla="*/ 10 w 77"/>
                <a:gd name="T7" fmla="*/ 31 h 74"/>
                <a:gd name="T8" fmla="*/ 10 w 77"/>
                <a:gd name="T9" fmla="*/ 0 h 74"/>
                <a:gd name="T10" fmla="*/ 5 w 77"/>
                <a:gd name="T11" fmla="*/ 0 h 74"/>
                <a:gd name="T12" fmla="*/ 0 w 77"/>
                <a:gd name="T13" fmla="*/ 6 h 74"/>
                <a:gd name="T14" fmla="*/ 0 w 77"/>
                <a:gd name="T15" fmla="*/ 68 h 74"/>
                <a:gd name="T16" fmla="*/ 5 w 77"/>
                <a:gd name="T17" fmla="*/ 74 h 74"/>
                <a:gd name="T18" fmla="*/ 72 w 77"/>
                <a:gd name="T19" fmla="*/ 74 h 74"/>
                <a:gd name="T20" fmla="*/ 77 w 77"/>
                <a:gd name="T21" fmla="*/ 68 h 74"/>
                <a:gd name="T22" fmla="*/ 77 w 77"/>
                <a:gd name="T23" fmla="*/ 6 h 74"/>
                <a:gd name="T24" fmla="*/ 72 w 77"/>
                <a:gd name="T25" fmla="*/ 0 h 74"/>
                <a:gd name="T26" fmla="*/ 38 w 77"/>
                <a:gd name="T27" fmla="*/ 65 h 74"/>
                <a:gd name="T28" fmla="*/ 22 w 77"/>
                <a:gd name="T29" fmla="*/ 49 h 74"/>
                <a:gd name="T30" fmla="*/ 38 w 77"/>
                <a:gd name="T31" fmla="*/ 33 h 74"/>
                <a:gd name="T32" fmla="*/ 54 w 77"/>
                <a:gd name="T33" fmla="*/ 49 h 74"/>
                <a:gd name="T34" fmla="*/ 38 w 77"/>
                <a:gd name="T35" fmla="*/ 6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4">
                  <a:moveTo>
                    <a:pt x="72" y="0"/>
                  </a:moveTo>
                  <a:cubicBezTo>
                    <a:pt x="64" y="0"/>
                    <a:pt x="64" y="0"/>
                    <a:pt x="64" y="0"/>
                  </a:cubicBezTo>
                  <a:cubicBezTo>
                    <a:pt x="64" y="31"/>
                    <a:pt x="64" y="31"/>
                    <a:pt x="64" y="31"/>
                  </a:cubicBezTo>
                  <a:cubicBezTo>
                    <a:pt x="10" y="31"/>
                    <a:pt x="10" y="31"/>
                    <a:pt x="10" y="31"/>
                  </a:cubicBezTo>
                  <a:cubicBezTo>
                    <a:pt x="10" y="0"/>
                    <a:pt x="10" y="0"/>
                    <a:pt x="10" y="0"/>
                  </a:cubicBezTo>
                  <a:cubicBezTo>
                    <a:pt x="5" y="0"/>
                    <a:pt x="5" y="0"/>
                    <a:pt x="5" y="0"/>
                  </a:cubicBezTo>
                  <a:cubicBezTo>
                    <a:pt x="2" y="0"/>
                    <a:pt x="0" y="3"/>
                    <a:pt x="0" y="6"/>
                  </a:cubicBezTo>
                  <a:cubicBezTo>
                    <a:pt x="0" y="68"/>
                    <a:pt x="0" y="68"/>
                    <a:pt x="0" y="68"/>
                  </a:cubicBezTo>
                  <a:cubicBezTo>
                    <a:pt x="0" y="72"/>
                    <a:pt x="2" y="74"/>
                    <a:pt x="5" y="74"/>
                  </a:cubicBezTo>
                  <a:cubicBezTo>
                    <a:pt x="72" y="74"/>
                    <a:pt x="72" y="74"/>
                    <a:pt x="72" y="74"/>
                  </a:cubicBezTo>
                  <a:cubicBezTo>
                    <a:pt x="75" y="74"/>
                    <a:pt x="77" y="72"/>
                    <a:pt x="77" y="68"/>
                  </a:cubicBezTo>
                  <a:cubicBezTo>
                    <a:pt x="77" y="6"/>
                    <a:pt x="77" y="6"/>
                    <a:pt x="77" y="6"/>
                  </a:cubicBezTo>
                  <a:cubicBezTo>
                    <a:pt x="77" y="3"/>
                    <a:pt x="75" y="0"/>
                    <a:pt x="72" y="0"/>
                  </a:cubicBezTo>
                  <a:close/>
                  <a:moveTo>
                    <a:pt x="38" y="65"/>
                  </a:moveTo>
                  <a:cubicBezTo>
                    <a:pt x="29" y="65"/>
                    <a:pt x="22" y="58"/>
                    <a:pt x="22" y="49"/>
                  </a:cubicBezTo>
                  <a:cubicBezTo>
                    <a:pt x="22" y="40"/>
                    <a:pt x="29" y="33"/>
                    <a:pt x="38" y="33"/>
                  </a:cubicBezTo>
                  <a:cubicBezTo>
                    <a:pt x="46" y="33"/>
                    <a:pt x="54" y="40"/>
                    <a:pt x="54" y="49"/>
                  </a:cubicBezTo>
                  <a:cubicBezTo>
                    <a:pt x="54" y="58"/>
                    <a:pt x="46" y="65"/>
                    <a:pt x="38" y="65"/>
                  </a:cubicBezTo>
                  <a:close/>
                </a:path>
              </a:pathLst>
            </a:custGeom>
            <a:solidFill>
              <a:srgbClr val="ECECEB"/>
            </a:solidFill>
            <a:ln>
              <a:noFill/>
            </a:ln>
          </p:spPr>
          <p:txBody>
            <a:bodyPr/>
            <a:lstStyle/>
            <a:p>
              <a:pPr fontAlgn="auto">
                <a:spcBef>
                  <a:spcPts val="0"/>
                </a:spcBef>
                <a:spcAft>
                  <a:spcPts val="0"/>
                </a:spcAft>
                <a:defRPr/>
              </a:pPr>
              <a:endParaRPr lang="zh-CN" altLang="en-US" sz="100" kern="0">
                <a:solidFill>
                  <a:srgbClr val="5A0000"/>
                </a:solidFill>
                <a:latin typeface="+mn-lt"/>
                <a:ea typeface="+mn-ea"/>
              </a:endParaRPr>
            </a:p>
          </p:txBody>
        </p:sp>
        <p:sp>
          <p:nvSpPr>
            <p:cNvPr id="55" name="Oval 16"/>
            <p:cNvSpPr>
              <a:spLocks noChangeArrowheads="1"/>
            </p:cNvSpPr>
            <p:nvPr/>
          </p:nvSpPr>
          <p:spPr bwMode="auto">
            <a:xfrm>
              <a:off x="1549400" y="2419350"/>
              <a:ext cx="82550" cy="82550"/>
            </a:xfrm>
            <a:prstGeom prst="ellipse">
              <a:avLst/>
            </a:prstGeom>
            <a:solidFill>
              <a:srgbClr val="ECECEB"/>
            </a:solidFill>
            <a:ln>
              <a:noFill/>
            </a:ln>
          </p:spPr>
          <p:txBody>
            <a:bodyPr/>
            <a:lstStyle/>
            <a:p>
              <a:pPr fontAlgn="auto">
                <a:spcBef>
                  <a:spcPts val="0"/>
                </a:spcBef>
                <a:spcAft>
                  <a:spcPts val="0"/>
                </a:spcAft>
                <a:defRPr/>
              </a:pPr>
              <a:endParaRPr lang="zh-CN" altLang="en-US" sz="100" kern="0">
                <a:solidFill>
                  <a:srgbClr val="5A0000"/>
                </a:solidFill>
                <a:latin typeface="+mn-lt"/>
                <a:ea typeface="+mn-ea"/>
              </a:endParaRPr>
            </a:p>
          </p:txBody>
        </p:sp>
      </p:grpSp>
      <p:grpSp>
        <p:nvGrpSpPr>
          <p:cNvPr id="56" name="组合 55"/>
          <p:cNvGrpSpPr/>
          <p:nvPr/>
        </p:nvGrpSpPr>
        <p:grpSpPr bwMode="auto">
          <a:xfrm>
            <a:off x="6126234" y="3823970"/>
            <a:ext cx="668867" cy="675217"/>
            <a:chOff x="5093055" y="2766720"/>
            <a:chExt cx="501650" cy="506413"/>
          </a:xfrm>
        </p:grpSpPr>
        <p:sp>
          <p:nvSpPr>
            <p:cNvPr id="57" name="Freeform 21"/>
            <p:cNvSpPr/>
            <p:nvPr/>
          </p:nvSpPr>
          <p:spPr bwMode="auto">
            <a:xfrm>
              <a:off x="5093055" y="2766720"/>
              <a:ext cx="501650" cy="506413"/>
            </a:xfrm>
            <a:custGeom>
              <a:avLst/>
              <a:gdLst>
                <a:gd name="T0" fmla="*/ 134 w 134"/>
                <a:gd name="T1" fmla="*/ 37 h 135"/>
                <a:gd name="T2" fmla="*/ 134 w 134"/>
                <a:gd name="T3" fmla="*/ 98 h 135"/>
                <a:gd name="T4" fmla="*/ 98 w 134"/>
                <a:gd name="T5" fmla="*/ 135 h 135"/>
                <a:gd name="T6" fmla="*/ 36 w 134"/>
                <a:gd name="T7" fmla="*/ 135 h 135"/>
                <a:gd name="T8" fmla="*/ 0 w 134"/>
                <a:gd name="T9" fmla="*/ 98 h 135"/>
                <a:gd name="T10" fmla="*/ 0 w 134"/>
                <a:gd name="T11" fmla="*/ 37 h 135"/>
                <a:gd name="T12" fmla="*/ 36 w 134"/>
                <a:gd name="T13" fmla="*/ 0 h 135"/>
                <a:gd name="T14" fmla="*/ 134 w 134"/>
                <a:gd name="T15" fmla="*/ 0 h 135"/>
                <a:gd name="T16" fmla="*/ 134 w 134"/>
                <a:gd name="T17" fmla="*/ 3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7"/>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7"/>
                    <a:pt x="0" y="37"/>
                    <a:pt x="0" y="37"/>
                  </a:cubicBezTo>
                  <a:cubicBezTo>
                    <a:pt x="0" y="16"/>
                    <a:pt x="16" y="0"/>
                    <a:pt x="36" y="0"/>
                  </a:cubicBezTo>
                  <a:cubicBezTo>
                    <a:pt x="134" y="0"/>
                    <a:pt x="134" y="0"/>
                    <a:pt x="134" y="0"/>
                  </a:cubicBezTo>
                  <a:lnTo>
                    <a:pt x="134" y="37"/>
                  </a:lnTo>
                  <a:close/>
                </a:path>
              </a:pathLst>
            </a:custGeom>
            <a:solidFill>
              <a:srgbClr val="17324B"/>
            </a:solidFill>
            <a:ln>
              <a:noFill/>
            </a:ln>
          </p:spPr>
          <p:txBody>
            <a:bodyPr/>
            <a:lstStyle/>
            <a:p>
              <a:pPr fontAlgn="auto">
                <a:spcBef>
                  <a:spcPts val="0"/>
                </a:spcBef>
                <a:spcAft>
                  <a:spcPts val="0"/>
                </a:spcAft>
                <a:defRPr/>
              </a:pPr>
              <a:endParaRPr lang="zh-CN" altLang="en-US" sz="100" kern="0">
                <a:solidFill>
                  <a:srgbClr val="5A0000"/>
                </a:solidFill>
                <a:latin typeface="+mn-lt"/>
                <a:ea typeface="+mn-ea"/>
              </a:endParaRPr>
            </a:p>
          </p:txBody>
        </p:sp>
        <p:sp>
          <p:nvSpPr>
            <p:cNvPr id="58" name="Oval 22"/>
            <p:cNvSpPr>
              <a:spLocks noChangeArrowheads="1"/>
            </p:cNvSpPr>
            <p:nvPr/>
          </p:nvSpPr>
          <p:spPr bwMode="auto">
            <a:xfrm>
              <a:off x="5201005" y="3069933"/>
              <a:ext cx="98425" cy="98425"/>
            </a:xfrm>
            <a:prstGeom prst="ellipse">
              <a:avLst/>
            </a:prstGeom>
            <a:solidFill>
              <a:srgbClr val="ECECEB"/>
            </a:solidFill>
            <a:ln>
              <a:noFill/>
            </a:ln>
          </p:spPr>
          <p:txBody>
            <a:bodyPr/>
            <a:lstStyle/>
            <a:p>
              <a:pPr fontAlgn="auto">
                <a:spcBef>
                  <a:spcPts val="0"/>
                </a:spcBef>
                <a:spcAft>
                  <a:spcPts val="0"/>
                </a:spcAft>
                <a:defRPr/>
              </a:pPr>
              <a:endParaRPr lang="zh-CN" altLang="en-US" sz="100" kern="0">
                <a:solidFill>
                  <a:srgbClr val="5A0000"/>
                </a:solidFill>
                <a:latin typeface="+mn-lt"/>
                <a:ea typeface="+mn-ea"/>
              </a:endParaRPr>
            </a:p>
          </p:txBody>
        </p:sp>
        <p:sp>
          <p:nvSpPr>
            <p:cNvPr id="59" name="Freeform 23"/>
            <p:cNvSpPr/>
            <p:nvPr/>
          </p:nvSpPr>
          <p:spPr bwMode="auto">
            <a:xfrm>
              <a:off x="5212118" y="2969920"/>
              <a:ext cx="180975" cy="179388"/>
            </a:xfrm>
            <a:custGeom>
              <a:avLst/>
              <a:gdLst>
                <a:gd name="T0" fmla="*/ 6 w 48"/>
                <a:gd name="T1" fmla="*/ 0 h 48"/>
                <a:gd name="T2" fmla="*/ 0 w 48"/>
                <a:gd name="T3" fmla="*/ 7 h 48"/>
                <a:gd name="T4" fmla="*/ 6 w 48"/>
                <a:gd name="T5" fmla="*/ 13 h 48"/>
                <a:gd name="T6" fmla="*/ 35 w 48"/>
                <a:gd name="T7" fmla="*/ 42 h 48"/>
                <a:gd name="T8" fmla="*/ 42 w 48"/>
                <a:gd name="T9" fmla="*/ 48 h 48"/>
                <a:gd name="T10" fmla="*/ 48 w 48"/>
                <a:gd name="T11" fmla="*/ 42 h 48"/>
                <a:gd name="T12" fmla="*/ 6 w 48"/>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0"/>
                  </a:moveTo>
                  <a:cubicBezTo>
                    <a:pt x="3" y="0"/>
                    <a:pt x="0" y="3"/>
                    <a:pt x="0" y="7"/>
                  </a:cubicBezTo>
                  <a:cubicBezTo>
                    <a:pt x="0" y="10"/>
                    <a:pt x="3" y="13"/>
                    <a:pt x="6" y="13"/>
                  </a:cubicBezTo>
                  <a:cubicBezTo>
                    <a:pt x="22" y="13"/>
                    <a:pt x="35" y="26"/>
                    <a:pt x="35" y="42"/>
                  </a:cubicBezTo>
                  <a:cubicBezTo>
                    <a:pt x="35" y="45"/>
                    <a:pt x="38" y="48"/>
                    <a:pt x="42" y="48"/>
                  </a:cubicBezTo>
                  <a:cubicBezTo>
                    <a:pt x="45" y="48"/>
                    <a:pt x="48" y="45"/>
                    <a:pt x="48" y="42"/>
                  </a:cubicBezTo>
                  <a:cubicBezTo>
                    <a:pt x="48" y="19"/>
                    <a:pt x="29" y="0"/>
                    <a:pt x="6" y="0"/>
                  </a:cubicBezTo>
                  <a:close/>
                </a:path>
              </a:pathLst>
            </a:custGeom>
            <a:solidFill>
              <a:srgbClr val="ECECEB"/>
            </a:solidFill>
            <a:ln>
              <a:noFill/>
            </a:ln>
          </p:spPr>
          <p:txBody>
            <a:bodyPr/>
            <a:lstStyle/>
            <a:p>
              <a:pPr fontAlgn="auto">
                <a:spcBef>
                  <a:spcPts val="0"/>
                </a:spcBef>
                <a:spcAft>
                  <a:spcPts val="0"/>
                </a:spcAft>
                <a:defRPr/>
              </a:pPr>
              <a:endParaRPr lang="zh-CN" altLang="en-US" sz="100" kern="0">
                <a:solidFill>
                  <a:srgbClr val="5A0000"/>
                </a:solidFill>
                <a:latin typeface="+mn-lt"/>
                <a:ea typeface="+mn-ea"/>
              </a:endParaRPr>
            </a:p>
          </p:txBody>
        </p:sp>
        <p:sp>
          <p:nvSpPr>
            <p:cNvPr id="60" name="Freeform 24"/>
            <p:cNvSpPr/>
            <p:nvPr/>
          </p:nvSpPr>
          <p:spPr bwMode="auto">
            <a:xfrm>
              <a:off x="5212118" y="2871495"/>
              <a:ext cx="277812" cy="277813"/>
            </a:xfrm>
            <a:custGeom>
              <a:avLst/>
              <a:gdLst>
                <a:gd name="T0" fmla="*/ 6 w 74"/>
                <a:gd name="T1" fmla="*/ 0 h 74"/>
                <a:gd name="T2" fmla="*/ 0 w 74"/>
                <a:gd name="T3" fmla="*/ 7 h 74"/>
                <a:gd name="T4" fmla="*/ 6 w 74"/>
                <a:gd name="T5" fmla="*/ 13 h 74"/>
                <a:gd name="T6" fmla="*/ 61 w 74"/>
                <a:gd name="T7" fmla="*/ 68 h 74"/>
                <a:gd name="T8" fmla="*/ 68 w 74"/>
                <a:gd name="T9" fmla="*/ 74 h 74"/>
                <a:gd name="T10" fmla="*/ 74 w 74"/>
                <a:gd name="T11" fmla="*/ 68 h 74"/>
                <a:gd name="T12" fmla="*/ 6 w 74"/>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74" h="74">
                  <a:moveTo>
                    <a:pt x="6" y="0"/>
                  </a:moveTo>
                  <a:cubicBezTo>
                    <a:pt x="3" y="0"/>
                    <a:pt x="0" y="3"/>
                    <a:pt x="0" y="7"/>
                  </a:cubicBezTo>
                  <a:cubicBezTo>
                    <a:pt x="0" y="10"/>
                    <a:pt x="3" y="13"/>
                    <a:pt x="6" y="13"/>
                  </a:cubicBezTo>
                  <a:cubicBezTo>
                    <a:pt x="37" y="13"/>
                    <a:pt x="61" y="38"/>
                    <a:pt x="61" y="68"/>
                  </a:cubicBezTo>
                  <a:cubicBezTo>
                    <a:pt x="61" y="71"/>
                    <a:pt x="64" y="74"/>
                    <a:pt x="68" y="74"/>
                  </a:cubicBezTo>
                  <a:cubicBezTo>
                    <a:pt x="71" y="74"/>
                    <a:pt x="74" y="71"/>
                    <a:pt x="74" y="68"/>
                  </a:cubicBezTo>
                  <a:cubicBezTo>
                    <a:pt x="74" y="30"/>
                    <a:pt x="44" y="0"/>
                    <a:pt x="6" y="0"/>
                  </a:cubicBezTo>
                  <a:close/>
                </a:path>
              </a:pathLst>
            </a:custGeom>
            <a:solidFill>
              <a:srgbClr val="ECECEB"/>
            </a:solidFill>
            <a:ln>
              <a:noFill/>
            </a:ln>
          </p:spPr>
          <p:txBody>
            <a:bodyPr/>
            <a:lstStyle/>
            <a:p>
              <a:pPr fontAlgn="auto">
                <a:spcBef>
                  <a:spcPts val="0"/>
                </a:spcBef>
                <a:spcAft>
                  <a:spcPts val="0"/>
                </a:spcAft>
                <a:defRPr/>
              </a:pPr>
              <a:endParaRPr lang="zh-CN" altLang="en-US" sz="100" kern="0">
                <a:solidFill>
                  <a:srgbClr val="5A0000"/>
                </a:solidFill>
                <a:latin typeface="+mn-lt"/>
                <a:ea typeface="+mn-ea"/>
              </a:endParaRPr>
            </a:p>
          </p:txBody>
        </p:sp>
      </p:grpSp>
      <p:grpSp>
        <p:nvGrpSpPr>
          <p:cNvPr id="61" name="组合 60"/>
          <p:cNvGrpSpPr/>
          <p:nvPr/>
        </p:nvGrpSpPr>
        <p:grpSpPr bwMode="auto">
          <a:xfrm>
            <a:off x="6119884" y="4827270"/>
            <a:ext cx="675216" cy="675217"/>
            <a:chOff x="6137274" y="1900165"/>
            <a:chExt cx="506413" cy="506412"/>
          </a:xfrm>
        </p:grpSpPr>
        <p:sp>
          <p:nvSpPr>
            <p:cNvPr id="62" name="Freeform 29"/>
            <p:cNvSpPr/>
            <p:nvPr/>
          </p:nvSpPr>
          <p:spPr bwMode="auto">
            <a:xfrm>
              <a:off x="6137274" y="1900165"/>
              <a:ext cx="506413" cy="506412"/>
            </a:xfrm>
            <a:custGeom>
              <a:avLst/>
              <a:gdLst>
                <a:gd name="T0" fmla="*/ 135 w 135"/>
                <a:gd name="T1" fmla="*/ 36 h 135"/>
                <a:gd name="T2" fmla="*/ 135 w 135"/>
                <a:gd name="T3" fmla="*/ 98 h 135"/>
                <a:gd name="T4" fmla="*/ 98 w 135"/>
                <a:gd name="T5" fmla="*/ 135 h 135"/>
                <a:gd name="T6" fmla="*/ 36 w 135"/>
                <a:gd name="T7" fmla="*/ 135 h 135"/>
                <a:gd name="T8" fmla="*/ 0 w 135"/>
                <a:gd name="T9" fmla="*/ 98 h 135"/>
                <a:gd name="T10" fmla="*/ 0 w 135"/>
                <a:gd name="T11" fmla="*/ 36 h 135"/>
                <a:gd name="T12" fmla="*/ 36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5" y="0"/>
                    <a:pt x="135" y="0"/>
                    <a:pt x="135" y="0"/>
                  </a:cubicBezTo>
                  <a:lnTo>
                    <a:pt x="135" y="36"/>
                  </a:lnTo>
                  <a:close/>
                </a:path>
              </a:pathLst>
            </a:custGeom>
            <a:solidFill>
              <a:srgbClr val="5A0000"/>
            </a:solidFill>
            <a:ln>
              <a:noFill/>
            </a:ln>
          </p:spPr>
          <p:txBody>
            <a:bodyPr/>
            <a:lstStyle/>
            <a:p>
              <a:pPr fontAlgn="auto">
                <a:spcBef>
                  <a:spcPts val="0"/>
                </a:spcBef>
                <a:spcAft>
                  <a:spcPts val="0"/>
                </a:spcAft>
                <a:defRPr/>
              </a:pPr>
              <a:endParaRPr lang="zh-CN" altLang="en-US" sz="100" kern="0">
                <a:solidFill>
                  <a:srgbClr val="5A0000"/>
                </a:solidFill>
                <a:latin typeface="+mn-lt"/>
                <a:ea typeface="+mn-ea"/>
              </a:endParaRPr>
            </a:p>
          </p:txBody>
        </p:sp>
        <p:sp>
          <p:nvSpPr>
            <p:cNvPr id="63" name="Freeform 30"/>
            <p:cNvSpPr>
              <a:spLocks noEditPoints="1"/>
            </p:cNvSpPr>
            <p:nvPr/>
          </p:nvSpPr>
          <p:spPr bwMode="auto">
            <a:xfrm>
              <a:off x="6208711" y="1979540"/>
              <a:ext cx="327026" cy="325437"/>
            </a:xfrm>
            <a:custGeom>
              <a:avLst/>
              <a:gdLst>
                <a:gd name="T0" fmla="*/ 64 w 87"/>
                <a:gd name="T1" fmla="*/ 14 h 87"/>
                <a:gd name="T2" fmla="*/ 14 w 87"/>
                <a:gd name="T3" fmla="*/ 14 h 87"/>
                <a:gd name="T4" fmla="*/ 14 w 87"/>
                <a:gd name="T5" fmla="*/ 64 h 87"/>
                <a:gd name="T6" fmla="*/ 59 w 87"/>
                <a:gd name="T7" fmla="*/ 69 h 87"/>
                <a:gd name="T8" fmla="*/ 74 w 87"/>
                <a:gd name="T9" fmla="*/ 84 h 87"/>
                <a:gd name="T10" fmla="*/ 83 w 87"/>
                <a:gd name="T11" fmla="*/ 84 h 87"/>
                <a:gd name="T12" fmla="*/ 84 w 87"/>
                <a:gd name="T13" fmla="*/ 83 h 87"/>
                <a:gd name="T14" fmla="*/ 84 w 87"/>
                <a:gd name="T15" fmla="*/ 74 h 87"/>
                <a:gd name="T16" fmla="*/ 69 w 87"/>
                <a:gd name="T17" fmla="*/ 59 h 87"/>
                <a:gd name="T18" fmla="*/ 64 w 87"/>
                <a:gd name="T19" fmla="*/ 14 h 87"/>
                <a:gd name="T20" fmla="*/ 58 w 87"/>
                <a:gd name="T21" fmla="*/ 58 h 87"/>
                <a:gd name="T22" fmla="*/ 20 w 87"/>
                <a:gd name="T23" fmla="*/ 58 h 87"/>
                <a:gd name="T24" fmla="*/ 20 w 87"/>
                <a:gd name="T25" fmla="*/ 21 h 87"/>
                <a:gd name="T26" fmla="*/ 58 w 87"/>
                <a:gd name="T27" fmla="*/ 21 h 87"/>
                <a:gd name="T28" fmla="*/ 58 w 87"/>
                <a:gd name="T29"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rgbClr val="ECECEB"/>
            </a:solidFill>
            <a:ln>
              <a:noFill/>
            </a:ln>
          </p:spPr>
          <p:txBody>
            <a:bodyPr/>
            <a:lstStyle/>
            <a:p>
              <a:pPr fontAlgn="auto">
                <a:spcBef>
                  <a:spcPts val="0"/>
                </a:spcBef>
                <a:spcAft>
                  <a:spcPts val="0"/>
                </a:spcAft>
                <a:defRPr/>
              </a:pPr>
              <a:endParaRPr lang="zh-CN" altLang="en-US" sz="100" kern="0">
                <a:solidFill>
                  <a:srgbClr val="5A0000"/>
                </a:solidFill>
                <a:latin typeface="+mn-lt"/>
                <a:ea typeface="+mn-ea"/>
              </a:endParaRPr>
            </a:p>
          </p:txBody>
        </p:sp>
      </p:grpSp>
      <p:sp>
        <p:nvSpPr>
          <p:cNvPr id="64" name="Text Box 11"/>
          <p:cNvSpPr txBox="1">
            <a:spLocks noChangeArrowheads="1"/>
          </p:cNvSpPr>
          <p:nvPr/>
        </p:nvSpPr>
        <p:spPr bwMode="auto">
          <a:xfrm>
            <a:off x="6987718" y="1717887"/>
            <a:ext cx="4197349" cy="717550"/>
          </a:xfrm>
          <a:prstGeom prst="rect">
            <a:avLst/>
          </a:prstGeom>
          <a:noFill/>
          <a:ln w="9525">
            <a:noFill/>
            <a:miter lim="800000"/>
          </a:ln>
        </p:spPr>
        <p:txBody>
          <a:bodyPr>
            <a:spAutoFit/>
          </a:bodyPr>
          <a:lstStyle/>
          <a:p>
            <a:r>
              <a:rPr lang="zh-CN" altLang="en-US" sz="1335">
                <a:solidFill>
                  <a:srgbClr val="5A0000"/>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65" name="Text Box 11"/>
          <p:cNvSpPr txBox="1">
            <a:spLocks noChangeArrowheads="1"/>
          </p:cNvSpPr>
          <p:nvPr/>
        </p:nvSpPr>
        <p:spPr bwMode="auto">
          <a:xfrm>
            <a:off x="6987718" y="2765637"/>
            <a:ext cx="4197349" cy="717550"/>
          </a:xfrm>
          <a:prstGeom prst="rect">
            <a:avLst/>
          </a:prstGeom>
          <a:noFill/>
          <a:ln w="9525">
            <a:noFill/>
            <a:miter lim="800000"/>
          </a:ln>
        </p:spPr>
        <p:txBody>
          <a:bodyPr>
            <a:spAutoFit/>
          </a:bodyPr>
          <a:lstStyle/>
          <a:p>
            <a:r>
              <a:rPr lang="zh-CN" altLang="en-US" sz="1335">
                <a:solidFill>
                  <a:srgbClr val="5A0000"/>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66" name="Text Box 11"/>
          <p:cNvSpPr txBox="1">
            <a:spLocks noChangeArrowheads="1"/>
          </p:cNvSpPr>
          <p:nvPr/>
        </p:nvSpPr>
        <p:spPr bwMode="auto">
          <a:xfrm>
            <a:off x="6987718" y="3811270"/>
            <a:ext cx="4197349" cy="717550"/>
          </a:xfrm>
          <a:prstGeom prst="rect">
            <a:avLst/>
          </a:prstGeom>
          <a:noFill/>
          <a:ln w="9525">
            <a:noFill/>
            <a:miter lim="800000"/>
          </a:ln>
        </p:spPr>
        <p:txBody>
          <a:bodyPr>
            <a:spAutoFit/>
          </a:bodyPr>
          <a:lstStyle/>
          <a:p>
            <a:r>
              <a:rPr lang="zh-CN" altLang="en-US" sz="1335">
                <a:solidFill>
                  <a:srgbClr val="5A0000"/>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67" name="Text Box 11"/>
          <p:cNvSpPr txBox="1">
            <a:spLocks noChangeArrowheads="1"/>
          </p:cNvSpPr>
          <p:nvPr/>
        </p:nvSpPr>
        <p:spPr bwMode="auto">
          <a:xfrm>
            <a:off x="6987718" y="4859021"/>
            <a:ext cx="4197349" cy="717550"/>
          </a:xfrm>
          <a:prstGeom prst="rect">
            <a:avLst/>
          </a:prstGeom>
          <a:noFill/>
          <a:ln w="9525">
            <a:noFill/>
            <a:miter lim="800000"/>
          </a:ln>
        </p:spPr>
        <p:txBody>
          <a:bodyPr>
            <a:spAutoFit/>
          </a:bodyPr>
          <a:lstStyle/>
          <a:p>
            <a:r>
              <a:rPr lang="zh-CN" altLang="en-US" sz="1335">
                <a:solidFill>
                  <a:srgbClr val="5A0000"/>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24" name="矩形 23"/>
          <p:cNvSpPr/>
          <p:nvPr/>
        </p:nvSpPr>
        <p:spPr>
          <a:xfrm>
            <a:off x="1091357" y="356659"/>
            <a:ext cx="2621280" cy="457200"/>
          </a:xfrm>
          <a:prstGeom prst="rect">
            <a:avLst/>
          </a:prstGeom>
        </p:spPr>
        <p:txBody>
          <a:bodyPr wrap="none">
            <a:spAutoFit/>
          </a:bodyPr>
          <a:lstStyle/>
          <a:p>
            <a:pPr algn="l"/>
            <a:r>
              <a:rPr lang="en-US" altLang="zh-CN" sz="2400" dirty="0">
                <a:solidFill>
                  <a:srgbClr val="5A0000"/>
                </a:solidFill>
                <a:latin typeface="黑体" panose="02010609060101010101" charset="-122"/>
                <a:ea typeface="黑体" panose="02010609060101010101" charset="-122"/>
              </a:rPr>
              <a:t>单击此处添加标题</a:t>
            </a:r>
          </a:p>
        </p:txBody>
      </p:sp>
      <p:cxnSp>
        <p:nvCxnSpPr>
          <p:cNvPr id="26" name="直接连接符 25"/>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1175254" y="356659"/>
            <a:ext cx="795020" cy="460375"/>
          </a:xfrm>
          <a:prstGeom prst="rect">
            <a:avLst/>
          </a:prstGeom>
          <a:noFill/>
        </p:spPr>
        <p:txBody>
          <a:bodyPr wrap="none" rtlCol="0">
            <a:spAutoFit/>
          </a:bodyPr>
          <a:lstStyle/>
          <a:p>
            <a:r>
              <a:rPr lang="en-US" altLang="zh-CN" sz="2400" dirty="0">
                <a:solidFill>
                  <a:srgbClr val="5A0000"/>
                </a:solidFill>
                <a:latin typeface="Impact" panose="020B0806030902050204" charset="0"/>
              </a:rPr>
              <a:t>LOGO</a:t>
            </a:r>
          </a:p>
        </p:txBody>
      </p:sp>
      <p:sp>
        <p:nvSpPr>
          <p:cNvPr id="45" name="文本框 44"/>
          <p:cNvSpPr txBox="1"/>
          <p:nvPr/>
        </p:nvSpPr>
        <p:spPr>
          <a:xfrm>
            <a:off x="11146708" y="678720"/>
            <a:ext cx="894080" cy="304800"/>
          </a:xfrm>
          <a:prstGeom prst="rect">
            <a:avLst/>
          </a:prstGeom>
          <a:noFill/>
        </p:spPr>
        <p:txBody>
          <a:bodyPr wrap="none" rtlCol="0">
            <a:spAutoFit/>
          </a:bodyPr>
          <a:lstStyle/>
          <a:p>
            <a:r>
              <a:rPr lang="zh-CN" altLang="en-US" sz="1400" dirty="0">
                <a:solidFill>
                  <a:srgbClr val="5A0000"/>
                </a:solidFill>
                <a:latin typeface="黑体" panose="02010609060101010101" charset="-122"/>
                <a:ea typeface="黑体" panose="02010609060101010101" charset="-122"/>
              </a:rPr>
              <a:t>公司名称</a:t>
            </a:r>
          </a:p>
        </p:txBody>
      </p:sp>
      <p:sp>
        <p:nvSpPr>
          <p:cNvPr id="46" name="矩形 45"/>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A0000"/>
              </a:solidFill>
            </a:endParaRPr>
          </a:p>
        </p:txBody>
      </p:sp>
      <p:pic>
        <p:nvPicPr>
          <p:cNvPr id="11" name="图片 10" descr="42f7ded8d8a8591dcf6bd180af804367"/>
          <p:cNvPicPr>
            <a:picLocks noChangeAspect="1"/>
          </p:cNvPicPr>
          <p:nvPr/>
        </p:nvPicPr>
        <p:blipFill>
          <a:blip r:embed="rId2"/>
          <a:stretch>
            <a:fillRect/>
          </a:stretch>
        </p:blipFill>
        <p:spPr>
          <a:xfrm>
            <a:off x="-635" y="-85090"/>
            <a:ext cx="1727200" cy="1151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6660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300" fill="hold"/>
                                        <p:tgtEl>
                                          <p:spTgt spid="33"/>
                                        </p:tgtEl>
                                        <p:attrNameLst>
                                          <p:attrName>ppt_x</p:attrName>
                                        </p:attrNameLst>
                                      </p:cBhvr>
                                      <p:tavLst>
                                        <p:tav tm="0">
                                          <p:val>
                                            <p:strVal val="0-#ppt_w/2"/>
                                          </p:val>
                                        </p:tav>
                                        <p:tav tm="100000">
                                          <p:val>
                                            <p:strVal val="#ppt_x"/>
                                          </p:val>
                                        </p:tav>
                                      </p:tavLst>
                                    </p:anim>
                                    <p:anim calcmode="lin" valueType="num">
                                      <p:cBhvr additive="base">
                                        <p:cTn id="8" dur="3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2" decel="6660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300" fill="hold"/>
                                        <p:tgtEl>
                                          <p:spTgt spid="17"/>
                                        </p:tgtEl>
                                        <p:attrNameLst>
                                          <p:attrName>ppt_x</p:attrName>
                                        </p:attrNameLst>
                                      </p:cBhvr>
                                      <p:tavLst>
                                        <p:tav tm="0">
                                          <p:val>
                                            <p:strVal val="0-#ppt_w/2"/>
                                          </p:val>
                                        </p:tav>
                                        <p:tav tm="100000">
                                          <p:val>
                                            <p:strVal val="#ppt_x"/>
                                          </p:val>
                                        </p:tav>
                                      </p:tavLst>
                                    </p:anim>
                                    <p:anim calcmode="lin" valueType="num">
                                      <p:cBhvr additive="base">
                                        <p:cTn id="13" dur="30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3" decel="6660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300" fill="hold"/>
                                        <p:tgtEl>
                                          <p:spTgt spid="39"/>
                                        </p:tgtEl>
                                        <p:attrNameLst>
                                          <p:attrName>ppt_x</p:attrName>
                                        </p:attrNameLst>
                                      </p:cBhvr>
                                      <p:tavLst>
                                        <p:tav tm="0">
                                          <p:val>
                                            <p:strVal val="1+#ppt_w/2"/>
                                          </p:val>
                                        </p:tav>
                                        <p:tav tm="100000">
                                          <p:val>
                                            <p:strVal val="#ppt_x"/>
                                          </p:val>
                                        </p:tav>
                                      </p:tavLst>
                                    </p:anim>
                                    <p:anim calcmode="lin" valueType="num">
                                      <p:cBhvr additive="base">
                                        <p:cTn id="18" dur="300" fill="hold"/>
                                        <p:tgtEl>
                                          <p:spTgt spid="3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6" decel="66600" fill="hold"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300" fill="hold"/>
                                        <p:tgtEl>
                                          <p:spTgt spid="42"/>
                                        </p:tgtEl>
                                        <p:attrNameLst>
                                          <p:attrName>ppt_x</p:attrName>
                                        </p:attrNameLst>
                                      </p:cBhvr>
                                      <p:tavLst>
                                        <p:tav tm="0">
                                          <p:val>
                                            <p:strVal val="1+#ppt_w/2"/>
                                          </p:val>
                                        </p:tav>
                                        <p:tav tm="100000">
                                          <p:val>
                                            <p:strVal val="#ppt_x"/>
                                          </p:val>
                                        </p:tav>
                                      </p:tavLst>
                                    </p:anim>
                                    <p:anim calcmode="lin" valueType="num">
                                      <p:cBhvr additive="base">
                                        <p:cTn id="23" dur="300" fill="hold"/>
                                        <p:tgtEl>
                                          <p:spTgt spid="4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500" fill="hold"/>
                                        <p:tgtEl>
                                          <p:spTgt spid="47"/>
                                        </p:tgtEl>
                                        <p:attrNameLst>
                                          <p:attrName>ppt_w</p:attrName>
                                        </p:attrNameLst>
                                      </p:cBhvr>
                                      <p:tavLst>
                                        <p:tav tm="0">
                                          <p:val>
                                            <p:fltVal val="0"/>
                                          </p:val>
                                        </p:tav>
                                        <p:tav tm="100000">
                                          <p:val>
                                            <p:strVal val="#ppt_w"/>
                                          </p:val>
                                        </p:tav>
                                      </p:tavLst>
                                    </p:anim>
                                    <p:anim calcmode="lin" valueType="num">
                                      <p:cBhvr>
                                        <p:cTn id="28" dur="500" fill="hold"/>
                                        <p:tgtEl>
                                          <p:spTgt spid="47"/>
                                        </p:tgtEl>
                                        <p:attrNameLst>
                                          <p:attrName>ppt_h</p:attrName>
                                        </p:attrNameLst>
                                      </p:cBhvr>
                                      <p:tavLst>
                                        <p:tav tm="0">
                                          <p:val>
                                            <p:fltVal val="0"/>
                                          </p:val>
                                        </p:tav>
                                        <p:tav tm="100000">
                                          <p:val>
                                            <p:strVal val="#ppt_h"/>
                                          </p:val>
                                        </p:tav>
                                      </p:tavLst>
                                    </p:anim>
                                    <p:animEffect transition="in" filter="fade">
                                      <p:cBhvr>
                                        <p:cTn id="29" dur="500"/>
                                        <p:tgtEl>
                                          <p:spTgt spid="47"/>
                                        </p:tgtEl>
                                      </p:cBhvr>
                                    </p:animEffect>
                                  </p:childTnLst>
                                </p:cTn>
                              </p:par>
                              <p:par>
                                <p:cTn id="30" presetID="53" presetClass="entr" presetSubtype="16"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p:cTn id="32" dur="500" fill="hold"/>
                                        <p:tgtEl>
                                          <p:spTgt spid="51"/>
                                        </p:tgtEl>
                                        <p:attrNameLst>
                                          <p:attrName>ppt_w</p:attrName>
                                        </p:attrNameLst>
                                      </p:cBhvr>
                                      <p:tavLst>
                                        <p:tav tm="0">
                                          <p:val>
                                            <p:fltVal val="0"/>
                                          </p:val>
                                        </p:tav>
                                        <p:tav tm="100000">
                                          <p:val>
                                            <p:strVal val="#ppt_w"/>
                                          </p:val>
                                        </p:tav>
                                      </p:tavLst>
                                    </p:anim>
                                    <p:anim calcmode="lin" valueType="num">
                                      <p:cBhvr>
                                        <p:cTn id="33" dur="500" fill="hold"/>
                                        <p:tgtEl>
                                          <p:spTgt spid="51"/>
                                        </p:tgtEl>
                                        <p:attrNameLst>
                                          <p:attrName>ppt_h</p:attrName>
                                        </p:attrNameLst>
                                      </p:cBhvr>
                                      <p:tavLst>
                                        <p:tav tm="0">
                                          <p:val>
                                            <p:fltVal val="0"/>
                                          </p:val>
                                        </p:tav>
                                        <p:tav tm="100000">
                                          <p:val>
                                            <p:strVal val="#ppt_h"/>
                                          </p:val>
                                        </p:tav>
                                      </p:tavLst>
                                    </p:anim>
                                    <p:animEffect transition="in" filter="fade">
                                      <p:cBhvr>
                                        <p:cTn id="34" dur="500"/>
                                        <p:tgtEl>
                                          <p:spTgt spid="51"/>
                                        </p:tgtEl>
                                      </p:cBhvr>
                                    </p:animEffect>
                                  </p:childTnLst>
                                </p:cTn>
                              </p:par>
                              <p:par>
                                <p:cTn id="35" presetID="53" presetClass="entr" presetSubtype="16" fill="hold" nodeType="with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p:cTn id="37" dur="500" fill="hold"/>
                                        <p:tgtEl>
                                          <p:spTgt spid="56"/>
                                        </p:tgtEl>
                                        <p:attrNameLst>
                                          <p:attrName>ppt_w</p:attrName>
                                        </p:attrNameLst>
                                      </p:cBhvr>
                                      <p:tavLst>
                                        <p:tav tm="0">
                                          <p:val>
                                            <p:fltVal val="0"/>
                                          </p:val>
                                        </p:tav>
                                        <p:tav tm="100000">
                                          <p:val>
                                            <p:strVal val="#ppt_w"/>
                                          </p:val>
                                        </p:tav>
                                      </p:tavLst>
                                    </p:anim>
                                    <p:anim calcmode="lin" valueType="num">
                                      <p:cBhvr>
                                        <p:cTn id="38" dur="500" fill="hold"/>
                                        <p:tgtEl>
                                          <p:spTgt spid="56"/>
                                        </p:tgtEl>
                                        <p:attrNameLst>
                                          <p:attrName>ppt_h</p:attrName>
                                        </p:attrNameLst>
                                      </p:cBhvr>
                                      <p:tavLst>
                                        <p:tav tm="0">
                                          <p:val>
                                            <p:fltVal val="0"/>
                                          </p:val>
                                        </p:tav>
                                        <p:tav tm="100000">
                                          <p:val>
                                            <p:strVal val="#ppt_h"/>
                                          </p:val>
                                        </p:tav>
                                      </p:tavLst>
                                    </p:anim>
                                    <p:animEffect transition="in" filter="fade">
                                      <p:cBhvr>
                                        <p:cTn id="39" dur="500"/>
                                        <p:tgtEl>
                                          <p:spTgt spid="56"/>
                                        </p:tgtEl>
                                      </p:cBhvr>
                                    </p:animEffect>
                                  </p:childTnLst>
                                </p:cTn>
                              </p:par>
                              <p:par>
                                <p:cTn id="40" presetID="53" presetClass="entr" presetSubtype="16" fill="hold" nodeType="withEffect">
                                  <p:stCondLst>
                                    <p:cond delay="0"/>
                                  </p:stCondLst>
                                  <p:childTnLst>
                                    <p:set>
                                      <p:cBhvr>
                                        <p:cTn id="41" dur="1" fill="hold">
                                          <p:stCondLst>
                                            <p:cond delay="0"/>
                                          </p:stCondLst>
                                        </p:cTn>
                                        <p:tgtEl>
                                          <p:spTgt spid="61"/>
                                        </p:tgtEl>
                                        <p:attrNameLst>
                                          <p:attrName>style.visibility</p:attrName>
                                        </p:attrNameLst>
                                      </p:cBhvr>
                                      <p:to>
                                        <p:strVal val="visible"/>
                                      </p:to>
                                    </p:set>
                                    <p:anim calcmode="lin" valueType="num">
                                      <p:cBhvr>
                                        <p:cTn id="42" dur="500" fill="hold"/>
                                        <p:tgtEl>
                                          <p:spTgt spid="61"/>
                                        </p:tgtEl>
                                        <p:attrNameLst>
                                          <p:attrName>ppt_w</p:attrName>
                                        </p:attrNameLst>
                                      </p:cBhvr>
                                      <p:tavLst>
                                        <p:tav tm="0">
                                          <p:val>
                                            <p:fltVal val="0"/>
                                          </p:val>
                                        </p:tav>
                                        <p:tav tm="100000">
                                          <p:val>
                                            <p:strVal val="#ppt_w"/>
                                          </p:val>
                                        </p:tav>
                                      </p:tavLst>
                                    </p:anim>
                                    <p:anim calcmode="lin" valueType="num">
                                      <p:cBhvr>
                                        <p:cTn id="43" dur="500" fill="hold"/>
                                        <p:tgtEl>
                                          <p:spTgt spid="61"/>
                                        </p:tgtEl>
                                        <p:attrNameLst>
                                          <p:attrName>ppt_h</p:attrName>
                                        </p:attrNameLst>
                                      </p:cBhvr>
                                      <p:tavLst>
                                        <p:tav tm="0">
                                          <p:val>
                                            <p:fltVal val="0"/>
                                          </p:val>
                                        </p:tav>
                                        <p:tav tm="100000">
                                          <p:val>
                                            <p:strVal val="#ppt_h"/>
                                          </p:val>
                                        </p:tav>
                                      </p:tavLst>
                                    </p:anim>
                                    <p:animEffect transition="in" filter="fade">
                                      <p:cBhvr>
                                        <p:cTn id="44" dur="500"/>
                                        <p:tgtEl>
                                          <p:spTgt spid="61"/>
                                        </p:tgtEl>
                                      </p:cBhvr>
                                    </p:animEffect>
                                  </p:childTnLst>
                                </p:cTn>
                              </p:par>
                            </p:childTnLst>
                          </p:cTn>
                        </p:par>
                        <p:par>
                          <p:cTn id="45" fill="hold">
                            <p:stCondLst>
                              <p:cond delay="2500"/>
                            </p:stCondLst>
                            <p:childTnLst>
                              <p:par>
                                <p:cTn id="46" presetID="2" presetClass="entr" presetSubtype="2" fill="hold" grpId="0" nodeType="afterEffect">
                                  <p:stCondLst>
                                    <p:cond delay="0"/>
                                  </p:stCondLst>
                                  <p:childTnLst>
                                    <p:set>
                                      <p:cBhvr>
                                        <p:cTn id="47" dur="1" fill="hold">
                                          <p:stCondLst>
                                            <p:cond delay="0"/>
                                          </p:stCondLst>
                                        </p:cTn>
                                        <p:tgtEl>
                                          <p:spTgt spid="64"/>
                                        </p:tgtEl>
                                        <p:attrNameLst>
                                          <p:attrName>style.visibility</p:attrName>
                                        </p:attrNameLst>
                                      </p:cBhvr>
                                      <p:to>
                                        <p:strVal val="visible"/>
                                      </p:to>
                                    </p:set>
                                    <p:anim calcmode="lin" valueType="num">
                                      <p:cBhvr additive="base">
                                        <p:cTn id="48" dur="300" fill="hold"/>
                                        <p:tgtEl>
                                          <p:spTgt spid="64"/>
                                        </p:tgtEl>
                                        <p:attrNameLst>
                                          <p:attrName>ppt_x</p:attrName>
                                        </p:attrNameLst>
                                      </p:cBhvr>
                                      <p:tavLst>
                                        <p:tav tm="0">
                                          <p:val>
                                            <p:strVal val="1+#ppt_w/2"/>
                                          </p:val>
                                        </p:tav>
                                        <p:tav tm="100000">
                                          <p:val>
                                            <p:strVal val="#ppt_x"/>
                                          </p:val>
                                        </p:tav>
                                      </p:tavLst>
                                    </p:anim>
                                    <p:anim calcmode="lin" valueType="num">
                                      <p:cBhvr additive="base">
                                        <p:cTn id="49" dur="300" fill="hold"/>
                                        <p:tgtEl>
                                          <p:spTgt spid="64"/>
                                        </p:tgtEl>
                                        <p:attrNameLst>
                                          <p:attrName>ppt_y</p:attrName>
                                        </p:attrNameLst>
                                      </p:cBhvr>
                                      <p:tavLst>
                                        <p:tav tm="0">
                                          <p:val>
                                            <p:strVal val="#ppt_y"/>
                                          </p:val>
                                        </p:tav>
                                        <p:tav tm="100000">
                                          <p:val>
                                            <p:strVal val="#ppt_y"/>
                                          </p:val>
                                        </p:tav>
                                      </p:tavLst>
                                    </p:anim>
                                  </p:childTnLst>
                                </p:cTn>
                              </p:par>
                            </p:childTnLst>
                          </p:cTn>
                        </p:par>
                        <p:par>
                          <p:cTn id="50" fill="hold">
                            <p:stCondLst>
                              <p:cond delay="3000"/>
                            </p:stCondLst>
                            <p:childTnLst>
                              <p:par>
                                <p:cTn id="51" presetID="2" presetClass="entr" presetSubtype="2"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 calcmode="lin" valueType="num">
                                      <p:cBhvr additive="base">
                                        <p:cTn id="53" dur="300" fill="hold"/>
                                        <p:tgtEl>
                                          <p:spTgt spid="65"/>
                                        </p:tgtEl>
                                        <p:attrNameLst>
                                          <p:attrName>ppt_x</p:attrName>
                                        </p:attrNameLst>
                                      </p:cBhvr>
                                      <p:tavLst>
                                        <p:tav tm="0">
                                          <p:val>
                                            <p:strVal val="1+#ppt_w/2"/>
                                          </p:val>
                                        </p:tav>
                                        <p:tav tm="100000">
                                          <p:val>
                                            <p:strVal val="#ppt_x"/>
                                          </p:val>
                                        </p:tav>
                                      </p:tavLst>
                                    </p:anim>
                                    <p:anim calcmode="lin" valueType="num">
                                      <p:cBhvr additive="base">
                                        <p:cTn id="54" dur="300" fill="hold"/>
                                        <p:tgtEl>
                                          <p:spTgt spid="65"/>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2" fill="hold" grpId="0" nodeType="afterEffect">
                                  <p:stCondLst>
                                    <p:cond delay="0"/>
                                  </p:stCondLst>
                                  <p:childTnLst>
                                    <p:set>
                                      <p:cBhvr>
                                        <p:cTn id="57" dur="1" fill="hold">
                                          <p:stCondLst>
                                            <p:cond delay="0"/>
                                          </p:stCondLst>
                                        </p:cTn>
                                        <p:tgtEl>
                                          <p:spTgt spid="66"/>
                                        </p:tgtEl>
                                        <p:attrNameLst>
                                          <p:attrName>style.visibility</p:attrName>
                                        </p:attrNameLst>
                                      </p:cBhvr>
                                      <p:to>
                                        <p:strVal val="visible"/>
                                      </p:to>
                                    </p:set>
                                    <p:anim calcmode="lin" valueType="num">
                                      <p:cBhvr additive="base">
                                        <p:cTn id="58" dur="300" fill="hold"/>
                                        <p:tgtEl>
                                          <p:spTgt spid="66"/>
                                        </p:tgtEl>
                                        <p:attrNameLst>
                                          <p:attrName>ppt_x</p:attrName>
                                        </p:attrNameLst>
                                      </p:cBhvr>
                                      <p:tavLst>
                                        <p:tav tm="0">
                                          <p:val>
                                            <p:strVal val="1+#ppt_w/2"/>
                                          </p:val>
                                        </p:tav>
                                        <p:tav tm="100000">
                                          <p:val>
                                            <p:strVal val="#ppt_x"/>
                                          </p:val>
                                        </p:tav>
                                      </p:tavLst>
                                    </p:anim>
                                    <p:anim calcmode="lin" valueType="num">
                                      <p:cBhvr additive="base">
                                        <p:cTn id="59" dur="300" fill="hold"/>
                                        <p:tgtEl>
                                          <p:spTgt spid="66"/>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2" presetClass="entr" presetSubtype="2" fill="hold" grpId="0" nodeType="afterEffect">
                                  <p:stCondLst>
                                    <p:cond delay="0"/>
                                  </p:stCondLst>
                                  <p:childTnLst>
                                    <p:set>
                                      <p:cBhvr>
                                        <p:cTn id="62" dur="1" fill="hold">
                                          <p:stCondLst>
                                            <p:cond delay="0"/>
                                          </p:stCondLst>
                                        </p:cTn>
                                        <p:tgtEl>
                                          <p:spTgt spid="67"/>
                                        </p:tgtEl>
                                        <p:attrNameLst>
                                          <p:attrName>style.visibility</p:attrName>
                                        </p:attrNameLst>
                                      </p:cBhvr>
                                      <p:to>
                                        <p:strVal val="visible"/>
                                      </p:to>
                                    </p:set>
                                    <p:anim calcmode="lin" valueType="num">
                                      <p:cBhvr additive="base">
                                        <p:cTn id="63" dur="300" fill="hold"/>
                                        <p:tgtEl>
                                          <p:spTgt spid="67"/>
                                        </p:tgtEl>
                                        <p:attrNameLst>
                                          <p:attrName>ppt_x</p:attrName>
                                        </p:attrNameLst>
                                      </p:cBhvr>
                                      <p:tavLst>
                                        <p:tav tm="0">
                                          <p:val>
                                            <p:strVal val="1+#ppt_w/2"/>
                                          </p:val>
                                        </p:tav>
                                        <p:tav tm="100000">
                                          <p:val>
                                            <p:strVal val="#ppt_x"/>
                                          </p:val>
                                        </p:tav>
                                      </p:tavLst>
                                    </p:anim>
                                    <p:anim calcmode="lin" valueType="num">
                                      <p:cBhvr additive="base">
                                        <p:cTn id="64" dur="3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07" name="Text Box 11"/>
          <p:cNvSpPr txBox="1"/>
          <p:nvPr/>
        </p:nvSpPr>
        <p:spPr>
          <a:xfrm>
            <a:off x="107950" y="6245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latin typeface="Arial" panose="020B0604020202020204" pitchFamily="34" charset="0"/>
              </a:rPr>
              <a:t> </a:t>
            </a:r>
          </a:p>
        </p:txBody>
      </p:sp>
      <p:sp>
        <p:nvSpPr>
          <p:cNvPr id="41" name="Text Box 11"/>
          <p:cNvSpPr txBox="1"/>
          <p:nvPr/>
        </p:nvSpPr>
        <p:spPr>
          <a:xfrm>
            <a:off x="234950" y="6372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latin typeface="Arial" panose="020B0604020202020204" pitchFamily="34" charset="0"/>
              </a:rPr>
              <a:t> </a:t>
            </a:r>
          </a:p>
        </p:txBody>
      </p:sp>
      <p:grpSp>
        <p:nvGrpSpPr>
          <p:cNvPr id="8" name="Group 22"/>
          <p:cNvGrpSpPr/>
          <p:nvPr/>
        </p:nvGrpSpPr>
        <p:grpSpPr>
          <a:xfrm>
            <a:off x="808610" y="2084852"/>
            <a:ext cx="509757" cy="3119848"/>
            <a:chOff x="1461672" y="2210578"/>
            <a:chExt cx="509757" cy="3119848"/>
          </a:xfrm>
          <a:solidFill>
            <a:schemeClr val="bg1">
              <a:lumMod val="85000"/>
            </a:schemeClr>
          </a:solidFill>
        </p:grpSpPr>
        <p:sp>
          <p:nvSpPr>
            <p:cNvPr id="9" name="Rectangle 23"/>
            <p:cNvSpPr>
              <a:spLocks noChangeArrowheads="1"/>
            </p:cNvSpPr>
            <p:nvPr/>
          </p:nvSpPr>
          <p:spPr bwMode="auto">
            <a:xfrm>
              <a:off x="1461672" y="3773130"/>
              <a:ext cx="509757" cy="700696"/>
            </a:xfrm>
            <a:prstGeom prst="rect">
              <a:avLst/>
            </a:prstGeom>
            <a:grpFill/>
            <a:ln>
              <a:noFill/>
            </a:ln>
          </p:spPr>
          <p:txBody>
            <a:bodyPr vert="horz" wrap="square" lIns="91440" tIns="45720" rIns="91440" bIns="45720" numCol="1" anchor="t" anchorCtr="0" compatLnSpc="1"/>
            <a:lstStyle/>
            <a:p>
              <a:endParaRPr lang="id-ID"/>
            </a:p>
          </p:txBody>
        </p:sp>
        <p:sp>
          <p:nvSpPr>
            <p:cNvPr id="10" name="Rectangle 24"/>
            <p:cNvSpPr>
              <a:spLocks noChangeArrowheads="1"/>
            </p:cNvSpPr>
            <p:nvPr/>
          </p:nvSpPr>
          <p:spPr bwMode="auto">
            <a:xfrm>
              <a:off x="1461672" y="2974337"/>
              <a:ext cx="509757" cy="781276"/>
            </a:xfrm>
            <a:prstGeom prst="rect">
              <a:avLst/>
            </a:prstGeom>
            <a:grpFill/>
            <a:ln>
              <a:noFill/>
            </a:ln>
          </p:spPr>
          <p:txBody>
            <a:bodyPr vert="horz" wrap="square" lIns="91440" tIns="45720" rIns="91440" bIns="45720" numCol="1" anchor="t" anchorCtr="0" compatLnSpc="1"/>
            <a:lstStyle/>
            <a:p>
              <a:endParaRPr lang="id-ID"/>
            </a:p>
          </p:txBody>
        </p:sp>
        <p:sp>
          <p:nvSpPr>
            <p:cNvPr id="11" name="Freeform 25"/>
            <p:cNvSpPr/>
            <p:nvPr/>
          </p:nvSpPr>
          <p:spPr bwMode="auto">
            <a:xfrm>
              <a:off x="1461672"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endParaRPr lang="id-ID"/>
            </a:p>
          </p:txBody>
        </p:sp>
        <p:sp>
          <p:nvSpPr>
            <p:cNvPr id="12" name="Freeform 26"/>
            <p:cNvSpPr/>
            <p:nvPr/>
          </p:nvSpPr>
          <p:spPr bwMode="auto">
            <a:xfrm>
              <a:off x="1461672"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endParaRPr lang="id-ID"/>
            </a:p>
          </p:txBody>
        </p:sp>
      </p:grpSp>
      <p:sp>
        <p:nvSpPr>
          <p:cNvPr id="13" name="Freeform 31"/>
          <p:cNvSpPr/>
          <p:nvPr/>
        </p:nvSpPr>
        <p:spPr bwMode="auto">
          <a:xfrm>
            <a:off x="803940" y="4005973"/>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40" tIns="45720" rIns="91440" bIns="45720" numCol="1" anchor="t" anchorCtr="0" compatLnSpc="1"/>
          <a:lstStyle/>
          <a:p>
            <a:endParaRPr lang="id-ID"/>
          </a:p>
        </p:txBody>
      </p:sp>
      <p:grpSp>
        <p:nvGrpSpPr>
          <p:cNvPr id="14" name="Group 8"/>
          <p:cNvGrpSpPr/>
          <p:nvPr/>
        </p:nvGrpSpPr>
        <p:grpSpPr>
          <a:xfrm>
            <a:off x="806858" y="4050303"/>
            <a:ext cx="637344" cy="1154395"/>
            <a:chOff x="806257" y="3985529"/>
            <a:chExt cx="637344" cy="1154395"/>
          </a:xfrm>
          <a:solidFill>
            <a:srgbClr val="17324B"/>
          </a:solidFill>
        </p:grpSpPr>
        <p:grpSp>
          <p:nvGrpSpPr>
            <p:cNvPr id="15" name="Group 28"/>
            <p:cNvGrpSpPr/>
            <p:nvPr/>
          </p:nvGrpSpPr>
          <p:grpSpPr>
            <a:xfrm>
              <a:off x="808009" y="4819356"/>
              <a:ext cx="635592" cy="320568"/>
              <a:chOff x="5311610" y="4117494"/>
              <a:chExt cx="576000" cy="290513"/>
            </a:xfrm>
            <a:grpFill/>
          </p:grpSpPr>
          <p:sp>
            <p:nvSpPr>
              <p:cNvPr id="16" name="Freeform 33"/>
              <p:cNvSpPr/>
              <p:nvPr/>
            </p:nvSpPr>
            <p:spPr bwMode="auto">
              <a:xfrm>
                <a:off x="553836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 name="Freeform 34"/>
              <p:cNvSpPr/>
              <p:nvPr/>
            </p:nvSpPr>
            <p:spPr bwMode="auto">
              <a:xfrm>
                <a:off x="5311610"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8" name="Rectangle 30"/>
            <p:cNvSpPr>
              <a:spLocks noChangeArrowheads="1"/>
            </p:cNvSpPr>
            <p:nvPr/>
          </p:nvSpPr>
          <p:spPr bwMode="auto">
            <a:xfrm>
              <a:off x="806257" y="4283326"/>
              <a:ext cx="509757" cy="586154"/>
            </a:xfrm>
            <a:prstGeom prst="rect">
              <a:avLst/>
            </a:prstGeom>
            <a:grpFill/>
            <a:ln>
              <a:noFill/>
            </a:ln>
          </p:spPr>
          <p:txBody>
            <a:bodyPr vert="horz" wrap="square" lIns="91440" tIns="45720" rIns="91440" bIns="45720" numCol="1" anchor="t" anchorCtr="0" compatLnSpc="1"/>
            <a:lstStyle/>
            <a:p>
              <a:endParaRPr lang="id-ID" dirty="0"/>
            </a:p>
          </p:txBody>
        </p:sp>
        <p:sp>
          <p:nvSpPr>
            <p:cNvPr id="19" name="Freeform 32"/>
            <p:cNvSpPr/>
            <p:nvPr/>
          </p:nvSpPr>
          <p:spPr bwMode="auto">
            <a:xfrm>
              <a:off x="806258" y="3985529"/>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endParaRPr lang="id-ID"/>
            </a:p>
          </p:txBody>
        </p:sp>
      </p:grpSp>
      <p:grpSp>
        <p:nvGrpSpPr>
          <p:cNvPr id="20" name="Group 35"/>
          <p:cNvGrpSpPr/>
          <p:nvPr/>
        </p:nvGrpSpPr>
        <p:grpSpPr>
          <a:xfrm>
            <a:off x="1539098" y="2084852"/>
            <a:ext cx="509757" cy="3119848"/>
            <a:chOff x="2192160" y="2210578"/>
            <a:chExt cx="509757" cy="3119848"/>
          </a:xfrm>
          <a:solidFill>
            <a:schemeClr val="bg1">
              <a:lumMod val="85000"/>
            </a:schemeClr>
          </a:solidFill>
        </p:grpSpPr>
        <p:sp>
          <p:nvSpPr>
            <p:cNvPr id="21" name="Rectangle 36"/>
            <p:cNvSpPr>
              <a:spLocks noChangeArrowheads="1"/>
            </p:cNvSpPr>
            <p:nvPr/>
          </p:nvSpPr>
          <p:spPr bwMode="auto">
            <a:xfrm>
              <a:off x="2192160" y="3773130"/>
              <a:ext cx="509757" cy="700696"/>
            </a:xfrm>
            <a:prstGeom prst="rect">
              <a:avLst/>
            </a:prstGeom>
            <a:grpFill/>
            <a:ln>
              <a:noFill/>
            </a:ln>
          </p:spPr>
          <p:txBody>
            <a:bodyPr vert="horz" wrap="square" lIns="91440" tIns="45720" rIns="91440" bIns="45720" numCol="1" anchor="t" anchorCtr="0" compatLnSpc="1"/>
            <a:lstStyle/>
            <a:p>
              <a:endParaRPr lang="id-ID"/>
            </a:p>
          </p:txBody>
        </p:sp>
        <p:sp>
          <p:nvSpPr>
            <p:cNvPr id="22" name="Rectangle 37"/>
            <p:cNvSpPr>
              <a:spLocks noChangeArrowheads="1"/>
            </p:cNvSpPr>
            <p:nvPr/>
          </p:nvSpPr>
          <p:spPr bwMode="auto">
            <a:xfrm>
              <a:off x="2192160" y="2974337"/>
              <a:ext cx="509757" cy="781276"/>
            </a:xfrm>
            <a:prstGeom prst="rect">
              <a:avLst/>
            </a:prstGeom>
            <a:grpFill/>
            <a:ln>
              <a:noFill/>
            </a:ln>
          </p:spPr>
          <p:txBody>
            <a:bodyPr vert="horz" wrap="square" lIns="91440" tIns="45720" rIns="91440" bIns="45720" numCol="1" anchor="t" anchorCtr="0" compatLnSpc="1"/>
            <a:lstStyle/>
            <a:p>
              <a:endParaRPr lang="id-ID"/>
            </a:p>
          </p:txBody>
        </p:sp>
        <p:sp>
          <p:nvSpPr>
            <p:cNvPr id="23" name="Freeform 38"/>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endParaRPr lang="id-ID"/>
            </a:p>
          </p:txBody>
        </p:sp>
        <p:sp>
          <p:nvSpPr>
            <p:cNvPr id="24" name="Freeform 39"/>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endParaRPr lang="id-ID"/>
            </a:p>
          </p:txBody>
        </p:sp>
      </p:grpSp>
      <p:sp>
        <p:nvSpPr>
          <p:cNvPr id="25" name="Freeform 42"/>
          <p:cNvSpPr/>
          <p:nvPr/>
        </p:nvSpPr>
        <p:spPr bwMode="auto">
          <a:xfrm>
            <a:off x="1534428" y="440558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40" tIns="45720" rIns="91440" bIns="45720" numCol="1" anchor="t" anchorCtr="0" compatLnSpc="1"/>
          <a:lstStyle/>
          <a:p>
            <a:endParaRPr lang="id-ID"/>
          </a:p>
        </p:txBody>
      </p:sp>
      <p:grpSp>
        <p:nvGrpSpPr>
          <p:cNvPr id="26" name="Group 7"/>
          <p:cNvGrpSpPr/>
          <p:nvPr/>
        </p:nvGrpSpPr>
        <p:grpSpPr>
          <a:xfrm>
            <a:off x="1409756" y="4449909"/>
            <a:ext cx="764932" cy="754788"/>
            <a:chOff x="1409156" y="4385136"/>
            <a:chExt cx="764932" cy="754788"/>
          </a:xfrm>
          <a:solidFill>
            <a:srgbClr val="5A0000"/>
          </a:solidFill>
        </p:grpSpPr>
        <p:sp>
          <p:nvSpPr>
            <p:cNvPr id="27" name="Rectangle 41"/>
            <p:cNvSpPr>
              <a:spLocks noChangeArrowheads="1"/>
            </p:cNvSpPr>
            <p:nvPr/>
          </p:nvSpPr>
          <p:spPr bwMode="auto">
            <a:xfrm>
              <a:off x="1536745" y="4671028"/>
              <a:ext cx="509757" cy="198451"/>
            </a:xfrm>
            <a:prstGeom prst="rect">
              <a:avLst/>
            </a:prstGeom>
            <a:grpFill/>
            <a:ln>
              <a:noFill/>
            </a:ln>
          </p:spPr>
          <p:txBody>
            <a:bodyPr vert="horz" wrap="square" lIns="91440" tIns="45720" rIns="91440" bIns="45720" numCol="1" anchor="t" anchorCtr="0" compatLnSpc="1"/>
            <a:lstStyle/>
            <a:p>
              <a:endParaRPr lang="id-ID"/>
            </a:p>
          </p:txBody>
        </p:sp>
        <p:sp>
          <p:nvSpPr>
            <p:cNvPr id="28" name="Freeform 43"/>
            <p:cNvSpPr/>
            <p:nvPr/>
          </p:nvSpPr>
          <p:spPr bwMode="auto">
            <a:xfrm>
              <a:off x="1536746" y="4385136"/>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endParaRPr lang="id-ID"/>
            </a:p>
          </p:txBody>
        </p:sp>
        <p:grpSp>
          <p:nvGrpSpPr>
            <p:cNvPr id="29" name="Group 44"/>
            <p:cNvGrpSpPr/>
            <p:nvPr/>
          </p:nvGrpSpPr>
          <p:grpSpPr>
            <a:xfrm>
              <a:off x="1409156" y="4819356"/>
              <a:ext cx="764932" cy="320568"/>
              <a:chOff x="5856396" y="4117494"/>
              <a:chExt cx="693213" cy="290513"/>
            </a:xfrm>
            <a:grpFill/>
          </p:grpSpPr>
          <p:sp>
            <p:nvSpPr>
              <p:cNvPr id="30" name="Freeform 45"/>
              <p:cNvSpPr/>
              <p:nvPr/>
            </p:nvSpPr>
            <p:spPr bwMode="auto">
              <a:xfrm>
                <a:off x="6200359"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1" name="Freeform 46"/>
              <p:cNvSpPr/>
              <p:nvPr/>
            </p:nvSpPr>
            <p:spPr bwMode="auto">
              <a:xfrm>
                <a:off x="5973609"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2" name="Freeform 47"/>
              <p:cNvSpPr/>
              <p:nvPr/>
            </p:nvSpPr>
            <p:spPr bwMode="auto">
              <a:xfrm flipH="1">
                <a:off x="5856396"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33" name="Group 48"/>
          <p:cNvGrpSpPr/>
          <p:nvPr/>
        </p:nvGrpSpPr>
        <p:grpSpPr>
          <a:xfrm>
            <a:off x="2260248" y="2084852"/>
            <a:ext cx="509757" cy="3119848"/>
            <a:chOff x="2913310" y="2210578"/>
            <a:chExt cx="509757" cy="3119848"/>
          </a:xfrm>
          <a:solidFill>
            <a:schemeClr val="bg1">
              <a:lumMod val="85000"/>
            </a:schemeClr>
          </a:solidFill>
        </p:grpSpPr>
        <p:sp>
          <p:nvSpPr>
            <p:cNvPr id="34" name="Rectangle 49"/>
            <p:cNvSpPr>
              <a:spLocks noChangeArrowheads="1"/>
            </p:cNvSpPr>
            <p:nvPr/>
          </p:nvSpPr>
          <p:spPr bwMode="auto">
            <a:xfrm>
              <a:off x="2913310" y="3773130"/>
              <a:ext cx="509757" cy="700696"/>
            </a:xfrm>
            <a:prstGeom prst="rect">
              <a:avLst/>
            </a:prstGeom>
            <a:grpFill/>
            <a:ln>
              <a:noFill/>
            </a:ln>
          </p:spPr>
          <p:txBody>
            <a:bodyPr vert="horz" wrap="square" lIns="91440" tIns="45720" rIns="91440" bIns="45720" numCol="1" anchor="t" anchorCtr="0" compatLnSpc="1"/>
            <a:lstStyle/>
            <a:p>
              <a:endParaRPr lang="id-ID"/>
            </a:p>
          </p:txBody>
        </p:sp>
        <p:sp>
          <p:nvSpPr>
            <p:cNvPr id="35" name="Rectangle 50"/>
            <p:cNvSpPr>
              <a:spLocks noChangeArrowheads="1"/>
            </p:cNvSpPr>
            <p:nvPr/>
          </p:nvSpPr>
          <p:spPr bwMode="auto">
            <a:xfrm>
              <a:off x="2913310" y="2974337"/>
              <a:ext cx="509757" cy="781276"/>
            </a:xfrm>
            <a:prstGeom prst="rect">
              <a:avLst/>
            </a:prstGeom>
            <a:grpFill/>
            <a:ln>
              <a:noFill/>
            </a:ln>
          </p:spPr>
          <p:txBody>
            <a:bodyPr vert="horz" wrap="square" lIns="91440" tIns="45720" rIns="91440" bIns="45720" numCol="1" anchor="t" anchorCtr="0" compatLnSpc="1"/>
            <a:lstStyle/>
            <a:p>
              <a:endParaRPr lang="id-ID"/>
            </a:p>
          </p:txBody>
        </p:sp>
        <p:sp>
          <p:nvSpPr>
            <p:cNvPr id="36" name="Freeform 51"/>
            <p:cNvSpPr/>
            <p:nvPr/>
          </p:nvSpPr>
          <p:spPr bwMode="auto">
            <a:xfrm>
              <a:off x="291331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endParaRPr lang="id-ID"/>
            </a:p>
          </p:txBody>
        </p:sp>
        <p:sp>
          <p:nvSpPr>
            <p:cNvPr id="37" name="Freeform 52"/>
            <p:cNvSpPr/>
            <p:nvPr/>
          </p:nvSpPr>
          <p:spPr bwMode="auto">
            <a:xfrm>
              <a:off x="291331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endParaRPr lang="id-ID"/>
            </a:p>
          </p:txBody>
        </p:sp>
      </p:grpSp>
      <p:sp>
        <p:nvSpPr>
          <p:cNvPr id="38" name="Freeform 55"/>
          <p:cNvSpPr/>
          <p:nvPr/>
        </p:nvSpPr>
        <p:spPr bwMode="auto">
          <a:xfrm>
            <a:off x="2255579" y="3476464"/>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40" tIns="45720" rIns="91440" bIns="45720" numCol="1" anchor="t" anchorCtr="0" compatLnSpc="1"/>
          <a:lstStyle/>
          <a:p>
            <a:endParaRPr lang="id-ID"/>
          </a:p>
        </p:txBody>
      </p:sp>
      <p:grpSp>
        <p:nvGrpSpPr>
          <p:cNvPr id="39" name="Group 9"/>
          <p:cNvGrpSpPr/>
          <p:nvPr/>
        </p:nvGrpSpPr>
        <p:grpSpPr>
          <a:xfrm>
            <a:off x="2130907" y="3520793"/>
            <a:ext cx="764932" cy="1683904"/>
            <a:chOff x="2130307" y="3456020"/>
            <a:chExt cx="764932" cy="1683904"/>
          </a:xfrm>
          <a:solidFill>
            <a:srgbClr val="17324B"/>
          </a:solidFill>
        </p:grpSpPr>
        <p:sp>
          <p:nvSpPr>
            <p:cNvPr id="40" name="Rectangle 54"/>
            <p:cNvSpPr>
              <a:spLocks noChangeArrowheads="1"/>
            </p:cNvSpPr>
            <p:nvPr/>
          </p:nvSpPr>
          <p:spPr bwMode="auto">
            <a:xfrm>
              <a:off x="2257894" y="3753816"/>
              <a:ext cx="509757" cy="1115664"/>
            </a:xfrm>
            <a:prstGeom prst="rect">
              <a:avLst/>
            </a:prstGeom>
            <a:grpFill/>
            <a:ln>
              <a:noFill/>
            </a:ln>
          </p:spPr>
          <p:txBody>
            <a:bodyPr vert="horz" wrap="square" lIns="91440" tIns="45720" rIns="91440" bIns="45720" numCol="1" anchor="t" anchorCtr="0" compatLnSpc="1"/>
            <a:lstStyle/>
            <a:p>
              <a:endParaRPr lang="id-ID"/>
            </a:p>
          </p:txBody>
        </p:sp>
        <p:sp>
          <p:nvSpPr>
            <p:cNvPr id="42" name="Freeform 56"/>
            <p:cNvSpPr/>
            <p:nvPr/>
          </p:nvSpPr>
          <p:spPr bwMode="auto">
            <a:xfrm>
              <a:off x="2257895" y="345602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endParaRPr lang="id-ID"/>
            </a:p>
          </p:txBody>
        </p:sp>
        <p:grpSp>
          <p:nvGrpSpPr>
            <p:cNvPr id="43" name="Group 57"/>
            <p:cNvGrpSpPr/>
            <p:nvPr/>
          </p:nvGrpSpPr>
          <p:grpSpPr>
            <a:xfrm>
              <a:off x="2130307" y="4819356"/>
              <a:ext cx="764932" cy="320568"/>
              <a:chOff x="6509932" y="4117494"/>
              <a:chExt cx="693213" cy="290513"/>
            </a:xfrm>
            <a:grpFill/>
          </p:grpSpPr>
          <p:sp>
            <p:nvSpPr>
              <p:cNvPr id="44" name="Freeform 58"/>
              <p:cNvSpPr/>
              <p:nvPr/>
            </p:nvSpPr>
            <p:spPr bwMode="auto">
              <a:xfrm>
                <a:off x="6853895"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5" name="Freeform 59"/>
              <p:cNvSpPr/>
              <p:nvPr/>
            </p:nvSpPr>
            <p:spPr bwMode="auto">
              <a:xfrm>
                <a:off x="6627145"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6" name="Freeform 60"/>
              <p:cNvSpPr/>
              <p:nvPr/>
            </p:nvSpPr>
            <p:spPr bwMode="auto">
              <a:xfrm flipH="1">
                <a:off x="6509932"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47" name="Group 61"/>
          <p:cNvGrpSpPr/>
          <p:nvPr/>
        </p:nvGrpSpPr>
        <p:grpSpPr>
          <a:xfrm>
            <a:off x="2979644" y="2084852"/>
            <a:ext cx="509757" cy="3119848"/>
            <a:chOff x="3632707" y="2210578"/>
            <a:chExt cx="509757" cy="3119848"/>
          </a:xfrm>
          <a:solidFill>
            <a:schemeClr val="bg1">
              <a:lumMod val="85000"/>
            </a:schemeClr>
          </a:solidFill>
        </p:grpSpPr>
        <p:sp>
          <p:nvSpPr>
            <p:cNvPr id="48" name="Rectangle 62"/>
            <p:cNvSpPr>
              <a:spLocks noChangeArrowheads="1"/>
            </p:cNvSpPr>
            <p:nvPr/>
          </p:nvSpPr>
          <p:spPr bwMode="auto">
            <a:xfrm>
              <a:off x="3632707" y="3773130"/>
              <a:ext cx="509757" cy="700696"/>
            </a:xfrm>
            <a:prstGeom prst="rect">
              <a:avLst/>
            </a:prstGeom>
            <a:grpFill/>
            <a:ln>
              <a:noFill/>
            </a:ln>
          </p:spPr>
          <p:txBody>
            <a:bodyPr vert="horz" wrap="square" lIns="91440" tIns="45720" rIns="91440" bIns="45720" numCol="1" anchor="t" anchorCtr="0" compatLnSpc="1"/>
            <a:lstStyle/>
            <a:p>
              <a:endParaRPr lang="id-ID"/>
            </a:p>
          </p:txBody>
        </p:sp>
        <p:sp>
          <p:nvSpPr>
            <p:cNvPr id="49" name="Rectangle 63"/>
            <p:cNvSpPr>
              <a:spLocks noChangeArrowheads="1"/>
            </p:cNvSpPr>
            <p:nvPr/>
          </p:nvSpPr>
          <p:spPr bwMode="auto">
            <a:xfrm>
              <a:off x="3632707" y="2974337"/>
              <a:ext cx="509757" cy="781276"/>
            </a:xfrm>
            <a:prstGeom prst="rect">
              <a:avLst/>
            </a:prstGeom>
            <a:grpFill/>
            <a:ln>
              <a:noFill/>
            </a:ln>
          </p:spPr>
          <p:txBody>
            <a:bodyPr vert="horz" wrap="square" lIns="91440" tIns="45720" rIns="91440" bIns="45720" numCol="1" anchor="t" anchorCtr="0" compatLnSpc="1"/>
            <a:lstStyle/>
            <a:p>
              <a:endParaRPr lang="id-ID"/>
            </a:p>
          </p:txBody>
        </p:sp>
        <p:sp>
          <p:nvSpPr>
            <p:cNvPr id="50" name="Freeform 64"/>
            <p:cNvSpPr/>
            <p:nvPr/>
          </p:nvSpPr>
          <p:spPr bwMode="auto">
            <a:xfrm>
              <a:off x="3632707"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endParaRPr lang="id-ID"/>
            </a:p>
          </p:txBody>
        </p:sp>
        <p:sp>
          <p:nvSpPr>
            <p:cNvPr id="51" name="Freeform 65"/>
            <p:cNvSpPr/>
            <p:nvPr/>
          </p:nvSpPr>
          <p:spPr bwMode="auto">
            <a:xfrm>
              <a:off x="3632707"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endParaRPr lang="id-ID"/>
            </a:p>
          </p:txBody>
        </p:sp>
      </p:grpSp>
      <p:sp>
        <p:nvSpPr>
          <p:cNvPr id="52" name="Freeform 69"/>
          <p:cNvSpPr/>
          <p:nvPr/>
        </p:nvSpPr>
        <p:spPr bwMode="auto">
          <a:xfrm>
            <a:off x="2974975" y="2775984"/>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40" tIns="45720" rIns="91440" bIns="45720" numCol="1" anchor="t" anchorCtr="0" compatLnSpc="1"/>
          <a:lstStyle/>
          <a:p>
            <a:endParaRPr lang="id-ID"/>
          </a:p>
        </p:txBody>
      </p:sp>
      <p:grpSp>
        <p:nvGrpSpPr>
          <p:cNvPr id="53" name="Group 4"/>
          <p:cNvGrpSpPr/>
          <p:nvPr/>
        </p:nvGrpSpPr>
        <p:grpSpPr>
          <a:xfrm>
            <a:off x="2850304" y="2820313"/>
            <a:ext cx="764932" cy="2384385"/>
            <a:chOff x="2849704" y="2755539"/>
            <a:chExt cx="764932" cy="2384385"/>
          </a:xfrm>
          <a:solidFill>
            <a:srgbClr val="5A0000"/>
          </a:solidFill>
        </p:grpSpPr>
        <p:sp>
          <p:nvSpPr>
            <p:cNvPr id="54" name="Rectangle 67"/>
            <p:cNvSpPr>
              <a:spLocks noChangeArrowheads="1"/>
            </p:cNvSpPr>
            <p:nvPr/>
          </p:nvSpPr>
          <p:spPr bwMode="auto">
            <a:xfrm>
              <a:off x="2977292" y="3053336"/>
              <a:ext cx="509757" cy="1816144"/>
            </a:xfrm>
            <a:prstGeom prst="rect">
              <a:avLst/>
            </a:prstGeom>
            <a:grpFill/>
            <a:ln>
              <a:noFill/>
            </a:ln>
          </p:spPr>
          <p:txBody>
            <a:bodyPr vert="horz" wrap="square" lIns="91440" tIns="45720" rIns="91440" bIns="45720" numCol="1" anchor="t" anchorCtr="0" compatLnSpc="1"/>
            <a:lstStyle/>
            <a:p>
              <a:endParaRPr lang="id-ID"/>
            </a:p>
          </p:txBody>
        </p:sp>
        <p:sp>
          <p:nvSpPr>
            <p:cNvPr id="55" name="Freeform 72"/>
            <p:cNvSpPr/>
            <p:nvPr/>
          </p:nvSpPr>
          <p:spPr bwMode="auto">
            <a:xfrm>
              <a:off x="2977293" y="2755539"/>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endParaRPr lang="id-ID"/>
            </a:p>
          </p:txBody>
        </p:sp>
        <p:grpSp>
          <p:nvGrpSpPr>
            <p:cNvPr id="56" name="Group 73"/>
            <p:cNvGrpSpPr/>
            <p:nvPr/>
          </p:nvGrpSpPr>
          <p:grpSpPr>
            <a:xfrm>
              <a:off x="2849704" y="4819356"/>
              <a:ext cx="764932" cy="320568"/>
              <a:chOff x="7161880" y="4117494"/>
              <a:chExt cx="693213" cy="290513"/>
            </a:xfrm>
            <a:grpFill/>
          </p:grpSpPr>
          <p:sp>
            <p:nvSpPr>
              <p:cNvPr id="57" name="Freeform 74"/>
              <p:cNvSpPr/>
              <p:nvPr/>
            </p:nvSpPr>
            <p:spPr bwMode="auto">
              <a:xfrm>
                <a:off x="7505843"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8" name="Freeform 75"/>
              <p:cNvSpPr/>
              <p:nvPr/>
            </p:nvSpPr>
            <p:spPr bwMode="auto">
              <a:xfrm>
                <a:off x="7279093"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9" name="Freeform 76"/>
              <p:cNvSpPr/>
              <p:nvPr/>
            </p:nvSpPr>
            <p:spPr bwMode="auto">
              <a:xfrm flipH="1">
                <a:off x="716188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60" name="Group 77"/>
          <p:cNvGrpSpPr/>
          <p:nvPr/>
        </p:nvGrpSpPr>
        <p:grpSpPr>
          <a:xfrm>
            <a:off x="3697290" y="2084852"/>
            <a:ext cx="509757" cy="3119848"/>
            <a:chOff x="4350352" y="2210578"/>
            <a:chExt cx="509757" cy="3119848"/>
          </a:xfrm>
          <a:solidFill>
            <a:srgbClr val="D9D9D9"/>
          </a:solidFill>
        </p:grpSpPr>
        <p:sp>
          <p:nvSpPr>
            <p:cNvPr id="61" name="Rectangle 78"/>
            <p:cNvSpPr>
              <a:spLocks noChangeArrowheads="1"/>
            </p:cNvSpPr>
            <p:nvPr/>
          </p:nvSpPr>
          <p:spPr bwMode="auto">
            <a:xfrm>
              <a:off x="4350352" y="3773130"/>
              <a:ext cx="509757" cy="700696"/>
            </a:xfrm>
            <a:prstGeom prst="rect">
              <a:avLst/>
            </a:prstGeom>
            <a:grpFill/>
            <a:ln>
              <a:noFill/>
            </a:ln>
          </p:spPr>
          <p:txBody>
            <a:bodyPr vert="horz" wrap="square" lIns="91440" tIns="45720" rIns="91440" bIns="45720" numCol="1" anchor="t" anchorCtr="0" compatLnSpc="1"/>
            <a:lstStyle/>
            <a:p>
              <a:endParaRPr lang="id-ID"/>
            </a:p>
          </p:txBody>
        </p:sp>
        <p:sp>
          <p:nvSpPr>
            <p:cNvPr id="62" name="Rectangle 79"/>
            <p:cNvSpPr>
              <a:spLocks noChangeArrowheads="1"/>
            </p:cNvSpPr>
            <p:nvPr/>
          </p:nvSpPr>
          <p:spPr bwMode="auto">
            <a:xfrm>
              <a:off x="4350352" y="2974337"/>
              <a:ext cx="509757" cy="781276"/>
            </a:xfrm>
            <a:prstGeom prst="rect">
              <a:avLst/>
            </a:prstGeom>
            <a:grpFill/>
            <a:ln>
              <a:noFill/>
            </a:ln>
          </p:spPr>
          <p:txBody>
            <a:bodyPr vert="horz" wrap="square" lIns="91440" tIns="45720" rIns="91440" bIns="45720" numCol="1" anchor="t" anchorCtr="0" compatLnSpc="1"/>
            <a:lstStyle/>
            <a:p>
              <a:endParaRPr lang="id-ID"/>
            </a:p>
          </p:txBody>
        </p:sp>
        <p:sp>
          <p:nvSpPr>
            <p:cNvPr id="63" name="Freeform 80"/>
            <p:cNvSpPr/>
            <p:nvPr/>
          </p:nvSpPr>
          <p:spPr bwMode="auto">
            <a:xfrm>
              <a:off x="4350352"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endParaRPr lang="id-ID"/>
            </a:p>
          </p:txBody>
        </p:sp>
        <p:sp>
          <p:nvSpPr>
            <p:cNvPr id="64" name="Freeform 81"/>
            <p:cNvSpPr/>
            <p:nvPr/>
          </p:nvSpPr>
          <p:spPr bwMode="auto">
            <a:xfrm>
              <a:off x="4350352"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endParaRPr lang="id-ID"/>
            </a:p>
          </p:txBody>
        </p:sp>
      </p:grpSp>
      <p:grpSp>
        <p:nvGrpSpPr>
          <p:cNvPr id="65" name="Group 82"/>
          <p:cNvGrpSpPr/>
          <p:nvPr/>
        </p:nvGrpSpPr>
        <p:grpSpPr>
          <a:xfrm>
            <a:off x="3569218" y="2096916"/>
            <a:ext cx="764932" cy="3119847"/>
            <a:chOff x="4221011" y="2210578"/>
            <a:chExt cx="764932" cy="3119846"/>
          </a:xfrm>
          <a:solidFill>
            <a:srgbClr val="17324B"/>
          </a:solidFill>
        </p:grpSpPr>
        <p:sp>
          <p:nvSpPr>
            <p:cNvPr id="66" name="Rectangle 83"/>
            <p:cNvSpPr>
              <a:spLocks noChangeArrowheads="1"/>
            </p:cNvSpPr>
            <p:nvPr/>
          </p:nvSpPr>
          <p:spPr bwMode="auto">
            <a:xfrm>
              <a:off x="4348600" y="2508374"/>
              <a:ext cx="509757" cy="2551606"/>
            </a:xfrm>
            <a:prstGeom prst="rect">
              <a:avLst/>
            </a:prstGeom>
            <a:grpFill/>
            <a:ln>
              <a:noFill/>
            </a:ln>
          </p:spPr>
          <p:txBody>
            <a:bodyPr vert="horz" wrap="square" lIns="91440" tIns="45720" rIns="91440" bIns="45720" numCol="1" anchor="t" anchorCtr="0" compatLnSpc="1"/>
            <a:lstStyle/>
            <a:p>
              <a:endParaRPr lang="id-ID"/>
            </a:p>
          </p:txBody>
        </p:sp>
        <p:sp>
          <p:nvSpPr>
            <p:cNvPr id="67" name="Freeform 89"/>
            <p:cNvSpPr/>
            <p:nvPr/>
          </p:nvSpPr>
          <p:spPr bwMode="auto">
            <a:xfrm>
              <a:off x="4348601" y="2210578"/>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endParaRPr lang="id-ID"/>
            </a:p>
          </p:txBody>
        </p:sp>
        <p:grpSp>
          <p:nvGrpSpPr>
            <p:cNvPr id="68" name="Group 90"/>
            <p:cNvGrpSpPr/>
            <p:nvPr/>
          </p:nvGrpSpPr>
          <p:grpSpPr>
            <a:xfrm>
              <a:off x="4221011" y="5009856"/>
              <a:ext cx="764932" cy="320568"/>
              <a:chOff x="7812240" y="4117494"/>
              <a:chExt cx="693213" cy="290513"/>
            </a:xfrm>
            <a:grpFill/>
          </p:grpSpPr>
          <p:sp>
            <p:nvSpPr>
              <p:cNvPr id="69" name="Freeform 99"/>
              <p:cNvSpPr/>
              <p:nvPr/>
            </p:nvSpPr>
            <p:spPr bwMode="auto">
              <a:xfrm>
                <a:off x="8156203"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0" name="Freeform 104"/>
              <p:cNvSpPr/>
              <p:nvPr/>
            </p:nvSpPr>
            <p:spPr bwMode="auto">
              <a:xfrm>
                <a:off x="7929453"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1" name="Freeform 105"/>
              <p:cNvSpPr/>
              <p:nvPr/>
            </p:nvSpPr>
            <p:spPr bwMode="auto">
              <a:xfrm flipH="1">
                <a:off x="781224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72" name="Group 106"/>
          <p:cNvGrpSpPr/>
          <p:nvPr/>
        </p:nvGrpSpPr>
        <p:grpSpPr>
          <a:xfrm>
            <a:off x="4418440" y="2084852"/>
            <a:ext cx="509757" cy="3119848"/>
            <a:chOff x="5071502" y="2210578"/>
            <a:chExt cx="509757" cy="3119848"/>
          </a:xfrm>
          <a:solidFill>
            <a:schemeClr val="bg1">
              <a:lumMod val="85000"/>
            </a:schemeClr>
          </a:solidFill>
        </p:grpSpPr>
        <p:sp>
          <p:nvSpPr>
            <p:cNvPr id="73" name="Rectangle 107"/>
            <p:cNvSpPr>
              <a:spLocks noChangeArrowheads="1"/>
            </p:cNvSpPr>
            <p:nvPr/>
          </p:nvSpPr>
          <p:spPr bwMode="auto">
            <a:xfrm>
              <a:off x="5071502" y="3773130"/>
              <a:ext cx="509757" cy="700696"/>
            </a:xfrm>
            <a:prstGeom prst="rect">
              <a:avLst/>
            </a:prstGeom>
            <a:grpFill/>
            <a:ln>
              <a:noFill/>
            </a:ln>
          </p:spPr>
          <p:txBody>
            <a:bodyPr vert="horz" wrap="square" lIns="91440" tIns="45720" rIns="91440" bIns="45720" numCol="1" anchor="t" anchorCtr="0" compatLnSpc="1"/>
            <a:lstStyle/>
            <a:p>
              <a:endParaRPr lang="id-ID"/>
            </a:p>
          </p:txBody>
        </p:sp>
        <p:sp>
          <p:nvSpPr>
            <p:cNvPr id="74" name="Rectangle 108"/>
            <p:cNvSpPr>
              <a:spLocks noChangeArrowheads="1"/>
            </p:cNvSpPr>
            <p:nvPr/>
          </p:nvSpPr>
          <p:spPr bwMode="auto">
            <a:xfrm>
              <a:off x="5071502" y="2974337"/>
              <a:ext cx="509757" cy="781276"/>
            </a:xfrm>
            <a:prstGeom prst="rect">
              <a:avLst/>
            </a:prstGeom>
            <a:grpFill/>
            <a:ln>
              <a:noFill/>
            </a:ln>
          </p:spPr>
          <p:txBody>
            <a:bodyPr vert="horz" wrap="square" lIns="91440" tIns="45720" rIns="91440" bIns="45720" numCol="1" anchor="t" anchorCtr="0" compatLnSpc="1"/>
            <a:lstStyle/>
            <a:p>
              <a:endParaRPr lang="id-ID"/>
            </a:p>
          </p:txBody>
        </p:sp>
        <p:sp>
          <p:nvSpPr>
            <p:cNvPr id="75" name="Freeform 109"/>
            <p:cNvSpPr/>
            <p:nvPr/>
          </p:nvSpPr>
          <p:spPr bwMode="auto">
            <a:xfrm>
              <a:off x="5071502"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endParaRPr lang="id-ID"/>
            </a:p>
          </p:txBody>
        </p:sp>
        <p:sp>
          <p:nvSpPr>
            <p:cNvPr id="76" name="Freeform 110"/>
            <p:cNvSpPr/>
            <p:nvPr/>
          </p:nvSpPr>
          <p:spPr bwMode="auto">
            <a:xfrm>
              <a:off x="5071502"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endParaRPr lang="id-ID"/>
            </a:p>
          </p:txBody>
        </p:sp>
      </p:grpSp>
      <p:sp>
        <p:nvSpPr>
          <p:cNvPr id="77" name="Freeform 113"/>
          <p:cNvSpPr/>
          <p:nvPr/>
        </p:nvSpPr>
        <p:spPr bwMode="auto">
          <a:xfrm>
            <a:off x="4413771" y="3151055"/>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40" tIns="45720" rIns="91440" bIns="45720" numCol="1" anchor="t" anchorCtr="0" compatLnSpc="1"/>
          <a:lstStyle/>
          <a:p>
            <a:endParaRPr lang="id-ID"/>
          </a:p>
        </p:txBody>
      </p:sp>
      <p:grpSp>
        <p:nvGrpSpPr>
          <p:cNvPr id="78" name="Group 3"/>
          <p:cNvGrpSpPr/>
          <p:nvPr/>
        </p:nvGrpSpPr>
        <p:grpSpPr>
          <a:xfrm>
            <a:off x="4289099" y="3195383"/>
            <a:ext cx="764932" cy="2009315"/>
            <a:chOff x="4288499" y="3130610"/>
            <a:chExt cx="764932" cy="2009314"/>
          </a:xfrm>
          <a:solidFill>
            <a:srgbClr val="5A0000"/>
          </a:solidFill>
        </p:grpSpPr>
        <p:sp>
          <p:nvSpPr>
            <p:cNvPr id="79" name="Rectangle 112"/>
            <p:cNvSpPr>
              <a:spLocks noChangeArrowheads="1"/>
            </p:cNvSpPr>
            <p:nvPr/>
          </p:nvSpPr>
          <p:spPr bwMode="auto">
            <a:xfrm>
              <a:off x="4416086" y="3428406"/>
              <a:ext cx="509757" cy="1441073"/>
            </a:xfrm>
            <a:prstGeom prst="rect">
              <a:avLst/>
            </a:prstGeom>
            <a:grpFill/>
            <a:ln>
              <a:noFill/>
            </a:ln>
          </p:spPr>
          <p:txBody>
            <a:bodyPr vert="horz" wrap="square" lIns="91440" tIns="45720" rIns="91440" bIns="45720" numCol="1" anchor="t" anchorCtr="0" compatLnSpc="1"/>
            <a:lstStyle/>
            <a:p>
              <a:endParaRPr lang="id-ID"/>
            </a:p>
          </p:txBody>
        </p:sp>
        <p:sp>
          <p:nvSpPr>
            <p:cNvPr id="80" name="Freeform 114"/>
            <p:cNvSpPr/>
            <p:nvPr/>
          </p:nvSpPr>
          <p:spPr bwMode="auto">
            <a:xfrm>
              <a:off x="4416086" y="313061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endParaRPr lang="id-ID"/>
            </a:p>
          </p:txBody>
        </p:sp>
        <p:grpSp>
          <p:nvGrpSpPr>
            <p:cNvPr id="81" name="Group 115"/>
            <p:cNvGrpSpPr/>
            <p:nvPr/>
          </p:nvGrpSpPr>
          <p:grpSpPr>
            <a:xfrm>
              <a:off x="4288499" y="4819356"/>
              <a:ext cx="764932" cy="320568"/>
              <a:chOff x="8465776" y="4117494"/>
              <a:chExt cx="693213" cy="290513"/>
            </a:xfrm>
            <a:grpFill/>
          </p:grpSpPr>
          <p:sp>
            <p:nvSpPr>
              <p:cNvPr id="82" name="Freeform 116"/>
              <p:cNvSpPr/>
              <p:nvPr/>
            </p:nvSpPr>
            <p:spPr bwMode="auto">
              <a:xfrm>
                <a:off x="8809739"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3" name="Freeform 117"/>
              <p:cNvSpPr/>
              <p:nvPr/>
            </p:nvSpPr>
            <p:spPr bwMode="auto">
              <a:xfrm>
                <a:off x="8582989"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4" name="Freeform 118"/>
              <p:cNvSpPr/>
              <p:nvPr/>
            </p:nvSpPr>
            <p:spPr bwMode="auto">
              <a:xfrm flipH="1">
                <a:off x="8465776"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85" name="Group 119"/>
          <p:cNvGrpSpPr/>
          <p:nvPr/>
        </p:nvGrpSpPr>
        <p:grpSpPr>
          <a:xfrm>
            <a:off x="5137836" y="2084852"/>
            <a:ext cx="509757" cy="3119848"/>
            <a:chOff x="5790899" y="2210578"/>
            <a:chExt cx="509757" cy="3119848"/>
          </a:xfrm>
          <a:solidFill>
            <a:schemeClr val="bg1">
              <a:lumMod val="85000"/>
            </a:schemeClr>
          </a:solidFill>
        </p:grpSpPr>
        <p:sp>
          <p:nvSpPr>
            <p:cNvPr id="86" name="Rectangle 120"/>
            <p:cNvSpPr>
              <a:spLocks noChangeArrowheads="1"/>
            </p:cNvSpPr>
            <p:nvPr/>
          </p:nvSpPr>
          <p:spPr bwMode="auto">
            <a:xfrm>
              <a:off x="5790899" y="3773130"/>
              <a:ext cx="509757" cy="700696"/>
            </a:xfrm>
            <a:prstGeom prst="rect">
              <a:avLst/>
            </a:prstGeom>
            <a:grpFill/>
            <a:ln>
              <a:noFill/>
            </a:ln>
          </p:spPr>
          <p:txBody>
            <a:bodyPr vert="horz" wrap="square" lIns="91440" tIns="45720" rIns="91440" bIns="45720" numCol="1" anchor="t" anchorCtr="0" compatLnSpc="1"/>
            <a:lstStyle/>
            <a:p>
              <a:endParaRPr lang="id-ID"/>
            </a:p>
          </p:txBody>
        </p:sp>
        <p:sp>
          <p:nvSpPr>
            <p:cNvPr id="87" name="Rectangle 121"/>
            <p:cNvSpPr>
              <a:spLocks noChangeArrowheads="1"/>
            </p:cNvSpPr>
            <p:nvPr/>
          </p:nvSpPr>
          <p:spPr bwMode="auto">
            <a:xfrm>
              <a:off x="5790899" y="2974337"/>
              <a:ext cx="509757" cy="781276"/>
            </a:xfrm>
            <a:prstGeom prst="rect">
              <a:avLst/>
            </a:prstGeom>
            <a:grpFill/>
            <a:ln>
              <a:noFill/>
            </a:ln>
          </p:spPr>
          <p:txBody>
            <a:bodyPr vert="horz" wrap="square" lIns="91440" tIns="45720" rIns="91440" bIns="45720" numCol="1" anchor="t" anchorCtr="0" compatLnSpc="1"/>
            <a:lstStyle/>
            <a:p>
              <a:endParaRPr lang="id-ID"/>
            </a:p>
          </p:txBody>
        </p:sp>
        <p:sp>
          <p:nvSpPr>
            <p:cNvPr id="88" name="Freeform 122"/>
            <p:cNvSpPr/>
            <p:nvPr/>
          </p:nvSpPr>
          <p:spPr bwMode="auto">
            <a:xfrm>
              <a:off x="5790899"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endParaRPr lang="id-ID"/>
            </a:p>
          </p:txBody>
        </p:sp>
        <p:sp>
          <p:nvSpPr>
            <p:cNvPr id="89" name="Freeform 123"/>
            <p:cNvSpPr/>
            <p:nvPr/>
          </p:nvSpPr>
          <p:spPr bwMode="auto">
            <a:xfrm>
              <a:off x="5790899"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endParaRPr lang="id-ID"/>
            </a:p>
          </p:txBody>
        </p:sp>
      </p:grpSp>
      <p:sp>
        <p:nvSpPr>
          <p:cNvPr id="90" name="Freeform 126"/>
          <p:cNvSpPr/>
          <p:nvPr/>
        </p:nvSpPr>
        <p:spPr bwMode="auto">
          <a:xfrm>
            <a:off x="5133167" y="2506484"/>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40" tIns="45720" rIns="91440" bIns="45720" numCol="1" anchor="t" anchorCtr="0" compatLnSpc="1"/>
          <a:lstStyle/>
          <a:p>
            <a:endParaRPr lang="id-ID"/>
          </a:p>
        </p:txBody>
      </p:sp>
      <p:grpSp>
        <p:nvGrpSpPr>
          <p:cNvPr id="91" name="Group 2"/>
          <p:cNvGrpSpPr/>
          <p:nvPr/>
        </p:nvGrpSpPr>
        <p:grpSpPr>
          <a:xfrm>
            <a:off x="5008496" y="2550813"/>
            <a:ext cx="764932" cy="2653884"/>
            <a:chOff x="5007896" y="2486040"/>
            <a:chExt cx="764932" cy="2653884"/>
          </a:xfrm>
          <a:solidFill>
            <a:srgbClr val="17324B"/>
          </a:solidFill>
        </p:grpSpPr>
        <p:sp>
          <p:nvSpPr>
            <p:cNvPr id="92" name="Rectangle 125"/>
            <p:cNvSpPr>
              <a:spLocks noChangeArrowheads="1"/>
            </p:cNvSpPr>
            <p:nvPr/>
          </p:nvSpPr>
          <p:spPr bwMode="auto">
            <a:xfrm>
              <a:off x="5135484" y="2768069"/>
              <a:ext cx="509757" cy="2101409"/>
            </a:xfrm>
            <a:prstGeom prst="rect">
              <a:avLst/>
            </a:prstGeom>
            <a:grpFill/>
            <a:ln>
              <a:noFill/>
            </a:ln>
          </p:spPr>
          <p:txBody>
            <a:bodyPr vert="horz" wrap="square" lIns="91440" tIns="45720" rIns="91440" bIns="45720" numCol="1" anchor="t" anchorCtr="0" compatLnSpc="1"/>
            <a:lstStyle/>
            <a:p>
              <a:endParaRPr lang="id-ID"/>
            </a:p>
          </p:txBody>
        </p:sp>
        <p:sp>
          <p:nvSpPr>
            <p:cNvPr id="93" name="Freeform 127"/>
            <p:cNvSpPr/>
            <p:nvPr/>
          </p:nvSpPr>
          <p:spPr bwMode="auto">
            <a:xfrm>
              <a:off x="5135485" y="248604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endParaRPr lang="id-ID"/>
            </a:p>
          </p:txBody>
        </p:sp>
        <p:grpSp>
          <p:nvGrpSpPr>
            <p:cNvPr id="94" name="Group 128"/>
            <p:cNvGrpSpPr/>
            <p:nvPr/>
          </p:nvGrpSpPr>
          <p:grpSpPr>
            <a:xfrm>
              <a:off x="5007896" y="4819356"/>
              <a:ext cx="764932" cy="320568"/>
              <a:chOff x="9117724" y="4117494"/>
              <a:chExt cx="693213" cy="290513"/>
            </a:xfrm>
            <a:grpFill/>
          </p:grpSpPr>
          <p:sp>
            <p:nvSpPr>
              <p:cNvPr id="95" name="Freeform 129"/>
              <p:cNvSpPr/>
              <p:nvPr/>
            </p:nvSpPr>
            <p:spPr bwMode="auto">
              <a:xfrm>
                <a:off x="9461687"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6" name="Freeform 130"/>
              <p:cNvSpPr/>
              <p:nvPr/>
            </p:nvSpPr>
            <p:spPr bwMode="auto">
              <a:xfrm>
                <a:off x="9234937"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7" name="Freeform 131"/>
              <p:cNvSpPr/>
              <p:nvPr/>
            </p:nvSpPr>
            <p:spPr bwMode="auto">
              <a:xfrm flipH="1">
                <a:off x="9117724"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98" name="Group 132"/>
          <p:cNvGrpSpPr/>
          <p:nvPr/>
        </p:nvGrpSpPr>
        <p:grpSpPr>
          <a:xfrm>
            <a:off x="5849648" y="2084852"/>
            <a:ext cx="509757" cy="3119848"/>
            <a:chOff x="6502710" y="2210578"/>
            <a:chExt cx="509757" cy="3119848"/>
          </a:xfrm>
          <a:solidFill>
            <a:schemeClr val="bg1">
              <a:lumMod val="85000"/>
            </a:schemeClr>
          </a:solidFill>
        </p:grpSpPr>
        <p:sp>
          <p:nvSpPr>
            <p:cNvPr id="99" name="Rectangle 133"/>
            <p:cNvSpPr>
              <a:spLocks noChangeArrowheads="1"/>
            </p:cNvSpPr>
            <p:nvPr/>
          </p:nvSpPr>
          <p:spPr bwMode="auto">
            <a:xfrm>
              <a:off x="6502710" y="3773130"/>
              <a:ext cx="509757" cy="700696"/>
            </a:xfrm>
            <a:prstGeom prst="rect">
              <a:avLst/>
            </a:prstGeom>
            <a:grpFill/>
            <a:ln>
              <a:noFill/>
            </a:ln>
          </p:spPr>
          <p:txBody>
            <a:bodyPr vert="horz" wrap="square" lIns="91440" tIns="45720" rIns="91440" bIns="45720" numCol="1" anchor="t" anchorCtr="0" compatLnSpc="1"/>
            <a:lstStyle/>
            <a:p>
              <a:endParaRPr lang="id-ID"/>
            </a:p>
          </p:txBody>
        </p:sp>
        <p:sp>
          <p:nvSpPr>
            <p:cNvPr id="100" name="Rectangle 134"/>
            <p:cNvSpPr>
              <a:spLocks noChangeArrowheads="1"/>
            </p:cNvSpPr>
            <p:nvPr/>
          </p:nvSpPr>
          <p:spPr bwMode="auto">
            <a:xfrm>
              <a:off x="6502710" y="2974337"/>
              <a:ext cx="509757" cy="781276"/>
            </a:xfrm>
            <a:prstGeom prst="rect">
              <a:avLst/>
            </a:prstGeom>
            <a:grpFill/>
            <a:ln>
              <a:noFill/>
            </a:ln>
          </p:spPr>
          <p:txBody>
            <a:bodyPr vert="horz" wrap="square" lIns="91440" tIns="45720" rIns="91440" bIns="45720" numCol="1" anchor="t" anchorCtr="0" compatLnSpc="1"/>
            <a:lstStyle/>
            <a:p>
              <a:endParaRPr lang="id-ID"/>
            </a:p>
          </p:txBody>
        </p:sp>
        <p:sp>
          <p:nvSpPr>
            <p:cNvPr id="101" name="Freeform 135"/>
            <p:cNvSpPr/>
            <p:nvPr/>
          </p:nvSpPr>
          <p:spPr bwMode="auto">
            <a:xfrm>
              <a:off x="650271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endParaRPr lang="id-ID"/>
            </a:p>
          </p:txBody>
        </p:sp>
        <p:sp>
          <p:nvSpPr>
            <p:cNvPr id="102" name="Freeform 136"/>
            <p:cNvSpPr/>
            <p:nvPr/>
          </p:nvSpPr>
          <p:spPr bwMode="auto">
            <a:xfrm>
              <a:off x="650271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endParaRPr lang="id-ID"/>
            </a:p>
          </p:txBody>
        </p:sp>
      </p:grpSp>
      <p:sp>
        <p:nvSpPr>
          <p:cNvPr id="103" name="Freeform 139"/>
          <p:cNvSpPr/>
          <p:nvPr/>
        </p:nvSpPr>
        <p:spPr bwMode="auto">
          <a:xfrm>
            <a:off x="5844979" y="3656324"/>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40" tIns="45720" rIns="91440" bIns="45720" numCol="1" anchor="t" anchorCtr="0" compatLnSpc="1"/>
          <a:lstStyle/>
          <a:p>
            <a:endParaRPr lang="id-ID"/>
          </a:p>
        </p:txBody>
      </p:sp>
      <p:grpSp>
        <p:nvGrpSpPr>
          <p:cNvPr id="104" name="Group 1"/>
          <p:cNvGrpSpPr/>
          <p:nvPr/>
        </p:nvGrpSpPr>
        <p:grpSpPr>
          <a:xfrm>
            <a:off x="5720308" y="3700653"/>
            <a:ext cx="637345" cy="1504045"/>
            <a:chOff x="5719707" y="3635879"/>
            <a:chExt cx="637345" cy="1504045"/>
          </a:xfrm>
          <a:solidFill>
            <a:srgbClr val="5A0000"/>
          </a:solidFill>
        </p:grpSpPr>
        <p:sp>
          <p:nvSpPr>
            <p:cNvPr id="105" name="Rectangle 138"/>
            <p:cNvSpPr>
              <a:spLocks noChangeArrowheads="1"/>
            </p:cNvSpPr>
            <p:nvPr/>
          </p:nvSpPr>
          <p:spPr bwMode="auto">
            <a:xfrm>
              <a:off x="5847295" y="3906864"/>
              <a:ext cx="509757" cy="962617"/>
            </a:xfrm>
            <a:prstGeom prst="rect">
              <a:avLst/>
            </a:prstGeom>
            <a:grpFill/>
            <a:ln>
              <a:noFill/>
            </a:ln>
          </p:spPr>
          <p:txBody>
            <a:bodyPr vert="horz" wrap="square" lIns="91440" tIns="45720" rIns="91440" bIns="45720" numCol="1" anchor="t" anchorCtr="0" compatLnSpc="1"/>
            <a:lstStyle/>
            <a:p>
              <a:endParaRPr lang="id-ID"/>
            </a:p>
          </p:txBody>
        </p:sp>
        <p:sp>
          <p:nvSpPr>
            <p:cNvPr id="106" name="Freeform 140"/>
            <p:cNvSpPr/>
            <p:nvPr/>
          </p:nvSpPr>
          <p:spPr bwMode="auto">
            <a:xfrm>
              <a:off x="5847296" y="3635879"/>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endParaRPr lang="id-ID"/>
            </a:p>
          </p:txBody>
        </p:sp>
        <p:grpSp>
          <p:nvGrpSpPr>
            <p:cNvPr id="107" name="Group 141"/>
            <p:cNvGrpSpPr/>
            <p:nvPr/>
          </p:nvGrpSpPr>
          <p:grpSpPr>
            <a:xfrm>
              <a:off x="5719707" y="4819356"/>
              <a:ext cx="637344" cy="320568"/>
              <a:chOff x="9762797" y="4117494"/>
              <a:chExt cx="577588" cy="290513"/>
            </a:xfrm>
            <a:grpFill/>
          </p:grpSpPr>
          <p:sp>
            <p:nvSpPr>
              <p:cNvPr id="108" name="Freeform 142"/>
              <p:cNvSpPr/>
              <p:nvPr/>
            </p:nvSpPr>
            <p:spPr bwMode="auto">
              <a:xfrm>
                <a:off x="9880010"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9" name="Freeform 143"/>
              <p:cNvSpPr/>
              <p:nvPr/>
            </p:nvSpPr>
            <p:spPr bwMode="auto">
              <a:xfrm flipH="1">
                <a:off x="9762797"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sp>
        <p:nvSpPr>
          <p:cNvPr id="119" name="TextBox 182"/>
          <p:cNvSpPr txBox="1"/>
          <p:nvPr/>
        </p:nvSpPr>
        <p:spPr>
          <a:xfrm>
            <a:off x="851807" y="4128652"/>
            <a:ext cx="414020" cy="535940"/>
          </a:xfrm>
          <a:prstGeom prst="rect">
            <a:avLst/>
          </a:prstGeom>
          <a:noFill/>
        </p:spPr>
        <p:txBody>
          <a:bodyPr wrap="none" rtlCol="0">
            <a:spAutoFit/>
          </a:bodyPr>
          <a:lstStyle/>
          <a:p>
            <a:pPr algn="ctr"/>
            <a:r>
              <a:rPr lang="id-ID" b="1" dirty="0">
                <a:solidFill>
                  <a:schemeClr val="bg1"/>
                </a:solidFill>
              </a:rPr>
              <a:t>20</a:t>
            </a:r>
          </a:p>
          <a:p>
            <a:pPr algn="ctr"/>
            <a:r>
              <a:rPr lang="id-ID" sz="1100" dirty="0">
                <a:solidFill>
                  <a:schemeClr val="bg1"/>
                </a:solidFill>
              </a:rPr>
              <a:t>%</a:t>
            </a:r>
          </a:p>
        </p:txBody>
      </p:sp>
      <p:sp>
        <p:nvSpPr>
          <p:cNvPr id="120" name="TextBox 183"/>
          <p:cNvSpPr txBox="1"/>
          <p:nvPr/>
        </p:nvSpPr>
        <p:spPr>
          <a:xfrm>
            <a:off x="1593036" y="4569447"/>
            <a:ext cx="414020" cy="535940"/>
          </a:xfrm>
          <a:prstGeom prst="rect">
            <a:avLst/>
          </a:prstGeom>
          <a:noFill/>
        </p:spPr>
        <p:txBody>
          <a:bodyPr wrap="none" rtlCol="0">
            <a:spAutoFit/>
          </a:bodyPr>
          <a:lstStyle/>
          <a:p>
            <a:pPr algn="ctr"/>
            <a:r>
              <a:rPr lang="id-ID" b="1" dirty="0">
                <a:solidFill>
                  <a:schemeClr val="bg1"/>
                </a:solidFill>
              </a:rPr>
              <a:t>10</a:t>
            </a:r>
          </a:p>
          <a:p>
            <a:pPr algn="ctr"/>
            <a:r>
              <a:rPr lang="id-ID" sz="1100" dirty="0">
                <a:solidFill>
                  <a:schemeClr val="bg1"/>
                </a:solidFill>
              </a:rPr>
              <a:t>%</a:t>
            </a:r>
          </a:p>
        </p:txBody>
      </p:sp>
      <p:sp>
        <p:nvSpPr>
          <p:cNvPr id="121" name="TextBox 184"/>
          <p:cNvSpPr txBox="1"/>
          <p:nvPr/>
        </p:nvSpPr>
        <p:spPr>
          <a:xfrm>
            <a:off x="2307983" y="3633320"/>
            <a:ext cx="414020" cy="535940"/>
          </a:xfrm>
          <a:prstGeom prst="rect">
            <a:avLst/>
          </a:prstGeom>
          <a:noFill/>
        </p:spPr>
        <p:txBody>
          <a:bodyPr wrap="none" rtlCol="0">
            <a:spAutoFit/>
          </a:bodyPr>
          <a:lstStyle/>
          <a:p>
            <a:pPr algn="ctr"/>
            <a:r>
              <a:rPr lang="id-ID" b="1" dirty="0">
                <a:solidFill>
                  <a:schemeClr val="bg1"/>
                </a:solidFill>
              </a:rPr>
              <a:t>45</a:t>
            </a:r>
          </a:p>
          <a:p>
            <a:pPr algn="ctr"/>
            <a:r>
              <a:rPr lang="id-ID" sz="1100" dirty="0">
                <a:solidFill>
                  <a:schemeClr val="bg1"/>
                </a:solidFill>
              </a:rPr>
              <a:t>%</a:t>
            </a:r>
          </a:p>
        </p:txBody>
      </p:sp>
      <p:sp>
        <p:nvSpPr>
          <p:cNvPr id="122" name="TextBox 185"/>
          <p:cNvSpPr txBox="1"/>
          <p:nvPr/>
        </p:nvSpPr>
        <p:spPr>
          <a:xfrm>
            <a:off x="3021642" y="2953736"/>
            <a:ext cx="414020" cy="535940"/>
          </a:xfrm>
          <a:prstGeom prst="rect">
            <a:avLst/>
          </a:prstGeom>
          <a:noFill/>
        </p:spPr>
        <p:txBody>
          <a:bodyPr wrap="none" rtlCol="0">
            <a:spAutoFit/>
          </a:bodyPr>
          <a:lstStyle/>
          <a:p>
            <a:pPr algn="ctr"/>
            <a:r>
              <a:rPr lang="id-ID" b="1" dirty="0">
                <a:solidFill>
                  <a:schemeClr val="bg1"/>
                </a:solidFill>
              </a:rPr>
              <a:t>75</a:t>
            </a:r>
          </a:p>
          <a:p>
            <a:pPr algn="ctr"/>
            <a:r>
              <a:rPr lang="id-ID" sz="1100" dirty="0">
                <a:solidFill>
                  <a:schemeClr val="bg1"/>
                </a:solidFill>
              </a:rPr>
              <a:t>%</a:t>
            </a:r>
          </a:p>
        </p:txBody>
      </p:sp>
      <p:sp>
        <p:nvSpPr>
          <p:cNvPr id="123" name="TextBox 186"/>
          <p:cNvSpPr txBox="1"/>
          <p:nvPr/>
        </p:nvSpPr>
        <p:spPr>
          <a:xfrm>
            <a:off x="3687128" y="2209316"/>
            <a:ext cx="529590" cy="535940"/>
          </a:xfrm>
          <a:prstGeom prst="rect">
            <a:avLst/>
          </a:prstGeom>
          <a:noFill/>
        </p:spPr>
        <p:txBody>
          <a:bodyPr wrap="none" rtlCol="0">
            <a:spAutoFit/>
          </a:bodyPr>
          <a:lstStyle/>
          <a:p>
            <a:pPr algn="ctr"/>
            <a:r>
              <a:rPr lang="id-ID" b="1" dirty="0">
                <a:solidFill>
                  <a:schemeClr val="bg1"/>
                </a:solidFill>
              </a:rPr>
              <a:t>100</a:t>
            </a:r>
          </a:p>
          <a:p>
            <a:pPr algn="ctr"/>
            <a:r>
              <a:rPr lang="id-ID" sz="1100" dirty="0">
                <a:solidFill>
                  <a:schemeClr val="bg1"/>
                </a:solidFill>
              </a:rPr>
              <a:t>%</a:t>
            </a:r>
          </a:p>
        </p:txBody>
      </p:sp>
      <p:sp>
        <p:nvSpPr>
          <p:cNvPr id="124" name="TextBox 187"/>
          <p:cNvSpPr txBox="1"/>
          <p:nvPr/>
        </p:nvSpPr>
        <p:spPr>
          <a:xfrm>
            <a:off x="5183451" y="2673795"/>
            <a:ext cx="414020" cy="535940"/>
          </a:xfrm>
          <a:prstGeom prst="rect">
            <a:avLst/>
          </a:prstGeom>
          <a:noFill/>
        </p:spPr>
        <p:txBody>
          <a:bodyPr wrap="none" rtlCol="0">
            <a:spAutoFit/>
          </a:bodyPr>
          <a:lstStyle/>
          <a:p>
            <a:pPr algn="ctr"/>
            <a:r>
              <a:rPr lang="id-ID" b="1" dirty="0">
                <a:solidFill>
                  <a:schemeClr val="bg1"/>
                </a:solidFill>
              </a:rPr>
              <a:t>85</a:t>
            </a:r>
          </a:p>
          <a:p>
            <a:pPr algn="ctr"/>
            <a:r>
              <a:rPr lang="id-ID" sz="1100" dirty="0">
                <a:solidFill>
                  <a:schemeClr val="bg1"/>
                </a:solidFill>
              </a:rPr>
              <a:t>%</a:t>
            </a:r>
          </a:p>
        </p:txBody>
      </p:sp>
      <p:sp>
        <p:nvSpPr>
          <p:cNvPr id="125" name="TextBox 188"/>
          <p:cNvSpPr txBox="1"/>
          <p:nvPr/>
        </p:nvSpPr>
        <p:spPr>
          <a:xfrm>
            <a:off x="4472523" y="3372523"/>
            <a:ext cx="414020" cy="535940"/>
          </a:xfrm>
          <a:prstGeom prst="rect">
            <a:avLst/>
          </a:prstGeom>
          <a:noFill/>
        </p:spPr>
        <p:txBody>
          <a:bodyPr wrap="none" rtlCol="0">
            <a:spAutoFit/>
          </a:bodyPr>
          <a:lstStyle/>
          <a:p>
            <a:pPr algn="ctr"/>
            <a:r>
              <a:rPr lang="id-ID" b="1" dirty="0">
                <a:solidFill>
                  <a:schemeClr val="bg1"/>
                </a:solidFill>
              </a:rPr>
              <a:t>55</a:t>
            </a:r>
          </a:p>
          <a:p>
            <a:pPr algn="ctr"/>
            <a:r>
              <a:rPr lang="id-ID" sz="1100" dirty="0">
                <a:solidFill>
                  <a:schemeClr val="bg1"/>
                </a:solidFill>
              </a:rPr>
              <a:t>%</a:t>
            </a:r>
          </a:p>
        </p:txBody>
      </p:sp>
      <p:sp>
        <p:nvSpPr>
          <p:cNvPr id="126" name="TextBox 189"/>
          <p:cNvSpPr txBox="1"/>
          <p:nvPr/>
        </p:nvSpPr>
        <p:spPr>
          <a:xfrm>
            <a:off x="5892844" y="3824791"/>
            <a:ext cx="414020" cy="535940"/>
          </a:xfrm>
          <a:prstGeom prst="rect">
            <a:avLst/>
          </a:prstGeom>
          <a:noFill/>
        </p:spPr>
        <p:txBody>
          <a:bodyPr wrap="none" rtlCol="0">
            <a:spAutoFit/>
          </a:bodyPr>
          <a:lstStyle/>
          <a:p>
            <a:pPr algn="ctr"/>
            <a:r>
              <a:rPr lang="id-ID" b="1" dirty="0">
                <a:solidFill>
                  <a:schemeClr val="bg1"/>
                </a:solidFill>
              </a:rPr>
              <a:t>40</a:t>
            </a:r>
          </a:p>
          <a:p>
            <a:pPr algn="ctr"/>
            <a:r>
              <a:rPr lang="id-ID" sz="1100" dirty="0">
                <a:solidFill>
                  <a:schemeClr val="bg1"/>
                </a:solidFill>
              </a:rPr>
              <a:t>%</a:t>
            </a:r>
          </a:p>
        </p:txBody>
      </p:sp>
      <p:sp>
        <p:nvSpPr>
          <p:cNvPr id="135" name="TextBox 198"/>
          <p:cNvSpPr txBox="1"/>
          <p:nvPr/>
        </p:nvSpPr>
        <p:spPr>
          <a:xfrm>
            <a:off x="6990251" y="2508937"/>
            <a:ext cx="3449320" cy="579120"/>
          </a:xfrm>
          <a:prstGeom prst="rect">
            <a:avLst/>
          </a:prstGeom>
          <a:noFill/>
        </p:spPr>
        <p:txBody>
          <a:bodyPr wrap="none" rtlCol="0">
            <a:spAutoFit/>
          </a:bodyPr>
          <a:lstStyle/>
          <a:p>
            <a:pPr algn="l"/>
            <a:r>
              <a:rPr lang="id-ID" sz="3200" b="1" dirty="0">
                <a:solidFill>
                  <a:srgbClr val="5A0000"/>
                </a:solidFill>
                <a:latin typeface="黑体" panose="02010609060101010101" charset="-122"/>
                <a:ea typeface="黑体" panose="02010609060101010101" charset="-122"/>
              </a:rPr>
              <a:t>单击此处添加标题</a:t>
            </a:r>
          </a:p>
        </p:txBody>
      </p:sp>
      <p:sp>
        <p:nvSpPr>
          <p:cNvPr id="136" name="Rectangle 185"/>
          <p:cNvSpPr/>
          <p:nvPr/>
        </p:nvSpPr>
        <p:spPr>
          <a:xfrm>
            <a:off x="7031736" y="3073779"/>
            <a:ext cx="4588564" cy="2026285"/>
          </a:xfrm>
          <a:prstGeom prst="rect">
            <a:avLst/>
          </a:prstGeom>
        </p:spPr>
        <p:txBody>
          <a:bodyPr wrap="square">
            <a:spAutoFit/>
          </a:bodyPr>
          <a:lstStyle/>
          <a:p>
            <a:r>
              <a:rPr lang="zh-CN" altLang="en-US" sz="1400" dirty="0">
                <a:solidFill>
                  <a:srgbClr val="5A0000"/>
                </a:solidFill>
                <a:latin typeface="微软雅黑" panose="020B0503020204020204" charset="-122"/>
                <a:ea typeface="微软雅黑" panose="020B0503020204020204" charset="-122"/>
              </a:rPr>
              <a:t>请在此处输入您的文本，或者复制您的文本粘贴到此处请在此处请在此处输入您的文本，或者复制您的文本粘贴到此处请在此处请在此处输入您的文本，或者复制您的文本粘贴到此处请在此处</a:t>
            </a:r>
          </a:p>
          <a:p>
            <a:endParaRPr lang="zh-CN" altLang="en-US" sz="1400" b="1" dirty="0">
              <a:solidFill>
                <a:srgbClr val="5A0000"/>
              </a:solidFill>
              <a:latin typeface="微软雅黑" panose="020B0503020204020204" charset="-122"/>
              <a:ea typeface="微软雅黑" panose="020B0503020204020204" charset="-122"/>
            </a:endParaRPr>
          </a:p>
          <a:p>
            <a:r>
              <a:rPr lang="zh-CN" altLang="en-US" sz="1400" dirty="0">
                <a:solidFill>
                  <a:srgbClr val="5A0000"/>
                </a:solidFill>
                <a:latin typeface="微软雅黑" panose="020B0503020204020204" charset="-122"/>
                <a:ea typeface="微软雅黑" panose="020B0503020204020204" charset="-122"/>
              </a:rPr>
              <a:t>请在此处输入您的文本，或者复制您的文本粘贴到此处请在此处请在此处输入您的文本，或者复制您的文本粘贴到此处请在此处请在此处输入您的文本，或者复制您的文本粘贴到此处请在此处</a:t>
            </a:r>
          </a:p>
        </p:txBody>
      </p:sp>
      <p:sp>
        <p:nvSpPr>
          <p:cNvPr id="137" name="矩形 136"/>
          <p:cNvSpPr/>
          <p:nvPr/>
        </p:nvSpPr>
        <p:spPr>
          <a:xfrm>
            <a:off x="1091357" y="356659"/>
            <a:ext cx="2621280" cy="457200"/>
          </a:xfrm>
          <a:prstGeom prst="rect">
            <a:avLst/>
          </a:prstGeom>
        </p:spPr>
        <p:txBody>
          <a:bodyPr wrap="none">
            <a:spAutoFit/>
          </a:bodyPr>
          <a:lstStyle/>
          <a:p>
            <a:pPr algn="l"/>
            <a:r>
              <a:rPr lang="en-US" altLang="zh-CN" sz="2400" dirty="0">
                <a:solidFill>
                  <a:srgbClr val="63282E"/>
                </a:solidFill>
                <a:latin typeface="黑体" panose="02010609060101010101" charset="-122"/>
                <a:ea typeface="黑体" panose="02010609060101010101" charset="-122"/>
              </a:rPr>
              <a:t>单击此处添加标题</a:t>
            </a:r>
          </a:p>
        </p:txBody>
      </p:sp>
      <p:cxnSp>
        <p:nvCxnSpPr>
          <p:cNvPr id="139" name="直接连接符 138"/>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141" name="文本框 140"/>
          <p:cNvSpPr txBox="1"/>
          <p:nvPr/>
        </p:nvSpPr>
        <p:spPr>
          <a:xfrm>
            <a:off x="11175254" y="356659"/>
            <a:ext cx="795020" cy="460375"/>
          </a:xfrm>
          <a:prstGeom prst="rect">
            <a:avLst/>
          </a:prstGeom>
          <a:noFill/>
        </p:spPr>
        <p:txBody>
          <a:bodyPr wrap="none" rtlCol="0">
            <a:spAutoFit/>
          </a:bodyPr>
          <a:lstStyle/>
          <a:p>
            <a:r>
              <a:rPr lang="en-US" altLang="zh-CN" sz="2400" dirty="0">
                <a:solidFill>
                  <a:srgbClr val="63282E"/>
                </a:solidFill>
                <a:latin typeface="Impact" panose="020B0806030902050204" charset="0"/>
              </a:rPr>
              <a:t>LOGO</a:t>
            </a:r>
          </a:p>
        </p:txBody>
      </p:sp>
      <p:sp>
        <p:nvSpPr>
          <p:cNvPr id="142" name="文本框 141"/>
          <p:cNvSpPr txBox="1"/>
          <p:nvPr/>
        </p:nvSpPr>
        <p:spPr>
          <a:xfrm>
            <a:off x="11146708" y="678720"/>
            <a:ext cx="894080" cy="304800"/>
          </a:xfrm>
          <a:prstGeom prst="rect">
            <a:avLst/>
          </a:prstGeom>
          <a:noFill/>
        </p:spPr>
        <p:txBody>
          <a:bodyPr wrap="none" rtlCol="0">
            <a:spAutoFit/>
          </a:bodyPr>
          <a:lstStyle/>
          <a:p>
            <a:r>
              <a:rPr lang="zh-CN" altLang="en-US" sz="1400" dirty="0">
                <a:solidFill>
                  <a:srgbClr val="5A0000"/>
                </a:solidFill>
                <a:latin typeface="黑体" panose="02010609060101010101" charset="-122"/>
                <a:ea typeface="黑体" panose="02010609060101010101" charset="-122"/>
              </a:rPr>
              <a:t>公司名称</a:t>
            </a:r>
          </a:p>
        </p:txBody>
      </p:sp>
      <p:sp>
        <p:nvSpPr>
          <p:cNvPr id="143" name="矩形 142"/>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63282E"/>
              </a:solidFill>
            </a:endParaRPr>
          </a:p>
        </p:txBody>
      </p:sp>
      <p:pic>
        <p:nvPicPr>
          <p:cNvPr id="4" name="图片 3" descr="42f7ded8d8a8591dcf6bd180af804367"/>
          <p:cNvPicPr>
            <a:picLocks noChangeAspect="1"/>
          </p:cNvPicPr>
          <p:nvPr/>
        </p:nvPicPr>
        <p:blipFill>
          <a:blip r:embed="rId2"/>
          <a:stretch>
            <a:fillRect/>
          </a:stretch>
        </p:blipFill>
        <p:spPr>
          <a:xfrm>
            <a:off x="-635" y="-85090"/>
            <a:ext cx="1727200" cy="1151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strVal val="#ppt_x"/>
                                          </p:val>
                                        </p:tav>
                                        <p:tav tm="100000">
                                          <p:val>
                                            <p:strVal val="#ppt_x"/>
                                          </p:val>
                                        </p:tav>
                                      </p:tavLst>
                                    </p:anim>
                                    <p:anim calcmode="lin" valueType="num">
                                      <p:cBhvr>
                                        <p:cTn id="19" dur="500" fill="hold"/>
                                        <p:tgtEl>
                                          <p:spTgt spid="3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anim calcmode="lin" valueType="num">
                                      <p:cBhvr>
                                        <p:cTn id="23" dur="500" fill="hold"/>
                                        <p:tgtEl>
                                          <p:spTgt spid="47"/>
                                        </p:tgtEl>
                                        <p:attrNameLst>
                                          <p:attrName>ppt_x</p:attrName>
                                        </p:attrNameLst>
                                      </p:cBhvr>
                                      <p:tavLst>
                                        <p:tav tm="0">
                                          <p:val>
                                            <p:strVal val="#ppt_x"/>
                                          </p:val>
                                        </p:tav>
                                        <p:tav tm="100000">
                                          <p:val>
                                            <p:strVal val="#ppt_x"/>
                                          </p:val>
                                        </p:tav>
                                      </p:tavLst>
                                    </p:anim>
                                    <p:anim calcmode="lin" valueType="num">
                                      <p:cBhvr>
                                        <p:cTn id="24" dur="500" fill="hold"/>
                                        <p:tgtEl>
                                          <p:spTgt spid="4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anim calcmode="lin" valueType="num">
                                      <p:cBhvr>
                                        <p:cTn id="28" dur="500" fill="hold"/>
                                        <p:tgtEl>
                                          <p:spTgt spid="60"/>
                                        </p:tgtEl>
                                        <p:attrNameLst>
                                          <p:attrName>ppt_x</p:attrName>
                                        </p:attrNameLst>
                                      </p:cBhvr>
                                      <p:tavLst>
                                        <p:tav tm="0">
                                          <p:val>
                                            <p:strVal val="#ppt_x"/>
                                          </p:val>
                                        </p:tav>
                                        <p:tav tm="100000">
                                          <p:val>
                                            <p:strVal val="#ppt_x"/>
                                          </p:val>
                                        </p:tav>
                                      </p:tavLst>
                                    </p:anim>
                                    <p:anim calcmode="lin" valueType="num">
                                      <p:cBhvr>
                                        <p:cTn id="29" dur="500" fill="hold"/>
                                        <p:tgtEl>
                                          <p:spTgt spid="6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500"/>
                                        <p:tgtEl>
                                          <p:spTgt spid="72"/>
                                        </p:tgtEl>
                                      </p:cBhvr>
                                    </p:animEffect>
                                    <p:anim calcmode="lin" valueType="num">
                                      <p:cBhvr>
                                        <p:cTn id="33" dur="500" fill="hold"/>
                                        <p:tgtEl>
                                          <p:spTgt spid="72"/>
                                        </p:tgtEl>
                                        <p:attrNameLst>
                                          <p:attrName>ppt_x</p:attrName>
                                        </p:attrNameLst>
                                      </p:cBhvr>
                                      <p:tavLst>
                                        <p:tav tm="0">
                                          <p:val>
                                            <p:strVal val="#ppt_x"/>
                                          </p:val>
                                        </p:tav>
                                        <p:tav tm="100000">
                                          <p:val>
                                            <p:strVal val="#ppt_x"/>
                                          </p:val>
                                        </p:tav>
                                      </p:tavLst>
                                    </p:anim>
                                    <p:anim calcmode="lin" valueType="num">
                                      <p:cBhvr>
                                        <p:cTn id="34" dur="500" fill="hold"/>
                                        <p:tgtEl>
                                          <p:spTgt spid="7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fade">
                                      <p:cBhvr>
                                        <p:cTn id="37" dur="500"/>
                                        <p:tgtEl>
                                          <p:spTgt spid="85"/>
                                        </p:tgtEl>
                                      </p:cBhvr>
                                    </p:animEffect>
                                    <p:anim calcmode="lin" valueType="num">
                                      <p:cBhvr>
                                        <p:cTn id="38" dur="500" fill="hold"/>
                                        <p:tgtEl>
                                          <p:spTgt spid="85"/>
                                        </p:tgtEl>
                                        <p:attrNameLst>
                                          <p:attrName>ppt_x</p:attrName>
                                        </p:attrNameLst>
                                      </p:cBhvr>
                                      <p:tavLst>
                                        <p:tav tm="0">
                                          <p:val>
                                            <p:strVal val="#ppt_x"/>
                                          </p:val>
                                        </p:tav>
                                        <p:tav tm="100000">
                                          <p:val>
                                            <p:strVal val="#ppt_x"/>
                                          </p:val>
                                        </p:tav>
                                      </p:tavLst>
                                    </p:anim>
                                    <p:anim calcmode="lin" valueType="num">
                                      <p:cBhvr>
                                        <p:cTn id="39" dur="500" fill="hold"/>
                                        <p:tgtEl>
                                          <p:spTgt spid="8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8"/>
                                        </p:tgtEl>
                                        <p:attrNameLst>
                                          <p:attrName>style.visibility</p:attrName>
                                        </p:attrNameLst>
                                      </p:cBhvr>
                                      <p:to>
                                        <p:strVal val="visible"/>
                                      </p:to>
                                    </p:set>
                                    <p:animEffect transition="in" filter="fade">
                                      <p:cBhvr>
                                        <p:cTn id="42" dur="500"/>
                                        <p:tgtEl>
                                          <p:spTgt spid="98"/>
                                        </p:tgtEl>
                                      </p:cBhvr>
                                    </p:animEffect>
                                    <p:anim calcmode="lin" valueType="num">
                                      <p:cBhvr>
                                        <p:cTn id="43" dur="500" fill="hold"/>
                                        <p:tgtEl>
                                          <p:spTgt spid="98"/>
                                        </p:tgtEl>
                                        <p:attrNameLst>
                                          <p:attrName>ppt_x</p:attrName>
                                        </p:attrNameLst>
                                      </p:cBhvr>
                                      <p:tavLst>
                                        <p:tav tm="0">
                                          <p:val>
                                            <p:strVal val="#ppt_x"/>
                                          </p:val>
                                        </p:tav>
                                        <p:tav tm="100000">
                                          <p:val>
                                            <p:strVal val="#ppt_x"/>
                                          </p:val>
                                        </p:tav>
                                      </p:tavLst>
                                    </p:anim>
                                    <p:anim calcmode="lin" valueType="num">
                                      <p:cBhvr>
                                        <p:cTn id="44" dur="500" fill="hold"/>
                                        <p:tgtEl>
                                          <p:spTgt spid="98"/>
                                        </p:tgtEl>
                                        <p:attrNameLst>
                                          <p:attrName>ppt_y</p:attrName>
                                        </p:attrNameLst>
                                      </p:cBhvr>
                                      <p:tavLst>
                                        <p:tav tm="0">
                                          <p:val>
                                            <p:strVal val="#ppt_y+.1"/>
                                          </p:val>
                                        </p:tav>
                                        <p:tav tm="100000">
                                          <p:val>
                                            <p:strVal val="#ppt_y"/>
                                          </p:val>
                                        </p:tav>
                                      </p:tavLst>
                                    </p:anim>
                                  </p:childTnLst>
                                </p:cTn>
                              </p:par>
                            </p:childTnLst>
                          </p:cTn>
                        </p:par>
                        <p:par>
                          <p:cTn id="45" fill="hold">
                            <p:stCondLst>
                              <p:cond delay="500"/>
                            </p:stCondLst>
                            <p:childTnLst>
                              <p:par>
                                <p:cTn id="46" presetID="22" presetClass="entr" presetSubtype="4"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119"/>
                                        </p:tgtEl>
                                        <p:attrNameLst>
                                          <p:attrName>style.visibility</p:attrName>
                                        </p:attrNameLst>
                                      </p:cBhvr>
                                      <p:to>
                                        <p:strVal val="visible"/>
                                      </p:to>
                                    </p:set>
                                    <p:animEffect transition="in" filter="fade">
                                      <p:cBhvr>
                                        <p:cTn id="52" dur="500"/>
                                        <p:tgtEl>
                                          <p:spTgt spid="11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par>
                          <p:cTn id="56" fill="hold">
                            <p:stCondLst>
                              <p:cond delay="1500"/>
                            </p:stCondLst>
                            <p:childTnLst>
                              <p:par>
                                <p:cTn id="57" presetID="22" presetClass="entr" presetSubtype="4"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00"/>
                                        <p:tgtEl>
                                          <p:spTgt spid="26"/>
                                        </p:tgtEl>
                                      </p:cBhvr>
                                    </p:animEffect>
                                  </p:childTnLst>
                                </p:cTn>
                              </p:par>
                            </p:childTnLst>
                          </p:cTn>
                        </p:par>
                        <p:par>
                          <p:cTn id="60" fill="hold">
                            <p:stCondLst>
                              <p:cond delay="2000"/>
                            </p:stCondLst>
                            <p:childTnLst>
                              <p:par>
                                <p:cTn id="61" presetID="10" presetClass="entr" presetSubtype="0" fill="hold" grpId="0" nodeType="afterEffect">
                                  <p:stCondLst>
                                    <p:cond delay="0"/>
                                  </p:stCondLst>
                                  <p:childTnLst>
                                    <p:set>
                                      <p:cBhvr>
                                        <p:cTn id="62" dur="1" fill="hold">
                                          <p:stCondLst>
                                            <p:cond delay="0"/>
                                          </p:stCondLst>
                                        </p:cTn>
                                        <p:tgtEl>
                                          <p:spTgt spid="120"/>
                                        </p:tgtEl>
                                        <p:attrNameLst>
                                          <p:attrName>style.visibility</p:attrName>
                                        </p:attrNameLst>
                                      </p:cBhvr>
                                      <p:to>
                                        <p:strVal val="visible"/>
                                      </p:to>
                                    </p:set>
                                    <p:animEffect transition="in" filter="fade">
                                      <p:cBhvr>
                                        <p:cTn id="63" dur="500"/>
                                        <p:tgtEl>
                                          <p:spTgt spid="12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childTnLst>
                          </p:cTn>
                        </p:par>
                        <p:par>
                          <p:cTn id="67" fill="hold">
                            <p:stCondLst>
                              <p:cond delay="2500"/>
                            </p:stCondLst>
                            <p:childTnLst>
                              <p:par>
                                <p:cTn id="68" presetID="22" presetClass="entr" presetSubtype="4" fill="hold" nodeType="after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wipe(down)">
                                      <p:cBhvr>
                                        <p:cTn id="70" dur="500"/>
                                        <p:tgtEl>
                                          <p:spTgt spid="39"/>
                                        </p:tgtEl>
                                      </p:cBhvr>
                                    </p:animEffect>
                                  </p:childTnLst>
                                </p:cTn>
                              </p:par>
                            </p:childTnLst>
                          </p:cTn>
                        </p:par>
                        <p:par>
                          <p:cTn id="71" fill="hold">
                            <p:stCondLst>
                              <p:cond delay="3000"/>
                            </p:stCondLst>
                            <p:childTnLst>
                              <p:par>
                                <p:cTn id="72" presetID="10" presetClass="entr" presetSubtype="0" fill="hold" grpId="0" nodeType="afterEffect">
                                  <p:stCondLst>
                                    <p:cond delay="0"/>
                                  </p:stCondLst>
                                  <p:childTnLst>
                                    <p:set>
                                      <p:cBhvr>
                                        <p:cTn id="73" dur="1" fill="hold">
                                          <p:stCondLst>
                                            <p:cond delay="0"/>
                                          </p:stCondLst>
                                        </p:cTn>
                                        <p:tgtEl>
                                          <p:spTgt spid="121"/>
                                        </p:tgtEl>
                                        <p:attrNameLst>
                                          <p:attrName>style.visibility</p:attrName>
                                        </p:attrNameLst>
                                      </p:cBhvr>
                                      <p:to>
                                        <p:strVal val="visible"/>
                                      </p:to>
                                    </p:set>
                                    <p:animEffect transition="in" filter="fade">
                                      <p:cBhvr>
                                        <p:cTn id="74" dur="500"/>
                                        <p:tgtEl>
                                          <p:spTgt spid="12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500"/>
                                        <p:tgtEl>
                                          <p:spTgt spid="38"/>
                                        </p:tgtEl>
                                      </p:cBhvr>
                                    </p:animEffect>
                                  </p:childTnLst>
                                </p:cTn>
                              </p:par>
                            </p:childTnLst>
                          </p:cTn>
                        </p:par>
                        <p:par>
                          <p:cTn id="78" fill="hold">
                            <p:stCondLst>
                              <p:cond delay="3500"/>
                            </p:stCondLst>
                            <p:childTnLst>
                              <p:par>
                                <p:cTn id="79" presetID="22" presetClass="entr" presetSubtype="4" fill="hold" nodeType="afterEffect">
                                  <p:stCondLst>
                                    <p:cond delay="0"/>
                                  </p:stCondLst>
                                  <p:childTnLst>
                                    <p:set>
                                      <p:cBhvr>
                                        <p:cTn id="80" dur="1" fill="hold">
                                          <p:stCondLst>
                                            <p:cond delay="0"/>
                                          </p:stCondLst>
                                        </p:cTn>
                                        <p:tgtEl>
                                          <p:spTgt spid="53"/>
                                        </p:tgtEl>
                                        <p:attrNameLst>
                                          <p:attrName>style.visibility</p:attrName>
                                        </p:attrNameLst>
                                      </p:cBhvr>
                                      <p:to>
                                        <p:strVal val="visible"/>
                                      </p:to>
                                    </p:set>
                                    <p:animEffect transition="in" filter="wipe(down)">
                                      <p:cBhvr>
                                        <p:cTn id="81" dur="500"/>
                                        <p:tgtEl>
                                          <p:spTgt spid="53"/>
                                        </p:tgtEl>
                                      </p:cBhvr>
                                    </p:animEffect>
                                  </p:childTnLst>
                                </p:cTn>
                              </p:par>
                            </p:childTnLst>
                          </p:cTn>
                        </p:par>
                        <p:par>
                          <p:cTn id="82" fill="hold">
                            <p:stCondLst>
                              <p:cond delay="4000"/>
                            </p:stCondLst>
                            <p:childTnLst>
                              <p:par>
                                <p:cTn id="83" presetID="10" presetClass="entr" presetSubtype="0" fill="hold" grpId="0" nodeType="afterEffect">
                                  <p:stCondLst>
                                    <p:cond delay="0"/>
                                  </p:stCondLst>
                                  <p:childTnLst>
                                    <p:set>
                                      <p:cBhvr>
                                        <p:cTn id="84" dur="1" fill="hold">
                                          <p:stCondLst>
                                            <p:cond delay="0"/>
                                          </p:stCondLst>
                                        </p:cTn>
                                        <p:tgtEl>
                                          <p:spTgt spid="122"/>
                                        </p:tgtEl>
                                        <p:attrNameLst>
                                          <p:attrName>style.visibility</p:attrName>
                                        </p:attrNameLst>
                                      </p:cBhvr>
                                      <p:to>
                                        <p:strVal val="visible"/>
                                      </p:to>
                                    </p:set>
                                    <p:animEffect transition="in" filter="fade">
                                      <p:cBhvr>
                                        <p:cTn id="85" dur="500"/>
                                        <p:tgtEl>
                                          <p:spTgt spid="12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fade">
                                      <p:cBhvr>
                                        <p:cTn id="88" dur="500"/>
                                        <p:tgtEl>
                                          <p:spTgt spid="52"/>
                                        </p:tgtEl>
                                      </p:cBhvr>
                                    </p:animEffect>
                                  </p:childTnLst>
                                </p:cTn>
                              </p:par>
                            </p:childTnLst>
                          </p:cTn>
                        </p:par>
                        <p:par>
                          <p:cTn id="89" fill="hold">
                            <p:stCondLst>
                              <p:cond delay="4500"/>
                            </p:stCondLst>
                            <p:childTnLst>
                              <p:par>
                                <p:cTn id="90" presetID="22" presetClass="entr" presetSubtype="4" fill="hold" nodeType="afterEffect">
                                  <p:stCondLst>
                                    <p:cond delay="0"/>
                                  </p:stCondLst>
                                  <p:childTnLst>
                                    <p:set>
                                      <p:cBhvr>
                                        <p:cTn id="91" dur="1" fill="hold">
                                          <p:stCondLst>
                                            <p:cond delay="0"/>
                                          </p:stCondLst>
                                        </p:cTn>
                                        <p:tgtEl>
                                          <p:spTgt spid="65"/>
                                        </p:tgtEl>
                                        <p:attrNameLst>
                                          <p:attrName>style.visibility</p:attrName>
                                        </p:attrNameLst>
                                      </p:cBhvr>
                                      <p:to>
                                        <p:strVal val="visible"/>
                                      </p:to>
                                    </p:set>
                                    <p:animEffect transition="in" filter="wipe(down)">
                                      <p:cBhvr>
                                        <p:cTn id="92" dur="500"/>
                                        <p:tgtEl>
                                          <p:spTgt spid="65"/>
                                        </p:tgtEl>
                                      </p:cBhvr>
                                    </p:animEffect>
                                  </p:childTnLst>
                                </p:cTn>
                              </p:par>
                            </p:childTnLst>
                          </p:cTn>
                        </p:par>
                        <p:par>
                          <p:cTn id="93" fill="hold">
                            <p:stCondLst>
                              <p:cond delay="5000"/>
                            </p:stCondLst>
                            <p:childTnLst>
                              <p:par>
                                <p:cTn id="94" presetID="10" presetClass="entr" presetSubtype="0" fill="hold" grpId="0" nodeType="afterEffect">
                                  <p:stCondLst>
                                    <p:cond delay="0"/>
                                  </p:stCondLst>
                                  <p:childTnLst>
                                    <p:set>
                                      <p:cBhvr>
                                        <p:cTn id="95" dur="1" fill="hold">
                                          <p:stCondLst>
                                            <p:cond delay="0"/>
                                          </p:stCondLst>
                                        </p:cTn>
                                        <p:tgtEl>
                                          <p:spTgt spid="123"/>
                                        </p:tgtEl>
                                        <p:attrNameLst>
                                          <p:attrName>style.visibility</p:attrName>
                                        </p:attrNameLst>
                                      </p:cBhvr>
                                      <p:to>
                                        <p:strVal val="visible"/>
                                      </p:to>
                                    </p:set>
                                    <p:animEffect transition="in" filter="fade">
                                      <p:cBhvr>
                                        <p:cTn id="96" dur="500"/>
                                        <p:tgtEl>
                                          <p:spTgt spid="123"/>
                                        </p:tgtEl>
                                      </p:cBhvr>
                                    </p:animEffect>
                                  </p:childTnLst>
                                </p:cTn>
                              </p:par>
                            </p:childTnLst>
                          </p:cTn>
                        </p:par>
                        <p:par>
                          <p:cTn id="97" fill="hold">
                            <p:stCondLst>
                              <p:cond delay="5500"/>
                            </p:stCondLst>
                            <p:childTnLst>
                              <p:par>
                                <p:cTn id="98" presetID="22" presetClass="entr" presetSubtype="4" fill="hold" nodeType="afterEffect">
                                  <p:stCondLst>
                                    <p:cond delay="0"/>
                                  </p:stCondLst>
                                  <p:childTnLst>
                                    <p:set>
                                      <p:cBhvr>
                                        <p:cTn id="99" dur="1" fill="hold">
                                          <p:stCondLst>
                                            <p:cond delay="0"/>
                                          </p:stCondLst>
                                        </p:cTn>
                                        <p:tgtEl>
                                          <p:spTgt spid="78"/>
                                        </p:tgtEl>
                                        <p:attrNameLst>
                                          <p:attrName>style.visibility</p:attrName>
                                        </p:attrNameLst>
                                      </p:cBhvr>
                                      <p:to>
                                        <p:strVal val="visible"/>
                                      </p:to>
                                    </p:set>
                                    <p:animEffect transition="in" filter="wipe(down)">
                                      <p:cBhvr>
                                        <p:cTn id="100" dur="500"/>
                                        <p:tgtEl>
                                          <p:spTgt spid="78"/>
                                        </p:tgtEl>
                                      </p:cBhvr>
                                    </p:animEffect>
                                  </p:childTnLst>
                                </p:cTn>
                              </p:par>
                            </p:childTnLst>
                          </p:cTn>
                        </p:par>
                        <p:par>
                          <p:cTn id="101" fill="hold">
                            <p:stCondLst>
                              <p:cond delay="6000"/>
                            </p:stCondLst>
                            <p:childTnLst>
                              <p:par>
                                <p:cTn id="102" presetID="10" presetClass="entr" presetSubtype="0" fill="hold" grpId="0" nodeType="afterEffect">
                                  <p:stCondLst>
                                    <p:cond delay="0"/>
                                  </p:stCondLst>
                                  <p:childTnLst>
                                    <p:set>
                                      <p:cBhvr>
                                        <p:cTn id="103" dur="1" fill="hold">
                                          <p:stCondLst>
                                            <p:cond delay="0"/>
                                          </p:stCondLst>
                                        </p:cTn>
                                        <p:tgtEl>
                                          <p:spTgt spid="125"/>
                                        </p:tgtEl>
                                        <p:attrNameLst>
                                          <p:attrName>style.visibility</p:attrName>
                                        </p:attrNameLst>
                                      </p:cBhvr>
                                      <p:to>
                                        <p:strVal val="visible"/>
                                      </p:to>
                                    </p:set>
                                    <p:animEffect transition="in" filter="fade">
                                      <p:cBhvr>
                                        <p:cTn id="104" dur="500"/>
                                        <p:tgtEl>
                                          <p:spTgt spid="125"/>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77"/>
                                        </p:tgtEl>
                                        <p:attrNameLst>
                                          <p:attrName>style.visibility</p:attrName>
                                        </p:attrNameLst>
                                      </p:cBhvr>
                                      <p:to>
                                        <p:strVal val="visible"/>
                                      </p:to>
                                    </p:set>
                                    <p:animEffect transition="in" filter="fade">
                                      <p:cBhvr>
                                        <p:cTn id="107" dur="500"/>
                                        <p:tgtEl>
                                          <p:spTgt spid="77"/>
                                        </p:tgtEl>
                                      </p:cBhvr>
                                    </p:animEffect>
                                  </p:childTnLst>
                                </p:cTn>
                              </p:par>
                            </p:childTnLst>
                          </p:cTn>
                        </p:par>
                        <p:par>
                          <p:cTn id="108" fill="hold">
                            <p:stCondLst>
                              <p:cond delay="6500"/>
                            </p:stCondLst>
                            <p:childTnLst>
                              <p:par>
                                <p:cTn id="109" presetID="22" presetClass="entr" presetSubtype="4" fill="hold" nodeType="afterEffect">
                                  <p:stCondLst>
                                    <p:cond delay="0"/>
                                  </p:stCondLst>
                                  <p:childTnLst>
                                    <p:set>
                                      <p:cBhvr>
                                        <p:cTn id="110" dur="1" fill="hold">
                                          <p:stCondLst>
                                            <p:cond delay="0"/>
                                          </p:stCondLst>
                                        </p:cTn>
                                        <p:tgtEl>
                                          <p:spTgt spid="91"/>
                                        </p:tgtEl>
                                        <p:attrNameLst>
                                          <p:attrName>style.visibility</p:attrName>
                                        </p:attrNameLst>
                                      </p:cBhvr>
                                      <p:to>
                                        <p:strVal val="visible"/>
                                      </p:to>
                                    </p:set>
                                    <p:animEffect transition="in" filter="wipe(down)">
                                      <p:cBhvr>
                                        <p:cTn id="111" dur="500"/>
                                        <p:tgtEl>
                                          <p:spTgt spid="91"/>
                                        </p:tgtEl>
                                      </p:cBhvr>
                                    </p:animEffect>
                                  </p:childTnLst>
                                </p:cTn>
                              </p:par>
                            </p:childTnLst>
                          </p:cTn>
                        </p:par>
                        <p:par>
                          <p:cTn id="112" fill="hold">
                            <p:stCondLst>
                              <p:cond delay="7000"/>
                            </p:stCondLst>
                            <p:childTnLst>
                              <p:par>
                                <p:cTn id="113" presetID="10" presetClass="entr" presetSubtype="0" fill="hold" grpId="0" nodeType="afterEffect">
                                  <p:stCondLst>
                                    <p:cond delay="0"/>
                                  </p:stCondLst>
                                  <p:childTnLst>
                                    <p:set>
                                      <p:cBhvr>
                                        <p:cTn id="114" dur="1" fill="hold">
                                          <p:stCondLst>
                                            <p:cond delay="0"/>
                                          </p:stCondLst>
                                        </p:cTn>
                                        <p:tgtEl>
                                          <p:spTgt spid="124"/>
                                        </p:tgtEl>
                                        <p:attrNameLst>
                                          <p:attrName>style.visibility</p:attrName>
                                        </p:attrNameLst>
                                      </p:cBhvr>
                                      <p:to>
                                        <p:strVal val="visible"/>
                                      </p:to>
                                    </p:set>
                                    <p:animEffect transition="in" filter="fade">
                                      <p:cBhvr>
                                        <p:cTn id="115" dur="500"/>
                                        <p:tgtEl>
                                          <p:spTgt spid="124"/>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90"/>
                                        </p:tgtEl>
                                        <p:attrNameLst>
                                          <p:attrName>style.visibility</p:attrName>
                                        </p:attrNameLst>
                                      </p:cBhvr>
                                      <p:to>
                                        <p:strVal val="visible"/>
                                      </p:to>
                                    </p:set>
                                    <p:animEffect transition="in" filter="fade">
                                      <p:cBhvr>
                                        <p:cTn id="118" dur="500"/>
                                        <p:tgtEl>
                                          <p:spTgt spid="90"/>
                                        </p:tgtEl>
                                      </p:cBhvr>
                                    </p:animEffect>
                                  </p:childTnLst>
                                </p:cTn>
                              </p:par>
                            </p:childTnLst>
                          </p:cTn>
                        </p:par>
                        <p:par>
                          <p:cTn id="119" fill="hold">
                            <p:stCondLst>
                              <p:cond delay="7500"/>
                            </p:stCondLst>
                            <p:childTnLst>
                              <p:par>
                                <p:cTn id="120" presetID="22" presetClass="entr" presetSubtype="4" fill="hold" nodeType="afterEffect">
                                  <p:stCondLst>
                                    <p:cond delay="0"/>
                                  </p:stCondLst>
                                  <p:childTnLst>
                                    <p:set>
                                      <p:cBhvr>
                                        <p:cTn id="121" dur="1" fill="hold">
                                          <p:stCondLst>
                                            <p:cond delay="0"/>
                                          </p:stCondLst>
                                        </p:cTn>
                                        <p:tgtEl>
                                          <p:spTgt spid="104"/>
                                        </p:tgtEl>
                                        <p:attrNameLst>
                                          <p:attrName>style.visibility</p:attrName>
                                        </p:attrNameLst>
                                      </p:cBhvr>
                                      <p:to>
                                        <p:strVal val="visible"/>
                                      </p:to>
                                    </p:set>
                                    <p:animEffect transition="in" filter="wipe(down)">
                                      <p:cBhvr>
                                        <p:cTn id="122" dur="500"/>
                                        <p:tgtEl>
                                          <p:spTgt spid="104"/>
                                        </p:tgtEl>
                                      </p:cBhvr>
                                    </p:animEffect>
                                  </p:childTnLst>
                                </p:cTn>
                              </p:par>
                            </p:childTnLst>
                          </p:cTn>
                        </p:par>
                        <p:par>
                          <p:cTn id="123" fill="hold">
                            <p:stCondLst>
                              <p:cond delay="8000"/>
                            </p:stCondLst>
                            <p:childTnLst>
                              <p:par>
                                <p:cTn id="124" presetID="10" presetClass="entr" presetSubtype="0" fill="hold" grpId="0" nodeType="afterEffect">
                                  <p:stCondLst>
                                    <p:cond delay="0"/>
                                  </p:stCondLst>
                                  <p:childTnLst>
                                    <p:set>
                                      <p:cBhvr>
                                        <p:cTn id="125" dur="1" fill="hold">
                                          <p:stCondLst>
                                            <p:cond delay="0"/>
                                          </p:stCondLst>
                                        </p:cTn>
                                        <p:tgtEl>
                                          <p:spTgt spid="126"/>
                                        </p:tgtEl>
                                        <p:attrNameLst>
                                          <p:attrName>style.visibility</p:attrName>
                                        </p:attrNameLst>
                                      </p:cBhvr>
                                      <p:to>
                                        <p:strVal val="visible"/>
                                      </p:to>
                                    </p:set>
                                    <p:animEffect transition="in" filter="fade">
                                      <p:cBhvr>
                                        <p:cTn id="126" dur="500"/>
                                        <p:tgtEl>
                                          <p:spTgt spid="126"/>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03"/>
                                        </p:tgtEl>
                                        <p:attrNameLst>
                                          <p:attrName>style.visibility</p:attrName>
                                        </p:attrNameLst>
                                      </p:cBhvr>
                                      <p:to>
                                        <p:strVal val="visible"/>
                                      </p:to>
                                    </p:set>
                                    <p:animEffect transition="in" filter="fade">
                                      <p:cBhvr>
                                        <p:cTn id="129" dur="500"/>
                                        <p:tgtEl>
                                          <p:spTgt spid="103"/>
                                        </p:tgtEl>
                                      </p:cBhvr>
                                    </p:animEffect>
                                  </p:childTnLst>
                                </p:cTn>
                              </p:par>
                            </p:childTnLst>
                          </p:cTn>
                        </p:par>
                        <p:par>
                          <p:cTn id="130" fill="hold">
                            <p:stCondLst>
                              <p:cond delay="8500"/>
                            </p:stCondLst>
                            <p:childTnLst>
                              <p:par>
                                <p:cTn id="131" presetID="10" presetClass="entr" presetSubtype="0" fill="hold" grpId="0" nodeType="afterEffect">
                                  <p:stCondLst>
                                    <p:cond delay="0"/>
                                  </p:stCondLst>
                                  <p:childTnLst>
                                    <p:set>
                                      <p:cBhvr>
                                        <p:cTn id="132" dur="1" fill="hold">
                                          <p:stCondLst>
                                            <p:cond delay="0"/>
                                          </p:stCondLst>
                                        </p:cTn>
                                        <p:tgtEl>
                                          <p:spTgt spid="135"/>
                                        </p:tgtEl>
                                        <p:attrNameLst>
                                          <p:attrName>style.visibility</p:attrName>
                                        </p:attrNameLst>
                                      </p:cBhvr>
                                      <p:to>
                                        <p:strVal val="visible"/>
                                      </p:to>
                                    </p:set>
                                    <p:animEffect transition="in" filter="fade">
                                      <p:cBhvr>
                                        <p:cTn id="133" dur="500"/>
                                        <p:tgtEl>
                                          <p:spTgt spid="135"/>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36"/>
                                        </p:tgtEl>
                                        <p:attrNameLst>
                                          <p:attrName>style.visibility</p:attrName>
                                        </p:attrNameLst>
                                      </p:cBhvr>
                                      <p:to>
                                        <p:strVal val="visible"/>
                                      </p:to>
                                    </p:set>
                                    <p:animEffect transition="in" filter="fade">
                                      <p:cBhvr>
                                        <p:cTn id="136"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25" grpId="0" bldLvl="0" animBg="1"/>
      <p:bldP spid="38" grpId="0" bldLvl="0" animBg="1"/>
      <p:bldP spid="52" grpId="0" bldLvl="0" animBg="1"/>
      <p:bldP spid="77" grpId="0" bldLvl="0" animBg="1"/>
      <p:bldP spid="90" grpId="0" bldLvl="0" animBg="1"/>
      <p:bldP spid="103" grpId="0" bldLvl="0" animBg="1"/>
      <p:bldP spid="119" grpId="0"/>
      <p:bldP spid="120" grpId="0"/>
      <p:bldP spid="121" grpId="0"/>
      <p:bldP spid="122" grpId="0"/>
      <p:bldP spid="123" grpId="0"/>
      <p:bldP spid="124" grpId="0"/>
      <p:bldP spid="125" grpId="0"/>
      <p:bldP spid="126" grpId="0"/>
      <p:bldP spid="135" grpId="0"/>
      <p:bldP spid="1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A0000"/>
              </a:solidFill>
            </a:endParaRPr>
          </a:p>
        </p:txBody>
      </p:sp>
      <p:sp>
        <p:nvSpPr>
          <p:cNvPr id="4107" name="Text Box 11"/>
          <p:cNvSpPr txBox="1"/>
          <p:nvPr/>
        </p:nvSpPr>
        <p:spPr>
          <a:xfrm>
            <a:off x="107950" y="6245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sp>
        <p:nvSpPr>
          <p:cNvPr id="41" name="Text Box 11"/>
          <p:cNvSpPr txBox="1"/>
          <p:nvPr/>
        </p:nvSpPr>
        <p:spPr>
          <a:xfrm>
            <a:off x="234950" y="6372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sp>
        <p:nvSpPr>
          <p:cNvPr id="75" name="矩形 74"/>
          <p:cNvSpPr/>
          <p:nvPr/>
        </p:nvSpPr>
        <p:spPr>
          <a:xfrm>
            <a:off x="4228868" y="2103276"/>
            <a:ext cx="1515625" cy="1515625"/>
          </a:xfrm>
          <a:prstGeom prst="rect">
            <a:avLst/>
          </a:prstGeom>
          <a:solidFill>
            <a:srgbClr val="173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5A0000"/>
              </a:solidFill>
            </a:endParaRPr>
          </a:p>
        </p:txBody>
      </p:sp>
      <p:sp>
        <p:nvSpPr>
          <p:cNvPr id="76" name="矩形 75"/>
          <p:cNvSpPr/>
          <p:nvPr/>
        </p:nvSpPr>
        <p:spPr>
          <a:xfrm>
            <a:off x="5881595" y="2093663"/>
            <a:ext cx="1515625" cy="1515625"/>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5A0000"/>
              </a:solidFill>
            </a:endParaRPr>
          </a:p>
        </p:txBody>
      </p:sp>
      <p:sp>
        <p:nvSpPr>
          <p:cNvPr id="77" name="矩形 76"/>
          <p:cNvSpPr/>
          <p:nvPr/>
        </p:nvSpPr>
        <p:spPr>
          <a:xfrm>
            <a:off x="4237679" y="3737577"/>
            <a:ext cx="1515625" cy="1515625"/>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5A0000"/>
              </a:solidFill>
            </a:endParaRPr>
          </a:p>
        </p:txBody>
      </p:sp>
      <p:sp>
        <p:nvSpPr>
          <p:cNvPr id="78" name="矩形 77"/>
          <p:cNvSpPr/>
          <p:nvPr/>
        </p:nvSpPr>
        <p:spPr>
          <a:xfrm>
            <a:off x="5881595" y="3718349"/>
            <a:ext cx="1515625" cy="1515625"/>
          </a:xfrm>
          <a:prstGeom prst="rect">
            <a:avLst/>
          </a:prstGeom>
          <a:solidFill>
            <a:srgbClr val="173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5A0000"/>
              </a:solidFill>
            </a:endParaRPr>
          </a:p>
        </p:txBody>
      </p:sp>
      <p:cxnSp>
        <p:nvCxnSpPr>
          <p:cNvPr id="79" name="直接连接符 78"/>
          <p:cNvCxnSpPr/>
          <p:nvPr/>
        </p:nvCxnSpPr>
        <p:spPr>
          <a:xfrm>
            <a:off x="1296067" y="2381695"/>
            <a:ext cx="2496277" cy="0"/>
          </a:xfrm>
          <a:prstGeom prst="line">
            <a:avLst/>
          </a:prstGeom>
          <a:ln w="12700">
            <a:solidFill>
              <a:srgbClr val="17324B"/>
            </a:solidFill>
          </a:ln>
        </p:spPr>
        <p:style>
          <a:lnRef idx="1">
            <a:schemeClr val="accent1"/>
          </a:lnRef>
          <a:fillRef idx="0">
            <a:schemeClr val="accent1"/>
          </a:fillRef>
          <a:effectRef idx="0">
            <a:schemeClr val="accent1"/>
          </a:effectRef>
          <a:fontRef idx="minor">
            <a:schemeClr val="tx1"/>
          </a:fontRef>
        </p:style>
      </p:cxnSp>
      <p:sp>
        <p:nvSpPr>
          <p:cNvPr id="80" name="矩形 79"/>
          <p:cNvSpPr/>
          <p:nvPr/>
        </p:nvSpPr>
        <p:spPr>
          <a:xfrm>
            <a:off x="1296067" y="1946733"/>
            <a:ext cx="2496277" cy="352425"/>
          </a:xfrm>
          <a:prstGeom prst="rect">
            <a:avLst/>
          </a:prstGeom>
        </p:spPr>
        <p:txBody>
          <a:bodyPr wrap="square">
            <a:spAutoFit/>
          </a:bodyPr>
          <a:lstStyle/>
          <a:p>
            <a:pPr lvl="0" algn="ctr" defTabSz="685165">
              <a:spcBef>
                <a:spcPct val="20000"/>
              </a:spcBef>
              <a:defRPr/>
            </a:pPr>
            <a:r>
              <a:rPr lang="zh-CN" altLang="en-US" sz="1600" b="1" kern="0" dirty="0">
                <a:solidFill>
                  <a:srgbClr val="5A0000"/>
                </a:solidFill>
                <a:latin typeface="微软雅黑" panose="020B0503020204020204" charset="-122"/>
                <a:ea typeface="微软雅黑" panose="020B0503020204020204" charset="-122"/>
                <a:cs typeface="Raleway" panose="020B0003030101060003"/>
              </a:rPr>
              <a:t>输入你的标题</a:t>
            </a:r>
          </a:p>
        </p:txBody>
      </p:sp>
      <p:sp>
        <p:nvSpPr>
          <p:cNvPr id="81" name="Content Placeholder 2"/>
          <p:cNvSpPr txBox="1"/>
          <p:nvPr/>
        </p:nvSpPr>
        <p:spPr bwMode="auto">
          <a:xfrm>
            <a:off x="1296067" y="2477705"/>
            <a:ext cx="2496277" cy="96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6" rIns="121892" bIns="60946"/>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defTabSz="685165">
              <a:lnSpc>
                <a:spcPct val="120000"/>
              </a:lnSpc>
              <a:spcBef>
                <a:spcPct val="20000"/>
              </a:spcBef>
              <a:defRPr/>
            </a:pPr>
            <a:r>
              <a:rPr lang="zh-CN" altLang="en-US" sz="1065" kern="0" dirty="0">
                <a:solidFill>
                  <a:srgbClr val="5A0000"/>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这里输入简单的文字概述里输入简单文字概述输入简单的文字概述里输入输入里这里输入简单的文字概述里输入简单的文字概述</a:t>
            </a:r>
          </a:p>
        </p:txBody>
      </p:sp>
      <p:grpSp>
        <p:nvGrpSpPr>
          <p:cNvPr id="82" name="组合 81"/>
          <p:cNvGrpSpPr/>
          <p:nvPr/>
        </p:nvGrpSpPr>
        <p:grpSpPr>
          <a:xfrm>
            <a:off x="4497824" y="2371421"/>
            <a:ext cx="971337" cy="960107"/>
            <a:chOff x="11145838" y="3187700"/>
            <a:chExt cx="549276" cy="542925"/>
          </a:xfrm>
          <a:solidFill>
            <a:schemeClr val="bg1"/>
          </a:solidFill>
        </p:grpSpPr>
        <p:sp>
          <p:nvSpPr>
            <p:cNvPr id="83" name="Freeform 107"/>
            <p:cNvSpPr>
              <a:spLocks noEditPoints="1"/>
            </p:cNvSpPr>
            <p:nvPr/>
          </p:nvSpPr>
          <p:spPr bwMode="auto">
            <a:xfrm>
              <a:off x="11145838" y="3187700"/>
              <a:ext cx="369888" cy="363538"/>
            </a:xfrm>
            <a:custGeom>
              <a:avLst/>
              <a:gdLst>
                <a:gd name="T0" fmla="*/ 99 w 129"/>
                <a:gd name="T1" fmla="*/ 118 h 129"/>
                <a:gd name="T2" fmla="*/ 95 w 129"/>
                <a:gd name="T3" fmla="*/ 102 h 129"/>
                <a:gd name="T4" fmla="*/ 101 w 129"/>
                <a:gd name="T5" fmla="*/ 96 h 129"/>
                <a:gd name="T6" fmla="*/ 117 w 129"/>
                <a:gd name="T7" fmla="*/ 100 h 129"/>
                <a:gd name="T8" fmla="*/ 122 w 129"/>
                <a:gd name="T9" fmla="*/ 98 h 129"/>
                <a:gd name="T10" fmla="*/ 128 w 129"/>
                <a:gd name="T11" fmla="*/ 83 h 129"/>
                <a:gd name="T12" fmla="*/ 126 w 129"/>
                <a:gd name="T13" fmla="*/ 78 h 129"/>
                <a:gd name="T14" fmla="*/ 112 w 129"/>
                <a:gd name="T15" fmla="*/ 70 h 129"/>
                <a:gd name="T16" fmla="*/ 113 w 129"/>
                <a:gd name="T17" fmla="*/ 65 h 129"/>
                <a:gd name="T18" fmla="*/ 112 w 129"/>
                <a:gd name="T19" fmla="*/ 61 h 129"/>
                <a:gd name="T20" fmla="*/ 126 w 129"/>
                <a:gd name="T21" fmla="*/ 52 h 129"/>
                <a:gd name="T22" fmla="*/ 128 w 129"/>
                <a:gd name="T23" fmla="*/ 47 h 129"/>
                <a:gd name="T24" fmla="*/ 122 w 129"/>
                <a:gd name="T25" fmla="*/ 33 h 129"/>
                <a:gd name="T26" fmla="*/ 117 w 129"/>
                <a:gd name="T27" fmla="*/ 30 h 129"/>
                <a:gd name="T28" fmla="*/ 102 w 129"/>
                <a:gd name="T29" fmla="*/ 34 h 129"/>
                <a:gd name="T30" fmla="*/ 95 w 129"/>
                <a:gd name="T31" fmla="*/ 28 h 129"/>
                <a:gd name="T32" fmla="*/ 99 w 129"/>
                <a:gd name="T33" fmla="*/ 12 h 129"/>
                <a:gd name="T34" fmla="*/ 97 w 129"/>
                <a:gd name="T35" fmla="*/ 8 h 129"/>
                <a:gd name="T36" fmla="*/ 82 w 129"/>
                <a:gd name="T37" fmla="*/ 1 h 129"/>
                <a:gd name="T38" fmla="*/ 77 w 129"/>
                <a:gd name="T39" fmla="*/ 3 h 129"/>
                <a:gd name="T40" fmla="*/ 69 w 129"/>
                <a:gd name="T41" fmla="*/ 17 h 129"/>
                <a:gd name="T42" fmla="*/ 60 w 129"/>
                <a:gd name="T43" fmla="*/ 17 h 129"/>
                <a:gd name="T44" fmla="*/ 52 w 129"/>
                <a:gd name="T45" fmla="*/ 3 h 129"/>
                <a:gd name="T46" fmla="*/ 47 w 129"/>
                <a:gd name="T47" fmla="*/ 1 h 129"/>
                <a:gd name="T48" fmla="*/ 32 w 129"/>
                <a:gd name="T49" fmla="*/ 7 h 129"/>
                <a:gd name="T50" fmla="*/ 30 w 129"/>
                <a:gd name="T51" fmla="*/ 12 h 129"/>
                <a:gd name="T52" fmla="*/ 34 w 129"/>
                <a:gd name="T53" fmla="*/ 27 h 129"/>
                <a:gd name="T54" fmla="*/ 27 w 129"/>
                <a:gd name="T55" fmla="*/ 34 h 129"/>
                <a:gd name="T56" fmla="*/ 12 w 129"/>
                <a:gd name="T57" fmla="*/ 30 h 129"/>
                <a:gd name="T58" fmla="*/ 7 w 129"/>
                <a:gd name="T59" fmla="*/ 32 h 129"/>
                <a:gd name="T60" fmla="*/ 1 w 129"/>
                <a:gd name="T61" fmla="*/ 47 h 129"/>
                <a:gd name="T62" fmla="*/ 2 w 129"/>
                <a:gd name="T63" fmla="*/ 52 h 129"/>
                <a:gd name="T64" fmla="*/ 16 w 129"/>
                <a:gd name="T65" fmla="*/ 60 h 129"/>
                <a:gd name="T66" fmla="*/ 16 w 129"/>
                <a:gd name="T67" fmla="*/ 65 h 129"/>
                <a:gd name="T68" fmla="*/ 16 w 129"/>
                <a:gd name="T69" fmla="*/ 69 h 129"/>
                <a:gd name="T70" fmla="*/ 2 w 129"/>
                <a:gd name="T71" fmla="*/ 77 h 129"/>
                <a:gd name="T72" fmla="*/ 0 w 129"/>
                <a:gd name="T73" fmla="*/ 82 h 129"/>
                <a:gd name="T74" fmla="*/ 7 w 129"/>
                <a:gd name="T75" fmla="*/ 97 h 129"/>
                <a:gd name="T76" fmla="*/ 11 w 129"/>
                <a:gd name="T77" fmla="*/ 99 h 129"/>
                <a:gd name="T78" fmla="*/ 27 w 129"/>
                <a:gd name="T79" fmla="*/ 95 h 129"/>
                <a:gd name="T80" fmla="*/ 33 w 129"/>
                <a:gd name="T81" fmla="*/ 102 h 129"/>
                <a:gd name="T82" fmla="*/ 29 w 129"/>
                <a:gd name="T83" fmla="*/ 118 h 129"/>
                <a:gd name="T84" fmla="*/ 31 w 129"/>
                <a:gd name="T85" fmla="*/ 122 h 129"/>
                <a:gd name="T86" fmla="*/ 46 w 129"/>
                <a:gd name="T87" fmla="*/ 128 h 129"/>
                <a:gd name="T88" fmla="*/ 51 w 129"/>
                <a:gd name="T89" fmla="*/ 127 h 129"/>
                <a:gd name="T90" fmla="*/ 59 w 129"/>
                <a:gd name="T91" fmla="*/ 113 h 129"/>
                <a:gd name="T92" fmla="*/ 68 w 129"/>
                <a:gd name="T93" fmla="*/ 113 h 129"/>
                <a:gd name="T94" fmla="*/ 77 w 129"/>
                <a:gd name="T95" fmla="*/ 127 h 129"/>
                <a:gd name="T96" fmla="*/ 80 w 129"/>
                <a:gd name="T97" fmla="*/ 129 h 129"/>
                <a:gd name="T98" fmla="*/ 82 w 129"/>
                <a:gd name="T99" fmla="*/ 129 h 129"/>
                <a:gd name="T100" fmla="*/ 96 w 129"/>
                <a:gd name="T101" fmla="*/ 123 h 129"/>
                <a:gd name="T102" fmla="*/ 99 w 129"/>
                <a:gd name="T103" fmla="*/ 118 h 129"/>
                <a:gd name="T104" fmla="*/ 75 w 129"/>
                <a:gd name="T105" fmla="*/ 76 h 129"/>
                <a:gd name="T106" fmla="*/ 53 w 129"/>
                <a:gd name="T107" fmla="*/ 76 h 129"/>
                <a:gd name="T108" fmla="*/ 48 w 129"/>
                <a:gd name="T109" fmla="*/ 65 h 129"/>
                <a:gd name="T110" fmla="*/ 53 w 129"/>
                <a:gd name="T111" fmla="*/ 54 h 129"/>
                <a:gd name="T112" fmla="*/ 64 w 129"/>
                <a:gd name="T113" fmla="*/ 49 h 129"/>
                <a:gd name="T114" fmla="*/ 75 w 129"/>
                <a:gd name="T115" fmla="*/ 54 h 129"/>
                <a:gd name="T116" fmla="*/ 80 w 129"/>
                <a:gd name="T117" fmla="*/ 65 h 129"/>
                <a:gd name="T118" fmla="*/ 75 w 129"/>
                <a:gd name="T119"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29">
                  <a:moveTo>
                    <a:pt x="99" y="118"/>
                  </a:moveTo>
                  <a:cubicBezTo>
                    <a:pt x="95" y="102"/>
                    <a:pt x="95" y="102"/>
                    <a:pt x="95" y="102"/>
                  </a:cubicBezTo>
                  <a:cubicBezTo>
                    <a:pt x="97" y="100"/>
                    <a:pt x="99" y="98"/>
                    <a:pt x="101" y="96"/>
                  </a:cubicBezTo>
                  <a:cubicBezTo>
                    <a:pt x="117" y="100"/>
                    <a:pt x="117" y="100"/>
                    <a:pt x="117" y="100"/>
                  </a:cubicBezTo>
                  <a:cubicBezTo>
                    <a:pt x="119" y="100"/>
                    <a:pt x="121" y="99"/>
                    <a:pt x="122" y="98"/>
                  </a:cubicBezTo>
                  <a:cubicBezTo>
                    <a:pt x="128" y="83"/>
                    <a:pt x="128" y="83"/>
                    <a:pt x="128" y="83"/>
                  </a:cubicBezTo>
                  <a:cubicBezTo>
                    <a:pt x="128" y="81"/>
                    <a:pt x="128" y="79"/>
                    <a:pt x="126" y="78"/>
                  </a:cubicBezTo>
                  <a:cubicBezTo>
                    <a:pt x="112" y="70"/>
                    <a:pt x="112" y="70"/>
                    <a:pt x="112" y="70"/>
                  </a:cubicBezTo>
                  <a:cubicBezTo>
                    <a:pt x="112" y="68"/>
                    <a:pt x="113" y="66"/>
                    <a:pt x="113" y="65"/>
                  </a:cubicBezTo>
                  <a:cubicBezTo>
                    <a:pt x="113" y="64"/>
                    <a:pt x="112" y="62"/>
                    <a:pt x="112" y="61"/>
                  </a:cubicBezTo>
                  <a:cubicBezTo>
                    <a:pt x="126" y="52"/>
                    <a:pt x="126" y="52"/>
                    <a:pt x="126" y="52"/>
                  </a:cubicBezTo>
                  <a:cubicBezTo>
                    <a:pt x="128" y="51"/>
                    <a:pt x="129" y="49"/>
                    <a:pt x="128" y="47"/>
                  </a:cubicBezTo>
                  <a:cubicBezTo>
                    <a:pt x="122" y="33"/>
                    <a:pt x="122" y="33"/>
                    <a:pt x="122" y="33"/>
                  </a:cubicBezTo>
                  <a:cubicBezTo>
                    <a:pt x="121" y="31"/>
                    <a:pt x="119" y="30"/>
                    <a:pt x="117" y="30"/>
                  </a:cubicBezTo>
                  <a:cubicBezTo>
                    <a:pt x="102" y="34"/>
                    <a:pt x="102" y="34"/>
                    <a:pt x="102" y="34"/>
                  </a:cubicBezTo>
                  <a:cubicBezTo>
                    <a:pt x="100" y="32"/>
                    <a:pt x="97" y="30"/>
                    <a:pt x="95" y="28"/>
                  </a:cubicBezTo>
                  <a:cubicBezTo>
                    <a:pt x="99" y="12"/>
                    <a:pt x="99" y="12"/>
                    <a:pt x="99" y="12"/>
                  </a:cubicBezTo>
                  <a:cubicBezTo>
                    <a:pt x="100" y="10"/>
                    <a:pt x="99" y="8"/>
                    <a:pt x="97" y="8"/>
                  </a:cubicBezTo>
                  <a:cubicBezTo>
                    <a:pt x="82" y="1"/>
                    <a:pt x="82" y="1"/>
                    <a:pt x="82" y="1"/>
                  </a:cubicBezTo>
                  <a:cubicBezTo>
                    <a:pt x="80" y="1"/>
                    <a:pt x="78" y="1"/>
                    <a:pt x="77" y="3"/>
                  </a:cubicBezTo>
                  <a:cubicBezTo>
                    <a:pt x="69" y="17"/>
                    <a:pt x="69" y="17"/>
                    <a:pt x="69" y="17"/>
                  </a:cubicBezTo>
                  <a:cubicBezTo>
                    <a:pt x="66" y="16"/>
                    <a:pt x="63" y="16"/>
                    <a:pt x="60" y="17"/>
                  </a:cubicBezTo>
                  <a:cubicBezTo>
                    <a:pt x="52" y="3"/>
                    <a:pt x="52" y="3"/>
                    <a:pt x="52" y="3"/>
                  </a:cubicBezTo>
                  <a:cubicBezTo>
                    <a:pt x="51" y="1"/>
                    <a:pt x="49" y="0"/>
                    <a:pt x="47" y="1"/>
                  </a:cubicBezTo>
                  <a:cubicBezTo>
                    <a:pt x="32" y="7"/>
                    <a:pt x="32" y="7"/>
                    <a:pt x="32" y="7"/>
                  </a:cubicBezTo>
                  <a:cubicBezTo>
                    <a:pt x="30" y="8"/>
                    <a:pt x="29" y="10"/>
                    <a:pt x="30" y="12"/>
                  </a:cubicBezTo>
                  <a:cubicBezTo>
                    <a:pt x="34" y="27"/>
                    <a:pt x="34" y="27"/>
                    <a:pt x="34" y="27"/>
                  </a:cubicBezTo>
                  <a:cubicBezTo>
                    <a:pt x="31" y="29"/>
                    <a:pt x="29" y="32"/>
                    <a:pt x="27" y="34"/>
                  </a:cubicBezTo>
                  <a:cubicBezTo>
                    <a:pt x="12" y="30"/>
                    <a:pt x="12" y="30"/>
                    <a:pt x="12" y="30"/>
                  </a:cubicBezTo>
                  <a:cubicBezTo>
                    <a:pt x="10" y="29"/>
                    <a:pt x="8" y="30"/>
                    <a:pt x="7" y="32"/>
                  </a:cubicBezTo>
                  <a:cubicBezTo>
                    <a:pt x="1" y="47"/>
                    <a:pt x="1" y="47"/>
                    <a:pt x="1" y="47"/>
                  </a:cubicBezTo>
                  <a:cubicBezTo>
                    <a:pt x="0" y="49"/>
                    <a:pt x="1" y="51"/>
                    <a:pt x="2" y="52"/>
                  </a:cubicBezTo>
                  <a:cubicBezTo>
                    <a:pt x="16" y="60"/>
                    <a:pt x="16" y="60"/>
                    <a:pt x="16" y="60"/>
                  </a:cubicBezTo>
                  <a:cubicBezTo>
                    <a:pt x="16" y="62"/>
                    <a:pt x="16" y="63"/>
                    <a:pt x="16" y="65"/>
                  </a:cubicBezTo>
                  <a:cubicBezTo>
                    <a:pt x="16" y="66"/>
                    <a:pt x="16" y="68"/>
                    <a:pt x="16" y="69"/>
                  </a:cubicBezTo>
                  <a:cubicBezTo>
                    <a:pt x="2" y="77"/>
                    <a:pt x="2" y="77"/>
                    <a:pt x="2" y="77"/>
                  </a:cubicBezTo>
                  <a:cubicBezTo>
                    <a:pt x="0" y="78"/>
                    <a:pt x="0" y="80"/>
                    <a:pt x="0" y="82"/>
                  </a:cubicBezTo>
                  <a:cubicBezTo>
                    <a:pt x="7" y="97"/>
                    <a:pt x="7" y="97"/>
                    <a:pt x="7" y="97"/>
                  </a:cubicBezTo>
                  <a:cubicBezTo>
                    <a:pt x="7" y="99"/>
                    <a:pt x="9" y="100"/>
                    <a:pt x="11" y="99"/>
                  </a:cubicBezTo>
                  <a:cubicBezTo>
                    <a:pt x="27" y="95"/>
                    <a:pt x="27" y="95"/>
                    <a:pt x="27" y="95"/>
                  </a:cubicBezTo>
                  <a:cubicBezTo>
                    <a:pt x="29" y="98"/>
                    <a:pt x="31" y="100"/>
                    <a:pt x="33" y="102"/>
                  </a:cubicBezTo>
                  <a:cubicBezTo>
                    <a:pt x="29" y="118"/>
                    <a:pt x="29" y="118"/>
                    <a:pt x="29" y="118"/>
                  </a:cubicBezTo>
                  <a:cubicBezTo>
                    <a:pt x="29" y="119"/>
                    <a:pt x="30" y="121"/>
                    <a:pt x="31" y="122"/>
                  </a:cubicBezTo>
                  <a:cubicBezTo>
                    <a:pt x="46" y="128"/>
                    <a:pt x="46" y="128"/>
                    <a:pt x="46" y="128"/>
                  </a:cubicBezTo>
                  <a:cubicBezTo>
                    <a:pt x="48" y="129"/>
                    <a:pt x="50" y="129"/>
                    <a:pt x="51" y="127"/>
                  </a:cubicBezTo>
                  <a:cubicBezTo>
                    <a:pt x="59" y="113"/>
                    <a:pt x="59" y="113"/>
                    <a:pt x="59" y="113"/>
                  </a:cubicBezTo>
                  <a:cubicBezTo>
                    <a:pt x="62" y="113"/>
                    <a:pt x="65" y="113"/>
                    <a:pt x="68" y="113"/>
                  </a:cubicBezTo>
                  <a:cubicBezTo>
                    <a:pt x="77" y="127"/>
                    <a:pt x="77" y="127"/>
                    <a:pt x="77" y="127"/>
                  </a:cubicBezTo>
                  <a:cubicBezTo>
                    <a:pt x="77" y="128"/>
                    <a:pt x="79" y="129"/>
                    <a:pt x="80" y="129"/>
                  </a:cubicBezTo>
                  <a:cubicBezTo>
                    <a:pt x="81" y="129"/>
                    <a:pt x="81" y="129"/>
                    <a:pt x="82" y="129"/>
                  </a:cubicBezTo>
                  <a:cubicBezTo>
                    <a:pt x="96" y="123"/>
                    <a:pt x="96" y="123"/>
                    <a:pt x="96" y="123"/>
                  </a:cubicBezTo>
                  <a:cubicBezTo>
                    <a:pt x="98" y="122"/>
                    <a:pt x="99" y="120"/>
                    <a:pt x="99" y="118"/>
                  </a:cubicBezTo>
                  <a:close/>
                  <a:moveTo>
                    <a:pt x="75" y="76"/>
                  </a:moveTo>
                  <a:cubicBezTo>
                    <a:pt x="69" y="82"/>
                    <a:pt x="59" y="82"/>
                    <a:pt x="53" y="76"/>
                  </a:cubicBezTo>
                  <a:cubicBezTo>
                    <a:pt x="50" y="73"/>
                    <a:pt x="48" y="69"/>
                    <a:pt x="48" y="65"/>
                  </a:cubicBezTo>
                  <a:cubicBezTo>
                    <a:pt x="48" y="61"/>
                    <a:pt x="50" y="57"/>
                    <a:pt x="53" y="54"/>
                  </a:cubicBezTo>
                  <a:cubicBezTo>
                    <a:pt x="56" y="51"/>
                    <a:pt x="60" y="49"/>
                    <a:pt x="64" y="49"/>
                  </a:cubicBezTo>
                  <a:cubicBezTo>
                    <a:pt x="68" y="49"/>
                    <a:pt x="72" y="51"/>
                    <a:pt x="75" y="54"/>
                  </a:cubicBezTo>
                  <a:cubicBezTo>
                    <a:pt x="78" y="57"/>
                    <a:pt x="80" y="61"/>
                    <a:pt x="80" y="65"/>
                  </a:cubicBezTo>
                  <a:cubicBezTo>
                    <a:pt x="80" y="69"/>
                    <a:pt x="78" y="73"/>
                    <a:pt x="75"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00">
                <a:solidFill>
                  <a:srgbClr val="5A0000"/>
                </a:solidFill>
              </a:endParaRPr>
            </a:p>
          </p:txBody>
        </p:sp>
        <p:sp>
          <p:nvSpPr>
            <p:cNvPr id="84" name="Freeform 108"/>
            <p:cNvSpPr>
              <a:spLocks noEditPoints="1"/>
            </p:cNvSpPr>
            <p:nvPr/>
          </p:nvSpPr>
          <p:spPr bwMode="auto">
            <a:xfrm>
              <a:off x="11420476" y="3460750"/>
              <a:ext cx="274638" cy="269875"/>
            </a:xfrm>
            <a:custGeom>
              <a:avLst/>
              <a:gdLst>
                <a:gd name="T0" fmla="*/ 96 w 96"/>
                <a:gd name="T1" fmla="*/ 42 h 96"/>
                <a:gd name="T2" fmla="*/ 93 w 96"/>
                <a:gd name="T3" fmla="*/ 38 h 96"/>
                <a:gd name="T4" fmla="*/ 82 w 96"/>
                <a:gd name="T5" fmla="*/ 36 h 96"/>
                <a:gd name="T6" fmla="*/ 81 w 96"/>
                <a:gd name="T7" fmla="*/ 34 h 96"/>
                <a:gd name="T8" fmla="*/ 80 w 96"/>
                <a:gd name="T9" fmla="*/ 32 h 96"/>
                <a:gd name="T10" fmla="*/ 86 w 96"/>
                <a:gd name="T11" fmla="*/ 23 h 96"/>
                <a:gd name="T12" fmla="*/ 86 w 96"/>
                <a:gd name="T13" fmla="*/ 18 h 96"/>
                <a:gd name="T14" fmla="*/ 78 w 96"/>
                <a:gd name="T15" fmla="*/ 10 h 96"/>
                <a:gd name="T16" fmla="*/ 73 w 96"/>
                <a:gd name="T17" fmla="*/ 9 h 96"/>
                <a:gd name="T18" fmla="*/ 64 w 96"/>
                <a:gd name="T19" fmla="*/ 16 h 96"/>
                <a:gd name="T20" fmla="*/ 59 w 96"/>
                <a:gd name="T21" fmla="*/ 14 h 96"/>
                <a:gd name="T22" fmla="*/ 58 w 96"/>
                <a:gd name="T23" fmla="*/ 3 h 96"/>
                <a:gd name="T24" fmla="*/ 54 w 96"/>
                <a:gd name="T25" fmla="*/ 0 h 96"/>
                <a:gd name="T26" fmla="*/ 42 w 96"/>
                <a:gd name="T27" fmla="*/ 0 h 96"/>
                <a:gd name="T28" fmla="*/ 38 w 96"/>
                <a:gd name="T29" fmla="*/ 3 h 96"/>
                <a:gd name="T30" fmla="*/ 37 w 96"/>
                <a:gd name="T31" fmla="*/ 14 h 96"/>
                <a:gd name="T32" fmla="*/ 34 w 96"/>
                <a:gd name="T33" fmla="*/ 15 h 96"/>
                <a:gd name="T34" fmla="*/ 32 w 96"/>
                <a:gd name="T35" fmla="*/ 16 h 96"/>
                <a:gd name="T36" fmla="*/ 23 w 96"/>
                <a:gd name="T37" fmla="*/ 10 h 96"/>
                <a:gd name="T38" fmla="*/ 18 w 96"/>
                <a:gd name="T39" fmla="*/ 10 h 96"/>
                <a:gd name="T40" fmla="*/ 10 w 96"/>
                <a:gd name="T41" fmla="*/ 18 h 96"/>
                <a:gd name="T42" fmla="*/ 10 w 96"/>
                <a:gd name="T43" fmla="*/ 24 h 96"/>
                <a:gd name="T44" fmla="*/ 16 w 96"/>
                <a:gd name="T45" fmla="*/ 32 h 96"/>
                <a:gd name="T46" fmla="*/ 14 w 96"/>
                <a:gd name="T47" fmla="*/ 37 h 96"/>
                <a:gd name="T48" fmla="*/ 4 w 96"/>
                <a:gd name="T49" fmla="*/ 38 h 96"/>
                <a:gd name="T50" fmla="*/ 0 w 96"/>
                <a:gd name="T51" fmla="*/ 42 h 96"/>
                <a:gd name="T52" fmla="*/ 0 w 96"/>
                <a:gd name="T53" fmla="*/ 54 h 96"/>
                <a:gd name="T54" fmla="*/ 4 w 96"/>
                <a:gd name="T55" fmla="*/ 58 h 96"/>
                <a:gd name="T56" fmla="*/ 14 w 96"/>
                <a:gd name="T57" fmla="*/ 59 h 96"/>
                <a:gd name="T58" fmla="*/ 15 w 96"/>
                <a:gd name="T59" fmla="*/ 62 h 96"/>
                <a:gd name="T60" fmla="*/ 16 w 96"/>
                <a:gd name="T61" fmla="*/ 64 h 96"/>
                <a:gd name="T62" fmla="*/ 10 w 96"/>
                <a:gd name="T63" fmla="*/ 73 h 96"/>
                <a:gd name="T64" fmla="*/ 10 w 96"/>
                <a:gd name="T65" fmla="*/ 78 h 96"/>
                <a:gd name="T66" fmla="*/ 19 w 96"/>
                <a:gd name="T67" fmla="*/ 86 h 96"/>
                <a:gd name="T68" fmla="*/ 24 w 96"/>
                <a:gd name="T69" fmla="*/ 86 h 96"/>
                <a:gd name="T70" fmla="*/ 32 w 96"/>
                <a:gd name="T71" fmla="*/ 80 h 96"/>
                <a:gd name="T72" fmla="*/ 37 w 96"/>
                <a:gd name="T73" fmla="*/ 82 h 96"/>
                <a:gd name="T74" fmla="*/ 39 w 96"/>
                <a:gd name="T75" fmla="*/ 93 h 96"/>
                <a:gd name="T76" fmla="*/ 43 w 96"/>
                <a:gd name="T77" fmla="*/ 96 h 96"/>
                <a:gd name="T78" fmla="*/ 43 w 96"/>
                <a:gd name="T79" fmla="*/ 96 h 96"/>
                <a:gd name="T80" fmla="*/ 54 w 96"/>
                <a:gd name="T81" fmla="*/ 96 h 96"/>
                <a:gd name="T82" fmla="*/ 58 w 96"/>
                <a:gd name="T83" fmla="*/ 92 h 96"/>
                <a:gd name="T84" fmla="*/ 60 w 96"/>
                <a:gd name="T85" fmla="*/ 82 h 96"/>
                <a:gd name="T86" fmla="*/ 62 w 96"/>
                <a:gd name="T87" fmla="*/ 81 h 96"/>
                <a:gd name="T88" fmla="*/ 64 w 96"/>
                <a:gd name="T89" fmla="*/ 80 h 96"/>
                <a:gd name="T90" fmla="*/ 73 w 96"/>
                <a:gd name="T91" fmla="*/ 86 h 96"/>
                <a:gd name="T92" fmla="*/ 78 w 96"/>
                <a:gd name="T93" fmla="*/ 86 h 96"/>
                <a:gd name="T94" fmla="*/ 86 w 96"/>
                <a:gd name="T95" fmla="*/ 77 h 96"/>
                <a:gd name="T96" fmla="*/ 87 w 96"/>
                <a:gd name="T97" fmla="*/ 72 h 96"/>
                <a:gd name="T98" fmla="*/ 80 w 96"/>
                <a:gd name="T99" fmla="*/ 64 h 96"/>
                <a:gd name="T100" fmla="*/ 82 w 96"/>
                <a:gd name="T101" fmla="*/ 59 h 96"/>
                <a:gd name="T102" fmla="*/ 93 w 96"/>
                <a:gd name="T103" fmla="*/ 57 h 96"/>
                <a:gd name="T104" fmla="*/ 96 w 96"/>
                <a:gd name="T105" fmla="*/ 53 h 96"/>
                <a:gd name="T106" fmla="*/ 96 w 96"/>
                <a:gd name="T107" fmla="*/ 42 h 96"/>
                <a:gd name="T108" fmla="*/ 56 w 96"/>
                <a:gd name="T109" fmla="*/ 51 h 96"/>
                <a:gd name="T110" fmla="*/ 45 w 96"/>
                <a:gd name="T111" fmla="*/ 55 h 96"/>
                <a:gd name="T112" fmla="*/ 41 w 96"/>
                <a:gd name="T113" fmla="*/ 45 h 96"/>
                <a:gd name="T114" fmla="*/ 48 w 96"/>
                <a:gd name="T115" fmla="*/ 40 h 96"/>
                <a:gd name="T116" fmla="*/ 51 w 96"/>
                <a:gd name="T117" fmla="*/ 40 h 96"/>
                <a:gd name="T118" fmla="*/ 56 w 96"/>
                <a:gd name="T119" fmla="*/ 45 h 96"/>
                <a:gd name="T120" fmla="*/ 56 w 96"/>
                <a:gd name="T121" fmla="*/ 5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96">
                  <a:moveTo>
                    <a:pt x="96" y="42"/>
                  </a:moveTo>
                  <a:cubicBezTo>
                    <a:pt x="96" y="40"/>
                    <a:pt x="95" y="38"/>
                    <a:pt x="93" y="38"/>
                  </a:cubicBezTo>
                  <a:cubicBezTo>
                    <a:pt x="82" y="36"/>
                    <a:pt x="82" y="36"/>
                    <a:pt x="82" y="36"/>
                  </a:cubicBezTo>
                  <a:cubicBezTo>
                    <a:pt x="82" y="36"/>
                    <a:pt x="81" y="35"/>
                    <a:pt x="81" y="34"/>
                  </a:cubicBezTo>
                  <a:cubicBezTo>
                    <a:pt x="81" y="33"/>
                    <a:pt x="80" y="32"/>
                    <a:pt x="80" y="32"/>
                  </a:cubicBezTo>
                  <a:cubicBezTo>
                    <a:pt x="86" y="23"/>
                    <a:pt x="86" y="23"/>
                    <a:pt x="86" y="23"/>
                  </a:cubicBezTo>
                  <a:cubicBezTo>
                    <a:pt x="88" y="21"/>
                    <a:pt x="87" y="19"/>
                    <a:pt x="86" y="18"/>
                  </a:cubicBezTo>
                  <a:cubicBezTo>
                    <a:pt x="78" y="10"/>
                    <a:pt x="78" y="10"/>
                    <a:pt x="78" y="10"/>
                  </a:cubicBezTo>
                  <a:cubicBezTo>
                    <a:pt x="76" y="8"/>
                    <a:pt x="74" y="8"/>
                    <a:pt x="73" y="9"/>
                  </a:cubicBezTo>
                  <a:cubicBezTo>
                    <a:pt x="64" y="16"/>
                    <a:pt x="64" y="16"/>
                    <a:pt x="64" y="16"/>
                  </a:cubicBezTo>
                  <a:cubicBezTo>
                    <a:pt x="62" y="15"/>
                    <a:pt x="61" y="14"/>
                    <a:pt x="59" y="14"/>
                  </a:cubicBezTo>
                  <a:cubicBezTo>
                    <a:pt x="58" y="3"/>
                    <a:pt x="58" y="3"/>
                    <a:pt x="58" y="3"/>
                  </a:cubicBezTo>
                  <a:cubicBezTo>
                    <a:pt x="57" y="1"/>
                    <a:pt x="55" y="0"/>
                    <a:pt x="54" y="0"/>
                  </a:cubicBezTo>
                  <a:cubicBezTo>
                    <a:pt x="42" y="0"/>
                    <a:pt x="42" y="0"/>
                    <a:pt x="42" y="0"/>
                  </a:cubicBezTo>
                  <a:cubicBezTo>
                    <a:pt x="40" y="0"/>
                    <a:pt x="38" y="1"/>
                    <a:pt x="38" y="3"/>
                  </a:cubicBezTo>
                  <a:cubicBezTo>
                    <a:pt x="37" y="14"/>
                    <a:pt x="37" y="14"/>
                    <a:pt x="37" y="14"/>
                  </a:cubicBezTo>
                  <a:cubicBezTo>
                    <a:pt x="36" y="14"/>
                    <a:pt x="35" y="15"/>
                    <a:pt x="34" y="15"/>
                  </a:cubicBezTo>
                  <a:cubicBezTo>
                    <a:pt x="33" y="15"/>
                    <a:pt x="33" y="16"/>
                    <a:pt x="32" y="16"/>
                  </a:cubicBezTo>
                  <a:cubicBezTo>
                    <a:pt x="23" y="10"/>
                    <a:pt x="23" y="10"/>
                    <a:pt x="23" y="10"/>
                  </a:cubicBezTo>
                  <a:cubicBezTo>
                    <a:pt x="22" y="9"/>
                    <a:pt x="19" y="9"/>
                    <a:pt x="18" y="10"/>
                  </a:cubicBezTo>
                  <a:cubicBezTo>
                    <a:pt x="10" y="18"/>
                    <a:pt x="10" y="18"/>
                    <a:pt x="10" y="18"/>
                  </a:cubicBezTo>
                  <a:cubicBezTo>
                    <a:pt x="9" y="20"/>
                    <a:pt x="8" y="22"/>
                    <a:pt x="10" y="24"/>
                  </a:cubicBezTo>
                  <a:cubicBezTo>
                    <a:pt x="16" y="32"/>
                    <a:pt x="16" y="32"/>
                    <a:pt x="16" y="32"/>
                  </a:cubicBezTo>
                  <a:cubicBezTo>
                    <a:pt x="15" y="34"/>
                    <a:pt x="15" y="35"/>
                    <a:pt x="14" y="37"/>
                  </a:cubicBezTo>
                  <a:cubicBezTo>
                    <a:pt x="4" y="38"/>
                    <a:pt x="4" y="38"/>
                    <a:pt x="4" y="38"/>
                  </a:cubicBezTo>
                  <a:cubicBezTo>
                    <a:pt x="2" y="39"/>
                    <a:pt x="0" y="40"/>
                    <a:pt x="0" y="42"/>
                  </a:cubicBezTo>
                  <a:cubicBezTo>
                    <a:pt x="0" y="54"/>
                    <a:pt x="0" y="54"/>
                    <a:pt x="0" y="54"/>
                  </a:cubicBezTo>
                  <a:cubicBezTo>
                    <a:pt x="0" y="56"/>
                    <a:pt x="2" y="58"/>
                    <a:pt x="4" y="58"/>
                  </a:cubicBezTo>
                  <a:cubicBezTo>
                    <a:pt x="14" y="59"/>
                    <a:pt x="14" y="59"/>
                    <a:pt x="14" y="59"/>
                  </a:cubicBezTo>
                  <a:cubicBezTo>
                    <a:pt x="15" y="60"/>
                    <a:pt x="15" y="61"/>
                    <a:pt x="15" y="62"/>
                  </a:cubicBezTo>
                  <a:cubicBezTo>
                    <a:pt x="16" y="63"/>
                    <a:pt x="16" y="63"/>
                    <a:pt x="16" y="64"/>
                  </a:cubicBezTo>
                  <a:cubicBezTo>
                    <a:pt x="10" y="73"/>
                    <a:pt x="10" y="73"/>
                    <a:pt x="10" y="73"/>
                  </a:cubicBezTo>
                  <a:cubicBezTo>
                    <a:pt x="9" y="74"/>
                    <a:pt x="9" y="77"/>
                    <a:pt x="10" y="78"/>
                  </a:cubicBezTo>
                  <a:cubicBezTo>
                    <a:pt x="19" y="86"/>
                    <a:pt x="19" y="86"/>
                    <a:pt x="19" y="86"/>
                  </a:cubicBezTo>
                  <a:cubicBezTo>
                    <a:pt x="20" y="87"/>
                    <a:pt x="22" y="88"/>
                    <a:pt x="24" y="86"/>
                  </a:cubicBezTo>
                  <a:cubicBezTo>
                    <a:pt x="32" y="80"/>
                    <a:pt x="32" y="80"/>
                    <a:pt x="32" y="80"/>
                  </a:cubicBezTo>
                  <a:cubicBezTo>
                    <a:pt x="34" y="81"/>
                    <a:pt x="35" y="81"/>
                    <a:pt x="37" y="82"/>
                  </a:cubicBezTo>
                  <a:cubicBezTo>
                    <a:pt x="39" y="93"/>
                    <a:pt x="39" y="93"/>
                    <a:pt x="39" y="93"/>
                  </a:cubicBezTo>
                  <a:cubicBezTo>
                    <a:pt x="39" y="94"/>
                    <a:pt x="41" y="96"/>
                    <a:pt x="43" y="96"/>
                  </a:cubicBezTo>
                  <a:cubicBezTo>
                    <a:pt x="43" y="96"/>
                    <a:pt x="43" y="96"/>
                    <a:pt x="43" y="96"/>
                  </a:cubicBezTo>
                  <a:cubicBezTo>
                    <a:pt x="54" y="96"/>
                    <a:pt x="54" y="96"/>
                    <a:pt x="54" y="96"/>
                  </a:cubicBezTo>
                  <a:cubicBezTo>
                    <a:pt x="56" y="96"/>
                    <a:pt x="58" y="94"/>
                    <a:pt x="58" y="92"/>
                  </a:cubicBezTo>
                  <a:cubicBezTo>
                    <a:pt x="60" y="82"/>
                    <a:pt x="60" y="82"/>
                    <a:pt x="60" y="82"/>
                  </a:cubicBezTo>
                  <a:cubicBezTo>
                    <a:pt x="60" y="81"/>
                    <a:pt x="61" y="81"/>
                    <a:pt x="62" y="81"/>
                  </a:cubicBezTo>
                  <a:cubicBezTo>
                    <a:pt x="63" y="80"/>
                    <a:pt x="64" y="80"/>
                    <a:pt x="64" y="80"/>
                  </a:cubicBezTo>
                  <a:cubicBezTo>
                    <a:pt x="73" y="86"/>
                    <a:pt x="73" y="86"/>
                    <a:pt x="73" y="86"/>
                  </a:cubicBezTo>
                  <a:cubicBezTo>
                    <a:pt x="75" y="87"/>
                    <a:pt x="77" y="87"/>
                    <a:pt x="78" y="86"/>
                  </a:cubicBezTo>
                  <a:cubicBezTo>
                    <a:pt x="86" y="77"/>
                    <a:pt x="86" y="77"/>
                    <a:pt x="86" y="77"/>
                  </a:cubicBezTo>
                  <a:cubicBezTo>
                    <a:pt x="88" y="76"/>
                    <a:pt x="88" y="74"/>
                    <a:pt x="87" y="72"/>
                  </a:cubicBezTo>
                  <a:cubicBezTo>
                    <a:pt x="80" y="64"/>
                    <a:pt x="80" y="64"/>
                    <a:pt x="80" y="64"/>
                  </a:cubicBezTo>
                  <a:cubicBezTo>
                    <a:pt x="81" y="62"/>
                    <a:pt x="82" y="61"/>
                    <a:pt x="82" y="59"/>
                  </a:cubicBezTo>
                  <a:cubicBezTo>
                    <a:pt x="93" y="57"/>
                    <a:pt x="93" y="57"/>
                    <a:pt x="93" y="57"/>
                  </a:cubicBezTo>
                  <a:cubicBezTo>
                    <a:pt x="95" y="57"/>
                    <a:pt x="96" y="55"/>
                    <a:pt x="96" y="53"/>
                  </a:cubicBezTo>
                  <a:lnTo>
                    <a:pt x="96" y="42"/>
                  </a:lnTo>
                  <a:close/>
                  <a:moveTo>
                    <a:pt x="56" y="51"/>
                  </a:moveTo>
                  <a:cubicBezTo>
                    <a:pt x="54" y="55"/>
                    <a:pt x="49" y="57"/>
                    <a:pt x="45" y="55"/>
                  </a:cubicBezTo>
                  <a:cubicBezTo>
                    <a:pt x="41" y="54"/>
                    <a:pt x="39" y="49"/>
                    <a:pt x="41" y="45"/>
                  </a:cubicBezTo>
                  <a:cubicBezTo>
                    <a:pt x="42" y="42"/>
                    <a:pt x="45" y="40"/>
                    <a:pt x="48" y="40"/>
                  </a:cubicBezTo>
                  <a:cubicBezTo>
                    <a:pt x="49" y="40"/>
                    <a:pt x="50" y="40"/>
                    <a:pt x="51" y="40"/>
                  </a:cubicBezTo>
                  <a:cubicBezTo>
                    <a:pt x="53" y="41"/>
                    <a:pt x="55" y="43"/>
                    <a:pt x="56" y="45"/>
                  </a:cubicBezTo>
                  <a:cubicBezTo>
                    <a:pt x="56" y="47"/>
                    <a:pt x="56" y="49"/>
                    <a:pt x="56"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00">
                <a:solidFill>
                  <a:srgbClr val="5A0000"/>
                </a:solidFill>
              </a:endParaRPr>
            </a:p>
          </p:txBody>
        </p:sp>
      </p:grpSp>
      <p:sp>
        <p:nvSpPr>
          <p:cNvPr id="85" name="Freeform 120"/>
          <p:cNvSpPr>
            <a:spLocks noEditPoints="1"/>
          </p:cNvSpPr>
          <p:nvPr/>
        </p:nvSpPr>
        <p:spPr bwMode="auto">
          <a:xfrm>
            <a:off x="6185134" y="2462099"/>
            <a:ext cx="908545" cy="778751"/>
          </a:xfrm>
          <a:custGeom>
            <a:avLst/>
            <a:gdLst/>
            <a:ahLst/>
            <a:cxnLst>
              <a:cxn ang="0">
                <a:pos x="11" y="58"/>
              </a:cxn>
              <a:cxn ang="0">
                <a:pos x="9" y="58"/>
              </a:cxn>
              <a:cxn ang="0">
                <a:pos x="0" y="49"/>
              </a:cxn>
              <a:cxn ang="0">
                <a:pos x="0" y="18"/>
              </a:cxn>
              <a:cxn ang="0">
                <a:pos x="9" y="9"/>
              </a:cxn>
              <a:cxn ang="0">
                <a:pos x="11" y="9"/>
              </a:cxn>
              <a:cxn ang="0">
                <a:pos x="11" y="58"/>
              </a:cxn>
              <a:cxn ang="0">
                <a:pos x="54" y="58"/>
              </a:cxn>
              <a:cxn ang="0">
                <a:pos x="15" y="58"/>
              </a:cxn>
              <a:cxn ang="0">
                <a:pos x="15" y="9"/>
              </a:cxn>
              <a:cxn ang="0">
                <a:pos x="20" y="9"/>
              </a:cxn>
              <a:cxn ang="0">
                <a:pos x="20" y="3"/>
              </a:cxn>
              <a:cxn ang="0">
                <a:pos x="24" y="0"/>
              </a:cxn>
              <a:cxn ang="0">
                <a:pos x="45" y="0"/>
              </a:cxn>
              <a:cxn ang="0">
                <a:pos x="49" y="3"/>
              </a:cxn>
              <a:cxn ang="0">
                <a:pos x="49" y="9"/>
              </a:cxn>
              <a:cxn ang="0">
                <a:pos x="54" y="9"/>
              </a:cxn>
              <a:cxn ang="0">
                <a:pos x="54" y="58"/>
              </a:cxn>
              <a:cxn ang="0">
                <a:pos x="44" y="9"/>
              </a:cxn>
              <a:cxn ang="0">
                <a:pos x="44" y="4"/>
              </a:cxn>
              <a:cxn ang="0">
                <a:pos x="25" y="4"/>
              </a:cxn>
              <a:cxn ang="0">
                <a:pos x="25" y="9"/>
              </a:cxn>
              <a:cxn ang="0">
                <a:pos x="44" y="9"/>
              </a:cxn>
              <a:cxn ang="0">
                <a:pos x="68" y="49"/>
              </a:cxn>
              <a:cxn ang="0">
                <a:pos x="60" y="58"/>
              </a:cxn>
              <a:cxn ang="0">
                <a:pos x="58" y="58"/>
              </a:cxn>
              <a:cxn ang="0">
                <a:pos x="58" y="9"/>
              </a:cxn>
              <a:cxn ang="0">
                <a:pos x="60" y="9"/>
              </a:cxn>
              <a:cxn ang="0">
                <a:pos x="68" y="18"/>
              </a:cxn>
              <a:cxn ang="0">
                <a:pos x="68" y="49"/>
              </a:cxn>
            </a:cxnLst>
            <a:rect l="0" t="0" r="r" b="b"/>
            <a:pathLst>
              <a:path w="68" h="58">
                <a:moveTo>
                  <a:pt x="11" y="58"/>
                </a:moveTo>
                <a:cubicBezTo>
                  <a:pt x="9" y="58"/>
                  <a:pt x="9" y="58"/>
                  <a:pt x="9" y="58"/>
                </a:cubicBezTo>
                <a:cubicBezTo>
                  <a:pt x="4" y="58"/>
                  <a:pt x="0" y="54"/>
                  <a:pt x="0" y="49"/>
                </a:cubicBezTo>
                <a:cubicBezTo>
                  <a:pt x="0" y="18"/>
                  <a:pt x="0" y="18"/>
                  <a:pt x="0" y="18"/>
                </a:cubicBezTo>
                <a:cubicBezTo>
                  <a:pt x="0" y="13"/>
                  <a:pt x="4" y="9"/>
                  <a:pt x="9" y="9"/>
                </a:cubicBezTo>
                <a:cubicBezTo>
                  <a:pt x="11" y="9"/>
                  <a:pt x="11" y="9"/>
                  <a:pt x="11" y="9"/>
                </a:cubicBezTo>
                <a:lnTo>
                  <a:pt x="11" y="58"/>
                </a:lnTo>
                <a:close/>
                <a:moveTo>
                  <a:pt x="54" y="58"/>
                </a:moveTo>
                <a:cubicBezTo>
                  <a:pt x="15" y="58"/>
                  <a:pt x="15" y="58"/>
                  <a:pt x="15" y="58"/>
                </a:cubicBezTo>
                <a:cubicBezTo>
                  <a:pt x="15" y="9"/>
                  <a:pt x="15" y="9"/>
                  <a:pt x="15"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54" y="9"/>
                  <a:pt x="54" y="9"/>
                  <a:pt x="54" y="9"/>
                </a:cubicBezTo>
                <a:lnTo>
                  <a:pt x="54" y="58"/>
                </a:lnTo>
                <a:close/>
                <a:moveTo>
                  <a:pt x="44" y="9"/>
                </a:moveTo>
                <a:cubicBezTo>
                  <a:pt x="44" y="4"/>
                  <a:pt x="44" y="4"/>
                  <a:pt x="44" y="4"/>
                </a:cubicBezTo>
                <a:cubicBezTo>
                  <a:pt x="25" y="4"/>
                  <a:pt x="25" y="4"/>
                  <a:pt x="25" y="4"/>
                </a:cubicBezTo>
                <a:cubicBezTo>
                  <a:pt x="25" y="9"/>
                  <a:pt x="25" y="9"/>
                  <a:pt x="25" y="9"/>
                </a:cubicBezTo>
                <a:lnTo>
                  <a:pt x="44" y="9"/>
                </a:lnTo>
                <a:close/>
                <a:moveTo>
                  <a:pt x="68" y="49"/>
                </a:moveTo>
                <a:cubicBezTo>
                  <a:pt x="68" y="54"/>
                  <a:pt x="65" y="58"/>
                  <a:pt x="60" y="58"/>
                </a:cubicBezTo>
                <a:cubicBezTo>
                  <a:pt x="58" y="58"/>
                  <a:pt x="58" y="58"/>
                  <a:pt x="58" y="58"/>
                </a:cubicBezTo>
                <a:cubicBezTo>
                  <a:pt x="58" y="9"/>
                  <a:pt x="58" y="9"/>
                  <a:pt x="58" y="9"/>
                </a:cubicBezTo>
                <a:cubicBezTo>
                  <a:pt x="60" y="9"/>
                  <a:pt x="60" y="9"/>
                  <a:pt x="60" y="9"/>
                </a:cubicBezTo>
                <a:cubicBezTo>
                  <a:pt x="65" y="9"/>
                  <a:pt x="68" y="13"/>
                  <a:pt x="68" y="18"/>
                </a:cubicBezTo>
                <a:lnTo>
                  <a:pt x="68" y="49"/>
                </a:lnTo>
                <a:close/>
              </a:path>
            </a:pathLst>
          </a:custGeom>
          <a:solidFill>
            <a:schemeClr val="bg1"/>
          </a:solidFill>
          <a:ln w="9525">
            <a:noFill/>
            <a:round/>
          </a:ln>
        </p:spPr>
        <p:txBody>
          <a:bodyPr vert="horz" wrap="square" lIns="91440" tIns="45720" rIns="91440" bIns="45720" numCol="1" anchor="t" anchorCtr="0" compatLnSpc="1"/>
          <a:lstStyle/>
          <a:p>
            <a:endParaRPr lang="en-US" sz="100">
              <a:solidFill>
                <a:srgbClr val="5A0000"/>
              </a:solidFill>
            </a:endParaRPr>
          </a:p>
        </p:txBody>
      </p:sp>
      <p:sp>
        <p:nvSpPr>
          <p:cNvPr id="86" name="KSO_Shape"/>
          <p:cNvSpPr/>
          <p:nvPr/>
        </p:nvSpPr>
        <p:spPr bwMode="auto">
          <a:xfrm>
            <a:off x="6111910" y="4013875"/>
            <a:ext cx="989783" cy="989783"/>
          </a:xfrm>
          <a:custGeom>
            <a:avLst/>
            <a:gdLst>
              <a:gd name="T0" fmla="*/ 2147483646 w 6475"/>
              <a:gd name="T1" fmla="*/ 2147483646 h 6474"/>
              <a:gd name="T2" fmla="*/ 2147483646 w 6475"/>
              <a:gd name="T3" fmla="*/ 2147483646 h 6474"/>
              <a:gd name="T4" fmla="*/ 2147483646 w 6475"/>
              <a:gd name="T5" fmla="*/ 2147483646 h 6474"/>
              <a:gd name="T6" fmla="*/ 2147483646 w 6475"/>
              <a:gd name="T7" fmla="*/ 2147483646 h 6474"/>
              <a:gd name="T8" fmla="*/ 2147483646 w 6475"/>
              <a:gd name="T9" fmla="*/ 2147483646 h 6474"/>
              <a:gd name="T10" fmla="*/ 2147483646 w 6475"/>
              <a:gd name="T11" fmla="*/ 2147483646 h 6474"/>
              <a:gd name="T12" fmla="*/ 2147483646 w 6475"/>
              <a:gd name="T13" fmla="*/ 2147483646 h 6474"/>
              <a:gd name="T14" fmla="*/ 2147483646 w 6475"/>
              <a:gd name="T15" fmla="*/ 2147483646 h 6474"/>
              <a:gd name="T16" fmla="*/ 2147483646 w 6475"/>
              <a:gd name="T17" fmla="*/ 2147483646 h 6474"/>
              <a:gd name="T18" fmla="*/ 2147483646 w 6475"/>
              <a:gd name="T19" fmla="*/ 2147483646 h 6474"/>
              <a:gd name="T20" fmla="*/ 2147483646 w 6475"/>
              <a:gd name="T21" fmla="*/ 2147483646 h 6474"/>
              <a:gd name="T22" fmla="*/ 2147483646 w 6475"/>
              <a:gd name="T23" fmla="*/ 1987307535 h 6474"/>
              <a:gd name="T24" fmla="*/ 2147483646 w 6475"/>
              <a:gd name="T25" fmla="*/ 433100014 h 6474"/>
              <a:gd name="T26" fmla="*/ 2147483646 w 6475"/>
              <a:gd name="T27" fmla="*/ 0 h 6474"/>
              <a:gd name="T28" fmla="*/ 2147483646 w 6475"/>
              <a:gd name="T29" fmla="*/ 611465864 h 6474"/>
              <a:gd name="T30" fmla="*/ 2147483646 w 6475"/>
              <a:gd name="T31" fmla="*/ 2147483646 h 6474"/>
              <a:gd name="T32" fmla="*/ 2147483646 w 6475"/>
              <a:gd name="T33" fmla="*/ 2147483646 h 6474"/>
              <a:gd name="T34" fmla="*/ 2147483646 w 6475"/>
              <a:gd name="T35" fmla="*/ 2147483646 h 6474"/>
              <a:gd name="T36" fmla="*/ 2147483646 w 6475"/>
              <a:gd name="T37" fmla="*/ 2147483646 h 6474"/>
              <a:gd name="T38" fmla="*/ 2147483646 w 6475"/>
              <a:gd name="T39" fmla="*/ 2147483646 h 6474"/>
              <a:gd name="T40" fmla="*/ 2147483646 w 6475"/>
              <a:gd name="T41" fmla="*/ 2147483646 h 6474"/>
              <a:gd name="T42" fmla="*/ 2147483646 w 6475"/>
              <a:gd name="T43" fmla="*/ 2147483646 h 6474"/>
              <a:gd name="T44" fmla="*/ 1655347323 w 6475"/>
              <a:gd name="T45" fmla="*/ 2147483646 h 6474"/>
              <a:gd name="T46" fmla="*/ 280103845 w 6475"/>
              <a:gd name="T47" fmla="*/ 2147483646 h 6474"/>
              <a:gd name="T48" fmla="*/ 0 w 6475"/>
              <a:gd name="T49" fmla="*/ 2147483646 h 6474"/>
              <a:gd name="T50" fmla="*/ 840397737 w 6475"/>
              <a:gd name="T51" fmla="*/ 2147483646 h 6474"/>
              <a:gd name="T52" fmla="*/ 2147483646 w 6475"/>
              <a:gd name="T53" fmla="*/ 2147483646 h 6474"/>
              <a:gd name="T54" fmla="*/ 2147483646 w 6475"/>
              <a:gd name="T55" fmla="*/ 2147483646 h 6474"/>
              <a:gd name="T56" fmla="*/ 2147483646 w 6475"/>
              <a:gd name="T57" fmla="*/ 2147483646 h 6474"/>
              <a:gd name="T58" fmla="*/ 2147483646 w 6475"/>
              <a:gd name="T59" fmla="*/ 2147483646 h 6474"/>
              <a:gd name="T60" fmla="*/ 2147483646 w 6475"/>
              <a:gd name="T61" fmla="*/ 2147483646 h 6474"/>
              <a:gd name="T62" fmla="*/ 2147483646 w 6475"/>
              <a:gd name="T63" fmla="*/ 2147483646 h 6474"/>
              <a:gd name="T64" fmla="*/ 2147483646 w 6475"/>
              <a:gd name="T65" fmla="*/ 2147483646 h 6474"/>
              <a:gd name="T66" fmla="*/ 2147483646 w 6475"/>
              <a:gd name="T67" fmla="*/ 2147483646 h 6474"/>
              <a:gd name="T68" fmla="*/ 2147483646 w 6475"/>
              <a:gd name="T69" fmla="*/ 2147483646 h 6474"/>
              <a:gd name="T70" fmla="*/ 2147483646 w 6475"/>
              <a:gd name="T71" fmla="*/ 2147483646 h 6474"/>
              <a:gd name="T72" fmla="*/ 2147483646 w 6475"/>
              <a:gd name="T73" fmla="*/ 2147483646 h 6474"/>
              <a:gd name="T74" fmla="*/ 2147483646 w 6475"/>
              <a:gd name="T75" fmla="*/ 2147483646 h 6474"/>
              <a:gd name="T76" fmla="*/ 2147483646 w 6475"/>
              <a:gd name="T77" fmla="*/ 2147483646 h 6474"/>
              <a:gd name="T78" fmla="*/ 2147483646 w 6475"/>
              <a:gd name="T79" fmla="*/ 2147483646 h 6474"/>
              <a:gd name="T80" fmla="*/ 2147483646 w 6475"/>
              <a:gd name="T81" fmla="*/ 2147483646 h 6474"/>
              <a:gd name="T82" fmla="*/ 2147483646 w 6475"/>
              <a:gd name="T83" fmla="*/ 2147483646 h 6474"/>
              <a:gd name="T84" fmla="*/ 2147483646 w 6475"/>
              <a:gd name="T85" fmla="*/ 2147483646 h 6474"/>
              <a:gd name="T86" fmla="*/ 2147483646 w 6475"/>
              <a:gd name="T87" fmla="*/ 2147483646 h 6474"/>
              <a:gd name="T88" fmla="*/ 2147483646 w 6475"/>
              <a:gd name="T89" fmla="*/ 2147483646 h 6474"/>
              <a:gd name="T90" fmla="*/ 2147483646 w 6475"/>
              <a:gd name="T91" fmla="*/ 2147483646 h 6474"/>
              <a:gd name="T92" fmla="*/ 2147483646 w 6475"/>
              <a:gd name="T93" fmla="*/ 2147483646 h 6474"/>
              <a:gd name="T94" fmla="*/ 2147483646 w 6475"/>
              <a:gd name="T95" fmla="*/ 2147483646 h 6474"/>
              <a:gd name="T96" fmla="*/ 2147483646 w 6475"/>
              <a:gd name="T97" fmla="*/ 2147483646 h 6474"/>
              <a:gd name="T98" fmla="*/ 2147483646 w 6475"/>
              <a:gd name="T99" fmla="*/ 2147483646 h 6474"/>
              <a:gd name="T100" fmla="*/ 2147483646 w 6475"/>
              <a:gd name="T101" fmla="*/ 2147483646 h 6474"/>
              <a:gd name="T102" fmla="*/ 2147483646 w 6475"/>
              <a:gd name="T103" fmla="*/ 2147483646 h 6474"/>
              <a:gd name="T104" fmla="*/ 2147483646 w 6475"/>
              <a:gd name="T105" fmla="*/ 2147483646 h 6474"/>
              <a:gd name="T106" fmla="*/ 2147483646 w 6475"/>
              <a:gd name="T107" fmla="*/ 2147483646 h 6474"/>
              <a:gd name="T108" fmla="*/ 2147483646 w 6475"/>
              <a:gd name="T109" fmla="*/ 2147483646 h 6474"/>
              <a:gd name="T110" fmla="*/ 2147483646 w 6475"/>
              <a:gd name="T111" fmla="*/ 2147483646 h 6474"/>
              <a:gd name="T112" fmla="*/ 2147483646 w 6475"/>
              <a:gd name="T113" fmla="*/ 2147483646 h 6474"/>
              <a:gd name="T114" fmla="*/ 2147483646 w 6475"/>
              <a:gd name="T115" fmla="*/ 2147483646 h 6474"/>
              <a:gd name="T116" fmla="*/ 2147483646 w 6475"/>
              <a:gd name="T117" fmla="*/ 2147483646 h 6474"/>
              <a:gd name="T118" fmla="*/ 2147483646 w 6475"/>
              <a:gd name="T119" fmla="*/ 2147483646 h 6474"/>
              <a:gd name="T120" fmla="*/ 2147483646 w 6475"/>
              <a:gd name="T121" fmla="*/ 2147483646 h 6474"/>
              <a:gd name="T122" fmla="*/ 2147483646 w 6475"/>
              <a:gd name="T123" fmla="*/ 2147483646 h 64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475" h="6474">
                <a:moveTo>
                  <a:pt x="3889" y="3006"/>
                </a:moveTo>
                <a:lnTo>
                  <a:pt x="3889" y="3006"/>
                </a:lnTo>
                <a:lnTo>
                  <a:pt x="3915" y="2952"/>
                </a:lnTo>
                <a:lnTo>
                  <a:pt x="3940" y="2898"/>
                </a:lnTo>
                <a:lnTo>
                  <a:pt x="3964" y="2842"/>
                </a:lnTo>
                <a:lnTo>
                  <a:pt x="3987" y="2787"/>
                </a:lnTo>
                <a:lnTo>
                  <a:pt x="4007" y="2729"/>
                </a:lnTo>
                <a:lnTo>
                  <a:pt x="4026" y="2672"/>
                </a:lnTo>
                <a:lnTo>
                  <a:pt x="4043" y="2613"/>
                </a:lnTo>
                <a:lnTo>
                  <a:pt x="4059" y="2555"/>
                </a:lnTo>
                <a:lnTo>
                  <a:pt x="4073" y="2495"/>
                </a:lnTo>
                <a:lnTo>
                  <a:pt x="4085" y="2434"/>
                </a:lnTo>
                <a:lnTo>
                  <a:pt x="4096" y="2373"/>
                </a:lnTo>
                <a:lnTo>
                  <a:pt x="4104" y="2312"/>
                </a:lnTo>
                <a:lnTo>
                  <a:pt x="4111" y="2249"/>
                </a:lnTo>
                <a:lnTo>
                  <a:pt x="4116" y="2187"/>
                </a:lnTo>
                <a:lnTo>
                  <a:pt x="4119" y="2124"/>
                </a:lnTo>
                <a:lnTo>
                  <a:pt x="4120" y="2060"/>
                </a:lnTo>
                <a:lnTo>
                  <a:pt x="4120" y="2006"/>
                </a:lnTo>
                <a:lnTo>
                  <a:pt x="4117" y="1954"/>
                </a:lnTo>
                <a:lnTo>
                  <a:pt x="4114" y="1901"/>
                </a:lnTo>
                <a:lnTo>
                  <a:pt x="4109" y="1850"/>
                </a:lnTo>
                <a:lnTo>
                  <a:pt x="4103" y="1797"/>
                </a:lnTo>
                <a:lnTo>
                  <a:pt x="4096" y="1747"/>
                </a:lnTo>
                <a:lnTo>
                  <a:pt x="4088" y="1695"/>
                </a:lnTo>
                <a:lnTo>
                  <a:pt x="4078" y="1645"/>
                </a:lnTo>
                <a:lnTo>
                  <a:pt x="4067" y="1595"/>
                </a:lnTo>
                <a:lnTo>
                  <a:pt x="4055" y="1545"/>
                </a:lnTo>
                <a:lnTo>
                  <a:pt x="4042" y="1496"/>
                </a:lnTo>
                <a:lnTo>
                  <a:pt x="4028" y="1447"/>
                </a:lnTo>
                <a:lnTo>
                  <a:pt x="4012" y="1399"/>
                </a:lnTo>
                <a:lnTo>
                  <a:pt x="3995" y="1351"/>
                </a:lnTo>
                <a:lnTo>
                  <a:pt x="3977" y="1305"/>
                </a:lnTo>
                <a:lnTo>
                  <a:pt x="3958" y="1258"/>
                </a:lnTo>
                <a:lnTo>
                  <a:pt x="3938" y="1213"/>
                </a:lnTo>
                <a:lnTo>
                  <a:pt x="3916" y="1167"/>
                </a:lnTo>
                <a:lnTo>
                  <a:pt x="3895" y="1122"/>
                </a:lnTo>
                <a:lnTo>
                  <a:pt x="3871" y="1079"/>
                </a:lnTo>
                <a:lnTo>
                  <a:pt x="3847" y="1034"/>
                </a:lnTo>
                <a:lnTo>
                  <a:pt x="3822" y="991"/>
                </a:lnTo>
                <a:lnTo>
                  <a:pt x="3795" y="949"/>
                </a:lnTo>
                <a:lnTo>
                  <a:pt x="3768" y="909"/>
                </a:lnTo>
                <a:lnTo>
                  <a:pt x="3740" y="868"/>
                </a:lnTo>
                <a:lnTo>
                  <a:pt x="3710" y="827"/>
                </a:lnTo>
                <a:lnTo>
                  <a:pt x="3680" y="788"/>
                </a:lnTo>
                <a:lnTo>
                  <a:pt x="3649" y="749"/>
                </a:lnTo>
                <a:lnTo>
                  <a:pt x="3617" y="712"/>
                </a:lnTo>
                <a:lnTo>
                  <a:pt x="3585" y="675"/>
                </a:lnTo>
                <a:lnTo>
                  <a:pt x="3551" y="639"/>
                </a:lnTo>
                <a:lnTo>
                  <a:pt x="3516" y="603"/>
                </a:lnTo>
                <a:lnTo>
                  <a:pt x="3481" y="568"/>
                </a:lnTo>
                <a:lnTo>
                  <a:pt x="3445" y="535"/>
                </a:lnTo>
                <a:lnTo>
                  <a:pt x="3408" y="503"/>
                </a:lnTo>
                <a:lnTo>
                  <a:pt x="3370" y="470"/>
                </a:lnTo>
                <a:lnTo>
                  <a:pt x="3332" y="439"/>
                </a:lnTo>
                <a:lnTo>
                  <a:pt x="3293" y="409"/>
                </a:lnTo>
                <a:lnTo>
                  <a:pt x="3252" y="379"/>
                </a:lnTo>
                <a:lnTo>
                  <a:pt x="3211" y="352"/>
                </a:lnTo>
                <a:lnTo>
                  <a:pt x="3170" y="324"/>
                </a:lnTo>
                <a:lnTo>
                  <a:pt x="3129" y="298"/>
                </a:lnTo>
                <a:lnTo>
                  <a:pt x="3085" y="273"/>
                </a:lnTo>
                <a:lnTo>
                  <a:pt x="3041" y="249"/>
                </a:lnTo>
                <a:lnTo>
                  <a:pt x="2998" y="225"/>
                </a:lnTo>
                <a:lnTo>
                  <a:pt x="2953" y="203"/>
                </a:lnTo>
                <a:lnTo>
                  <a:pt x="2907" y="182"/>
                </a:lnTo>
                <a:lnTo>
                  <a:pt x="2862" y="161"/>
                </a:lnTo>
                <a:lnTo>
                  <a:pt x="2815" y="142"/>
                </a:lnTo>
                <a:lnTo>
                  <a:pt x="2768" y="124"/>
                </a:lnTo>
                <a:lnTo>
                  <a:pt x="2720" y="108"/>
                </a:lnTo>
                <a:lnTo>
                  <a:pt x="2672" y="92"/>
                </a:lnTo>
                <a:lnTo>
                  <a:pt x="2623" y="78"/>
                </a:lnTo>
                <a:lnTo>
                  <a:pt x="2574" y="64"/>
                </a:lnTo>
                <a:lnTo>
                  <a:pt x="2525" y="52"/>
                </a:lnTo>
                <a:lnTo>
                  <a:pt x="2475" y="42"/>
                </a:lnTo>
                <a:lnTo>
                  <a:pt x="2425" y="32"/>
                </a:lnTo>
                <a:lnTo>
                  <a:pt x="2373" y="24"/>
                </a:lnTo>
                <a:lnTo>
                  <a:pt x="2322" y="17"/>
                </a:lnTo>
                <a:lnTo>
                  <a:pt x="2270" y="11"/>
                </a:lnTo>
                <a:lnTo>
                  <a:pt x="2219" y="6"/>
                </a:lnTo>
                <a:lnTo>
                  <a:pt x="2166" y="2"/>
                </a:lnTo>
                <a:lnTo>
                  <a:pt x="2113" y="0"/>
                </a:lnTo>
                <a:lnTo>
                  <a:pt x="2060" y="0"/>
                </a:lnTo>
                <a:lnTo>
                  <a:pt x="2007" y="0"/>
                </a:lnTo>
                <a:lnTo>
                  <a:pt x="1954" y="2"/>
                </a:lnTo>
                <a:lnTo>
                  <a:pt x="1901" y="6"/>
                </a:lnTo>
                <a:lnTo>
                  <a:pt x="1849" y="11"/>
                </a:lnTo>
                <a:lnTo>
                  <a:pt x="1797" y="17"/>
                </a:lnTo>
                <a:lnTo>
                  <a:pt x="1746" y="24"/>
                </a:lnTo>
                <a:lnTo>
                  <a:pt x="1696" y="32"/>
                </a:lnTo>
                <a:lnTo>
                  <a:pt x="1645" y="42"/>
                </a:lnTo>
                <a:lnTo>
                  <a:pt x="1595" y="52"/>
                </a:lnTo>
                <a:lnTo>
                  <a:pt x="1545" y="64"/>
                </a:lnTo>
                <a:lnTo>
                  <a:pt x="1496" y="78"/>
                </a:lnTo>
                <a:lnTo>
                  <a:pt x="1448" y="92"/>
                </a:lnTo>
                <a:lnTo>
                  <a:pt x="1400" y="108"/>
                </a:lnTo>
                <a:lnTo>
                  <a:pt x="1352" y="124"/>
                </a:lnTo>
                <a:lnTo>
                  <a:pt x="1305" y="142"/>
                </a:lnTo>
                <a:lnTo>
                  <a:pt x="1259" y="161"/>
                </a:lnTo>
                <a:lnTo>
                  <a:pt x="1212" y="182"/>
                </a:lnTo>
                <a:lnTo>
                  <a:pt x="1168" y="203"/>
                </a:lnTo>
                <a:lnTo>
                  <a:pt x="1122" y="225"/>
                </a:lnTo>
                <a:lnTo>
                  <a:pt x="1078" y="249"/>
                </a:lnTo>
                <a:lnTo>
                  <a:pt x="1035" y="273"/>
                </a:lnTo>
                <a:lnTo>
                  <a:pt x="992" y="298"/>
                </a:lnTo>
                <a:lnTo>
                  <a:pt x="950" y="324"/>
                </a:lnTo>
                <a:lnTo>
                  <a:pt x="908" y="352"/>
                </a:lnTo>
                <a:lnTo>
                  <a:pt x="867" y="379"/>
                </a:lnTo>
                <a:lnTo>
                  <a:pt x="828" y="409"/>
                </a:lnTo>
                <a:lnTo>
                  <a:pt x="788" y="439"/>
                </a:lnTo>
                <a:lnTo>
                  <a:pt x="750" y="470"/>
                </a:lnTo>
                <a:lnTo>
                  <a:pt x="711" y="503"/>
                </a:lnTo>
                <a:lnTo>
                  <a:pt x="676" y="535"/>
                </a:lnTo>
                <a:lnTo>
                  <a:pt x="638" y="568"/>
                </a:lnTo>
                <a:lnTo>
                  <a:pt x="604" y="603"/>
                </a:lnTo>
                <a:lnTo>
                  <a:pt x="569" y="639"/>
                </a:lnTo>
                <a:lnTo>
                  <a:pt x="535" y="675"/>
                </a:lnTo>
                <a:lnTo>
                  <a:pt x="502" y="712"/>
                </a:lnTo>
                <a:lnTo>
                  <a:pt x="471" y="749"/>
                </a:lnTo>
                <a:lnTo>
                  <a:pt x="440" y="788"/>
                </a:lnTo>
                <a:lnTo>
                  <a:pt x="410" y="827"/>
                </a:lnTo>
                <a:lnTo>
                  <a:pt x="380" y="868"/>
                </a:lnTo>
                <a:lnTo>
                  <a:pt x="352" y="909"/>
                </a:lnTo>
                <a:lnTo>
                  <a:pt x="325" y="949"/>
                </a:lnTo>
                <a:lnTo>
                  <a:pt x="298" y="991"/>
                </a:lnTo>
                <a:lnTo>
                  <a:pt x="273" y="1034"/>
                </a:lnTo>
                <a:lnTo>
                  <a:pt x="249" y="1079"/>
                </a:lnTo>
                <a:lnTo>
                  <a:pt x="225" y="1122"/>
                </a:lnTo>
                <a:lnTo>
                  <a:pt x="204" y="1167"/>
                </a:lnTo>
                <a:lnTo>
                  <a:pt x="182" y="1213"/>
                </a:lnTo>
                <a:lnTo>
                  <a:pt x="162" y="1258"/>
                </a:lnTo>
                <a:lnTo>
                  <a:pt x="143" y="1305"/>
                </a:lnTo>
                <a:lnTo>
                  <a:pt x="125" y="1351"/>
                </a:lnTo>
                <a:lnTo>
                  <a:pt x="108" y="1399"/>
                </a:lnTo>
                <a:lnTo>
                  <a:pt x="93" y="1447"/>
                </a:lnTo>
                <a:lnTo>
                  <a:pt x="78" y="1496"/>
                </a:lnTo>
                <a:lnTo>
                  <a:pt x="65" y="1545"/>
                </a:lnTo>
                <a:lnTo>
                  <a:pt x="53" y="1595"/>
                </a:lnTo>
                <a:lnTo>
                  <a:pt x="42" y="1645"/>
                </a:lnTo>
                <a:lnTo>
                  <a:pt x="33" y="1695"/>
                </a:lnTo>
                <a:lnTo>
                  <a:pt x="24" y="1747"/>
                </a:lnTo>
                <a:lnTo>
                  <a:pt x="17" y="1797"/>
                </a:lnTo>
                <a:lnTo>
                  <a:pt x="11" y="1850"/>
                </a:lnTo>
                <a:lnTo>
                  <a:pt x="6" y="1901"/>
                </a:lnTo>
                <a:lnTo>
                  <a:pt x="3" y="1954"/>
                </a:lnTo>
                <a:lnTo>
                  <a:pt x="0" y="2006"/>
                </a:lnTo>
                <a:lnTo>
                  <a:pt x="0" y="2060"/>
                </a:lnTo>
                <a:lnTo>
                  <a:pt x="0" y="2113"/>
                </a:lnTo>
                <a:lnTo>
                  <a:pt x="3" y="2166"/>
                </a:lnTo>
                <a:lnTo>
                  <a:pt x="6" y="2218"/>
                </a:lnTo>
                <a:lnTo>
                  <a:pt x="11" y="2270"/>
                </a:lnTo>
                <a:lnTo>
                  <a:pt x="17" y="2322"/>
                </a:lnTo>
                <a:lnTo>
                  <a:pt x="24" y="2374"/>
                </a:lnTo>
                <a:lnTo>
                  <a:pt x="33" y="2424"/>
                </a:lnTo>
                <a:lnTo>
                  <a:pt x="42" y="2474"/>
                </a:lnTo>
                <a:lnTo>
                  <a:pt x="53" y="2525"/>
                </a:lnTo>
                <a:lnTo>
                  <a:pt x="65" y="2575"/>
                </a:lnTo>
                <a:lnTo>
                  <a:pt x="78" y="2624"/>
                </a:lnTo>
                <a:lnTo>
                  <a:pt x="93" y="2672"/>
                </a:lnTo>
                <a:lnTo>
                  <a:pt x="108" y="2720"/>
                </a:lnTo>
                <a:lnTo>
                  <a:pt x="125" y="2768"/>
                </a:lnTo>
                <a:lnTo>
                  <a:pt x="143" y="2816"/>
                </a:lnTo>
                <a:lnTo>
                  <a:pt x="162" y="2861"/>
                </a:lnTo>
                <a:lnTo>
                  <a:pt x="182" y="2908"/>
                </a:lnTo>
                <a:lnTo>
                  <a:pt x="204" y="2953"/>
                </a:lnTo>
                <a:lnTo>
                  <a:pt x="225" y="2998"/>
                </a:lnTo>
                <a:lnTo>
                  <a:pt x="249" y="3042"/>
                </a:lnTo>
                <a:lnTo>
                  <a:pt x="273" y="3085"/>
                </a:lnTo>
                <a:lnTo>
                  <a:pt x="298" y="3128"/>
                </a:lnTo>
                <a:lnTo>
                  <a:pt x="325" y="3170"/>
                </a:lnTo>
                <a:lnTo>
                  <a:pt x="352" y="3212"/>
                </a:lnTo>
                <a:lnTo>
                  <a:pt x="380" y="3253"/>
                </a:lnTo>
                <a:lnTo>
                  <a:pt x="410" y="3292"/>
                </a:lnTo>
                <a:lnTo>
                  <a:pt x="440" y="3332"/>
                </a:lnTo>
                <a:lnTo>
                  <a:pt x="471" y="3370"/>
                </a:lnTo>
                <a:lnTo>
                  <a:pt x="502" y="3408"/>
                </a:lnTo>
                <a:lnTo>
                  <a:pt x="535" y="3445"/>
                </a:lnTo>
                <a:lnTo>
                  <a:pt x="569" y="3481"/>
                </a:lnTo>
                <a:lnTo>
                  <a:pt x="604" y="3516"/>
                </a:lnTo>
                <a:lnTo>
                  <a:pt x="638" y="3551"/>
                </a:lnTo>
                <a:lnTo>
                  <a:pt x="676" y="3584"/>
                </a:lnTo>
                <a:lnTo>
                  <a:pt x="711" y="3618"/>
                </a:lnTo>
                <a:lnTo>
                  <a:pt x="750" y="3649"/>
                </a:lnTo>
                <a:lnTo>
                  <a:pt x="788" y="3680"/>
                </a:lnTo>
                <a:lnTo>
                  <a:pt x="828" y="3710"/>
                </a:lnTo>
                <a:lnTo>
                  <a:pt x="867" y="3740"/>
                </a:lnTo>
                <a:lnTo>
                  <a:pt x="908" y="3767"/>
                </a:lnTo>
                <a:lnTo>
                  <a:pt x="950" y="3795"/>
                </a:lnTo>
                <a:lnTo>
                  <a:pt x="992" y="3821"/>
                </a:lnTo>
                <a:lnTo>
                  <a:pt x="1035" y="3847"/>
                </a:lnTo>
                <a:lnTo>
                  <a:pt x="1078" y="3872"/>
                </a:lnTo>
                <a:lnTo>
                  <a:pt x="1122" y="3894"/>
                </a:lnTo>
                <a:lnTo>
                  <a:pt x="1168" y="3917"/>
                </a:lnTo>
                <a:lnTo>
                  <a:pt x="1212" y="3937"/>
                </a:lnTo>
                <a:lnTo>
                  <a:pt x="1259" y="3958"/>
                </a:lnTo>
                <a:lnTo>
                  <a:pt x="1305" y="3977"/>
                </a:lnTo>
                <a:lnTo>
                  <a:pt x="1352" y="3995"/>
                </a:lnTo>
                <a:lnTo>
                  <a:pt x="1400" y="4012"/>
                </a:lnTo>
                <a:lnTo>
                  <a:pt x="1448" y="4027"/>
                </a:lnTo>
                <a:lnTo>
                  <a:pt x="1496" y="4042"/>
                </a:lnTo>
                <a:lnTo>
                  <a:pt x="1545" y="4055"/>
                </a:lnTo>
                <a:lnTo>
                  <a:pt x="1595" y="4067"/>
                </a:lnTo>
                <a:lnTo>
                  <a:pt x="1645" y="4078"/>
                </a:lnTo>
                <a:lnTo>
                  <a:pt x="1696" y="4087"/>
                </a:lnTo>
                <a:lnTo>
                  <a:pt x="1746" y="4097"/>
                </a:lnTo>
                <a:lnTo>
                  <a:pt x="1797" y="4104"/>
                </a:lnTo>
                <a:lnTo>
                  <a:pt x="1849" y="4109"/>
                </a:lnTo>
                <a:lnTo>
                  <a:pt x="1901" y="4113"/>
                </a:lnTo>
                <a:lnTo>
                  <a:pt x="1954" y="4117"/>
                </a:lnTo>
                <a:lnTo>
                  <a:pt x="2007" y="4119"/>
                </a:lnTo>
                <a:lnTo>
                  <a:pt x="2060" y="4119"/>
                </a:lnTo>
                <a:lnTo>
                  <a:pt x="2124" y="4119"/>
                </a:lnTo>
                <a:lnTo>
                  <a:pt x="2186" y="4116"/>
                </a:lnTo>
                <a:lnTo>
                  <a:pt x="2250" y="4111"/>
                </a:lnTo>
                <a:lnTo>
                  <a:pt x="2312" y="4104"/>
                </a:lnTo>
                <a:lnTo>
                  <a:pt x="2373" y="4096"/>
                </a:lnTo>
                <a:lnTo>
                  <a:pt x="2434" y="4086"/>
                </a:lnTo>
                <a:lnTo>
                  <a:pt x="2495" y="4073"/>
                </a:lnTo>
                <a:lnTo>
                  <a:pt x="2555" y="4060"/>
                </a:lnTo>
                <a:lnTo>
                  <a:pt x="2614" y="4044"/>
                </a:lnTo>
                <a:lnTo>
                  <a:pt x="2672" y="4026"/>
                </a:lnTo>
                <a:lnTo>
                  <a:pt x="2730" y="4007"/>
                </a:lnTo>
                <a:lnTo>
                  <a:pt x="2786" y="3987"/>
                </a:lnTo>
                <a:lnTo>
                  <a:pt x="2842" y="3965"/>
                </a:lnTo>
                <a:lnTo>
                  <a:pt x="2898" y="3941"/>
                </a:lnTo>
                <a:lnTo>
                  <a:pt x="2953" y="3916"/>
                </a:lnTo>
                <a:lnTo>
                  <a:pt x="3005" y="3888"/>
                </a:lnTo>
                <a:lnTo>
                  <a:pt x="4120" y="5003"/>
                </a:lnTo>
                <a:lnTo>
                  <a:pt x="4709" y="5003"/>
                </a:lnTo>
                <a:lnTo>
                  <a:pt x="4709" y="5591"/>
                </a:lnTo>
                <a:lnTo>
                  <a:pt x="5297" y="5591"/>
                </a:lnTo>
                <a:lnTo>
                  <a:pt x="5297" y="6180"/>
                </a:lnTo>
                <a:lnTo>
                  <a:pt x="5591" y="6474"/>
                </a:lnTo>
                <a:lnTo>
                  <a:pt x="6475" y="6474"/>
                </a:lnTo>
                <a:lnTo>
                  <a:pt x="6475" y="5591"/>
                </a:lnTo>
                <a:lnTo>
                  <a:pt x="3889" y="3006"/>
                </a:lnTo>
                <a:close/>
                <a:moveTo>
                  <a:pt x="1472" y="2060"/>
                </a:moveTo>
                <a:lnTo>
                  <a:pt x="1472" y="2060"/>
                </a:lnTo>
                <a:lnTo>
                  <a:pt x="1441" y="2059"/>
                </a:lnTo>
                <a:lnTo>
                  <a:pt x="1411" y="2057"/>
                </a:lnTo>
                <a:lnTo>
                  <a:pt x="1382" y="2053"/>
                </a:lnTo>
                <a:lnTo>
                  <a:pt x="1353" y="2048"/>
                </a:lnTo>
                <a:lnTo>
                  <a:pt x="1324" y="2041"/>
                </a:lnTo>
                <a:lnTo>
                  <a:pt x="1297" y="2033"/>
                </a:lnTo>
                <a:lnTo>
                  <a:pt x="1269" y="2024"/>
                </a:lnTo>
                <a:lnTo>
                  <a:pt x="1242" y="2014"/>
                </a:lnTo>
                <a:lnTo>
                  <a:pt x="1217" y="2002"/>
                </a:lnTo>
                <a:lnTo>
                  <a:pt x="1190" y="1988"/>
                </a:lnTo>
                <a:lnTo>
                  <a:pt x="1166" y="1974"/>
                </a:lnTo>
                <a:lnTo>
                  <a:pt x="1142" y="1960"/>
                </a:lnTo>
                <a:lnTo>
                  <a:pt x="1120" y="1943"/>
                </a:lnTo>
                <a:lnTo>
                  <a:pt x="1097" y="1925"/>
                </a:lnTo>
                <a:lnTo>
                  <a:pt x="1075" y="1907"/>
                </a:lnTo>
                <a:lnTo>
                  <a:pt x="1055" y="1888"/>
                </a:lnTo>
                <a:lnTo>
                  <a:pt x="1036" y="1867"/>
                </a:lnTo>
                <a:lnTo>
                  <a:pt x="1017" y="1846"/>
                </a:lnTo>
                <a:lnTo>
                  <a:pt x="1000" y="1823"/>
                </a:lnTo>
                <a:lnTo>
                  <a:pt x="983" y="1800"/>
                </a:lnTo>
                <a:lnTo>
                  <a:pt x="968" y="1776"/>
                </a:lnTo>
                <a:lnTo>
                  <a:pt x="955" y="1751"/>
                </a:lnTo>
                <a:lnTo>
                  <a:pt x="941" y="1726"/>
                </a:lnTo>
                <a:lnTo>
                  <a:pt x="929" y="1700"/>
                </a:lnTo>
                <a:lnTo>
                  <a:pt x="919" y="1674"/>
                </a:lnTo>
                <a:lnTo>
                  <a:pt x="909" y="1646"/>
                </a:lnTo>
                <a:lnTo>
                  <a:pt x="902" y="1618"/>
                </a:lnTo>
                <a:lnTo>
                  <a:pt x="895" y="1590"/>
                </a:lnTo>
                <a:lnTo>
                  <a:pt x="890" y="1561"/>
                </a:lnTo>
                <a:lnTo>
                  <a:pt x="886" y="1531"/>
                </a:lnTo>
                <a:lnTo>
                  <a:pt x="884" y="1501"/>
                </a:lnTo>
                <a:lnTo>
                  <a:pt x="883" y="1471"/>
                </a:lnTo>
                <a:lnTo>
                  <a:pt x="884" y="1441"/>
                </a:lnTo>
                <a:lnTo>
                  <a:pt x="886" y="1411"/>
                </a:lnTo>
                <a:lnTo>
                  <a:pt x="890" y="1381"/>
                </a:lnTo>
                <a:lnTo>
                  <a:pt x="895" y="1353"/>
                </a:lnTo>
                <a:lnTo>
                  <a:pt x="902" y="1324"/>
                </a:lnTo>
                <a:lnTo>
                  <a:pt x="909" y="1296"/>
                </a:lnTo>
                <a:lnTo>
                  <a:pt x="919" y="1269"/>
                </a:lnTo>
                <a:lnTo>
                  <a:pt x="929" y="1243"/>
                </a:lnTo>
                <a:lnTo>
                  <a:pt x="941" y="1216"/>
                </a:lnTo>
                <a:lnTo>
                  <a:pt x="955" y="1191"/>
                </a:lnTo>
                <a:lnTo>
                  <a:pt x="968" y="1166"/>
                </a:lnTo>
                <a:lnTo>
                  <a:pt x="983" y="1142"/>
                </a:lnTo>
                <a:lnTo>
                  <a:pt x="1000" y="1119"/>
                </a:lnTo>
                <a:lnTo>
                  <a:pt x="1017" y="1096"/>
                </a:lnTo>
                <a:lnTo>
                  <a:pt x="1036" y="1075"/>
                </a:lnTo>
                <a:lnTo>
                  <a:pt x="1055" y="1055"/>
                </a:lnTo>
                <a:lnTo>
                  <a:pt x="1075" y="1035"/>
                </a:lnTo>
                <a:lnTo>
                  <a:pt x="1097" y="1017"/>
                </a:lnTo>
                <a:lnTo>
                  <a:pt x="1120" y="999"/>
                </a:lnTo>
                <a:lnTo>
                  <a:pt x="1142" y="983"/>
                </a:lnTo>
                <a:lnTo>
                  <a:pt x="1166" y="968"/>
                </a:lnTo>
                <a:lnTo>
                  <a:pt x="1190" y="954"/>
                </a:lnTo>
                <a:lnTo>
                  <a:pt x="1217" y="941"/>
                </a:lnTo>
                <a:lnTo>
                  <a:pt x="1242" y="929"/>
                </a:lnTo>
                <a:lnTo>
                  <a:pt x="1269" y="918"/>
                </a:lnTo>
                <a:lnTo>
                  <a:pt x="1297" y="910"/>
                </a:lnTo>
                <a:lnTo>
                  <a:pt x="1324" y="901"/>
                </a:lnTo>
                <a:lnTo>
                  <a:pt x="1353" y="894"/>
                </a:lnTo>
                <a:lnTo>
                  <a:pt x="1382" y="889"/>
                </a:lnTo>
                <a:lnTo>
                  <a:pt x="1411" y="886"/>
                </a:lnTo>
                <a:lnTo>
                  <a:pt x="1441" y="883"/>
                </a:lnTo>
                <a:lnTo>
                  <a:pt x="1472" y="882"/>
                </a:lnTo>
                <a:lnTo>
                  <a:pt x="1502" y="883"/>
                </a:lnTo>
                <a:lnTo>
                  <a:pt x="1532" y="886"/>
                </a:lnTo>
                <a:lnTo>
                  <a:pt x="1561" y="889"/>
                </a:lnTo>
                <a:lnTo>
                  <a:pt x="1590" y="894"/>
                </a:lnTo>
                <a:lnTo>
                  <a:pt x="1619" y="901"/>
                </a:lnTo>
                <a:lnTo>
                  <a:pt x="1646" y="910"/>
                </a:lnTo>
                <a:lnTo>
                  <a:pt x="1674" y="918"/>
                </a:lnTo>
                <a:lnTo>
                  <a:pt x="1700" y="929"/>
                </a:lnTo>
                <a:lnTo>
                  <a:pt x="1727" y="941"/>
                </a:lnTo>
                <a:lnTo>
                  <a:pt x="1752" y="954"/>
                </a:lnTo>
                <a:lnTo>
                  <a:pt x="1777" y="968"/>
                </a:lnTo>
                <a:lnTo>
                  <a:pt x="1801" y="983"/>
                </a:lnTo>
                <a:lnTo>
                  <a:pt x="1824" y="999"/>
                </a:lnTo>
                <a:lnTo>
                  <a:pt x="1845" y="1017"/>
                </a:lnTo>
                <a:lnTo>
                  <a:pt x="1867" y="1035"/>
                </a:lnTo>
                <a:lnTo>
                  <a:pt x="1887" y="1055"/>
                </a:lnTo>
                <a:lnTo>
                  <a:pt x="1907" y="1075"/>
                </a:lnTo>
                <a:lnTo>
                  <a:pt x="1925" y="1096"/>
                </a:lnTo>
                <a:lnTo>
                  <a:pt x="1943" y="1119"/>
                </a:lnTo>
                <a:lnTo>
                  <a:pt x="1959" y="1142"/>
                </a:lnTo>
                <a:lnTo>
                  <a:pt x="1975" y="1166"/>
                </a:lnTo>
                <a:lnTo>
                  <a:pt x="1989" y="1191"/>
                </a:lnTo>
                <a:lnTo>
                  <a:pt x="2002" y="1216"/>
                </a:lnTo>
                <a:lnTo>
                  <a:pt x="2014" y="1243"/>
                </a:lnTo>
                <a:lnTo>
                  <a:pt x="2025" y="1269"/>
                </a:lnTo>
                <a:lnTo>
                  <a:pt x="2033" y="1296"/>
                </a:lnTo>
                <a:lnTo>
                  <a:pt x="2042" y="1324"/>
                </a:lnTo>
                <a:lnTo>
                  <a:pt x="2048" y="1353"/>
                </a:lnTo>
                <a:lnTo>
                  <a:pt x="2054" y="1381"/>
                </a:lnTo>
                <a:lnTo>
                  <a:pt x="2057" y="1411"/>
                </a:lnTo>
                <a:lnTo>
                  <a:pt x="2060" y="1441"/>
                </a:lnTo>
                <a:lnTo>
                  <a:pt x="2060" y="1471"/>
                </a:lnTo>
                <a:lnTo>
                  <a:pt x="2060" y="1501"/>
                </a:lnTo>
                <a:lnTo>
                  <a:pt x="2057" y="1531"/>
                </a:lnTo>
                <a:lnTo>
                  <a:pt x="2054" y="1561"/>
                </a:lnTo>
                <a:lnTo>
                  <a:pt x="2048" y="1590"/>
                </a:lnTo>
                <a:lnTo>
                  <a:pt x="2042" y="1618"/>
                </a:lnTo>
                <a:lnTo>
                  <a:pt x="2033" y="1646"/>
                </a:lnTo>
                <a:lnTo>
                  <a:pt x="2025" y="1674"/>
                </a:lnTo>
                <a:lnTo>
                  <a:pt x="2014" y="1700"/>
                </a:lnTo>
                <a:lnTo>
                  <a:pt x="2002" y="1726"/>
                </a:lnTo>
                <a:lnTo>
                  <a:pt x="1989" y="1751"/>
                </a:lnTo>
                <a:lnTo>
                  <a:pt x="1975" y="1776"/>
                </a:lnTo>
                <a:lnTo>
                  <a:pt x="1959" y="1800"/>
                </a:lnTo>
                <a:lnTo>
                  <a:pt x="1943" y="1823"/>
                </a:lnTo>
                <a:lnTo>
                  <a:pt x="1925" y="1846"/>
                </a:lnTo>
                <a:lnTo>
                  <a:pt x="1907" y="1867"/>
                </a:lnTo>
                <a:lnTo>
                  <a:pt x="1887" y="1888"/>
                </a:lnTo>
                <a:lnTo>
                  <a:pt x="1867" y="1907"/>
                </a:lnTo>
                <a:lnTo>
                  <a:pt x="1845" y="1925"/>
                </a:lnTo>
                <a:lnTo>
                  <a:pt x="1824" y="1943"/>
                </a:lnTo>
                <a:lnTo>
                  <a:pt x="1801" y="1960"/>
                </a:lnTo>
                <a:lnTo>
                  <a:pt x="1777" y="1974"/>
                </a:lnTo>
                <a:lnTo>
                  <a:pt x="1752" y="1988"/>
                </a:lnTo>
                <a:lnTo>
                  <a:pt x="1727" y="2002"/>
                </a:lnTo>
                <a:lnTo>
                  <a:pt x="1700" y="2014"/>
                </a:lnTo>
                <a:lnTo>
                  <a:pt x="1674" y="2024"/>
                </a:lnTo>
                <a:lnTo>
                  <a:pt x="1646" y="2033"/>
                </a:lnTo>
                <a:lnTo>
                  <a:pt x="1619" y="2041"/>
                </a:lnTo>
                <a:lnTo>
                  <a:pt x="1590" y="2048"/>
                </a:lnTo>
                <a:lnTo>
                  <a:pt x="1561" y="2053"/>
                </a:lnTo>
                <a:lnTo>
                  <a:pt x="1532" y="2057"/>
                </a:lnTo>
                <a:lnTo>
                  <a:pt x="1502" y="2059"/>
                </a:lnTo>
                <a:lnTo>
                  <a:pt x="1472" y="206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00">
              <a:solidFill>
                <a:srgbClr val="5A0000"/>
              </a:solidFill>
              <a:ea typeface="宋体" panose="02010600030101010101" pitchFamily="2" charset="-122"/>
            </a:endParaRPr>
          </a:p>
        </p:txBody>
      </p:sp>
      <p:grpSp>
        <p:nvGrpSpPr>
          <p:cNvPr id="87" name="Group 25"/>
          <p:cNvGrpSpPr/>
          <p:nvPr/>
        </p:nvGrpSpPr>
        <p:grpSpPr>
          <a:xfrm>
            <a:off x="4514840" y="4047945"/>
            <a:ext cx="956967" cy="842496"/>
            <a:chOff x="6040049" y="4182118"/>
            <a:chExt cx="521619" cy="459224"/>
          </a:xfrm>
          <a:solidFill>
            <a:schemeClr val="bg1"/>
          </a:solidFill>
        </p:grpSpPr>
        <p:sp>
          <p:nvSpPr>
            <p:cNvPr id="88"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00">
                <a:solidFill>
                  <a:srgbClr val="5A0000"/>
                </a:solidFill>
              </a:endParaRPr>
            </a:p>
          </p:txBody>
        </p:sp>
        <p:sp>
          <p:nvSpPr>
            <p:cNvPr id="89"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00">
                <a:solidFill>
                  <a:srgbClr val="5A0000"/>
                </a:solidFill>
              </a:endParaRPr>
            </a:p>
          </p:txBody>
        </p:sp>
        <p:sp>
          <p:nvSpPr>
            <p:cNvPr id="90"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00">
                <a:solidFill>
                  <a:srgbClr val="5A0000"/>
                </a:solidFill>
              </a:endParaRPr>
            </a:p>
          </p:txBody>
        </p:sp>
        <p:sp>
          <p:nvSpPr>
            <p:cNvPr id="91"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00">
                <a:solidFill>
                  <a:srgbClr val="5A0000"/>
                </a:solidFill>
              </a:endParaRPr>
            </a:p>
          </p:txBody>
        </p:sp>
        <p:sp>
          <p:nvSpPr>
            <p:cNvPr id="92"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00">
                <a:solidFill>
                  <a:srgbClr val="5A0000"/>
                </a:solidFill>
              </a:endParaRPr>
            </a:p>
          </p:txBody>
        </p:sp>
      </p:grpSp>
      <p:cxnSp>
        <p:nvCxnSpPr>
          <p:cNvPr id="93" name="直接连接符 92"/>
          <p:cNvCxnSpPr/>
          <p:nvPr/>
        </p:nvCxnSpPr>
        <p:spPr>
          <a:xfrm>
            <a:off x="7728782" y="2462099"/>
            <a:ext cx="2496277" cy="0"/>
          </a:xfrm>
          <a:prstGeom prst="line">
            <a:avLst/>
          </a:prstGeom>
          <a:ln w="12700">
            <a:solidFill>
              <a:srgbClr val="17324B"/>
            </a:solidFill>
          </a:ln>
        </p:spPr>
        <p:style>
          <a:lnRef idx="1">
            <a:schemeClr val="accent1"/>
          </a:lnRef>
          <a:fillRef idx="0">
            <a:schemeClr val="accent1"/>
          </a:fillRef>
          <a:effectRef idx="0">
            <a:schemeClr val="accent1"/>
          </a:effectRef>
          <a:fontRef idx="minor">
            <a:schemeClr val="tx1"/>
          </a:fontRef>
        </p:style>
      </p:cxnSp>
      <p:sp>
        <p:nvSpPr>
          <p:cNvPr id="94" name="矩形 93"/>
          <p:cNvSpPr/>
          <p:nvPr/>
        </p:nvSpPr>
        <p:spPr>
          <a:xfrm>
            <a:off x="7728782" y="2004305"/>
            <a:ext cx="2496277" cy="352425"/>
          </a:xfrm>
          <a:prstGeom prst="rect">
            <a:avLst/>
          </a:prstGeom>
        </p:spPr>
        <p:txBody>
          <a:bodyPr wrap="square">
            <a:spAutoFit/>
          </a:bodyPr>
          <a:lstStyle/>
          <a:p>
            <a:pPr lvl="0" algn="ctr" defTabSz="685165">
              <a:spcBef>
                <a:spcPct val="20000"/>
              </a:spcBef>
              <a:defRPr/>
            </a:pPr>
            <a:r>
              <a:rPr lang="zh-CN" altLang="en-US" sz="1600" b="1" kern="0" dirty="0">
                <a:solidFill>
                  <a:srgbClr val="5A0000"/>
                </a:solidFill>
                <a:latin typeface="微软雅黑" panose="020B0503020204020204" charset="-122"/>
                <a:ea typeface="微软雅黑" panose="020B0503020204020204" charset="-122"/>
                <a:cs typeface="Raleway" panose="020B0003030101060003"/>
              </a:rPr>
              <a:t>输入你的标题</a:t>
            </a:r>
          </a:p>
        </p:txBody>
      </p:sp>
      <p:sp>
        <p:nvSpPr>
          <p:cNvPr id="95" name="Content Placeholder 2"/>
          <p:cNvSpPr txBox="1"/>
          <p:nvPr/>
        </p:nvSpPr>
        <p:spPr bwMode="auto">
          <a:xfrm>
            <a:off x="7728782" y="2643960"/>
            <a:ext cx="2496277" cy="96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6" rIns="121892" bIns="60946"/>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defTabSz="685165">
              <a:lnSpc>
                <a:spcPct val="120000"/>
              </a:lnSpc>
              <a:spcBef>
                <a:spcPct val="20000"/>
              </a:spcBef>
              <a:defRPr/>
            </a:pPr>
            <a:r>
              <a:rPr lang="zh-CN" altLang="en-US" sz="1065" kern="0" dirty="0">
                <a:solidFill>
                  <a:srgbClr val="5A0000"/>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这里输入简单的文字概述里输入简单文字概述输入简单的文字概述里输入输入里这里输入简单的文字概述里输入简单的文字概述</a:t>
            </a:r>
          </a:p>
        </p:txBody>
      </p:sp>
      <p:cxnSp>
        <p:nvCxnSpPr>
          <p:cNvPr id="96" name="直接连接符 95"/>
          <p:cNvCxnSpPr/>
          <p:nvPr/>
        </p:nvCxnSpPr>
        <p:spPr>
          <a:xfrm>
            <a:off x="1296067" y="4182785"/>
            <a:ext cx="2496277" cy="0"/>
          </a:xfrm>
          <a:prstGeom prst="line">
            <a:avLst/>
          </a:prstGeom>
          <a:ln w="12700">
            <a:solidFill>
              <a:srgbClr val="5A0000"/>
            </a:solidFill>
          </a:ln>
        </p:spPr>
        <p:style>
          <a:lnRef idx="1">
            <a:schemeClr val="accent1"/>
          </a:lnRef>
          <a:fillRef idx="0">
            <a:schemeClr val="accent1"/>
          </a:fillRef>
          <a:effectRef idx="0">
            <a:schemeClr val="accent1"/>
          </a:effectRef>
          <a:fontRef idx="minor">
            <a:schemeClr val="tx1"/>
          </a:fontRef>
        </p:style>
      </p:cxnSp>
      <p:sp>
        <p:nvSpPr>
          <p:cNvPr id="97" name="矩形 96"/>
          <p:cNvSpPr/>
          <p:nvPr/>
        </p:nvSpPr>
        <p:spPr>
          <a:xfrm>
            <a:off x="1296067" y="3747824"/>
            <a:ext cx="2496277" cy="352425"/>
          </a:xfrm>
          <a:prstGeom prst="rect">
            <a:avLst/>
          </a:prstGeom>
        </p:spPr>
        <p:txBody>
          <a:bodyPr wrap="square">
            <a:spAutoFit/>
          </a:bodyPr>
          <a:lstStyle/>
          <a:p>
            <a:pPr lvl="0" algn="ctr" defTabSz="685165">
              <a:spcBef>
                <a:spcPct val="20000"/>
              </a:spcBef>
              <a:defRPr/>
            </a:pPr>
            <a:r>
              <a:rPr lang="zh-CN" altLang="en-US" sz="1600" b="1" kern="0" dirty="0">
                <a:solidFill>
                  <a:srgbClr val="5A0000"/>
                </a:solidFill>
                <a:latin typeface="微软雅黑" panose="020B0503020204020204" charset="-122"/>
                <a:ea typeface="微软雅黑" panose="020B0503020204020204" charset="-122"/>
                <a:cs typeface="Raleway" panose="020B0003030101060003"/>
              </a:rPr>
              <a:t>输入你的标题</a:t>
            </a:r>
          </a:p>
        </p:txBody>
      </p:sp>
      <p:sp>
        <p:nvSpPr>
          <p:cNvPr id="98" name="Content Placeholder 2"/>
          <p:cNvSpPr txBox="1"/>
          <p:nvPr/>
        </p:nvSpPr>
        <p:spPr bwMode="auto">
          <a:xfrm>
            <a:off x="1296067" y="4278796"/>
            <a:ext cx="2496277" cy="96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6" rIns="121892" bIns="60946"/>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defTabSz="685165">
              <a:lnSpc>
                <a:spcPct val="120000"/>
              </a:lnSpc>
              <a:spcBef>
                <a:spcPct val="20000"/>
              </a:spcBef>
              <a:defRPr/>
            </a:pPr>
            <a:r>
              <a:rPr lang="zh-CN" altLang="en-US" sz="1065" kern="0" dirty="0">
                <a:solidFill>
                  <a:srgbClr val="5A0000"/>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这里输入简单的文字概述里输入简单文字概述输入简单的文字概述里输入输入里这里输入简单的文字概述里输入简单的文字概述</a:t>
            </a:r>
          </a:p>
        </p:txBody>
      </p:sp>
      <p:cxnSp>
        <p:nvCxnSpPr>
          <p:cNvPr id="99" name="直接连接符 98"/>
          <p:cNvCxnSpPr/>
          <p:nvPr/>
        </p:nvCxnSpPr>
        <p:spPr>
          <a:xfrm>
            <a:off x="7728223" y="4192023"/>
            <a:ext cx="2496277" cy="0"/>
          </a:xfrm>
          <a:prstGeom prst="line">
            <a:avLst/>
          </a:prstGeom>
          <a:ln w="12700">
            <a:solidFill>
              <a:srgbClr val="5A0000"/>
            </a:solidFill>
          </a:ln>
        </p:spPr>
        <p:style>
          <a:lnRef idx="1">
            <a:schemeClr val="accent1"/>
          </a:lnRef>
          <a:fillRef idx="0">
            <a:schemeClr val="accent1"/>
          </a:fillRef>
          <a:effectRef idx="0">
            <a:schemeClr val="accent1"/>
          </a:effectRef>
          <a:fontRef idx="minor">
            <a:schemeClr val="tx1"/>
          </a:fontRef>
        </p:style>
      </p:cxnSp>
      <p:sp>
        <p:nvSpPr>
          <p:cNvPr id="100" name="矩形 99"/>
          <p:cNvSpPr/>
          <p:nvPr/>
        </p:nvSpPr>
        <p:spPr>
          <a:xfrm>
            <a:off x="7728223" y="3747823"/>
            <a:ext cx="2496277" cy="352425"/>
          </a:xfrm>
          <a:prstGeom prst="rect">
            <a:avLst/>
          </a:prstGeom>
        </p:spPr>
        <p:txBody>
          <a:bodyPr wrap="square">
            <a:spAutoFit/>
          </a:bodyPr>
          <a:lstStyle/>
          <a:p>
            <a:pPr lvl="0" algn="ctr" defTabSz="685165">
              <a:spcBef>
                <a:spcPct val="20000"/>
              </a:spcBef>
              <a:defRPr/>
            </a:pPr>
            <a:r>
              <a:rPr lang="zh-CN" altLang="en-US" sz="1600" b="1" kern="0" dirty="0">
                <a:solidFill>
                  <a:srgbClr val="5A0000"/>
                </a:solidFill>
                <a:latin typeface="微软雅黑" panose="020B0503020204020204" charset="-122"/>
                <a:ea typeface="微软雅黑" panose="020B0503020204020204" charset="-122"/>
                <a:cs typeface="Raleway" panose="020B0003030101060003"/>
              </a:rPr>
              <a:t>输入你的标题</a:t>
            </a:r>
          </a:p>
        </p:txBody>
      </p:sp>
      <p:sp>
        <p:nvSpPr>
          <p:cNvPr id="101" name="Content Placeholder 2"/>
          <p:cNvSpPr txBox="1"/>
          <p:nvPr/>
        </p:nvSpPr>
        <p:spPr bwMode="auto">
          <a:xfrm>
            <a:off x="7728223" y="4288033"/>
            <a:ext cx="2496277" cy="96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6" rIns="121892" bIns="60946"/>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defTabSz="685165">
              <a:lnSpc>
                <a:spcPct val="120000"/>
              </a:lnSpc>
              <a:spcBef>
                <a:spcPct val="20000"/>
              </a:spcBef>
              <a:defRPr/>
            </a:pPr>
            <a:r>
              <a:rPr lang="zh-CN" altLang="en-US" sz="1065" kern="0" dirty="0">
                <a:solidFill>
                  <a:srgbClr val="5A0000"/>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这里输入简单的文字概述里输入简单文字概述输入简单的文字概述里输入输入里这里输入简单的文字概述里输入简单的文字概述</a:t>
            </a:r>
          </a:p>
        </p:txBody>
      </p:sp>
      <p:sp>
        <p:nvSpPr>
          <p:cNvPr id="50" name="矩形 49"/>
          <p:cNvSpPr/>
          <p:nvPr/>
        </p:nvSpPr>
        <p:spPr>
          <a:xfrm>
            <a:off x="1091357" y="356659"/>
            <a:ext cx="2621280" cy="457200"/>
          </a:xfrm>
          <a:prstGeom prst="rect">
            <a:avLst/>
          </a:prstGeom>
        </p:spPr>
        <p:txBody>
          <a:bodyPr wrap="none">
            <a:spAutoFit/>
          </a:bodyPr>
          <a:lstStyle/>
          <a:p>
            <a:pPr algn="l"/>
            <a:r>
              <a:rPr lang="en-US" altLang="zh-CN" sz="2400" dirty="0">
                <a:solidFill>
                  <a:srgbClr val="5A0000"/>
                </a:solidFill>
                <a:latin typeface="黑体" panose="02010609060101010101" charset="-122"/>
                <a:ea typeface="黑体" panose="02010609060101010101" charset="-122"/>
              </a:rPr>
              <a:t>单击此处添加标题</a:t>
            </a:r>
          </a:p>
        </p:txBody>
      </p:sp>
      <p:cxnSp>
        <p:nvCxnSpPr>
          <p:cNvPr id="51" name="直接连接符 50"/>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11175254" y="356659"/>
            <a:ext cx="795020" cy="460375"/>
          </a:xfrm>
          <a:prstGeom prst="rect">
            <a:avLst/>
          </a:prstGeom>
          <a:noFill/>
        </p:spPr>
        <p:txBody>
          <a:bodyPr wrap="none" rtlCol="0">
            <a:spAutoFit/>
          </a:bodyPr>
          <a:lstStyle/>
          <a:p>
            <a:r>
              <a:rPr lang="en-US" altLang="zh-CN" sz="2400" dirty="0">
                <a:solidFill>
                  <a:srgbClr val="5A0000"/>
                </a:solidFill>
                <a:latin typeface="Impact" panose="020B0806030902050204" charset="0"/>
              </a:rPr>
              <a:t>LOGO</a:t>
            </a:r>
          </a:p>
        </p:txBody>
      </p:sp>
      <p:sp>
        <p:nvSpPr>
          <p:cNvPr id="54" name="文本框 53"/>
          <p:cNvSpPr txBox="1"/>
          <p:nvPr/>
        </p:nvSpPr>
        <p:spPr>
          <a:xfrm>
            <a:off x="11146708" y="678720"/>
            <a:ext cx="894080" cy="304800"/>
          </a:xfrm>
          <a:prstGeom prst="rect">
            <a:avLst/>
          </a:prstGeom>
          <a:noFill/>
        </p:spPr>
        <p:txBody>
          <a:bodyPr wrap="none" rtlCol="0">
            <a:spAutoFit/>
          </a:bodyPr>
          <a:lstStyle/>
          <a:p>
            <a:r>
              <a:rPr lang="zh-CN" altLang="en-US" sz="1400" dirty="0">
                <a:solidFill>
                  <a:srgbClr val="5A0000"/>
                </a:solidFill>
                <a:latin typeface="黑体" panose="02010609060101010101" charset="-122"/>
                <a:ea typeface="黑体" panose="02010609060101010101" charset="-122"/>
              </a:rPr>
              <a:t>公司名称</a:t>
            </a:r>
          </a:p>
        </p:txBody>
      </p:sp>
      <p:sp>
        <p:nvSpPr>
          <p:cNvPr id="55" name="矩形 54"/>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A0000"/>
              </a:solidFill>
            </a:endParaRPr>
          </a:p>
        </p:txBody>
      </p:sp>
      <p:pic>
        <p:nvPicPr>
          <p:cNvPr id="11" name="图片 10" descr="42f7ded8d8a8591dcf6bd180af804367"/>
          <p:cNvPicPr>
            <a:picLocks noChangeAspect="1"/>
          </p:cNvPicPr>
          <p:nvPr/>
        </p:nvPicPr>
        <p:blipFill>
          <a:blip r:embed="rId2"/>
          <a:stretch>
            <a:fillRect/>
          </a:stretch>
        </p:blipFill>
        <p:spPr>
          <a:xfrm>
            <a:off x="-635" y="-85090"/>
            <a:ext cx="1727200" cy="1151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 calcmode="lin" valueType="num">
                                      <p:cBhvr>
                                        <p:cTn id="9" dur="500" fill="hold"/>
                                        <p:tgtEl>
                                          <p:spTgt spid="75"/>
                                        </p:tgtEl>
                                        <p:attrNameLst>
                                          <p:attrName>ppt_x</p:attrName>
                                        </p:attrNameLst>
                                      </p:cBhvr>
                                      <p:tavLst>
                                        <p:tav tm="0">
                                          <p:val>
                                            <p:fltVal val="0.5"/>
                                          </p:val>
                                        </p:tav>
                                        <p:tav tm="100000">
                                          <p:val>
                                            <p:strVal val="#ppt_x"/>
                                          </p:val>
                                        </p:tav>
                                      </p:tavLst>
                                    </p:anim>
                                    <p:anim calcmode="lin" valueType="num">
                                      <p:cBhvr>
                                        <p:cTn id="10" dur="500" fill="hold"/>
                                        <p:tgtEl>
                                          <p:spTgt spid="75"/>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300"/>
                                  </p:stCondLst>
                                  <p:childTnLst>
                                    <p:set>
                                      <p:cBhvr>
                                        <p:cTn id="12" dur="1" fill="hold">
                                          <p:stCondLst>
                                            <p:cond delay="0"/>
                                          </p:stCondLst>
                                        </p:cTn>
                                        <p:tgtEl>
                                          <p:spTgt spid="76"/>
                                        </p:tgtEl>
                                        <p:attrNameLst>
                                          <p:attrName>style.visibility</p:attrName>
                                        </p:attrNameLst>
                                      </p:cBhvr>
                                      <p:to>
                                        <p:strVal val="visible"/>
                                      </p:to>
                                    </p:set>
                                    <p:anim calcmode="lin" valueType="num">
                                      <p:cBhvr>
                                        <p:cTn id="13" dur="500" fill="hold"/>
                                        <p:tgtEl>
                                          <p:spTgt spid="76"/>
                                        </p:tgtEl>
                                        <p:attrNameLst>
                                          <p:attrName>ppt_w</p:attrName>
                                        </p:attrNameLst>
                                      </p:cBhvr>
                                      <p:tavLst>
                                        <p:tav tm="0">
                                          <p:val>
                                            <p:fltVal val="0"/>
                                          </p:val>
                                        </p:tav>
                                        <p:tav tm="100000">
                                          <p:val>
                                            <p:strVal val="#ppt_w"/>
                                          </p:val>
                                        </p:tav>
                                      </p:tavLst>
                                    </p:anim>
                                    <p:anim calcmode="lin" valueType="num">
                                      <p:cBhvr>
                                        <p:cTn id="14" dur="500" fill="hold"/>
                                        <p:tgtEl>
                                          <p:spTgt spid="76"/>
                                        </p:tgtEl>
                                        <p:attrNameLst>
                                          <p:attrName>ppt_h</p:attrName>
                                        </p:attrNameLst>
                                      </p:cBhvr>
                                      <p:tavLst>
                                        <p:tav tm="0">
                                          <p:val>
                                            <p:fltVal val="0"/>
                                          </p:val>
                                        </p:tav>
                                        <p:tav tm="100000">
                                          <p:val>
                                            <p:strVal val="#ppt_h"/>
                                          </p:val>
                                        </p:tav>
                                      </p:tavLst>
                                    </p:anim>
                                    <p:anim calcmode="lin" valueType="num">
                                      <p:cBhvr>
                                        <p:cTn id="15" dur="500" fill="hold"/>
                                        <p:tgtEl>
                                          <p:spTgt spid="76"/>
                                        </p:tgtEl>
                                        <p:attrNameLst>
                                          <p:attrName>ppt_x</p:attrName>
                                        </p:attrNameLst>
                                      </p:cBhvr>
                                      <p:tavLst>
                                        <p:tav tm="0">
                                          <p:val>
                                            <p:fltVal val="0.5"/>
                                          </p:val>
                                        </p:tav>
                                        <p:tav tm="100000">
                                          <p:val>
                                            <p:strVal val="#ppt_x"/>
                                          </p:val>
                                        </p:tav>
                                      </p:tavLst>
                                    </p:anim>
                                    <p:anim calcmode="lin" valueType="num">
                                      <p:cBhvr>
                                        <p:cTn id="16" dur="500" fill="hold"/>
                                        <p:tgtEl>
                                          <p:spTgt spid="76"/>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600"/>
                                  </p:stCondLst>
                                  <p:childTnLst>
                                    <p:set>
                                      <p:cBhvr>
                                        <p:cTn id="18" dur="1" fill="hold">
                                          <p:stCondLst>
                                            <p:cond delay="0"/>
                                          </p:stCondLst>
                                        </p:cTn>
                                        <p:tgtEl>
                                          <p:spTgt spid="77"/>
                                        </p:tgtEl>
                                        <p:attrNameLst>
                                          <p:attrName>style.visibility</p:attrName>
                                        </p:attrNameLst>
                                      </p:cBhvr>
                                      <p:to>
                                        <p:strVal val="visible"/>
                                      </p:to>
                                    </p:set>
                                    <p:anim calcmode="lin" valueType="num">
                                      <p:cBhvr>
                                        <p:cTn id="19" dur="500" fill="hold"/>
                                        <p:tgtEl>
                                          <p:spTgt spid="77"/>
                                        </p:tgtEl>
                                        <p:attrNameLst>
                                          <p:attrName>ppt_w</p:attrName>
                                        </p:attrNameLst>
                                      </p:cBhvr>
                                      <p:tavLst>
                                        <p:tav tm="0">
                                          <p:val>
                                            <p:fltVal val="0"/>
                                          </p:val>
                                        </p:tav>
                                        <p:tav tm="100000">
                                          <p:val>
                                            <p:strVal val="#ppt_w"/>
                                          </p:val>
                                        </p:tav>
                                      </p:tavLst>
                                    </p:anim>
                                    <p:anim calcmode="lin" valueType="num">
                                      <p:cBhvr>
                                        <p:cTn id="20" dur="500" fill="hold"/>
                                        <p:tgtEl>
                                          <p:spTgt spid="77"/>
                                        </p:tgtEl>
                                        <p:attrNameLst>
                                          <p:attrName>ppt_h</p:attrName>
                                        </p:attrNameLst>
                                      </p:cBhvr>
                                      <p:tavLst>
                                        <p:tav tm="0">
                                          <p:val>
                                            <p:fltVal val="0"/>
                                          </p:val>
                                        </p:tav>
                                        <p:tav tm="100000">
                                          <p:val>
                                            <p:strVal val="#ppt_h"/>
                                          </p:val>
                                        </p:tav>
                                      </p:tavLst>
                                    </p:anim>
                                    <p:anim calcmode="lin" valueType="num">
                                      <p:cBhvr>
                                        <p:cTn id="21" dur="500" fill="hold"/>
                                        <p:tgtEl>
                                          <p:spTgt spid="77"/>
                                        </p:tgtEl>
                                        <p:attrNameLst>
                                          <p:attrName>ppt_x</p:attrName>
                                        </p:attrNameLst>
                                      </p:cBhvr>
                                      <p:tavLst>
                                        <p:tav tm="0">
                                          <p:val>
                                            <p:fltVal val="0.5"/>
                                          </p:val>
                                        </p:tav>
                                        <p:tav tm="100000">
                                          <p:val>
                                            <p:strVal val="#ppt_x"/>
                                          </p:val>
                                        </p:tav>
                                      </p:tavLst>
                                    </p:anim>
                                    <p:anim calcmode="lin" valueType="num">
                                      <p:cBhvr>
                                        <p:cTn id="22" dur="500" fill="hold"/>
                                        <p:tgtEl>
                                          <p:spTgt spid="77"/>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9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 calcmode="lin" valueType="num">
                                      <p:cBhvr>
                                        <p:cTn id="27" dur="500" fill="hold"/>
                                        <p:tgtEl>
                                          <p:spTgt spid="78"/>
                                        </p:tgtEl>
                                        <p:attrNameLst>
                                          <p:attrName>ppt_x</p:attrName>
                                        </p:attrNameLst>
                                      </p:cBhvr>
                                      <p:tavLst>
                                        <p:tav tm="0">
                                          <p:val>
                                            <p:fltVal val="0.5"/>
                                          </p:val>
                                        </p:tav>
                                        <p:tav tm="100000">
                                          <p:val>
                                            <p:strVal val="#ppt_x"/>
                                          </p:val>
                                        </p:tav>
                                      </p:tavLst>
                                    </p:anim>
                                    <p:anim calcmode="lin" valueType="num">
                                      <p:cBhvr>
                                        <p:cTn id="28" dur="500" fill="hold"/>
                                        <p:tgtEl>
                                          <p:spTgt spid="78"/>
                                        </p:tgtEl>
                                        <p:attrNameLst>
                                          <p:attrName>ppt_y</p:attrName>
                                        </p:attrNameLst>
                                      </p:cBhvr>
                                      <p:tavLst>
                                        <p:tav tm="0">
                                          <p:val>
                                            <p:fltVal val="0.5"/>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250"/>
                                        <p:tgtEl>
                                          <p:spTgt spid="82"/>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85"/>
                                        </p:tgtEl>
                                        <p:attrNameLst>
                                          <p:attrName>style.visibility</p:attrName>
                                        </p:attrNameLst>
                                      </p:cBhvr>
                                      <p:to>
                                        <p:strVal val="visible"/>
                                      </p:to>
                                    </p:set>
                                    <p:animEffect transition="in" filter="fade">
                                      <p:cBhvr>
                                        <p:cTn id="36" dur="250"/>
                                        <p:tgtEl>
                                          <p:spTgt spid="85"/>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87"/>
                                        </p:tgtEl>
                                        <p:attrNameLst>
                                          <p:attrName>style.visibility</p:attrName>
                                        </p:attrNameLst>
                                      </p:cBhvr>
                                      <p:to>
                                        <p:strVal val="visible"/>
                                      </p:to>
                                    </p:set>
                                    <p:animEffect transition="in" filter="fade">
                                      <p:cBhvr>
                                        <p:cTn id="40" dur="250"/>
                                        <p:tgtEl>
                                          <p:spTgt spid="87"/>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86"/>
                                        </p:tgtEl>
                                        <p:attrNameLst>
                                          <p:attrName>style.visibility</p:attrName>
                                        </p:attrNameLst>
                                      </p:cBhvr>
                                      <p:to>
                                        <p:strVal val="visible"/>
                                      </p:to>
                                    </p:set>
                                    <p:animEffect transition="in" filter="fade">
                                      <p:cBhvr>
                                        <p:cTn id="44" dur="250"/>
                                        <p:tgtEl>
                                          <p:spTgt spid="86"/>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fade">
                                      <p:cBhvr>
                                        <p:cTn id="48" dur="500"/>
                                        <p:tgtEl>
                                          <p:spTgt spid="80"/>
                                        </p:tgtEl>
                                      </p:cBhvr>
                                    </p:animEffect>
                                  </p:childTnLst>
                                </p:cTn>
                              </p:par>
                              <p:par>
                                <p:cTn id="49" presetID="16" presetClass="entr" presetSubtype="21" fill="hold" nodeType="with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barn(inVertical)">
                                      <p:cBhvr>
                                        <p:cTn id="51" dur="500"/>
                                        <p:tgtEl>
                                          <p:spTgt spid="79"/>
                                        </p:tgtEl>
                                      </p:cBhvr>
                                    </p:animEffect>
                                  </p:childTnLst>
                                </p:cTn>
                              </p:par>
                            </p:childTnLst>
                          </p:cTn>
                        </p:par>
                        <p:par>
                          <p:cTn id="52" fill="hold">
                            <p:stCondLst>
                              <p:cond delay="3000"/>
                            </p:stCondLst>
                            <p:childTnLst>
                              <p:par>
                                <p:cTn id="53" presetID="9"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dissolve">
                                      <p:cBhvr>
                                        <p:cTn id="55" dur="500"/>
                                        <p:tgtEl>
                                          <p:spTgt spid="81"/>
                                        </p:tgtEl>
                                      </p:cBhvr>
                                    </p:animEffect>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94"/>
                                        </p:tgtEl>
                                        <p:attrNameLst>
                                          <p:attrName>style.visibility</p:attrName>
                                        </p:attrNameLst>
                                      </p:cBhvr>
                                      <p:to>
                                        <p:strVal val="visible"/>
                                      </p:to>
                                    </p:set>
                                    <p:animEffect transition="in" filter="fade">
                                      <p:cBhvr>
                                        <p:cTn id="59" dur="500"/>
                                        <p:tgtEl>
                                          <p:spTgt spid="94"/>
                                        </p:tgtEl>
                                      </p:cBhvr>
                                    </p:animEffect>
                                  </p:childTnLst>
                                </p:cTn>
                              </p:par>
                              <p:par>
                                <p:cTn id="60" presetID="16" presetClass="entr" presetSubtype="21" fill="hold" nodeType="withEffect">
                                  <p:stCondLst>
                                    <p:cond delay="0"/>
                                  </p:stCondLst>
                                  <p:childTnLst>
                                    <p:set>
                                      <p:cBhvr>
                                        <p:cTn id="61" dur="1" fill="hold">
                                          <p:stCondLst>
                                            <p:cond delay="0"/>
                                          </p:stCondLst>
                                        </p:cTn>
                                        <p:tgtEl>
                                          <p:spTgt spid="93"/>
                                        </p:tgtEl>
                                        <p:attrNameLst>
                                          <p:attrName>style.visibility</p:attrName>
                                        </p:attrNameLst>
                                      </p:cBhvr>
                                      <p:to>
                                        <p:strVal val="visible"/>
                                      </p:to>
                                    </p:set>
                                    <p:animEffect transition="in" filter="barn(inVertical)">
                                      <p:cBhvr>
                                        <p:cTn id="62" dur="500"/>
                                        <p:tgtEl>
                                          <p:spTgt spid="93"/>
                                        </p:tgtEl>
                                      </p:cBhvr>
                                    </p:animEffect>
                                  </p:childTnLst>
                                </p:cTn>
                              </p:par>
                            </p:childTnLst>
                          </p:cTn>
                        </p:par>
                        <p:par>
                          <p:cTn id="63" fill="hold">
                            <p:stCondLst>
                              <p:cond delay="4000"/>
                            </p:stCondLst>
                            <p:childTnLst>
                              <p:par>
                                <p:cTn id="64" presetID="9" presetClass="entr" presetSubtype="0" fill="hold" grpId="0" nodeType="afterEffect">
                                  <p:stCondLst>
                                    <p:cond delay="0"/>
                                  </p:stCondLst>
                                  <p:childTnLst>
                                    <p:set>
                                      <p:cBhvr>
                                        <p:cTn id="65" dur="1" fill="hold">
                                          <p:stCondLst>
                                            <p:cond delay="0"/>
                                          </p:stCondLst>
                                        </p:cTn>
                                        <p:tgtEl>
                                          <p:spTgt spid="95"/>
                                        </p:tgtEl>
                                        <p:attrNameLst>
                                          <p:attrName>style.visibility</p:attrName>
                                        </p:attrNameLst>
                                      </p:cBhvr>
                                      <p:to>
                                        <p:strVal val="visible"/>
                                      </p:to>
                                    </p:set>
                                    <p:animEffect transition="in" filter="dissolve">
                                      <p:cBhvr>
                                        <p:cTn id="66" dur="500"/>
                                        <p:tgtEl>
                                          <p:spTgt spid="95"/>
                                        </p:tgtEl>
                                      </p:cBhvr>
                                    </p:animEffect>
                                  </p:childTnLst>
                                </p:cTn>
                              </p:par>
                            </p:childTnLst>
                          </p:cTn>
                        </p:par>
                        <p:par>
                          <p:cTn id="67" fill="hold">
                            <p:stCondLst>
                              <p:cond delay="4500"/>
                            </p:stCondLst>
                            <p:childTnLst>
                              <p:par>
                                <p:cTn id="68" presetID="10" presetClass="entr" presetSubtype="0" fill="hold" grpId="0" nodeType="afterEffect">
                                  <p:stCondLst>
                                    <p:cond delay="0"/>
                                  </p:stCondLst>
                                  <p:childTnLst>
                                    <p:set>
                                      <p:cBhvr>
                                        <p:cTn id="69" dur="1" fill="hold">
                                          <p:stCondLst>
                                            <p:cond delay="0"/>
                                          </p:stCondLst>
                                        </p:cTn>
                                        <p:tgtEl>
                                          <p:spTgt spid="97"/>
                                        </p:tgtEl>
                                        <p:attrNameLst>
                                          <p:attrName>style.visibility</p:attrName>
                                        </p:attrNameLst>
                                      </p:cBhvr>
                                      <p:to>
                                        <p:strVal val="visible"/>
                                      </p:to>
                                    </p:set>
                                    <p:animEffect transition="in" filter="fade">
                                      <p:cBhvr>
                                        <p:cTn id="70" dur="500"/>
                                        <p:tgtEl>
                                          <p:spTgt spid="97"/>
                                        </p:tgtEl>
                                      </p:cBhvr>
                                    </p:animEffect>
                                  </p:childTnLst>
                                </p:cTn>
                              </p:par>
                              <p:par>
                                <p:cTn id="71" presetID="16" presetClass="entr" presetSubtype="21" fill="hold" nodeType="with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barn(inVertical)">
                                      <p:cBhvr>
                                        <p:cTn id="73" dur="500"/>
                                        <p:tgtEl>
                                          <p:spTgt spid="96"/>
                                        </p:tgtEl>
                                      </p:cBhvr>
                                    </p:animEffect>
                                  </p:childTnLst>
                                </p:cTn>
                              </p:par>
                            </p:childTnLst>
                          </p:cTn>
                        </p:par>
                        <p:par>
                          <p:cTn id="74" fill="hold">
                            <p:stCondLst>
                              <p:cond delay="5000"/>
                            </p:stCondLst>
                            <p:childTnLst>
                              <p:par>
                                <p:cTn id="75" presetID="9" presetClass="entr" presetSubtype="0" fill="hold" grpId="0" nodeType="afterEffect">
                                  <p:stCondLst>
                                    <p:cond delay="0"/>
                                  </p:stCondLst>
                                  <p:childTnLst>
                                    <p:set>
                                      <p:cBhvr>
                                        <p:cTn id="76" dur="1" fill="hold">
                                          <p:stCondLst>
                                            <p:cond delay="0"/>
                                          </p:stCondLst>
                                        </p:cTn>
                                        <p:tgtEl>
                                          <p:spTgt spid="98"/>
                                        </p:tgtEl>
                                        <p:attrNameLst>
                                          <p:attrName>style.visibility</p:attrName>
                                        </p:attrNameLst>
                                      </p:cBhvr>
                                      <p:to>
                                        <p:strVal val="visible"/>
                                      </p:to>
                                    </p:set>
                                    <p:animEffect transition="in" filter="dissolve">
                                      <p:cBhvr>
                                        <p:cTn id="77" dur="500"/>
                                        <p:tgtEl>
                                          <p:spTgt spid="98"/>
                                        </p:tgtEl>
                                      </p:cBhvr>
                                    </p:animEffect>
                                  </p:childTnLst>
                                </p:cTn>
                              </p:par>
                            </p:childTnLst>
                          </p:cTn>
                        </p:par>
                        <p:par>
                          <p:cTn id="78" fill="hold">
                            <p:stCondLst>
                              <p:cond delay="5500"/>
                            </p:stCondLst>
                            <p:childTnLst>
                              <p:par>
                                <p:cTn id="79" presetID="10"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500"/>
                                        <p:tgtEl>
                                          <p:spTgt spid="100"/>
                                        </p:tgtEl>
                                      </p:cBhvr>
                                    </p:animEffect>
                                  </p:childTnLst>
                                </p:cTn>
                              </p:par>
                              <p:par>
                                <p:cTn id="82" presetID="16" presetClass="entr" presetSubtype="21" fill="hold" nodeType="withEffect">
                                  <p:stCondLst>
                                    <p:cond delay="0"/>
                                  </p:stCondLst>
                                  <p:childTnLst>
                                    <p:set>
                                      <p:cBhvr>
                                        <p:cTn id="83" dur="1" fill="hold">
                                          <p:stCondLst>
                                            <p:cond delay="0"/>
                                          </p:stCondLst>
                                        </p:cTn>
                                        <p:tgtEl>
                                          <p:spTgt spid="99"/>
                                        </p:tgtEl>
                                        <p:attrNameLst>
                                          <p:attrName>style.visibility</p:attrName>
                                        </p:attrNameLst>
                                      </p:cBhvr>
                                      <p:to>
                                        <p:strVal val="visible"/>
                                      </p:to>
                                    </p:set>
                                    <p:animEffect transition="in" filter="barn(inVertical)">
                                      <p:cBhvr>
                                        <p:cTn id="84" dur="500"/>
                                        <p:tgtEl>
                                          <p:spTgt spid="99"/>
                                        </p:tgtEl>
                                      </p:cBhvr>
                                    </p:animEffect>
                                  </p:childTnLst>
                                </p:cTn>
                              </p:par>
                            </p:childTnLst>
                          </p:cTn>
                        </p:par>
                        <p:par>
                          <p:cTn id="85" fill="hold">
                            <p:stCondLst>
                              <p:cond delay="6000"/>
                            </p:stCondLst>
                            <p:childTnLst>
                              <p:par>
                                <p:cTn id="86" presetID="9" presetClass="entr" presetSubtype="0" fill="hold" grpId="0"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dissolve">
                                      <p:cBhvr>
                                        <p:cTn id="88"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ldLvl="0" animBg="1"/>
      <p:bldP spid="76" grpId="0" bldLvl="0" animBg="1"/>
      <p:bldP spid="77" grpId="0" bldLvl="0" animBg="1"/>
      <p:bldP spid="78" grpId="0" bldLvl="0" animBg="1"/>
      <p:bldP spid="80" grpId="0"/>
      <p:bldP spid="81" grpId="0"/>
      <p:bldP spid="85" grpId="0" bldLvl="0" animBg="1"/>
      <p:bldP spid="86" grpId="0" bldLvl="0" animBg="1"/>
      <p:bldP spid="94" grpId="0"/>
      <p:bldP spid="95" grpId="0"/>
      <p:bldP spid="97" grpId="0"/>
      <p:bldP spid="98" grpId="0"/>
      <p:bldP spid="100" grpId="0"/>
      <p:bldP spid="10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727e61c8e6a6b3ee5bb097a54b437bd8"/>
          <p:cNvPicPr>
            <a:picLocks noChangeAspect="1"/>
          </p:cNvPicPr>
          <p:nvPr/>
        </p:nvPicPr>
        <p:blipFill>
          <a:blip r:embed="rId2"/>
          <a:stretch>
            <a:fillRect/>
          </a:stretch>
        </p:blipFill>
        <p:spPr>
          <a:xfrm>
            <a:off x="98425" y="1313815"/>
            <a:ext cx="12217400" cy="6912610"/>
          </a:xfrm>
          <a:prstGeom prst="rect">
            <a:avLst/>
          </a:prstGeom>
        </p:spPr>
      </p:pic>
      <p:sp>
        <p:nvSpPr>
          <p:cNvPr id="28" name=" 219"/>
          <p:cNvSpPr/>
          <p:nvPr/>
        </p:nvSpPr>
        <p:spPr>
          <a:xfrm>
            <a:off x="5806440" y="1994535"/>
            <a:ext cx="548005" cy="2772410"/>
          </a:xfrm>
          <a:prstGeom prst="roundRect">
            <a:avLst>
              <a:gd name="adj" fmla="val 50000"/>
            </a:avLst>
          </a:prstGeom>
          <a:noFill/>
          <a:ln w="25400">
            <a:solidFill>
              <a:srgbClr val="5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0" name="文本框 11"/>
          <p:cNvSpPr/>
          <p:nvPr/>
        </p:nvSpPr>
        <p:spPr>
          <a:xfrm>
            <a:off x="5747068" y="2236788"/>
            <a:ext cx="667385" cy="240792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3800" b="1" dirty="0">
                <a:solidFill>
                  <a:srgbClr val="5A0000"/>
                </a:solidFill>
                <a:latin typeface="楷体" panose="02010609060101010101" charset="-122"/>
                <a:ea typeface="楷体" panose="02010609060101010101" charset="-122"/>
                <a:sym typeface="微软雅黑" panose="020B0503020204020204" charset="-122"/>
              </a:rPr>
              <a:t>添</a:t>
            </a:r>
          </a:p>
          <a:p>
            <a:pPr marL="0" lvl="0" indent="0" algn="ctr" eaLnBrk="1" hangingPunct="1">
              <a:lnSpc>
                <a:spcPct val="100000"/>
              </a:lnSpc>
              <a:spcBef>
                <a:spcPct val="0"/>
              </a:spcBef>
              <a:buNone/>
            </a:pPr>
            <a:r>
              <a:rPr lang="zh-CN" altLang="en-US" sz="3800" b="1" dirty="0">
                <a:solidFill>
                  <a:srgbClr val="5A0000"/>
                </a:solidFill>
                <a:latin typeface="楷体" panose="02010609060101010101" charset="-122"/>
                <a:ea typeface="楷体" panose="02010609060101010101" charset="-122"/>
                <a:sym typeface="微软雅黑" panose="020B0503020204020204" charset="-122"/>
              </a:rPr>
              <a:t>加</a:t>
            </a:r>
          </a:p>
          <a:p>
            <a:pPr marL="0" lvl="0" indent="0" algn="ctr" eaLnBrk="1" hangingPunct="1">
              <a:lnSpc>
                <a:spcPct val="100000"/>
              </a:lnSpc>
              <a:spcBef>
                <a:spcPct val="0"/>
              </a:spcBef>
              <a:buNone/>
            </a:pPr>
            <a:r>
              <a:rPr lang="zh-CN" altLang="en-US" sz="3800" b="1" dirty="0">
                <a:solidFill>
                  <a:srgbClr val="5A0000"/>
                </a:solidFill>
                <a:latin typeface="楷体" panose="02010609060101010101" charset="-122"/>
                <a:ea typeface="楷体" panose="02010609060101010101" charset="-122"/>
                <a:sym typeface="微软雅黑" panose="020B0503020204020204" charset="-122"/>
              </a:rPr>
              <a:t>标</a:t>
            </a:r>
          </a:p>
          <a:p>
            <a:pPr marL="0" lvl="0" indent="0" algn="ctr" eaLnBrk="1" hangingPunct="1">
              <a:lnSpc>
                <a:spcPct val="100000"/>
              </a:lnSpc>
              <a:spcBef>
                <a:spcPct val="0"/>
              </a:spcBef>
              <a:buNone/>
            </a:pPr>
            <a:r>
              <a:rPr lang="zh-CN" altLang="en-US" sz="3800" b="1" dirty="0">
                <a:solidFill>
                  <a:srgbClr val="5A0000"/>
                </a:solidFill>
                <a:latin typeface="楷体" panose="02010609060101010101" charset="-122"/>
                <a:ea typeface="楷体" panose="02010609060101010101" charset="-122"/>
                <a:sym typeface="微软雅黑" panose="020B0503020204020204" charset="-122"/>
              </a:rPr>
              <a:t>题</a:t>
            </a:r>
          </a:p>
        </p:txBody>
      </p:sp>
      <p:sp>
        <p:nvSpPr>
          <p:cNvPr id="12" name="七边形 11"/>
          <p:cNvSpPr/>
          <p:nvPr/>
        </p:nvSpPr>
        <p:spPr>
          <a:xfrm>
            <a:off x="5732780" y="1569085"/>
            <a:ext cx="695960" cy="695960"/>
          </a:xfrm>
          <a:prstGeom prst="heptagon">
            <a:avLst/>
          </a:prstGeom>
          <a:solidFill>
            <a:srgbClr val="780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1"/>
          <p:cNvSpPr/>
          <p:nvPr/>
        </p:nvSpPr>
        <p:spPr>
          <a:xfrm>
            <a:off x="5747385" y="1624648"/>
            <a:ext cx="641985" cy="64008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3600" b="1" dirty="0">
                <a:solidFill>
                  <a:schemeClr val="bg1"/>
                </a:solidFill>
                <a:latin typeface="楷体" panose="02010609060101010101" charset="-122"/>
                <a:ea typeface="楷体" panose="02010609060101010101" charset="-122"/>
                <a:sym typeface="微软雅黑" panose="020B0503020204020204" charset="-122"/>
              </a:rPr>
              <a:t>肆</a:t>
            </a:r>
          </a:p>
        </p:txBody>
      </p:sp>
      <p:sp>
        <p:nvSpPr>
          <p:cNvPr id="14" name="七边形 13"/>
          <p:cNvSpPr/>
          <p:nvPr/>
        </p:nvSpPr>
        <p:spPr>
          <a:xfrm>
            <a:off x="5760720" y="1597025"/>
            <a:ext cx="640080" cy="640080"/>
          </a:xfrm>
          <a:prstGeom prst="heptagon">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descr="ca514095954c143e646626f29cb0a8a5"/>
          <p:cNvPicPr>
            <a:picLocks noChangeAspect="1"/>
          </p:cNvPicPr>
          <p:nvPr/>
        </p:nvPicPr>
        <p:blipFill>
          <a:blip r:embed="rId3"/>
          <a:stretch>
            <a:fillRect/>
          </a:stretch>
        </p:blipFill>
        <p:spPr>
          <a:xfrm>
            <a:off x="8477250" y="6985"/>
            <a:ext cx="3715385" cy="278701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A0000"/>
              </a:solidFill>
            </a:endParaRPr>
          </a:p>
        </p:txBody>
      </p:sp>
      <p:sp>
        <p:nvSpPr>
          <p:cNvPr id="4107" name="Text Box 11"/>
          <p:cNvSpPr txBox="1"/>
          <p:nvPr/>
        </p:nvSpPr>
        <p:spPr>
          <a:xfrm>
            <a:off x="107950" y="6245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sp>
        <p:nvSpPr>
          <p:cNvPr id="41" name="Text Box 11"/>
          <p:cNvSpPr txBox="1"/>
          <p:nvPr/>
        </p:nvSpPr>
        <p:spPr>
          <a:xfrm>
            <a:off x="234950" y="6372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sp>
        <p:nvSpPr>
          <p:cNvPr id="20" name="TextBox 2"/>
          <p:cNvSpPr txBox="1"/>
          <p:nvPr/>
        </p:nvSpPr>
        <p:spPr>
          <a:xfrm>
            <a:off x="2361330" y="5540801"/>
            <a:ext cx="1172113" cy="347345"/>
          </a:xfrm>
          <a:prstGeom prst="rect">
            <a:avLst/>
          </a:prstGeom>
          <a:noFill/>
        </p:spPr>
        <p:txBody>
          <a:bodyPr wrap="square" lIns="108636" tIns="54317" rIns="108636" bIns="54317" rtlCol="0">
            <a:spAutoFit/>
          </a:bodyPr>
          <a:lstStyle/>
          <a:p>
            <a:pPr algn="ctr"/>
            <a:r>
              <a:rPr lang="zh-CN" altLang="en-US" sz="1465" dirty="0">
                <a:solidFill>
                  <a:srgbClr val="5A0000"/>
                </a:solidFill>
                <a:latin typeface="微软雅黑" panose="020B0503020204020204" charset="-122"/>
                <a:ea typeface="微软雅黑" panose="020B0503020204020204" charset="-122"/>
              </a:rPr>
              <a:t>收入来源一</a:t>
            </a:r>
          </a:p>
        </p:txBody>
      </p:sp>
      <p:sp>
        <p:nvSpPr>
          <p:cNvPr id="21" name="TextBox 3"/>
          <p:cNvSpPr txBox="1"/>
          <p:nvPr/>
        </p:nvSpPr>
        <p:spPr>
          <a:xfrm>
            <a:off x="1939978" y="4934529"/>
            <a:ext cx="256693" cy="173990"/>
          </a:xfrm>
          <a:prstGeom prst="rect">
            <a:avLst/>
          </a:prstGeom>
          <a:noFill/>
        </p:spPr>
        <p:txBody>
          <a:bodyPr wrap="square" lIns="0" tIns="0" rIns="0" bIns="0" rtlCol="0">
            <a:spAutoFit/>
          </a:bodyPr>
          <a:lstStyle/>
          <a:p>
            <a:pPr algn="just"/>
            <a:r>
              <a:rPr lang="en-US" altLang="zh-CN" sz="1065" dirty="0">
                <a:solidFill>
                  <a:srgbClr val="5A0000"/>
                </a:solidFill>
                <a:latin typeface="微软雅黑" panose="020B0503020204020204" charset="-122"/>
                <a:ea typeface="微软雅黑" panose="020B0503020204020204" charset="-122"/>
              </a:rPr>
              <a:t>100</a:t>
            </a:r>
          </a:p>
        </p:txBody>
      </p:sp>
      <p:sp>
        <p:nvSpPr>
          <p:cNvPr id="22" name="TextBox 4"/>
          <p:cNvSpPr txBox="1"/>
          <p:nvPr/>
        </p:nvSpPr>
        <p:spPr>
          <a:xfrm>
            <a:off x="3699258" y="5540801"/>
            <a:ext cx="1172113" cy="347345"/>
          </a:xfrm>
          <a:prstGeom prst="rect">
            <a:avLst/>
          </a:prstGeom>
          <a:noFill/>
        </p:spPr>
        <p:txBody>
          <a:bodyPr wrap="square" lIns="108636" tIns="54317" rIns="108636" bIns="54317" rtlCol="0">
            <a:spAutoFit/>
          </a:bodyPr>
          <a:lstStyle/>
          <a:p>
            <a:pPr algn="ctr"/>
            <a:r>
              <a:rPr lang="zh-CN" altLang="en-US" sz="1465" dirty="0">
                <a:solidFill>
                  <a:srgbClr val="5A0000"/>
                </a:solidFill>
                <a:latin typeface="微软雅黑" panose="020B0503020204020204" charset="-122"/>
                <a:ea typeface="微软雅黑" panose="020B0503020204020204" charset="-122"/>
              </a:rPr>
              <a:t>收入来源二</a:t>
            </a:r>
          </a:p>
        </p:txBody>
      </p:sp>
      <p:sp>
        <p:nvSpPr>
          <p:cNvPr id="23" name="TextBox 5"/>
          <p:cNvSpPr txBox="1"/>
          <p:nvPr/>
        </p:nvSpPr>
        <p:spPr>
          <a:xfrm>
            <a:off x="5019076" y="5540801"/>
            <a:ext cx="1172113" cy="347345"/>
          </a:xfrm>
          <a:prstGeom prst="rect">
            <a:avLst/>
          </a:prstGeom>
          <a:noFill/>
        </p:spPr>
        <p:txBody>
          <a:bodyPr wrap="square" lIns="108636" tIns="54317" rIns="108636" bIns="54317" rtlCol="0">
            <a:spAutoFit/>
          </a:bodyPr>
          <a:lstStyle/>
          <a:p>
            <a:pPr algn="ctr"/>
            <a:r>
              <a:rPr lang="zh-CN" altLang="en-US" sz="1465" dirty="0">
                <a:solidFill>
                  <a:srgbClr val="5A0000"/>
                </a:solidFill>
                <a:latin typeface="微软雅黑" panose="020B0503020204020204" charset="-122"/>
                <a:ea typeface="微软雅黑" panose="020B0503020204020204" charset="-122"/>
              </a:rPr>
              <a:t>收入来源三</a:t>
            </a:r>
          </a:p>
        </p:txBody>
      </p:sp>
      <p:sp>
        <p:nvSpPr>
          <p:cNvPr id="25" name="TextBox 6"/>
          <p:cNvSpPr txBox="1"/>
          <p:nvPr/>
        </p:nvSpPr>
        <p:spPr>
          <a:xfrm>
            <a:off x="6338896" y="5540801"/>
            <a:ext cx="1172113" cy="347345"/>
          </a:xfrm>
          <a:prstGeom prst="rect">
            <a:avLst/>
          </a:prstGeom>
          <a:noFill/>
        </p:spPr>
        <p:txBody>
          <a:bodyPr wrap="square" lIns="108636" tIns="54317" rIns="108636" bIns="54317" rtlCol="0">
            <a:spAutoFit/>
          </a:bodyPr>
          <a:lstStyle/>
          <a:p>
            <a:pPr algn="ctr"/>
            <a:r>
              <a:rPr lang="zh-CN" altLang="en-US" sz="1465" dirty="0">
                <a:solidFill>
                  <a:srgbClr val="5A0000"/>
                </a:solidFill>
                <a:latin typeface="微软雅黑" panose="020B0503020204020204" charset="-122"/>
                <a:ea typeface="微软雅黑" panose="020B0503020204020204" charset="-122"/>
              </a:rPr>
              <a:t>收入来源四</a:t>
            </a:r>
          </a:p>
        </p:txBody>
      </p:sp>
      <p:sp>
        <p:nvSpPr>
          <p:cNvPr id="26" name="TextBox 7"/>
          <p:cNvSpPr txBox="1"/>
          <p:nvPr/>
        </p:nvSpPr>
        <p:spPr>
          <a:xfrm>
            <a:off x="1939978" y="4496083"/>
            <a:ext cx="256693" cy="173990"/>
          </a:xfrm>
          <a:prstGeom prst="rect">
            <a:avLst/>
          </a:prstGeom>
          <a:noFill/>
        </p:spPr>
        <p:txBody>
          <a:bodyPr wrap="square" lIns="0" tIns="0" rIns="0" bIns="0" rtlCol="0">
            <a:spAutoFit/>
          </a:bodyPr>
          <a:lstStyle/>
          <a:p>
            <a:pPr algn="just"/>
            <a:r>
              <a:rPr lang="en-US" altLang="zh-CN" sz="1065" dirty="0">
                <a:solidFill>
                  <a:srgbClr val="5A0000"/>
                </a:solidFill>
                <a:latin typeface="微软雅黑" panose="020B0503020204020204" charset="-122"/>
                <a:ea typeface="微软雅黑" panose="020B0503020204020204" charset="-122"/>
              </a:rPr>
              <a:t>200</a:t>
            </a:r>
          </a:p>
        </p:txBody>
      </p:sp>
      <p:sp>
        <p:nvSpPr>
          <p:cNvPr id="28" name="TextBox 8"/>
          <p:cNvSpPr txBox="1"/>
          <p:nvPr/>
        </p:nvSpPr>
        <p:spPr>
          <a:xfrm>
            <a:off x="1939978" y="4057635"/>
            <a:ext cx="256693" cy="173990"/>
          </a:xfrm>
          <a:prstGeom prst="rect">
            <a:avLst/>
          </a:prstGeom>
          <a:noFill/>
        </p:spPr>
        <p:txBody>
          <a:bodyPr wrap="square" lIns="0" tIns="0" rIns="0" bIns="0" rtlCol="0">
            <a:spAutoFit/>
          </a:bodyPr>
          <a:lstStyle/>
          <a:p>
            <a:pPr algn="just"/>
            <a:r>
              <a:rPr lang="en-US" altLang="zh-CN" sz="1065" dirty="0">
                <a:solidFill>
                  <a:srgbClr val="5A0000"/>
                </a:solidFill>
                <a:latin typeface="微软雅黑" panose="020B0503020204020204" charset="-122"/>
                <a:ea typeface="微软雅黑" panose="020B0503020204020204" charset="-122"/>
              </a:rPr>
              <a:t>300</a:t>
            </a:r>
          </a:p>
        </p:txBody>
      </p:sp>
      <p:sp>
        <p:nvSpPr>
          <p:cNvPr id="29" name="TextBox 9"/>
          <p:cNvSpPr txBox="1"/>
          <p:nvPr/>
        </p:nvSpPr>
        <p:spPr>
          <a:xfrm>
            <a:off x="1939978" y="3619187"/>
            <a:ext cx="256693" cy="173990"/>
          </a:xfrm>
          <a:prstGeom prst="rect">
            <a:avLst/>
          </a:prstGeom>
          <a:noFill/>
        </p:spPr>
        <p:txBody>
          <a:bodyPr wrap="square" lIns="0" tIns="0" rIns="0" bIns="0" rtlCol="0">
            <a:spAutoFit/>
          </a:bodyPr>
          <a:lstStyle/>
          <a:p>
            <a:pPr algn="just"/>
            <a:r>
              <a:rPr lang="en-US" altLang="zh-CN" sz="1065" dirty="0">
                <a:solidFill>
                  <a:srgbClr val="5A0000"/>
                </a:solidFill>
                <a:latin typeface="微软雅黑" panose="020B0503020204020204" charset="-122"/>
                <a:ea typeface="微软雅黑" panose="020B0503020204020204" charset="-122"/>
              </a:rPr>
              <a:t>400</a:t>
            </a:r>
          </a:p>
        </p:txBody>
      </p:sp>
      <p:sp>
        <p:nvSpPr>
          <p:cNvPr id="30" name="TextBox 10"/>
          <p:cNvSpPr txBox="1"/>
          <p:nvPr/>
        </p:nvSpPr>
        <p:spPr>
          <a:xfrm>
            <a:off x="1939978" y="3180739"/>
            <a:ext cx="256693" cy="173990"/>
          </a:xfrm>
          <a:prstGeom prst="rect">
            <a:avLst/>
          </a:prstGeom>
          <a:noFill/>
        </p:spPr>
        <p:txBody>
          <a:bodyPr wrap="square" lIns="0" tIns="0" rIns="0" bIns="0" rtlCol="0">
            <a:spAutoFit/>
          </a:bodyPr>
          <a:lstStyle/>
          <a:p>
            <a:pPr algn="just"/>
            <a:r>
              <a:rPr lang="en-US" altLang="zh-CN" sz="1065" dirty="0">
                <a:solidFill>
                  <a:srgbClr val="5A0000"/>
                </a:solidFill>
                <a:latin typeface="微软雅黑" panose="020B0503020204020204" charset="-122"/>
                <a:ea typeface="微软雅黑" panose="020B0503020204020204" charset="-122"/>
              </a:rPr>
              <a:t>500</a:t>
            </a:r>
          </a:p>
        </p:txBody>
      </p:sp>
      <p:sp>
        <p:nvSpPr>
          <p:cNvPr id="33" name="TextBox 11"/>
          <p:cNvSpPr txBox="1"/>
          <p:nvPr/>
        </p:nvSpPr>
        <p:spPr>
          <a:xfrm>
            <a:off x="1939978" y="2742292"/>
            <a:ext cx="256693" cy="173990"/>
          </a:xfrm>
          <a:prstGeom prst="rect">
            <a:avLst/>
          </a:prstGeom>
          <a:noFill/>
        </p:spPr>
        <p:txBody>
          <a:bodyPr wrap="square" lIns="0" tIns="0" rIns="0" bIns="0" rtlCol="0">
            <a:spAutoFit/>
          </a:bodyPr>
          <a:lstStyle/>
          <a:p>
            <a:pPr algn="just"/>
            <a:r>
              <a:rPr lang="en-US" altLang="zh-CN" sz="1065" dirty="0">
                <a:solidFill>
                  <a:srgbClr val="5A0000"/>
                </a:solidFill>
                <a:latin typeface="微软雅黑" panose="020B0503020204020204" charset="-122"/>
                <a:ea typeface="微软雅黑" panose="020B0503020204020204" charset="-122"/>
              </a:rPr>
              <a:t>600</a:t>
            </a:r>
          </a:p>
        </p:txBody>
      </p:sp>
      <p:sp>
        <p:nvSpPr>
          <p:cNvPr id="34" name="TextBox 12"/>
          <p:cNvSpPr txBox="1"/>
          <p:nvPr/>
        </p:nvSpPr>
        <p:spPr>
          <a:xfrm>
            <a:off x="1939978" y="2296427"/>
            <a:ext cx="256693" cy="173990"/>
          </a:xfrm>
          <a:prstGeom prst="rect">
            <a:avLst/>
          </a:prstGeom>
          <a:noFill/>
        </p:spPr>
        <p:txBody>
          <a:bodyPr wrap="square" lIns="0" tIns="0" rIns="0" bIns="0" rtlCol="0">
            <a:spAutoFit/>
          </a:bodyPr>
          <a:lstStyle/>
          <a:p>
            <a:pPr algn="just"/>
            <a:r>
              <a:rPr lang="en-US" altLang="zh-CN" sz="1065" dirty="0">
                <a:solidFill>
                  <a:srgbClr val="5A0000"/>
                </a:solidFill>
                <a:latin typeface="微软雅黑" panose="020B0503020204020204" charset="-122"/>
                <a:ea typeface="微软雅黑" panose="020B0503020204020204" charset="-122"/>
              </a:rPr>
              <a:t>700</a:t>
            </a:r>
          </a:p>
        </p:txBody>
      </p:sp>
      <p:grpSp>
        <p:nvGrpSpPr>
          <p:cNvPr id="35" name="组合 34"/>
          <p:cNvGrpSpPr/>
          <p:nvPr/>
        </p:nvGrpSpPr>
        <p:grpSpPr>
          <a:xfrm>
            <a:off x="2282235" y="1947669"/>
            <a:ext cx="5304992" cy="3507581"/>
            <a:chOff x="1126939" y="1350372"/>
            <a:chExt cx="4464496" cy="2952328"/>
          </a:xfrm>
        </p:grpSpPr>
        <p:cxnSp>
          <p:nvCxnSpPr>
            <p:cNvPr id="36" name="直接连接符 35"/>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45" name="TextBox 23"/>
          <p:cNvSpPr txBox="1"/>
          <p:nvPr/>
        </p:nvSpPr>
        <p:spPr>
          <a:xfrm>
            <a:off x="1939978" y="1865396"/>
            <a:ext cx="256693" cy="173990"/>
          </a:xfrm>
          <a:prstGeom prst="rect">
            <a:avLst/>
          </a:prstGeom>
          <a:noFill/>
        </p:spPr>
        <p:txBody>
          <a:bodyPr wrap="square" lIns="0" tIns="0" rIns="0" bIns="0" rtlCol="0">
            <a:spAutoFit/>
          </a:bodyPr>
          <a:lstStyle/>
          <a:p>
            <a:pPr algn="just"/>
            <a:r>
              <a:rPr lang="en-US" altLang="zh-CN" sz="1065" dirty="0">
                <a:solidFill>
                  <a:srgbClr val="5A0000"/>
                </a:solidFill>
                <a:latin typeface="微软雅黑" panose="020B0503020204020204" charset="-122"/>
                <a:ea typeface="微软雅黑" panose="020B0503020204020204" charset="-122"/>
              </a:rPr>
              <a:t>800</a:t>
            </a:r>
          </a:p>
        </p:txBody>
      </p:sp>
      <p:sp>
        <p:nvSpPr>
          <p:cNvPr id="46" name="TextBox 24"/>
          <p:cNvSpPr txBox="1"/>
          <p:nvPr/>
        </p:nvSpPr>
        <p:spPr>
          <a:xfrm>
            <a:off x="1939978" y="5372977"/>
            <a:ext cx="256693" cy="173990"/>
          </a:xfrm>
          <a:prstGeom prst="rect">
            <a:avLst/>
          </a:prstGeom>
          <a:noFill/>
        </p:spPr>
        <p:txBody>
          <a:bodyPr wrap="square" lIns="0" tIns="0" rIns="0" bIns="0" rtlCol="0">
            <a:spAutoFit/>
          </a:bodyPr>
          <a:lstStyle/>
          <a:p>
            <a:pPr algn="just"/>
            <a:r>
              <a:rPr lang="en-US" altLang="zh-CN" sz="1065" dirty="0">
                <a:solidFill>
                  <a:srgbClr val="5A0000"/>
                </a:solidFill>
                <a:latin typeface="微软雅黑" panose="020B0503020204020204" charset="-122"/>
                <a:ea typeface="微软雅黑" panose="020B0503020204020204" charset="-122"/>
              </a:rPr>
              <a:t>0</a:t>
            </a:r>
          </a:p>
        </p:txBody>
      </p:sp>
      <p:sp>
        <p:nvSpPr>
          <p:cNvPr id="47" name="矩形 46"/>
          <p:cNvSpPr/>
          <p:nvPr/>
        </p:nvSpPr>
        <p:spPr>
          <a:xfrm>
            <a:off x="2592174" y="2386117"/>
            <a:ext cx="770080" cy="3069136"/>
          </a:xfrm>
          <a:prstGeom prst="rect">
            <a:avLst/>
          </a:prstGeom>
          <a:solidFill>
            <a:srgbClr val="17324B"/>
          </a:solidFill>
          <a:ln>
            <a:noFill/>
          </a:ln>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endParaRPr lang="zh-CN" altLang="en-US" sz="100" dirty="0">
              <a:solidFill>
                <a:srgbClr val="5A0000"/>
              </a:solidFill>
              <a:ea typeface="微软雅黑" panose="020B0503020204020204" charset="-122"/>
            </a:endParaRPr>
          </a:p>
        </p:txBody>
      </p:sp>
      <p:sp>
        <p:nvSpPr>
          <p:cNvPr id="48" name="矩形 47"/>
          <p:cNvSpPr/>
          <p:nvPr/>
        </p:nvSpPr>
        <p:spPr>
          <a:xfrm>
            <a:off x="2592174" y="2600864"/>
            <a:ext cx="770080" cy="2854391"/>
          </a:xfrm>
          <a:prstGeom prst="rect">
            <a:avLst/>
          </a:prstGeom>
          <a:solidFill>
            <a:schemeClr val="bg1">
              <a:lumMod val="50000"/>
            </a:schemeClr>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endParaRPr lang="zh-CN" altLang="en-US" sz="100" dirty="0">
              <a:solidFill>
                <a:srgbClr val="5A0000"/>
              </a:solidFill>
              <a:ea typeface="微软雅黑" panose="020B0503020204020204" charset="-122"/>
            </a:endParaRPr>
          </a:p>
        </p:txBody>
      </p:sp>
      <p:sp>
        <p:nvSpPr>
          <p:cNvPr id="49" name="矩形 48"/>
          <p:cNvSpPr/>
          <p:nvPr/>
        </p:nvSpPr>
        <p:spPr>
          <a:xfrm>
            <a:off x="3900275" y="3263013"/>
            <a:ext cx="770080" cy="219223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endParaRPr lang="zh-CN" altLang="en-US" sz="100" dirty="0">
              <a:solidFill>
                <a:srgbClr val="5A0000"/>
              </a:solidFill>
              <a:ea typeface="微软雅黑" panose="020B0503020204020204" charset="-122"/>
            </a:endParaRPr>
          </a:p>
        </p:txBody>
      </p:sp>
      <p:sp>
        <p:nvSpPr>
          <p:cNvPr id="50" name="矩形 49"/>
          <p:cNvSpPr/>
          <p:nvPr/>
        </p:nvSpPr>
        <p:spPr>
          <a:xfrm>
            <a:off x="3900275" y="3619188"/>
            <a:ext cx="770080" cy="1836067"/>
          </a:xfrm>
          <a:prstGeom prst="rect">
            <a:avLst/>
          </a:prstGeom>
          <a:solidFill>
            <a:schemeClr val="bg1">
              <a:lumMod val="65000"/>
            </a:schemeClr>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endParaRPr lang="zh-CN" altLang="en-US" sz="100" dirty="0">
              <a:solidFill>
                <a:srgbClr val="5A0000"/>
              </a:solidFill>
              <a:ea typeface="微软雅黑" panose="020B0503020204020204" charset="-122"/>
            </a:endParaRPr>
          </a:p>
        </p:txBody>
      </p:sp>
      <p:sp>
        <p:nvSpPr>
          <p:cNvPr id="51" name="矩形 50"/>
          <p:cNvSpPr/>
          <p:nvPr/>
        </p:nvSpPr>
        <p:spPr>
          <a:xfrm>
            <a:off x="5220094" y="3920684"/>
            <a:ext cx="770080" cy="1534568"/>
          </a:xfrm>
          <a:prstGeom prst="rect">
            <a:avLst/>
          </a:prstGeom>
          <a:solidFill>
            <a:srgbClr val="17324B"/>
          </a:solidFill>
          <a:ln>
            <a:noFill/>
          </a:ln>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endParaRPr lang="zh-CN" altLang="en-US" sz="100" dirty="0">
              <a:solidFill>
                <a:srgbClr val="5A0000"/>
              </a:solidFill>
              <a:ea typeface="微软雅黑" panose="020B0503020204020204" charset="-122"/>
            </a:endParaRPr>
          </a:p>
        </p:txBody>
      </p:sp>
      <p:sp>
        <p:nvSpPr>
          <p:cNvPr id="52" name="矩形 51"/>
          <p:cNvSpPr/>
          <p:nvPr/>
        </p:nvSpPr>
        <p:spPr>
          <a:xfrm>
            <a:off x="5220094" y="4496083"/>
            <a:ext cx="770080" cy="959171"/>
          </a:xfrm>
          <a:prstGeom prst="rect">
            <a:avLst/>
          </a:prstGeom>
          <a:solidFill>
            <a:schemeClr val="tx1">
              <a:lumMod val="75000"/>
              <a:lumOff val="25000"/>
            </a:schemeClr>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endParaRPr lang="zh-CN" altLang="en-US" sz="100" dirty="0">
              <a:solidFill>
                <a:srgbClr val="5A0000"/>
              </a:solidFill>
              <a:ea typeface="微软雅黑" panose="020B0503020204020204" charset="-122"/>
            </a:endParaRPr>
          </a:p>
        </p:txBody>
      </p:sp>
      <p:sp>
        <p:nvSpPr>
          <p:cNvPr id="53" name="矩形 52"/>
          <p:cNvSpPr/>
          <p:nvPr/>
        </p:nvSpPr>
        <p:spPr>
          <a:xfrm>
            <a:off x="6546999" y="4139909"/>
            <a:ext cx="770080" cy="1315344"/>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endParaRPr lang="zh-CN" altLang="en-US" sz="100" dirty="0">
              <a:solidFill>
                <a:srgbClr val="5A0000"/>
              </a:solidFill>
              <a:ea typeface="微软雅黑" panose="020B0503020204020204" charset="-122"/>
            </a:endParaRPr>
          </a:p>
        </p:txBody>
      </p:sp>
      <p:sp>
        <p:nvSpPr>
          <p:cNvPr id="54" name="矩形 53"/>
          <p:cNvSpPr/>
          <p:nvPr/>
        </p:nvSpPr>
        <p:spPr>
          <a:xfrm>
            <a:off x="6546999" y="4425365"/>
            <a:ext cx="770080" cy="1029887"/>
          </a:xfrm>
          <a:prstGeom prst="rect">
            <a:avLst/>
          </a:prstGeom>
          <a:solidFill>
            <a:schemeClr val="bg1">
              <a:lumMod val="75000"/>
            </a:schemeClr>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endParaRPr lang="zh-CN" altLang="en-US" sz="100" dirty="0">
              <a:solidFill>
                <a:srgbClr val="5A0000"/>
              </a:solidFill>
              <a:ea typeface="微软雅黑" panose="020B0503020204020204" charset="-122"/>
            </a:endParaRPr>
          </a:p>
        </p:txBody>
      </p:sp>
      <p:sp>
        <p:nvSpPr>
          <p:cNvPr id="55" name="TextBox 33"/>
          <p:cNvSpPr txBox="1"/>
          <p:nvPr/>
        </p:nvSpPr>
        <p:spPr>
          <a:xfrm>
            <a:off x="8114323" y="2372147"/>
            <a:ext cx="2909189" cy="1222375"/>
          </a:xfrm>
          <a:prstGeom prst="rect">
            <a:avLst/>
          </a:prstGeom>
          <a:noFill/>
        </p:spPr>
        <p:txBody>
          <a:bodyPr wrap="square" lIns="0" tIns="0" rIns="0" bIns="0" rtlCol="0">
            <a:spAutoFit/>
          </a:bodyPr>
          <a:lstStyle/>
          <a:p>
            <a:pPr algn="just">
              <a:lnSpc>
                <a:spcPct val="120000"/>
              </a:lnSpc>
            </a:pPr>
            <a:r>
              <a:rPr lang="zh-CN" altLang="en-US" sz="1335" dirty="0">
                <a:solidFill>
                  <a:srgbClr val="5A0000"/>
                </a:solidFill>
                <a:latin typeface="微软雅黑" panose="020B0503020204020204" charset="-122"/>
                <a:ea typeface="微软雅黑" panose="020B0503020204020204" charset="-122"/>
              </a:rPr>
              <a:t>       点击输入简要文字解说，解说文字尽量概括精炼，不用多余的文字修饰，简洁精准的 解说所提炼的核心概念。 点击输入简要文字解说，解说文字尽量概括精炼，不用多余的文字修饰。</a:t>
            </a:r>
          </a:p>
        </p:txBody>
      </p:sp>
      <p:sp>
        <p:nvSpPr>
          <p:cNvPr id="56" name="TextBox 34"/>
          <p:cNvSpPr txBox="1"/>
          <p:nvPr/>
        </p:nvSpPr>
        <p:spPr>
          <a:xfrm>
            <a:off x="8114323" y="1796819"/>
            <a:ext cx="2447040" cy="391795"/>
          </a:xfrm>
          <a:prstGeom prst="rect">
            <a:avLst/>
          </a:prstGeom>
          <a:noFill/>
        </p:spPr>
        <p:txBody>
          <a:bodyPr wrap="square" lIns="0" tIns="0" rIns="0" bIns="0" rtlCol="0">
            <a:spAutoFit/>
          </a:bodyPr>
          <a:lstStyle/>
          <a:p>
            <a:r>
              <a:rPr lang="zh-CN" altLang="en-US" sz="2400" dirty="0">
                <a:solidFill>
                  <a:srgbClr val="5A0000"/>
                </a:solidFill>
                <a:latin typeface="微软雅黑" panose="020B0503020204020204" charset="-122"/>
                <a:ea typeface="微软雅黑" panose="020B0503020204020204" charset="-122"/>
              </a:rPr>
              <a:t>点击输入标题文本</a:t>
            </a:r>
          </a:p>
        </p:txBody>
      </p:sp>
      <p:sp>
        <p:nvSpPr>
          <p:cNvPr id="57" name="TextBox 35"/>
          <p:cNvSpPr txBox="1"/>
          <p:nvPr/>
        </p:nvSpPr>
        <p:spPr>
          <a:xfrm>
            <a:off x="8087159" y="4047975"/>
            <a:ext cx="2703733" cy="587375"/>
          </a:xfrm>
          <a:prstGeom prst="rect">
            <a:avLst/>
          </a:prstGeom>
          <a:noFill/>
        </p:spPr>
        <p:txBody>
          <a:bodyPr wrap="square" lIns="0" tIns="0" rIns="0" bIns="0" rtlCol="0">
            <a:spAutoFit/>
          </a:bodyPr>
          <a:lstStyle/>
          <a:p>
            <a:r>
              <a:rPr lang="en-US" altLang="zh-CN" sz="3600" dirty="0">
                <a:solidFill>
                  <a:srgbClr val="5A0000"/>
                </a:solidFill>
                <a:latin typeface="微软雅黑" panose="020B0503020204020204" charset="-122"/>
                <a:ea typeface="微软雅黑" panose="020B0503020204020204" charset="-122"/>
              </a:rPr>
              <a:t>18,500,000</a:t>
            </a:r>
          </a:p>
        </p:txBody>
      </p:sp>
      <p:sp>
        <p:nvSpPr>
          <p:cNvPr id="58" name="TextBox 36"/>
          <p:cNvSpPr txBox="1"/>
          <p:nvPr/>
        </p:nvSpPr>
        <p:spPr>
          <a:xfrm>
            <a:off x="8114323" y="3766207"/>
            <a:ext cx="1711288" cy="283210"/>
          </a:xfrm>
          <a:prstGeom prst="rect">
            <a:avLst/>
          </a:prstGeom>
          <a:noFill/>
        </p:spPr>
        <p:txBody>
          <a:bodyPr wrap="square" lIns="0" tIns="0" rIns="0" bIns="0" rtlCol="0">
            <a:spAutoFit/>
          </a:bodyPr>
          <a:lstStyle/>
          <a:p>
            <a:r>
              <a:rPr lang="zh-CN" altLang="en-US" sz="1735" b="1" dirty="0">
                <a:solidFill>
                  <a:srgbClr val="5A0000"/>
                </a:solidFill>
                <a:latin typeface="微软雅黑" panose="020B0503020204020204" charset="-122"/>
                <a:ea typeface="微软雅黑" panose="020B0503020204020204" charset="-122"/>
              </a:rPr>
              <a:t>全年总额：</a:t>
            </a:r>
          </a:p>
        </p:txBody>
      </p:sp>
      <p:sp>
        <p:nvSpPr>
          <p:cNvPr id="59" name="TextBox 37"/>
          <p:cNvSpPr txBox="1"/>
          <p:nvPr/>
        </p:nvSpPr>
        <p:spPr>
          <a:xfrm>
            <a:off x="8127276" y="5129163"/>
            <a:ext cx="754460" cy="283210"/>
          </a:xfrm>
          <a:prstGeom prst="rect">
            <a:avLst/>
          </a:prstGeom>
          <a:noFill/>
        </p:spPr>
        <p:txBody>
          <a:bodyPr wrap="square" lIns="0" tIns="0" rIns="0" bIns="0" rtlCol="0">
            <a:spAutoFit/>
          </a:bodyPr>
          <a:lstStyle/>
          <a:p>
            <a:r>
              <a:rPr lang="zh-CN" altLang="en-US" sz="1735" dirty="0">
                <a:solidFill>
                  <a:srgbClr val="5A0000"/>
                </a:solidFill>
                <a:latin typeface="微软雅黑" panose="020B0503020204020204" charset="-122"/>
                <a:ea typeface="微软雅黑" panose="020B0503020204020204" charset="-122"/>
              </a:rPr>
              <a:t>毛利润</a:t>
            </a:r>
          </a:p>
        </p:txBody>
      </p:sp>
      <p:sp>
        <p:nvSpPr>
          <p:cNvPr id="60" name="TextBox 38"/>
          <p:cNvSpPr txBox="1"/>
          <p:nvPr/>
        </p:nvSpPr>
        <p:spPr>
          <a:xfrm>
            <a:off x="8127276" y="5538213"/>
            <a:ext cx="754460" cy="283210"/>
          </a:xfrm>
          <a:prstGeom prst="rect">
            <a:avLst/>
          </a:prstGeom>
          <a:noFill/>
        </p:spPr>
        <p:txBody>
          <a:bodyPr wrap="square" lIns="0" tIns="0" rIns="0" bIns="0" rtlCol="0">
            <a:spAutoFit/>
          </a:bodyPr>
          <a:lstStyle/>
          <a:p>
            <a:r>
              <a:rPr lang="zh-CN" altLang="en-US" sz="1735" dirty="0">
                <a:solidFill>
                  <a:srgbClr val="5A0000"/>
                </a:solidFill>
                <a:latin typeface="微软雅黑" panose="020B0503020204020204" charset="-122"/>
                <a:ea typeface="微软雅黑" panose="020B0503020204020204" charset="-122"/>
              </a:rPr>
              <a:t>纯利润</a:t>
            </a:r>
          </a:p>
        </p:txBody>
      </p:sp>
      <p:sp>
        <p:nvSpPr>
          <p:cNvPr id="61" name="TextBox 9"/>
          <p:cNvSpPr txBox="1">
            <a:spLocks noChangeArrowheads="1"/>
          </p:cNvSpPr>
          <p:nvPr/>
        </p:nvSpPr>
        <p:spPr bwMode="auto">
          <a:xfrm>
            <a:off x="5299555" y="3589257"/>
            <a:ext cx="630555" cy="28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735" b="1" dirty="0">
                <a:solidFill>
                  <a:srgbClr val="5A0000"/>
                </a:solidFill>
                <a:latin typeface="微软雅黑" panose="020B0503020204020204" charset="-122"/>
                <a:ea typeface="微软雅黑" panose="020B0503020204020204" charset="-122"/>
              </a:rPr>
              <a:t>350</a:t>
            </a:r>
            <a:r>
              <a:rPr lang="zh-CN" altLang="en-US" sz="1735" b="1" dirty="0">
                <a:solidFill>
                  <a:srgbClr val="5A0000"/>
                </a:solidFill>
                <a:latin typeface="微软雅黑" panose="020B0503020204020204" charset="-122"/>
                <a:ea typeface="微软雅黑" panose="020B0503020204020204" charset="-122"/>
              </a:rPr>
              <a:t>万</a:t>
            </a:r>
          </a:p>
        </p:txBody>
      </p:sp>
      <p:sp>
        <p:nvSpPr>
          <p:cNvPr id="62" name="TextBox 9"/>
          <p:cNvSpPr txBox="1">
            <a:spLocks noChangeArrowheads="1"/>
          </p:cNvSpPr>
          <p:nvPr/>
        </p:nvSpPr>
        <p:spPr bwMode="auto">
          <a:xfrm>
            <a:off x="3970037" y="2953409"/>
            <a:ext cx="630555" cy="28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735" b="1" dirty="0">
                <a:solidFill>
                  <a:srgbClr val="5A0000"/>
                </a:solidFill>
                <a:latin typeface="微软雅黑" panose="020B0503020204020204" charset="-122"/>
                <a:ea typeface="微软雅黑" panose="020B0503020204020204" charset="-122"/>
              </a:rPr>
              <a:t>500</a:t>
            </a:r>
            <a:r>
              <a:rPr lang="zh-CN" altLang="en-US" sz="1735" b="1" dirty="0">
                <a:solidFill>
                  <a:srgbClr val="5A0000"/>
                </a:solidFill>
                <a:latin typeface="微软雅黑" panose="020B0503020204020204" charset="-122"/>
                <a:ea typeface="微软雅黑" panose="020B0503020204020204" charset="-122"/>
              </a:rPr>
              <a:t>万</a:t>
            </a:r>
          </a:p>
        </p:txBody>
      </p:sp>
      <p:sp>
        <p:nvSpPr>
          <p:cNvPr id="63" name="TextBox 9"/>
          <p:cNvSpPr txBox="1">
            <a:spLocks noChangeArrowheads="1"/>
          </p:cNvSpPr>
          <p:nvPr/>
        </p:nvSpPr>
        <p:spPr bwMode="auto">
          <a:xfrm>
            <a:off x="6612990" y="3838016"/>
            <a:ext cx="630555" cy="28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735" b="1" dirty="0">
                <a:solidFill>
                  <a:srgbClr val="5A0000"/>
                </a:solidFill>
                <a:latin typeface="微软雅黑" panose="020B0503020204020204" charset="-122"/>
                <a:ea typeface="微软雅黑" panose="020B0503020204020204" charset="-122"/>
              </a:rPr>
              <a:t>300</a:t>
            </a:r>
            <a:r>
              <a:rPr lang="zh-CN" altLang="en-US" sz="1735" b="1" dirty="0">
                <a:solidFill>
                  <a:srgbClr val="5A0000"/>
                </a:solidFill>
                <a:latin typeface="微软雅黑" panose="020B0503020204020204" charset="-122"/>
                <a:ea typeface="微软雅黑" panose="020B0503020204020204" charset="-122"/>
              </a:rPr>
              <a:t>万</a:t>
            </a:r>
          </a:p>
        </p:txBody>
      </p:sp>
      <p:sp>
        <p:nvSpPr>
          <p:cNvPr id="64" name="TextBox 42"/>
          <p:cNvSpPr txBox="1"/>
          <p:nvPr/>
        </p:nvSpPr>
        <p:spPr>
          <a:xfrm>
            <a:off x="1733307" y="5568225"/>
            <a:ext cx="628024" cy="281940"/>
          </a:xfrm>
          <a:prstGeom prst="rect">
            <a:avLst/>
          </a:prstGeom>
          <a:noFill/>
        </p:spPr>
        <p:txBody>
          <a:bodyPr wrap="square" lIns="108636" tIns="54317" rIns="108636" bIns="54317" rtlCol="0">
            <a:spAutoFit/>
          </a:bodyPr>
          <a:lstStyle/>
          <a:p>
            <a:pPr algn="ctr"/>
            <a:r>
              <a:rPr lang="zh-CN" altLang="en-US" sz="1065" dirty="0">
                <a:solidFill>
                  <a:srgbClr val="5A0000"/>
                </a:solidFill>
                <a:latin typeface="微软雅黑" panose="020B0503020204020204" charset="-122"/>
                <a:ea typeface="微软雅黑" panose="020B0503020204020204" charset="-122"/>
              </a:rPr>
              <a:t>（万元）</a:t>
            </a:r>
          </a:p>
        </p:txBody>
      </p:sp>
      <p:sp>
        <p:nvSpPr>
          <p:cNvPr id="65" name="TextBox 9"/>
          <p:cNvSpPr txBox="1">
            <a:spLocks noChangeArrowheads="1"/>
          </p:cNvSpPr>
          <p:nvPr/>
        </p:nvSpPr>
        <p:spPr bwMode="auto">
          <a:xfrm>
            <a:off x="2720041" y="2714351"/>
            <a:ext cx="514350" cy="239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465" dirty="0">
                <a:solidFill>
                  <a:schemeClr val="bg1"/>
                </a:solidFill>
                <a:latin typeface="微软雅黑" panose="020B0503020204020204" charset="-122"/>
                <a:ea typeface="微软雅黑" panose="020B0503020204020204" charset="-122"/>
              </a:rPr>
              <a:t>650</a:t>
            </a:r>
            <a:r>
              <a:rPr lang="zh-CN" altLang="en-US" sz="1465" dirty="0">
                <a:solidFill>
                  <a:schemeClr val="bg1"/>
                </a:solidFill>
                <a:latin typeface="微软雅黑" panose="020B0503020204020204" charset="-122"/>
                <a:ea typeface="微软雅黑" panose="020B0503020204020204" charset="-122"/>
              </a:rPr>
              <a:t>万</a:t>
            </a:r>
          </a:p>
        </p:txBody>
      </p:sp>
      <p:sp>
        <p:nvSpPr>
          <p:cNvPr id="66" name="TextBox 9"/>
          <p:cNvSpPr txBox="1">
            <a:spLocks noChangeArrowheads="1"/>
          </p:cNvSpPr>
          <p:nvPr/>
        </p:nvSpPr>
        <p:spPr bwMode="auto">
          <a:xfrm>
            <a:off x="4028140" y="3713053"/>
            <a:ext cx="514350" cy="239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465" dirty="0">
                <a:solidFill>
                  <a:srgbClr val="5A0000"/>
                </a:solidFill>
                <a:latin typeface="微软雅黑" panose="020B0503020204020204" charset="-122"/>
                <a:ea typeface="微软雅黑" panose="020B0503020204020204" charset="-122"/>
              </a:rPr>
              <a:t>420</a:t>
            </a:r>
            <a:r>
              <a:rPr lang="zh-CN" altLang="en-US" sz="1465" dirty="0">
                <a:solidFill>
                  <a:srgbClr val="5A0000"/>
                </a:solidFill>
                <a:latin typeface="微软雅黑" panose="020B0503020204020204" charset="-122"/>
                <a:ea typeface="微软雅黑" panose="020B0503020204020204" charset="-122"/>
              </a:rPr>
              <a:t>万</a:t>
            </a:r>
          </a:p>
        </p:txBody>
      </p:sp>
      <p:sp>
        <p:nvSpPr>
          <p:cNvPr id="67" name="TextBox 9"/>
          <p:cNvSpPr txBox="1">
            <a:spLocks noChangeArrowheads="1"/>
          </p:cNvSpPr>
          <p:nvPr/>
        </p:nvSpPr>
        <p:spPr bwMode="auto">
          <a:xfrm>
            <a:off x="5347959" y="4578356"/>
            <a:ext cx="514350" cy="239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465" dirty="0">
                <a:solidFill>
                  <a:schemeClr val="bg1"/>
                </a:solidFill>
                <a:latin typeface="微软雅黑" panose="020B0503020204020204" charset="-122"/>
                <a:ea typeface="微软雅黑" panose="020B0503020204020204" charset="-122"/>
              </a:rPr>
              <a:t>220</a:t>
            </a:r>
            <a:r>
              <a:rPr lang="zh-CN" altLang="en-US" sz="1465" dirty="0">
                <a:solidFill>
                  <a:schemeClr val="bg1"/>
                </a:solidFill>
                <a:latin typeface="微软雅黑" panose="020B0503020204020204" charset="-122"/>
                <a:ea typeface="微软雅黑" panose="020B0503020204020204" charset="-122"/>
              </a:rPr>
              <a:t>万</a:t>
            </a:r>
          </a:p>
        </p:txBody>
      </p:sp>
      <p:sp>
        <p:nvSpPr>
          <p:cNvPr id="68" name="TextBox 9"/>
          <p:cNvSpPr txBox="1">
            <a:spLocks noChangeArrowheads="1"/>
          </p:cNvSpPr>
          <p:nvPr/>
        </p:nvSpPr>
        <p:spPr bwMode="auto">
          <a:xfrm>
            <a:off x="6647177" y="4550931"/>
            <a:ext cx="514350" cy="239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465" dirty="0">
                <a:solidFill>
                  <a:srgbClr val="5A0000"/>
                </a:solidFill>
                <a:latin typeface="微软雅黑" panose="020B0503020204020204" charset="-122"/>
                <a:ea typeface="微软雅黑" panose="020B0503020204020204" charset="-122"/>
              </a:rPr>
              <a:t>240</a:t>
            </a:r>
            <a:r>
              <a:rPr lang="zh-CN" altLang="en-US" sz="1465" dirty="0">
                <a:solidFill>
                  <a:srgbClr val="5A0000"/>
                </a:solidFill>
                <a:latin typeface="微软雅黑" panose="020B0503020204020204" charset="-122"/>
                <a:ea typeface="微软雅黑" panose="020B0503020204020204" charset="-122"/>
              </a:rPr>
              <a:t>万</a:t>
            </a:r>
          </a:p>
        </p:txBody>
      </p:sp>
      <p:sp>
        <p:nvSpPr>
          <p:cNvPr id="69" name="矩形 68"/>
          <p:cNvSpPr/>
          <p:nvPr/>
        </p:nvSpPr>
        <p:spPr>
          <a:xfrm>
            <a:off x="8881736" y="5160047"/>
            <a:ext cx="456105" cy="219049"/>
          </a:xfrm>
          <a:prstGeom prst="rect">
            <a:avLst/>
          </a:prstGeom>
          <a:solidFill>
            <a:srgbClr val="24465B"/>
          </a:solidFill>
          <a:ln>
            <a:noFill/>
          </a:ln>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endParaRPr lang="zh-CN" altLang="en-US" sz="100">
              <a:solidFill>
                <a:srgbClr val="5A0000"/>
              </a:solidFill>
            </a:endParaRPr>
          </a:p>
        </p:txBody>
      </p:sp>
      <p:sp>
        <p:nvSpPr>
          <p:cNvPr id="70" name="矩形 69"/>
          <p:cNvSpPr/>
          <p:nvPr/>
        </p:nvSpPr>
        <p:spPr>
          <a:xfrm>
            <a:off x="8881736" y="5556671"/>
            <a:ext cx="456105" cy="21904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endParaRPr lang="zh-CN" altLang="en-US" sz="100">
              <a:solidFill>
                <a:srgbClr val="5A0000"/>
              </a:solidFill>
            </a:endParaRPr>
          </a:p>
        </p:txBody>
      </p:sp>
      <p:sp>
        <p:nvSpPr>
          <p:cNvPr id="71" name="TextBox 9"/>
          <p:cNvSpPr txBox="1">
            <a:spLocks noChangeArrowheads="1"/>
          </p:cNvSpPr>
          <p:nvPr/>
        </p:nvSpPr>
        <p:spPr bwMode="auto">
          <a:xfrm>
            <a:off x="2676959" y="2097901"/>
            <a:ext cx="630555" cy="28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735" b="1" dirty="0">
                <a:solidFill>
                  <a:srgbClr val="5A0000"/>
                </a:solidFill>
                <a:latin typeface="微软雅黑" panose="020B0503020204020204" charset="-122"/>
                <a:ea typeface="微软雅黑" panose="020B0503020204020204" charset="-122"/>
              </a:rPr>
              <a:t>700</a:t>
            </a:r>
            <a:r>
              <a:rPr lang="zh-CN" altLang="en-US" sz="1735" b="1" dirty="0">
                <a:solidFill>
                  <a:srgbClr val="5A0000"/>
                </a:solidFill>
                <a:latin typeface="微软雅黑" panose="020B0503020204020204" charset="-122"/>
                <a:ea typeface="微软雅黑" panose="020B0503020204020204" charset="-122"/>
              </a:rPr>
              <a:t>万</a:t>
            </a:r>
          </a:p>
        </p:txBody>
      </p:sp>
      <p:sp>
        <p:nvSpPr>
          <p:cNvPr id="5" name="矩形 4"/>
          <p:cNvSpPr/>
          <p:nvPr/>
        </p:nvSpPr>
        <p:spPr>
          <a:xfrm>
            <a:off x="1091357" y="356659"/>
            <a:ext cx="2621280" cy="457200"/>
          </a:xfrm>
          <a:prstGeom prst="rect">
            <a:avLst/>
          </a:prstGeom>
        </p:spPr>
        <p:txBody>
          <a:bodyPr wrap="none">
            <a:spAutoFit/>
          </a:bodyPr>
          <a:lstStyle/>
          <a:p>
            <a:pPr algn="l"/>
            <a:r>
              <a:rPr lang="en-US" altLang="zh-CN" sz="2400" dirty="0">
                <a:solidFill>
                  <a:srgbClr val="5A0000"/>
                </a:solidFill>
                <a:latin typeface="黑体" panose="02010609060101010101" charset="-122"/>
                <a:ea typeface="黑体" panose="02010609060101010101" charset="-122"/>
              </a:rPr>
              <a:t>单击此处添加标题</a:t>
            </a:r>
          </a:p>
        </p:txBody>
      </p:sp>
      <p:cxnSp>
        <p:nvCxnSpPr>
          <p:cNvPr id="6" name="直接连接符 5"/>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1175254" y="356659"/>
            <a:ext cx="795020" cy="460375"/>
          </a:xfrm>
          <a:prstGeom prst="rect">
            <a:avLst/>
          </a:prstGeom>
          <a:noFill/>
        </p:spPr>
        <p:txBody>
          <a:bodyPr wrap="none" rtlCol="0">
            <a:spAutoFit/>
          </a:bodyPr>
          <a:lstStyle/>
          <a:p>
            <a:r>
              <a:rPr lang="en-US" altLang="zh-CN" sz="2400" dirty="0">
                <a:solidFill>
                  <a:srgbClr val="5A0000"/>
                </a:solidFill>
                <a:latin typeface="Impact" panose="020B0806030902050204" charset="0"/>
              </a:rPr>
              <a:t>LOGO</a:t>
            </a:r>
          </a:p>
        </p:txBody>
      </p:sp>
      <p:sp>
        <p:nvSpPr>
          <p:cNvPr id="9" name="文本框 8"/>
          <p:cNvSpPr txBox="1"/>
          <p:nvPr/>
        </p:nvSpPr>
        <p:spPr>
          <a:xfrm>
            <a:off x="11146708" y="678720"/>
            <a:ext cx="894080" cy="304800"/>
          </a:xfrm>
          <a:prstGeom prst="rect">
            <a:avLst/>
          </a:prstGeom>
          <a:noFill/>
        </p:spPr>
        <p:txBody>
          <a:bodyPr wrap="none" rtlCol="0">
            <a:spAutoFit/>
          </a:bodyPr>
          <a:lstStyle/>
          <a:p>
            <a:r>
              <a:rPr lang="zh-CN" altLang="en-US" sz="1400" dirty="0">
                <a:solidFill>
                  <a:srgbClr val="5A0000"/>
                </a:solidFill>
                <a:latin typeface="黑体" panose="02010609060101010101" charset="-122"/>
                <a:ea typeface="黑体" panose="02010609060101010101" charset="-122"/>
              </a:rPr>
              <a:t>公司名称</a:t>
            </a:r>
          </a:p>
        </p:txBody>
      </p:sp>
      <p:sp>
        <p:nvSpPr>
          <p:cNvPr id="10" name="矩形 9"/>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A0000"/>
              </a:solidFill>
            </a:endParaRPr>
          </a:p>
        </p:txBody>
      </p:sp>
      <p:pic>
        <p:nvPicPr>
          <p:cNvPr id="12" name="图片 11" descr="42f7ded8d8a8591dcf6bd180af804367"/>
          <p:cNvPicPr>
            <a:picLocks noChangeAspect="1"/>
          </p:cNvPicPr>
          <p:nvPr/>
        </p:nvPicPr>
        <p:blipFill>
          <a:blip r:embed="rId2"/>
          <a:stretch>
            <a:fillRect/>
          </a:stretch>
        </p:blipFill>
        <p:spPr>
          <a:xfrm>
            <a:off x="-635" y="-85090"/>
            <a:ext cx="1727200" cy="1151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100" fill="hold"/>
                                        <p:tgtEl>
                                          <p:spTgt spid="46"/>
                                        </p:tgtEl>
                                        <p:attrNameLst>
                                          <p:attrName>ppt_x</p:attrName>
                                        </p:attrNameLst>
                                      </p:cBhvr>
                                      <p:tavLst>
                                        <p:tav tm="0">
                                          <p:val>
                                            <p:strVal val="0-#ppt_w/2"/>
                                          </p:val>
                                        </p:tav>
                                        <p:tav tm="100000">
                                          <p:val>
                                            <p:strVal val="#ppt_x"/>
                                          </p:val>
                                        </p:tav>
                                      </p:tavLst>
                                    </p:anim>
                                    <p:anim calcmode="lin" valueType="num">
                                      <p:cBhvr additive="base">
                                        <p:cTn id="12" dur="1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100" fill="hold"/>
                                        <p:tgtEl>
                                          <p:spTgt spid="21"/>
                                        </p:tgtEl>
                                        <p:attrNameLst>
                                          <p:attrName>ppt_x</p:attrName>
                                        </p:attrNameLst>
                                      </p:cBhvr>
                                      <p:tavLst>
                                        <p:tav tm="0">
                                          <p:val>
                                            <p:strVal val="0-#ppt_w/2"/>
                                          </p:val>
                                        </p:tav>
                                        <p:tav tm="100000">
                                          <p:val>
                                            <p:strVal val="#ppt_x"/>
                                          </p:val>
                                        </p:tav>
                                      </p:tavLst>
                                    </p:anim>
                                    <p:anim calcmode="lin" valueType="num">
                                      <p:cBhvr additive="base">
                                        <p:cTn id="17" dur="100" fill="hold"/>
                                        <p:tgtEl>
                                          <p:spTgt spid="2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100" fill="hold"/>
                                        <p:tgtEl>
                                          <p:spTgt spid="26"/>
                                        </p:tgtEl>
                                        <p:attrNameLst>
                                          <p:attrName>ppt_x</p:attrName>
                                        </p:attrNameLst>
                                      </p:cBhvr>
                                      <p:tavLst>
                                        <p:tav tm="0">
                                          <p:val>
                                            <p:strVal val="0-#ppt_w/2"/>
                                          </p:val>
                                        </p:tav>
                                        <p:tav tm="100000">
                                          <p:val>
                                            <p:strVal val="#ppt_x"/>
                                          </p:val>
                                        </p:tav>
                                      </p:tavLst>
                                    </p:anim>
                                    <p:anim calcmode="lin" valueType="num">
                                      <p:cBhvr additive="base">
                                        <p:cTn id="22" dur="100" fill="hold"/>
                                        <p:tgtEl>
                                          <p:spTgt spid="26"/>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100" fill="hold"/>
                                        <p:tgtEl>
                                          <p:spTgt spid="28"/>
                                        </p:tgtEl>
                                        <p:attrNameLst>
                                          <p:attrName>ppt_x</p:attrName>
                                        </p:attrNameLst>
                                      </p:cBhvr>
                                      <p:tavLst>
                                        <p:tav tm="0">
                                          <p:val>
                                            <p:strVal val="0-#ppt_w/2"/>
                                          </p:val>
                                        </p:tav>
                                        <p:tav tm="100000">
                                          <p:val>
                                            <p:strVal val="#ppt_x"/>
                                          </p:val>
                                        </p:tav>
                                      </p:tavLst>
                                    </p:anim>
                                    <p:anim calcmode="lin" valueType="num">
                                      <p:cBhvr additive="base">
                                        <p:cTn id="27" dur="100" fill="hold"/>
                                        <p:tgtEl>
                                          <p:spTgt spid="28"/>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100" fill="hold"/>
                                        <p:tgtEl>
                                          <p:spTgt spid="29"/>
                                        </p:tgtEl>
                                        <p:attrNameLst>
                                          <p:attrName>ppt_x</p:attrName>
                                        </p:attrNameLst>
                                      </p:cBhvr>
                                      <p:tavLst>
                                        <p:tav tm="0">
                                          <p:val>
                                            <p:strVal val="0-#ppt_w/2"/>
                                          </p:val>
                                        </p:tav>
                                        <p:tav tm="100000">
                                          <p:val>
                                            <p:strVal val="#ppt_x"/>
                                          </p:val>
                                        </p:tav>
                                      </p:tavLst>
                                    </p:anim>
                                    <p:anim calcmode="lin" valueType="num">
                                      <p:cBhvr additive="base">
                                        <p:cTn id="32" dur="100" fill="hold"/>
                                        <p:tgtEl>
                                          <p:spTgt spid="29"/>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100" fill="hold"/>
                                        <p:tgtEl>
                                          <p:spTgt spid="30"/>
                                        </p:tgtEl>
                                        <p:attrNameLst>
                                          <p:attrName>ppt_x</p:attrName>
                                        </p:attrNameLst>
                                      </p:cBhvr>
                                      <p:tavLst>
                                        <p:tav tm="0">
                                          <p:val>
                                            <p:strVal val="0-#ppt_w/2"/>
                                          </p:val>
                                        </p:tav>
                                        <p:tav tm="100000">
                                          <p:val>
                                            <p:strVal val="#ppt_x"/>
                                          </p:val>
                                        </p:tav>
                                      </p:tavLst>
                                    </p:anim>
                                    <p:anim calcmode="lin" valueType="num">
                                      <p:cBhvr additive="base">
                                        <p:cTn id="37" dur="100" fill="hold"/>
                                        <p:tgtEl>
                                          <p:spTgt spid="30"/>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100" fill="hold"/>
                                        <p:tgtEl>
                                          <p:spTgt spid="33"/>
                                        </p:tgtEl>
                                        <p:attrNameLst>
                                          <p:attrName>ppt_x</p:attrName>
                                        </p:attrNameLst>
                                      </p:cBhvr>
                                      <p:tavLst>
                                        <p:tav tm="0">
                                          <p:val>
                                            <p:strVal val="0-#ppt_w/2"/>
                                          </p:val>
                                        </p:tav>
                                        <p:tav tm="100000">
                                          <p:val>
                                            <p:strVal val="#ppt_x"/>
                                          </p:val>
                                        </p:tav>
                                      </p:tavLst>
                                    </p:anim>
                                    <p:anim calcmode="lin" valueType="num">
                                      <p:cBhvr additive="base">
                                        <p:cTn id="42" dur="100" fill="hold"/>
                                        <p:tgtEl>
                                          <p:spTgt spid="33"/>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grpId="0" nodeType="afterEffect">
                                  <p:stCondLst>
                                    <p:cond delay="0"/>
                                  </p:stCondLst>
                                  <p:childTnLst>
                                    <p:set>
                                      <p:cBhvr>
                                        <p:cTn id="45" dur="1" fill="hold">
                                          <p:stCondLst>
                                            <p:cond delay="0"/>
                                          </p:stCondLst>
                                        </p:cTn>
                                        <p:tgtEl>
                                          <p:spTgt spid="34"/>
                                        </p:tgtEl>
                                        <p:attrNameLst>
                                          <p:attrName>style.visibility</p:attrName>
                                        </p:attrNameLst>
                                      </p:cBhvr>
                                      <p:to>
                                        <p:strVal val="visible"/>
                                      </p:to>
                                    </p:set>
                                    <p:anim calcmode="lin" valueType="num">
                                      <p:cBhvr additive="base">
                                        <p:cTn id="46" dur="100" fill="hold"/>
                                        <p:tgtEl>
                                          <p:spTgt spid="34"/>
                                        </p:tgtEl>
                                        <p:attrNameLst>
                                          <p:attrName>ppt_x</p:attrName>
                                        </p:attrNameLst>
                                      </p:cBhvr>
                                      <p:tavLst>
                                        <p:tav tm="0">
                                          <p:val>
                                            <p:strVal val="0-#ppt_w/2"/>
                                          </p:val>
                                        </p:tav>
                                        <p:tav tm="100000">
                                          <p:val>
                                            <p:strVal val="#ppt_x"/>
                                          </p:val>
                                        </p:tav>
                                      </p:tavLst>
                                    </p:anim>
                                    <p:anim calcmode="lin" valueType="num">
                                      <p:cBhvr additive="base">
                                        <p:cTn id="47" dur="100" fill="hold"/>
                                        <p:tgtEl>
                                          <p:spTgt spid="34"/>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additive="base">
                                        <p:cTn id="51" dur="100" fill="hold"/>
                                        <p:tgtEl>
                                          <p:spTgt spid="45"/>
                                        </p:tgtEl>
                                        <p:attrNameLst>
                                          <p:attrName>ppt_x</p:attrName>
                                        </p:attrNameLst>
                                      </p:cBhvr>
                                      <p:tavLst>
                                        <p:tav tm="0">
                                          <p:val>
                                            <p:strVal val="0-#ppt_w/2"/>
                                          </p:val>
                                        </p:tav>
                                        <p:tav tm="100000">
                                          <p:val>
                                            <p:strVal val="#ppt_x"/>
                                          </p:val>
                                        </p:tav>
                                      </p:tavLst>
                                    </p:anim>
                                    <p:anim calcmode="lin" valueType="num">
                                      <p:cBhvr additive="base">
                                        <p:cTn id="52" dur="100" fill="hold"/>
                                        <p:tgtEl>
                                          <p:spTgt spid="45"/>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8" fill="hold" grpId="0" nodeType="afterEffect">
                                  <p:stCondLst>
                                    <p:cond delay="0"/>
                                  </p:stCondLst>
                                  <p:childTnLst>
                                    <p:set>
                                      <p:cBhvr>
                                        <p:cTn id="55" dur="1" fill="hold">
                                          <p:stCondLst>
                                            <p:cond delay="0"/>
                                          </p:stCondLst>
                                        </p:cTn>
                                        <p:tgtEl>
                                          <p:spTgt spid="64"/>
                                        </p:tgtEl>
                                        <p:attrNameLst>
                                          <p:attrName>style.visibility</p:attrName>
                                        </p:attrNameLst>
                                      </p:cBhvr>
                                      <p:to>
                                        <p:strVal val="visible"/>
                                      </p:to>
                                    </p:set>
                                    <p:anim calcmode="lin" valueType="num">
                                      <p:cBhvr additive="base">
                                        <p:cTn id="56" dur="200" fill="hold"/>
                                        <p:tgtEl>
                                          <p:spTgt spid="64"/>
                                        </p:tgtEl>
                                        <p:attrNameLst>
                                          <p:attrName>ppt_x</p:attrName>
                                        </p:attrNameLst>
                                      </p:cBhvr>
                                      <p:tavLst>
                                        <p:tav tm="0">
                                          <p:val>
                                            <p:strVal val="0-#ppt_w/2"/>
                                          </p:val>
                                        </p:tav>
                                        <p:tav tm="100000">
                                          <p:val>
                                            <p:strVal val="#ppt_x"/>
                                          </p:val>
                                        </p:tav>
                                      </p:tavLst>
                                    </p:anim>
                                    <p:anim calcmode="lin" valueType="num">
                                      <p:cBhvr additive="base">
                                        <p:cTn id="57" dur="200" fill="hold"/>
                                        <p:tgtEl>
                                          <p:spTgt spid="64"/>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 presetClass="entr" presetSubtype="8"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200" fill="hold"/>
                                        <p:tgtEl>
                                          <p:spTgt spid="20"/>
                                        </p:tgtEl>
                                        <p:attrNameLst>
                                          <p:attrName>ppt_x</p:attrName>
                                        </p:attrNameLst>
                                      </p:cBhvr>
                                      <p:tavLst>
                                        <p:tav tm="0">
                                          <p:val>
                                            <p:strVal val="0-#ppt_w/2"/>
                                          </p:val>
                                        </p:tav>
                                        <p:tav tm="100000">
                                          <p:val>
                                            <p:strVal val="#ppt_x"/>
                                          </p:val>
                                        </p:tav>
                                      </p:tavLst>
                                    </p:anim>
                                    <p:anim calcmode="lin" valueType="num">
                                      <p:cBhvr additive="base">
                                        <p:cTn id="62" dur="200" fill="hold"/>
                                        <p:tgtEl>
                                          <p:spTgt spid="20"/>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2" presetClass="entr" presetSubtype="4" fill="hold" grpId="0" nodeType="after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wipe(down)">
                                      <p:cBhvr>
                                        <p:cTn id="66" dur="300"/>
                                        <p:tgtEl>
                                          <p:spTgt spid="47"/>
                                        </p:tgtEl>
                                      </p:cBhvr>
                                    </p:animEffect>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 calcmode="lin" valueType="num">
                                      <p:cBhvr>
                                        <p:cTn id="70" dur="300" fill="hold"/>
                                        <p:tgtEl>
                                          <p:spTgt spid="71"/>
                                        </p:tgtEl>
                                        <p:attrNameLst>
                                          <p:attrName>ppt_w</p:attrName>
                                        </p:attrNameLst>
                                      </p:cBhvr>
                                      <p:tavLst>
                                        <p:tav tm="0">
                                          <p:val>
                                            <p:fltVal val="0"/>
                                          </p:val>
                                        </p:tav>
                                        <p:tav tm="100000">
                                          <p:val>
                                            <p:strVal val="#ppt_w"/>
                                          </p:val>
                                        </p:tav>
                                      </p:tavLst>
                                    </p:anim>
                                    <p:anim calcmode="lin" valueType="num">
                                      <p:cBhvr>
                                        <p:cTn id="71" dur="300" fill="hold"/>
                                        <p:tgtEl>
                                          <p:spTgt spid="71"/>
                                        </p:tgtEl>
                                        <p:attrNameLst>
                                          <p:attrName>ppt_h</p:attrName>
                                        </p:attrNameLst>
                                      </p:cBhvr>
                                      <p:tavLst>
                                        <p:tav tm="0">
                                          <p:val>
                                            <p:fltVal val="0"/>
                                          </p:val>
                                        </p:tav>
                                        <p:tav tm="100000">
                                          <p:val>
                                            <p:strVal val="#ppt_h"/>
                                          </p:val>
                                        </p:tav>
                                      </p:tavLst>
                                    </p:anim>
                                    <p:animEffect transition="in" filter="fade">
                                      <p:cBhvr>
                                        <p:cTn id="72" dur="300"/>
                                        <p:tgtEl>
                                          <p:spTgt spid="71"/>
                                        </p:tgtEl>
                                      </p:cBhvr>
                                    </p:animEffect>
                                  </p:childTnLst>
                                </p:cTn>
                              </p:par>
                            </p:childTnLst>
                          </p:cTn>
                        </p:par>
                        <p:par>
                          <p:cTn id="73" fill="hold">
                            <p:stCondLst>
                              <p:cond delay="7000"/>
                            </p:stCondLst>
                            <p:childTnLst>
                              <p:par>
                                <p:cTn id="74" presetID="22" presetClass="entr" presetSubtype="4" fill="hold" grpId="0" nodeType="after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down)">
                                      <p:cBhvr>
                                        <p:cTn id="76" dur="500"/>
                                        <p:tgtEl>
                                          <p:spTgt spid="4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 calcmode="lin" valueType="num">
                                      <p:cBhvr>
                                        <p:cTn id="80" dur="300" fill="hold"/>
                                        <p:tgtEl>
                                          <p:spTgt spid="65"/>
                                        </p:tgtEl>
                                        <p:attrNameLst>
                                          <p:attrName>ppt_w</p:attrName>
                                        </p:attrNameLst>
                                      </p:cBhvr>
                                      <p:tavLst>
                                        <p:tav tm="0">
                                          <p:val>
                                            <p:fltVal val="0"/>
                                          </p:val>
                                        </p:tav>
                                        <p:tav tm="100000">
                                          <p:val>
                                            <p:strVal val="#ppt_w"/>
                                          </p:val>
                                        </p:tav>
                                      </p:tavLst>
                                    </p:anim>
                                    <p:anim calcmode="lin" valueType="num">
                                      <p:cBhvr>
                                        <p:cTn id="81" dur="300" fill="hold"/>
                                        <p:tgtEl>
                                          <p:spTgt spid="65"/>
                                        </p:tgtEl>
                                        <p:attrNameLst>
                                          <p:attrName>ppt_h</p:attrName>
                                        </p:attrNameLst>
                                      </p:cBhvr>
                                      <p:tavLst>
                                        <p:tav tm="0">
                                          <p:val>
                                            <p:fltVal val="0"/>
                                          </p:val>
                                        </p:tav>
                                        <p:tav tm="100000">
                                          <p:val>
                                            <p:strVal val="#ppt_h"/>
                                          </p:val>
                                        </p:tav>
                                      </p:tavLst>
                                    </p:anim>
                                    <p:animEffect transition="in" filter="fade">
                                      <p:cBhvr>
                                        <p:cTn id="82" dur="300"/>
                                        <p:tgtEl>
                                          <p:spTgt spid="65"/>
                                        </p:tgtEl>
                                      </p:cBhvr>
                                    </p:animEffect>
                                  </p:childTnLst>
                                </p:cTn>
                              </p:par>
                            </p:childTnLst>
                          </p:cTn>
                        </p:par>
                        <p:par>
                          <p:cTn id="83" fill="hold">
                            <p:stCondLst>
                              <p:cond delay="8000"/>
                            </p:stCondLst>
                            <p:childTnLst>
                              <p:par>
                                <p:cTn id="84" presetID="2" presetClass="entr" presetSubtype="8" fill="hold" grpId="0" nodeType="afterEffect">
                                  <p:stCondLst>
                                    <p:cond delay="0"/>
                                  </p:stCondLst>
                                  <p:childTnLst>
                                    <p:set>
                                      <p:cBhvr>
                                        <p:cTn id="85" dur="1" fill="hold">
                                          <p:stCondLst>
                                            <p:cond delay="0"/>
                                          </p:stCondLst>
                                        </p:cTn>
                                        <p:tgtEl>
                                          <p:spTgt spid="22"/>
                                        </p:tgtEl>
                                        <p:attrNameLst>
                                          <p:attrName>style.visibility</p:attrName>
                                        </p:attrNameLst>
                                      </p:cBhvr>
                                      <p:to>
                                        <p:strVal val="visible"/>
                                      </p:to>
                                    </p:set>
                                    <p:anim calcmode="lin" valueType="num">
                                      <p:cBhvr additive="base">
                                        <p:cTn id="86" dur="200" fill="hold"/>
                                        <p:tgtEl>
                                          <p:spTgt spid="22"/>
                                        </p:tgtEl>
                                        <p:attrNameLst>
                                          <p:attrName>ppt_x</p:attrName>
                                        </p:attrNameLst>
                                      </p:cBhvr>
                                      <p:tavLst>
                                        <p:tav tm="0">
                                          <p:val>
                                            <p:strVal val="0-#ppt_w/2"/>
                                          </p:val>
                                        </p:tav>
                                        <p:tav tm="100000">
                                          <p:val>
                                            <p:strVal val="#ppt_x"/>
                                          </p:val>
                                        </p:tav>
                                      </p:tavLst>
                                    </p:anim>
                                    <p:anim calcmode="lin" valueType="num">
                                      <p:cBhvr additive="base">
                                        <p:cTn id="87" dur="200" fill="hold"/>
                                        <p:tgtEl>
                                          <p:spTgt spid="2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22" presetClass="entr" presetSubtype="4"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wipe(down)">
                                      <p:cBhvr>
                                        <p:cTn id="91" dur="300"/>
                                        <p:tgtEl>
                                          <p:spTgt spid="49"/>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62"/>
                                        </p:tgtEl>
                                        <p:attrNameLst>
                                          <p:attrName>style.visibility</p:attrName>
                                        </p:attrNameLst>
                                      </p:cBhvr>
                                      <p:to>
                                        <p:strVal val="visible"/>
                                      </p:to>
                                    </p:set>
                                    <p:anim calcmode="lin" valueType="num">
                                      <p:cBhvr>
                                        <p:cTn id="95" dur="300" fill="hold"/>
                                        <p:tgtEl>
                                          <p:spTgt spid="62"/>
                                        </p:tgtEl>
                                        <p:attrNameLst>
                                          <p:attrName>ppt_w</p:attrName>
                                        </p:attrNameLst>
                                      </p:cBhvr>
                                      <p:tavLst>
                                        <p:tav tm="0">
                                          <p:val>
                                            <p:fltVal val="0"/>
                                          </p:val>
                                        </p:tav>
                                        <p:tav tm="100000">
                                          <p:val>
                                            <p:strVal val="#ppt_w"/>
                                          </p:val>
                                        </p:tav>
                                      </p:tavLst>
                                    </p:anim>
                                    <p:anim calcmode="lin" valueType="num">
                                      <p:cBhvr>
                                        <p:cTn id="96" dur="300" fill="hold"/>
                                        <p:tgtEl>
                                          <p:spTgt spid="62"/>
                                        </p:tgtEl>
                                        <p:attrNameLst>
                                          <p:attrName>ppt_h</p:attrName>
                                        </p:attrNameLst>
                                      </p:cBhvr>
                                      <p:tavLst>
                                        <p:tav tm="0">
                                          <p:val>
                                            <p:fltVal val="0"/>
                                          </p:val>
                                        </p:tav>
                                        <p:tav tm="100000">
                                          <p:val>
                                            <p:strVal val="#ppt_h"/>
                                          </p:val>
                                        </p:tav>
                                      </p:tavLst>
                                    </p:anim>
                                    <p:animEffect transition="in" filter="fade">
                                      <p:cBhvr>
                                        <p:cTn id="97" dur="300"/>
                                        <p:tgtEl>
                                          <p:spTgt spid="62"/>
                                        </p:tgtEl>
                                      </p:cBhvr>
                                    </p:animEffect>
                                  </p:childTnLst>
                                </p:cTn>
                              </p:par>
                            </p:childTnLst>
                          </p:cTn>
                        </p:par>
                        <p:par>
                          <p:cTn id="98" fill="hold">
                            <p:stCondLst>
                              <p:cond delay="9500"/>
                            </p:stCondLst>
                            <p:childTnLst>
                              <p:par>
                                <p:cTn id="99" presetID="2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down)">
                                      <p:cBhvr>
                                        <p:cTn id="101" dur="500"/>
                                        <p:tgtEl>
                                          <p:spTgt spid="50"/>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66"/>
                                        </p:tgtEl>
                                        <p:attrNameLst>
                                          <p:attrName>style.visibility</p:attrName>
                                        </p:attrNameLst>
                                      </p:cBhvr>
                                      <p:to>
                                        <p:strVal val="visible"/>
                                      </p:to>
                                    </p:set>
                                    <p:anim calcmode="lin" valueType="num">
                                      <p:cBhvr>
                                        <p:cTn id="105" dur="300" fill="hold"/>
                                        <p:tgtEl>
                                          <p:spTgt spid="66"/>
                                        </p:tgtEl>
                                        <p:attrNameLst>
                                          <p:attrName>ppt_w</p:attrName>
                                        </p:attrNameLst>
                                      </p:cBhvr>
                                      <p:tavLst>
                                        <p:tav tm="0">
                                          <p:val>
                                            <p:fltVal val="0"/>
                                          </p:val>
                                        </p:tav>
                                        <p:tav tm="100000">
                                          <p:val>
                                            <p:strVal val="#ppt_w"/>
                                          </p:val>
                                        </p:tav>
                                      </p:tavLst>
                                    </p:anim>
                                    <p:anim calcmode="lin" valueType="num">
                                      <p:cBhvr>
                                        <p:cTn id="106" dur="300" fill="hold"/>
                                        <p:tgtEl>
                                          <p:spTgt spid="66"/>
                                        </p:tgtEl>
                                        <p:attrNameLst>
                                          <p:attrName>ppt_h</p:attrName>
                                        </p:attrNameLst>
                                      </p:cBhvr>
                                      <p:tavLst>
                                        <p:tav tm="0">
                                          <p:val>
                                            <p:fltVal val="0"/>
                                          </p:val>
                                        </p:tav>
                                        <p:tav tm="100000">
                                          <p:val>
                                            <p:strVal val="#ppt_h"/>
                                          </p:val>
                                        </p:tav>
                                      </p:tavLst>
                                    </p:anim>
                                    <p:animEffect transition="in" filter="fade">
                                      <p:cBhvr>
                                        <p:cTn id="107" dur="300"/>
                                        <p:tgtEl>
                                          <p:spTgt spid="66"/>
                                        </p:tgtEl>
                                      </p:cBhvr>
                                    </p:animEffect>
                                  </p:childTnLst>
                                </p:cTn>
                              </p:par>
                            </p:childTnLst>
                          </p:cTn>
                        </p:par>
                        <p:par>
                          <p:cTn id="108" fill="hold">
                            <p:stCondLst>
                              <p:cond delay="10500"/>
                            </p:stCondLst>
                            <p:childTnLst>
                              <p:par>
                                <p:cTn id="109" presetID="2" presetClass="entr" presetSubtype="8" fill="hold" grpId="0" nodeType="afterEffect">
                                  <p:stCondLst>
                                    <p:cond delay="0"/>
                                  </p:stCondLst>
                                  <p:childTnLst>
                                    <p:set>
                                      <p:cBhvr>
                                        <p:cTn id="110" dur="1" fill="hold">
                                          <p:stCondLst>
                                            <p:cond delay="0"/>
                                          </p:stCondLst>
                                        </p:cTn>
                                        <p:tgtEl>
                                          <p:spTgt spid="23"/>
                                        </p:tgtEl>
                                        <p:attrNameLst>
                                          <p:attrName>style.visibility</p:attrName>
                                        </p:attrNameLst>
                                      </p:cBhvr>
                                      <p:to>
                                        <p:strVal val="visible"/>
                                      </p:to>
                                    </p:set>
                                    <p:anim calcmode="lin" valueType="num">
                                      <p:cBhvr additive="base">
                                        <p:cTn id="111" dur="200" fill="hold"/>
                                        <p:tgtEl>
                                          <p:spTgt spid="23"/>
                                        </p:tgtEl>
                                        <p:attrNameLst>
                                          <p:attrName>ppt_x</p:attrName>
                                        </p:attrNameLst>
                                      </p:cBhvr>
                                      <p:tavLst>
                                        <p:tav tm="0">
                                          <p:val>
                                            <p:strVal val="0-#ppt_w/2"/>
                                          </p:val>
                                        </p:tav>
                                        <p:tav tm="100000">
                                          <p:val>
                                            <p:strVal val="#ppt_x"/>
                                          </p:val>
                                        </p:tav>
                                      </p:tavLst>
                                    </p:anim>
                                    <p:anim calcmode="lin" valueType="num">
                                      <p:cBhvr additive="base">
                                        <p:cTn id="112" dur="200" fill="hold"/>
                                        <p:tgtEl>
                                          <p:spTgt spid="23"/>
                                        </p:tgtEl>
                                        <p:attrNameLst>
                                          <p:attrName>ppt_y</p:attrName>
                                        </p:attrNameLst>
                                      </p:cBhvr>
                                      <p:tavLst>
                                        <p:tav tm="0">
                                          <p:val>
                                            <p:strVal val="#ppt_y"/>
                                          </p:val>
                                        </p:tav>
                                        <p:tav tm="100000">
                                          <p:val>
                                            <p:strVal val="#ppt_y"/>
                                          </p:val>
                                        </p:tav>
                                      </p:tavLst>
                                    </p:anim>
                                  </p:childTnLst>
                                </p:cTn>
                              </p:par>
                            </p:childTnLst>
                          </p:cTn>
                        </p:par>
                        <p:par>
                          <p:cTn id="113" fill="hold">
                            <p:stCondLst>
                              <p:cond delay="11000"/>
                            </p:stCondLst>
                            <p:childTnLst>
                              <p:par>
                                <p:cTn id="114" presetID="22" presetClass="entr" presetSubtype="4"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wipe(down)">
                                      <p:cBhvr>
                                        <p:cTn id="116" dur="300"/>
                                        <p:tgtEl>
                                          <p:spTgt spid="51"/>
                                        </p:tgtEl>
                                      </p:cBhvr>
                                    </p:animEffect>
                                  </p:childTnLst>
                                </p:cTn>
                              </p:par>
                            </p:childTnLst>
                          </p:cTn>
                        </p:par>
                        <p:par>
                          <p:cTn id="117" fill="hold">
                            <p:stCondLst>
                              <p:cond delay="11500"/>
                            </p:stCondLst>
                            <p:childTnLst>
                              <p:par>
                                <p:cTn id="118" presetID="53" presetClass="entr" presetSubtype="16" fill="hold" grpId="0" nodeType="afterEffect">
                                  <p:stCondLst>
                                    <p:cond delay="0"/>
                                  </p:stCondLst>
                                  <p:childTnLst>
                                    <p:set>
                                      <p:cBhvr>
                                        <p:cTn id="119" dur="1" fill="hold">
                                          <p:stCondLst>
                                            <p:cond delay="0"/>
                                          </p:stCondLst>
                                        </p:cTn>
                                        <p:tgtEl>
                                          <p:spTgt spid="61"/>
                                        </p:tgtEl>
                                        <p:attrNameLst>
                                          <p:attrName>style.visibility</p:attrName>
                                        </p:attrNameLst>
                                      </p:cBhvr>
                                      <p:to>
                                        <p:strVal val="visible"/>
                                      </p:to>
                                    </p:set>
                                    <p:anim calcmode="lin" valueType="num">
                                      <p:cBhvr>
                                        <p:cTn id="120" dur="300" fill="hold"/>
                                        <p:tgtEl>
                                          <p:spTgt spid="61"/>
                                        </p:tgtEl>
                                        <p:attrNameLst>
                                          <p:attrName>ppt_w</p:attrName>
                                        </p:attrNameLst>
                                      </p:cBhvr>
                                      <p:tavLst>
                                        <p:tav tm="0">
                                          <p:val>
                                            <p:fltVal val="0"/>
                                          </p:val>
                                        </p:tav>
                                        <p:tav tm="100000">
                                          <p:val>
                                            <p:strVal val="#ppt_w"/>
                                          </p:val>
                                        </p:tav>
                                      </p:tavLst>
                                    </p:anim>
                                    <p:anim calcmode="lin" valueType="num">
                                      <p:cBhvr>
                                        <p:cTn id="121" dur="300" fill="hold"/>
                                        <p:tgtEl>
                                          <p:spTgt spid="61"/>
                                        </p:tgtEl>
                                        <p:attrNameLst>
                                          <p:attrName>ppt_h</p:attrName>
                                        </p:attrNameLst>
                                      </p:cBhvr>
                                      <p:tavLst>
                                        <p:tav tm="0">
                                          <p:val>
                                            <p:fltVal val="0"/>
                                          </p:val>
                                        </p:tav>
                                        <p:tav tm="100000">
                                          <p:val>
                                            <p:strVal val="#ppt_h"/>
                                          </p:val>
                                        </p:tav>
                                      </p:tavLst>
                                    </p:anim>
                                    <p:animEffect transition="in" filter="fade">
                                      <p:cBhvr>
                                        <p:cTn id="122" dur="300"/>
                                        <p:tgtEl>
                                          <p:spTgt spid="61"/>
                                        </p:tgtEl>
                                      </p:cBhvr>
                                    </p:animEffect>
                                  </p:childTnLst>
                                </p:cTn>
                              </p:par>
                            </p:childTnLst>
                          </p:cTn>
                        </p:par>
                        <p:par>
                          <p:cTn id="123" fill="hold">
                            <p:stCondLst>
                              <p:cond delay="12000"/>
                            </p:stCondLst>
                            <p:childTnLst>
                              <p:par>
                                <p:cTn id="124" presetID="22" presetClass="entr" presetSubtype="4" fill="hold" grpId="0" nodeType="after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wipe(down)">
                                      <p:cBhvr>
                                        <p:cTn id="126" dur="500"/>
                                        <p:tgtEl>
                                          <p:spTgt spid="52"/>
                                        </p:tgtEl>
                                      </p:cBhvr>
                                    </p:animEffect>
                                  </p:childTnLst>
                                </p:cTn>
                              </p:par>
                            </p:childTnLst>
                          </p:cTn>
                        </p:par>
                        <p:par>
                          <p:cTn id="127" fill="hold">
                            <p:stCondLst>
                              <p:cond delay="12500"/>
                            </p:stCondLst>
                            <p:childTnLst>
                              <p:par>
                                <p:cTn id="128" presetID="53" presetClass="entr" presetSubtype="16" fill="hold" grpId="0" nodeType="afterEffect">
                                  <p:stCondLst>
                                    <p:cond delay="0"/>
                                  </p:stCondLst>
                                  <p:childTnLst>
                                    <p:set>
                                      <p:cBhvr>
                                        <p:cTn id="129" dur="1" fill="hold">
                                          <p:stCondLst>
                                            <p:cond delay="0"/>
                                          </p:stCondLst>
                                        </p:cTn>
                                        <p:tgtEl>
                                          <p:spTgt spid="67"/>
                                        </p:tgtEl>
                                        <p:attrNameLst>
                                          <p:attrName>style.visibility</p:attrName>
                                        </p:attrNameLst>
                                      </p:cBhvr>
                                      <p:to>
                                        <p:strVal val="visible"/>
                                      </p:to>
                                    </p:set>
                                    <p:anim calcmode="lin" valueType="num">
                                      <p:cBhvr>
                                        <p:cTn id="130" dur="300" fill="hold"/>
                                        <p:tgtEl>
                                          <p:spTgt spid="67"/>
                                        </p:tgtEl>
                                        <p:attrNameLst>
                                          <p:attrName>ppt_w</p:attrName>
                                        </p:attrNameLst>
                                      </p:cBhvr>
                                      <p:tavLst>
                                        <p:tav tm="0">
                                          <p:val>
                                            <p:fltVal val="0"/>
                                          </p:val>
                                        </p:tav>
                                        <p:tav tm="100000">
                                          <p:val>
                                            <p:strVal val="#ppt_w"/>
                                          </p:val>
                                        </p:tav>
                                      </p:tavLst>
                                    </p:anim>
                                    <p:anim calcmode="lin" valueType="num">
                                      <p:cBhvr>
                                        <p:cTn id="131" dur="300" fill="hold"/>
                                        <p:tgtEl>
                                          <p:spTgt spid="67"/>
                                        </p:tgtEl>
                                        <p:attrNameLst>
                                          <p:attrName>ppt_h</p:attrName>
                                        </p:attrNameLst>
                                      </p:cBhvr>
                                      <p:tavLst>
                                        <p:tav tm="0">
                                          <p:val>
                                            <p:fltVal val="0"/>
                                          </p:val>
                                        </p:tav>
                                        <p:tav tm="100000">
                                          <p:val>
                                            <p:strVal val="#ppt_h"/>
                                          </p:val>
                                        </p:tav>
                                      </p:tavLst>
                                    </p:anim>
                                    <p:animEffect transition="in" filter="fade">
                                      <p:cBhvr>
                                        <p:cTn id="132" dur="300"/>
                                        <p:tgtEl>
                                          <p:spTgt spid="67"/>
                                        </p:tgtEl>
                                      </p:cBhvr>
                                    </p:animEffect>
                                  </p:childTnLst>
                                </p:cTn>
                              </p:par>
                            </p:childTnLst>
                          </p:cTn>
                        </p:par>
                        <p:par>
                          <p:cTn id="133" fill="hold">
                            <p:stCondLst>
                              <p:cond delay="13000"/>
                            </p:stCondLst>
                            <p:childTnLst>
                              <p:par>
                                <p:cTn id="134" presetID="2" presetClass="entr" presetSubtype="8" fill="hold" grpId="0" nodeType="afterEffect">
                                  <p:stCondLst>
                                    <p:cond delay="0"/>
                                  </p:stCondLst>
                                  <p:childTnLst>
                                    <p:set>
                                      <p:cBhvr>
                                        <p:cTn id="135" dur="1" fill="hold">
                                          <p:stCondLst>
                                            <p:cond delay="0"/>
                                          </p:stCondLst>
                                        </p:cTn>
                                        <p:tgtEl>
                                          <p:spTgt spid="25"/>
                                        </p:tgtEl>
                                        <p:attrNameLst>
                                          <p:attrName>style.visibility</p:attrName>
                                        </p:attrNameLst>
                                      </p:cBhvr>
                                      <p:to>
                                        <p:strVal val="visible"/>
                                      </p:to>
                                    </p:set>
                                    <p:anim calcmode="lin" valueType="num">
                                      <p:cBhvr additive="base">
                                        <p:cTn id="136" dur="200" fill="hold"/>
                                        <p:tgtEl>
                                          <p:spTgt spid="25"/>
                                        </p:tgtEl>
                                        <p:attrNameLst>
                                          <p:attrName>ppt_x</p:attrName>
                                        </p:attrNameLst>
                                      </p:cBhvr>
                                      <p:tavLst>
                                        <p:tav tm="0">
                                          <p:val>
                                            <p:strVal val="0-#ppt_w/2"/>
                                          </p:val>
                                        </p:tav>
                                        <p:tav tm="100000">
                                          <p:val>
                                            <p:strVal val="#ppt_x"/>
                                          </p:val>
                                        </p:tav>
                                      </p:tavLst>
                                    </p:anim>
                                    <p:anim calcmode="lin" valueType="num">
                                      <p:cBhvr additive="base">
                                        <p:cTn id="137" dur="200" fill="hold"/>
                                        <p:tgtEl>
                                          <p:spTgt spid="25"/>
                                        </p:tgtEl>
                                        <p:attrNameLst>
                                          <p:attrName>ppt_y</p:attrName>
                                        </p:attrNameLst>
                                      </p:cBhvr>
                                      <p:tavLst>
                                        <p:tav tm="0">
                                          <p:val>
                                            <p:strVal val="#ppt_y"/>
                                          </p:val>
                                        </p:tav>
                                        <p:tav tm="100000">
                                          <p:val>
                                            <p:strVal val="#ppt_y"/>
                                          </p:val>
                                        </p:tav>
                                      </p:tavLst>
                                    </p:anim>
                                  </p:childTnLst>
                                </p:cTn>
                              </p:par>
                            </p:childTnLst>
                          </p:cTn>
                        </p:par>
                        <p:par>
                          <p:cTn id="138" fill="hold">
                            <p:stCondLst>
                              <p:cond delay="13500"/>
                            </p:stCondLst>
                            <p:childTnLst>
                              <p:par>
                                <p:cTn id="139" presetID="22" presetClass="entr" presetSubtype="4"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Effect transition="in" filter="wipe(down)">
                                      <p:cBhvr>
                                        <p:cTn id="141" dur="300"/>
                                        <p:tgtEl>
                                          <p:spTgt spid="53"/>
                                        </p:tgtEl>
                                      </p:cBhvr>
                                    </p:animEffect>
                                  </p:childTnLst>
                                </p:cTn>
                              </p:par>
                            </p:childTnLst>
                          </p:cTn>
                        </p:par>
                        <p:par>
                          <p:cTn id="142" fill="hold">
                            <p:stCondLst>
                              <p:cond delay="14000"/>
                            </p:stCondLst>
                            <p:childTnLst>
                              <p:par>
                                <p:cTn id="143" presetID="53" presetClass="entr" presetSubtype="16" fill="hold" grpId="0" nodeType="afterEffect">
                                  <p:stCondLst>
                                    <p:cond delay="0"/>
                                  </p:stCondLst>
                                  <p:childTnLst>
                                    <p:set>
                                      <p:cBhvr>
                                        <p:cTn id="144" dur="1" fill="hold">
                                          <p:stCondLst>
                                            <p:cond delay="0"/>
                                          </p:stCondLst>
                                        </p:cTn>
                                        <p:tgtEl>
                                          <p:spTgt spid="63"/>
                                        </p:tgtEl>
                                        <p:attrNameLst>
                                          <p:attrName>style.visibility</p:attrName>
                                        </p:attrNameLst>
                                      </p:cBhvr>
                                      <p:to>
                                        <p:strVal val="visible"/>
                                      </p:to>
                                    </p:set>
                                    <p:anim calcmode="lin" valueType="num">
                                      <p:cBhvr>
                                        <p:cTn id="145" dur="300" fill="hold"/>
                                        <p:tgtEl>
                                          <p:spTgt spid="63"/>
                                        </p:tgtEl>
                                        <p:attrNameLst>
                                          <p:attrName>ppt_w</p:attrName>
                                        </p:attrNameLst>
                                      </p:cBhvr>
                                      <p:tavLst>
                                        <p:tav tm="0">
                                          <p:val>
                                            <p:fltVal val="0"/>
                                          </p:val>
                                        </p:tav>
                                        <p:tav tm="100000">
                                          <p:val>
                                            <p:strVal val="#ppt_w"/>
                                          </p:val>
                                        </p:tav>
                                      </p:tavLst>
                                    </p:anim>
                                    <p:anim calcmode="lin" valueType="num">
                                      <p:cBhvr>
                                        <p:cTn id="146" dur="300" fill="hold"/>
                                        <p:tgtEl>
                                          <p:spTgt spid="63"/>
                                        </p:tgtEl>
                                        <p:attrNameLst>
                                          <p:attrName>ppt_h</p:attrName>
                                        </p:attrNameLst>
                                      </p:cBhvr>
                                      <p:tavLst>
                                        <p:tav tm="0">
                                          <p:val>
                                            <p:fltVal val="0"/>
                                          </p:val>
                                        </p:tav>
                                        <p:tav tm="100000">
                                          <p:val>
                                            <p:strVal val="#ppt_h"/>
                                          </p:val>
                                        </p:tav>
                                      </p:tavLst>
                                    </p:anim>
                                    <p:animEffect transition="in" filter="fade">
                                      <p:cBhvr>
                                        <p:cTn id="147" dur="300"/>
                                        <p:tgtEl>
                                          <p:spTgt spid="63"/>
                                        </p:tgtEl>
                                      </p:cBhvr>
                                    </p:animEffect>
                                  </p:childTnLst>
                                </p:cTn>
                              </p:par>
                            </p:childTnLst>
                          </p:cTn>
                        </p:par>
                        <p:par>
                          <p:cTn id="148" fill="hold">
                            <p:stCondLst>
                              <p:cond delay="14500"/>
                            </p:stCondLst>
                            <p:childTnLst>
                              <p:par>
                                <p:cTn id="149" presetID="22" presetClass="entr" presetSubtype="4" fill="hold" grpId="0"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down)">
                                      <p:cBhvr>
                                        <p:cTn id="151" dur="500"/>
                                        <p:tgtEl>
                                          <p:spTgt spid="54"/>
                                        </p:tgtEl>
                                      </p:cBhvr>
                                    </p:animEffect>
                                  </p:childTnLst>
                                </p:cTn>
                              </p:par>
                            </p:childTnLst>
                          </p:cTn>
                        </p:par>
                        <p:par>
                          <p:cTn id="152" fill="hold">
                            <p:stCondLst>
                              <p:cond delay="15000"/>
                            </p:stCondLst>
                            <p:childTnLst>
                              <p:par>
                                <p:cTn id="153" presetID="53" presetClass="entr" presetSubtype="16" fill="hold" grpId="0" nodeType="afterEffect">
                                  <p:stCondLst>
                                    <p:cond delay="0"/>
                                  </p:stCondLst>
                                  <p:childTnLst>
                                    <p:set>
                                      <p:cBhvr>
                                        <p:cTn id="154" dur="1" fill="hold">
                                          <p:stCondLst>
                                            <p:cond delay="0"/>
                                          </p:stCondLst>
                                        </p:cTn>
                                        <p:tgtEl>
                                          <p:spTgt spid="68"/>
                                        </p:tgtEl>
                                        <p:attrNameLst>
                                          <p:attrName>style.visibility</p:attrName>
                                        </p:attrNameLst>
                                      </p:cBhvr>
                                      <p:to>
                                        <p:strVal val="visible"/>
                                      </p:to>
                                    </p:set>
                                    <p:anim calcmode="lin" valueType="num">
                                      <p:cBhvr>
                                        <p:cTn id="155" dur="300" fill="hold"/>
                                        <p:tgtEl>
                                          <p:spTgt spid="68"/>
                                        </p:tgtEl>
                                        <p:attrNameLst>
                                          <p:attrName>ppt_w</p:attrName>
                                        </p:attrNameLst>
                                      </p:cBhvr>
                                      <p:tavLst>
                                        <p:tav tm="0">
                                          <p:val>
                                            <p:fltVal val="0"/>
                                          </p:val>
                                        </p:tav>
                                        <p:tav tm="100000">
                                          <p:val>
                                            <p:strVal val="#ppt_w"/>
                                          </p:val>
                                        </p:tav>
                                      </p:tavLst>
                                    </p:anim>
                                    <p:anim calcmode="lin" valueType="num">
                                      <p:cBhvr>
                                        <p:cTn id="156" dur="300" fill="hold"/>
                                        <p:tgtEl>
                                          <p:spTgt spid="68"/>
                                        </p:tgtEl>
                                        <p:attrNameLst>
                                          <p:attrName>ppt_h</p:attrName>
                                        </p:attrNameLst>
                                      </p:cBhvr>
                                      <p:tavLst>
                                        <p:tav tm="0">
                                          <p:val>
                                            <p:fltVal val="0"/>
                                          </p:val>
                                        </p:tav>
                                        <p:tav tm="100000">
                                          <p:val>
                                            <p:strVal val="#ppt_h"/>
                                          </p:val>
                                        </p:tav>
                                      </p:tavLst>
                                    </p:anim>
                                    <p:animEffect transition="in" filter="fade">
                                      <p:cBhvr>
                                        <p:cTn id="157" dur="300"/>
                                        <p:tgtEl>
                                          <p:spTgt spid="68"/>
                                        </p:tgtEl>
                                      </p:cBhvr>
                                    </p:animEffect>
                                  </p:childTnLst>
                                </p:cTn>
                              </p:par>
                            </p:childTnLst>
                          </p:cTn>
                        </p:par>
                        <p:par>
                          <p:cTn id="158" fill="hold">
                            <p:stCondLst>
                              <p:cond delay="15500"/>
                            </p:stCondLst>
                            <p:childTnLst>
                              <p:par>
                                <p:cTn id="159" presetID="2" presetClass="entr" presetSubtype="2" fill="hold" grpId="0" nodeType="afterEffect">
                                  <p:stCondLst>
                                    <p:cond delay="0"/>
                                  </p:stCondLst>
                                  <p:childTnLst>
                                    <p:set>
                                      <p:cBhvr>
                                        <p:cTn id="160" dur="1" fill="hold">
                                          <p:stCondLst>
                                            <p:cond delay="0"/>
                                          </p:stCondLst>
                                        </p:cTn>
                                        <p:tgtEl>
                                          <p:spTgt spid="56"/>
                                        </p:tgtEl>
                                        <p:attrNameLst>
                                          <p:attrName>style.visibility</p:attrName>
                                        </p:attrNameLst>
                                      </p:cBhvr>
                                      <p:to>
                                        <p:strVal val="visible"/>
                                      </p:to>
                                    </p:set>
                                    <p:anim calcmode="lin" valueType="num">
                                      <p:cBhvr additive="base">
                                        <p:cTn id="161" dur="300" fill="hold"/>
                                        <p:tgtEl>
                                          <p:spTgt spid="56"/>
                                        </p:tgtEl>
                                        <p:attrNameLst>
                                          <p:attrName>ppt_x</p:attrName>
                                        </p:attrNameLst>
                                      </p:cBhvr>
                                      <p:tavLst>
                                        <p:tav tm="0">
                                          <p:val>
                                            <p:strVal val="1+#ppt_w/2"/>
                                          </p:val>
                                        </p:tav>
                                        <p:tav tm="100000">
                                          <p:val>
                                            <p:strVal val="#ppt_x"/>
                                          </p:val>
                                        </p:tav>
                                      </p:tavLst>
                                    </p:anim>
                                    <p:anim calcmode="lin" valueType="num">
                                      <p:cBhvr additive="base">
                                        <p:cTn id="162" dur="300" fill="hold"/>
                                        <p:tgtEl>
                                          <p:spTgt spid="56"/>
                                        </p:tgtEl>
                                        <p:attrNameLst>
                                          <p:attrName>ppt_y</p:attrName>
                                        </p:attrNameLst>
                                      </p:cBhvr>
                                      <p:tavLst>
                                        <p:tav tm="0">
                                          <p:val>
                                            <p:strVal val="#ppt_y"/>
                                          </p:val>
                                        </p:tav>
                                        <p:tav tm="100000">
                                          <p:val>
                                            <p:strVal val="#ppt_y"/>
                                          </p:val>
                                        </p:tav>
                                      </p:tavLst>
                                    </p:anim>
                                  </p:childTnLst>
                                </p:cTn>
                              </p:par>
                            </p:childTnLst>
                          </p:cTn>
                        </p:par>
                        <p:par>
                          <p:cTn id="163" fill="hold">
                            <p:stCondLst>
                              <p:cond delay="16000"/>
                            </p:stCondLst>
                            <p:childTnLst>
                              <p:par>
                                <p:cTn id="164" presetID="2" presetClass="entr" presetSubtype="2" fill="hold" grpId="0" nodeType="afterEffect">
                                  <p:stCondLst>
                                    <p:cond delay="0"/>
                                  </p:stCondLst>
                                  <p:childTnLst>
                                    <p:set>
                                      <p:cBhvr>
                                        <p:cTn id="165" dur="1" fill="hold">
                                          <p:stCondLst>
                                            <p:cond delay="0"/>
                                          </p:stCondLst>
                                        </p:cTn>
                                        <p:tgtEl>
                                          <p:spTgt spid="55"/>
                                        </p:tgtEl>
                                        <p:attrNameLst>
                                          <p:attrName>style.visibility</p:attrName>
                                        </p:attrNameLst>
                                      </p:cBhvr>
                                      <p:to>
                                        <p:strVal val="visible"/>
                                      </p:to>
                                    </p:set>
                                    <p:anim calcmode="lin" valueType="num">
                                      <p:cBhvr additive="base">
                                        <p:cTn id="166" dur="300" fill="hold"/>
                                        <p:tgtEl>
                                          <p:spTgt spid="55"/>
                                        </p:tgtEl>
                                        <p:attrNameLst>
                                          <p:attrName>ppt_x</p:attrName>
                                        </p:attrNameLst>
                                      </p:cBhvr>
                                      <p:tavLst>
                                        <p:tav tm="0">
                                          <p:val>
                                            <p:strVal val="1+#ppt_w/2"/>
                                          </p:val>
                                        </p:tav>
                                        <p:tav tm="100000">
                                          <p:val>
                                            <p:strVal val="#ppt_x"/>
                                          </p:val>
                                        </p:tav>
                                      </p:tavLst>
                                    </p:anim>
                                    <p:anim calcmode="lin" valueType="num">
                                      <p:cBhvr additive="base">
                                        <p:cTn id="167" dur="300" fill="hold"/>
                                        <p:tgtEl>
                                          <p:spTgt spid="55"/>
                                        </p:tgtEl>
                                        <p:attrNameLst>
                                          <p:attrName>ppt_y</p:attrName>
                                        </p:attrNameLst>
                                      </p:cBhvr>
                                      <p:tavLst>
                                        <p:tav tm="0">
                                          <p:val>
                                            <p:strVal val="#ppt_y"/>
                                          </p:val>
                                        </p:tav>
                                        <p:tav tm="100000">
                                          <p:val>
                                            <p:strVal val="#ppt_y"/>
                                          </p:val>
                                        </p:tav>
                                      </p:tavLst>
                                    </p:anim>
                                  </p:childTnLst>
                                </p:cTn>
                              </p:par>
                            </p:childTnLst>
                          </p:cTn>
                        </p:par>
                        <p:par>
                          <p:cTn id="168" fill="hold">
                            <p:stCondLst>
                              <p:cond delay="16500"/>
                            </p:stCondLst>
                            <p:childTnLst>
                              <p:par>
                                <p:cTn id="169" presetID="22" presetClass="entr" presetSubtype="8" fill="hold" grpId="0" nodeType="afterEffect">
                                  <p:stCondLst>
                                    <p:cond delay="0"/>
                                  </p:stCondLst>
                                  <p:childTnLst>
                                    <p:set>
                                      <p:cBhvr>
                                        <p:cTn id="170" dur="1" fill="hold">
                                          <p:stCondLst>
                                            <p:cond delay="0"/>
                                          </p:stCondLst>
                                        </p:cTn>
                                        <p:tgtEl>
                                          <p:spTgt spid="58"/>
                                        </p:tgtEl>
                                        <p:attrNameLst>
                                          <p:attrName>style.visibility</p:attrName>
                                        </p:attrNameLst>
                                      </p:cBhvr>
                                      <p:to>
                                        <p:strVal val="visible"/>
                                      </p:to>
                                    </p:set>
                                    <p:animEffect transition="in" filter="wipe(left)">
                                      <p:cBhvr>
                                        <p:cTn id="171" dur="500"/>
                                        <p:tgtEl>
                                          <p:spTgt spid="58"/>
                                        </p:tgtEl>
                                      </p:cBhvr>
                                    </p:animEffect>
                                  </p:childTnLst>
                                </p:cTn>
                              </p:par>
                            </p:childTnLst>
                          </p:cTn>
                        </p:par>
                        <p:par>
                          <p:cTn id="172" fill="hold">
                            <p:stCondLst>
                              <p:cond delay="17000"/>
                            </p:stCondLst>
                            <p:childTnLst>
                              <p:par>
                                <p:cTn id="173" presetID="22" presetClass="entr" presetSubtype="8" fill="hold" grpId="0" nodeType="afterEffect">
                                  <p:stCondLst>
                                    <p:cond delay="0"/>
                                  </p:stCondLst>
                                  <p:childTnLst>
                                    <p:set>
                                      <p:cBhvr>
                                        <p:cTn id="174" dur="1" fill="hold">
                                          <p:stCondLst>
                                            <p:cond delay="0"/>
                                          </p:stCondLst>
                                        </p:cTn>
                                        <p:tgtEl>
                                          <p:spTgt spid="57"/>
                                        </p:tgtEl>
                                        <p:attrNameLst>
                                          <p:attrName>style.visibility</p:attrName>
                                        </p:attrNameLst>
                                      </p:cBhvr>
                                      <p:to>
                                        <p:strVal val="visible"/>
                                      </p:to>
                                    </p:set>
                                    <p:animEffect transition="in" filter="wipe(left)">
                                      <p:cBhvr>
                                        <p:cTn id="175" dur="500"/>
                                        <p:tgtEl>
                                          <p:spTgt spid="57"/>
                                        </p:tgtEl>
                                      </p:cBhvr>
                                    </p:animEffect>
                                  </p:childTnLst>
                                </p:cTn>
                              </p:par>
                            </p:childTnLst>
                          </p:cTn>
                        </p:par>
                        <p:par>
                          <p:cTn id="176" fill="hold">
                            <p:stCondLst>
                              <p:cond delay="17500"/>
                            </p:stCondLst>
                            <p:childTnLst>
                              <p:par>
                                <p:cTn id="177" presetID="22" presetClass="entr" presetSubtype="8" fill="hold" grpId="0" nodeType="afterEffect">
                                  <p:stCondLst>
                                    <p:cond delay="0"/>
                                  </p:stCondLst>
                                  <p:childTnLst>
                                    <p:set>
                                      <p:cBhvr>
                                        <p:cTn id="178" dur="1" fill="hold">
                                          <p:stCondLst>
                                            <p:cond delay="0"/>
                                          </p:stCondLst>
                                        </p:cTn>
                                        <p:tgtEl>
                                          <p:spTgt spid="59"/>
                                        </p:tgtEl>
                                        <p:attrNameLst>
                                          <p:attrName>style.visibility</p:attrName>
                                        </p:attrNameLst>
                                      </p:cBhvr>
                                      <p:to>
                                        <p:strVal val="visible"/>
                                      </p:to>
                                    </p:set>
                                    <p:animEffect transition="in" filter="wipe(left)">
                                      <p:cBhvr>
                                        <p:cTn id="179" dur="500"/>
                                        <p:tgtEl>
                                          <p:spTgt spid="59"/>
                                        </p:tgtEl>
                                      </p:cBhvr>
                                    </p:animEffect>
                                  </p:childTnLst>
                                </p:cTn>
                              </p:par>
                            </p:childTnLst>
                          </p:cTn>
                        </p:par>
                        <p:par>
                          <p:cTn id="180" fill="hold">
                            <p:stCondLst>
                              <p:cond delay="18000"/>
                            </p:stCondLst>
                            <p:childTnLst>
                              <p:par>
                                <p:cTn id="181" presetID="22" presetClass="entr" presetSubtype="4" fill="hold" grpId="0" nodeType="afterEffect">
                                  <p:stCondLst>
                                    <p:cond delay="0"/>
                                  </p:stCondLst>
                                  <p:childTnLst>
                                    <p:set>
                                      <p:cBhvr>
                                        <p:cTn id="182" dur="1" fill="hold">
                                          <p:stCondLst>
                                            <p:cond delay="0"/>
                                          </p:stCondLst>
                                        </p:cTn>
                                        <p:tgtEl>
                                          <p:spTgt spid="69"/>
                                        </p:tgtEl>
                                        <p:attrNameLst>
                                          <p:attrName>style.visibility</p:attrName>
                                        </p:attrNameLst>
                                      </p:cBhvr>
                                      <p:to>
                                        <p:strVal val="visible"/>
                                      </p:to>
                                    </p:set>
                                    <p:animEffect transition="in" filter="wipe(down)">
                                      <p:cBhvr>
                                        <p:cTn id="183" dur="500"/>
                                        <p:tgtEl>
                                          <p:spTgt spid="69"/>
                                        </p:tgtEl>
                                      </p:cBhvr>
                                    </p:animEffect>
                                  </p:childTnLst>
                                </p:cTn>
                              </p:par>
                            </p:childTnLst>
                          </p:cTn>
                        </p:par>
                        <p:par>
                          <p:cTn id="184" fill="hold">
                            <p:stCondLst>
                              <p:cond delay="18500"/>
                            </p:stCondLst>
                            <p:childTnLst>
                              <p:par>
                                <p:cTn id="185" presetID="22" presetClass="entr" presetSubtype="8" fill="hold" grpId="0" nodeType="afterEffect">
                                  <p:stCondLst>
                                    <p:cond delay="0"/>
                                  </p:stCondLst>
                                  <p:childTnLst>
                                    <p:set>
                                      <p:cBhvr>
                                        <p:cTn id="186" dur="1" fill="hold">
                                          <p:stCondLst>
                                            <p:cond delay="0"/>
                                          </p:stCondLst>
                                        </p:cTn>
                                        <p:tgtEl>
                                          <p:spTgt spid="60"/>
                                        </p:tgtEl>
                                        <p:attrNameLst>
                                          <p:attrName>style.visibility</p:attrName>
                                        </p:attrNameLst>
                                      </p:cBhvr>
                                      <p:to>
                                        <p:strVal val="visible"/>
                                      </p:to>
                                    </p:set>
                                    <p:animEffect transition="in" filter="wipe(left)">
                                      <p:cBhvr>
                                        <p:cTn id="187" dur="500"/>
                                        <p:tgtEl>
                                          <p:spTgt spid="60"/>
                                        </p:tgtEl>
                                      </p:cBhvr>
                                    </p:animEffect>
                                  </p:childTnLst>
                                </p:cTn>
                              </p:par>
                            </p:childTnLst>
                          </p:cTn>
                        </p:par>
                        <p:par>
                          <p:cTn id="188" fill="hold">
                            <p:stCondLst>
                              <p:cond delay="19000"/>
                            </p:stCondLst>
                            <p:childTnLst>
                              <p:par>
                                <p:cTn id="189" presetID="22" presetClass="entr" presetSubtype="4" fill="hold" grpId="0" nodeType="afterEffect">
                                  <p:stCondLst>
                                    <p:cond delay="0"/>
                                  </p:stCondLst>
                                  <p:childTnLst>
                                    <p:set>
                                      <p:cBhvr>
                                        <p:cTn id="190" dur="1" fill="hold">
                                          <p:stCondLst>
                                            <p:cond delay="0"/>
                                          </p:stCondLst>
                                        </p:cTn>
                                        <p:tgtEl>
                                          <p:spTgt spid="70"/>
                                        </p:tgtEl>
                                        <p:attrNameLst>
                                          <p:attrName>style.visibility</p:attrName>
                                        </p:attrNameLst>
                                      </p:cBhvr>
                                      <p:to>
                                        <p:strVal val="visible"/>
                                      </p:to>
                                    </p:set>
                                    <p:animEffect transition="in" filter="wipe(down)">
                                      <p:cBhvr>
                                        <p:cTn id="19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5" grpId="0"/>
      <p:bldP spid="26" grpId="0"/>
      <p:bldP spid="28" grpId="0"/>
      <p:bldP spid="29" grpId="0"/>
      <p:bldP spid="30" grpId="0"/>
      <p:bldP spid="33" grpId="0"/>
      <p:bldP spid="34" grpId="0"/>
      <p:bldP spid="45" grpId="0"/>
      <p:bldP spid="46" grpId="0"/>
      <p:bldP spid="47" grpId="0" bldLvl="0" animBg="1"/>
      <p:bldP spid="48" grpId="0" bldLvl="0" animBg="1"/>
      <p:bldP spid="49" grpId="0" bldLvl="0" animBg="1"/>
      <p:bldP spid="50" grpId="0" bldLvl="0" animBg="1"/>
      <p:bldP spid="51" grpId="0" bldLvl="0" animBg="1"/>
      <p:bldP spid="52" grpId="0" bldLvl="0" animBg="1"/>
      <p:bldP spid="53" grpId="0" bldLvl="0" animBg="1"/>
      <p:bldP spid="54" grpId="0" bldLvl="0" animBg="1"/>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bldLvl="0" animBg="1"/>
      <p:bldP spid="70" grpId="0" bldLvl="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07" name="Text Box 11"/>
          <p:cNvSpPr txBox="1"/>
          <p:nvPr/>
        </p:nvSpPr>
        <p:spPr>
          <a:xfrm>
            <a:off x="107950" y="6245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latin typeface="Arial" panose="020B0604020202020204" pitchFamily="34" charset="0"/>
              </a:rPr>
              <a:t> </a:t>
            </a:r>
          </a:p>
        </p:txBody>
      </p:sp>
      <p:sp>
        <p:nvSpPr>
          <p:cNvPr id="41" name="Text Box 11"/>
          <p:cNvSpPr txBox="1"/>
          <p:nvPr/>
        </p:nvSpPr>
        <p:spPr>
          <a:xfrm>
            <a:off x="234950" y="6372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latin typeface="Arial" panose="020B0604020202020204" pitchFamily="34" charset="0"/>
              </a:rPr>
              <a:t> </a:t>
            </a:r>
          </a:p>
        </p:txBody>
      </p:sp>
      <p:grpSp>
        <p:nvGrpSpPr>
          <p:cNvPr id="10" name="组合 9"/>
          <p:cNvGrpSpPr/>
          <p:nvPr/>
        </p:nvGrpSpPr>
        <p:grpSpPr>
          <a:xfrm>
            <a:off x="1824515" y="2982833"/>
            <a:ext cx="1285212" cy="1231052"/>
            <a:chOff x="1664154" y="1934950"/>
            <a:chExt cx="963741" cy="897257"/>
          </a:xfrm>
        </p:grpSpPr>
        <p:grpSp>
          <p:nvGrpSpPr>
            <p:cNvPr id="11" name="组合 10"/>
            <p:cNvGrpSpPr/>
            <p:nvPr/>
          </p:nvGrpSpPr>
          <p:grpSpPr>
            <a:xfrm rot="18900000">
              <a:off x="1664154" y="1934950"/>
              <a:ext cx="897259" cy="897257"/>
              <a:chOff x="304800" y="673100"/>
              <a:chExt cx="4000500" cy="4000500"/>
            </a:xfrm>
            <a:effectLst>
              <a:outerShdw blurRad="444500" dist="254000" dir="48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5A0000"/>
                  </a:solidFill>
                </a:endParaRPr>
              </a:p>
            </p:txBody>
          </p:sp>
          <p:sp>
            <p:nvSpPr>
              <p:cNvPr id="13" name="椭圆 12"/>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5A0000"/>
                  </a:solidFill>
                </a:endParaRPr>
              </a:p>
            </p:txBody>
          </p:sp>
        </p:grpSp>
        <p:sp>
          <p:nvSpPr>
            <p:cNvPr id="14" name="TextBox 44"/>
            <p:cNvSpPr txBox="1"/>
            <p:nvPr/>
          </p:nvSpPr>
          <p:spPr>
            <a:xfrm>
              <a:off x="1807549" y="2188595"/>
              <a:ext cx="820346" cy="399878"/>
            </a:xfrm>
            <a:prstGeom prst="rect">
              <a:avLst/>
            </a:prstGeom>
            <a:noFill/>
          </p:spPr>
          <p:txBody>
            <a:bodyPr wrap="square" rtlCol="0">
              <a:spAutoFit/>
            </a:bodyPr>
            <a:lstStyle/>
            <a:p>
              <a:r>
                <a:rPr lang="en-US" altLang="zh-CN" sz="2800" b="1" dirty="0">
                  <a:solidFill>
                    <a:srgbClr val="5A0000"/>
                  </a:solidFill>
                  <a:latin typeface="微软雅黑" panose="020B0503020204020204" charset="-122"/>
                  <a:ea typeface="微软雅黑" panose="020B0503020204020204" charset="-122"/>
                </a:rPr>
                <a:t>45%</a:t>
              </a:r>
            </a:p>
          </p:txBody>
        </p:sp>
      </p:grpSp>
      <p:grpSp>
        <p:nvGrpSpPr>
          <p:cNvPr id="48" name="组合 47"/>
          <p:cNvGrpSpPr/>
          <p:nvPr/>
        </p:nvGrpSpPr>
        <p:grpSpPr>
          <a:xfrm>
            <a:off x="4429278" y="2996277"/>
            <a:ext cx="1196553" cy="1231052"/>
            <a:chOff x="3293884" y="1912625"/>
            <a:chExt cx="897259" cy="897258"/>
          </a:xfrm>
        </p:grpSpPr>
        <p:grpSp>
          <p:nvGrpSpPr>
            <p:cNvPr id="49" name="组合 48"/>
            <p:cNvGrpSpPr/>
            <p:nvPr/>
          </p:nvGrpSpPr>
          <p:grpSpPr>
            <a:xfrm rot="18900000">
              <a:off x="3293884" y="1912625"/>
              <a:ext cx="897259" cy="897258"/>
              <a:chOff x="304800" y="673100"/>
              <a:chExt cx="4000500" cy="4000500"/>
            </a:xfrm>
            <a:effectLst>
              <a:outerShdw blurRad="444500" dist="254000" dir="528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5A0000"/>
                  </a:solidFill>
                </a:endParaRPr>
              </a:p>
            </p:txBody>
          </p:sp>
          <p:sp>
            <p:nvSpPr>
              <p:cNvPr id="52" name="椭圆 51"/>
              <p:cNvSpPr/>
              <p:nvPr/>
            </p:nvSpPr>
            <p:spPr>
              <a:xfrm>
                <a:off x="366204" y="734505"/>
                <a:ext cx="3877703" cy="3877691"/>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5A0000"/>
                  </a:solidFill>
                </a:endParaRPr>
              </a:p>
            </p:txBody>
          </p:sp>
        </p:grpSp>
        <p:sp>
          <p:nvSpPr>
            <p:cNvPr id="50" name="TextBox 49"/>
            <p:cNvSpPr txBox="1"/>
            <p:nvPr/>
          </p:nvSpPr>
          <p:spPr>
            <a:xfrm>
              <a:off x="3404406" y="2201081"/>
              <a:ext cx="753231" cy="383680"/>
            </a:xfrm>
            <a:prstGeom prst="rect">
              <a:avLst/>
            </a:prstGeom>
            <a:noFill/>
          </p:spPr>
          <p:txBody>
            <a:bodyPr wrap="square" rtlCol="0">
              <a:spAutoFit/>
            </a:bodyPr>
            <a:lstStyle/>
            <a:p>
              <a:r>
                <a:rPr lang="en-US" altLang="zh-CN" sz="2665" b="1" dirty="0">
                  <a:solidFill>
                    <a:srgbClr val="5A0000"/>
                  </a:solidFill>
                  <a:latin typeface="微软雅黑" panose="020B0503020204020204" charset="-122"/>
                  <a:ea typeface="微软雅黑" panose="020B0503020204020204" charset="-122"/>
                </a:rPr>
                <a:t>68%</a:t>
              </a:r>
            </a:p>
          </p:txBody>
        </p:sp>
      </p:grpSp>
      <p:grpSp>
        <p:nvGrpSpPr>
          <p:cNvPr id="53" name="组合 52"/>
          <p:cNvGrpSpPr/>
          <p:nvPr/>
        </p:nvGrpSpPr>
        <p:grpSpPr>
          <a:xfrm>
            <a:off x="6836987" y="2988925"/>
            <a:ext cx="1256113" cy="1231052"/>
            <a:chOff x="4849324" y="1995712"/>
            <a:chExt cx="941921" cy="897257"/>
          </a:xfrm>
        </p:grpSpPr>
        <p:grpSp>
          <p:nvGrpSpPr>
            <p:cNvPr id="54" name="组合 53"/>
            <p:cNvGrpSpPr/>
            <p:nvPr/>
          </p:nvGrpSpPr>
          <p:grpSpPr>
            <a:xfrm rot="18900000">
              <a:off x="4849324" y="1995712"/>
              <a:ext cx="897259" cy="897257"/>
              <a:chOff x="304800" y="673100"/>
              <a:chExt cx="4000500" cy="4000500"/>
            </a:xfrm>
            <a:effectLst>
              <a:outerShdw blurRad="444500" dist="254000" dir="564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5A0000"/>
                  </a:solidFill>
                </a:endParaRPr>
              </a:p>
            </p:txBody>
          </p:sp>
          <p:sp>
            <p:nvSpPr>
              <p:cNvPr id="57" name="椭圆 56"/>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5A0000"/>
                  </a:solidFill>
                </a:endParaRPr>
              </a:p>
            </p:txBody>
          </p:sp>
        </p:grpSp>
        <p:sp>
          <p:nvSpPr>
            <p:cNvPr id="55" name="TextBox 54"/>
            <p:cNvSpPr txBox="1"/>
            <p:nvPr/>
          </p:nvSpPr>
          <p:spPr>
            <a:xfrm>
              <a:off x="4963049" y="2222298"/>
              <a:ext cx="828196" cy="399878"/>
            </a:xfrm>
            <a:prstGeom prst="rect">
              <a:avLst/>
            </a:prstGeom>
            <a:noFill/>
          </p:spPr>
          <p:txBody>
            <a:bodyPr wrap="square" rtlCol="0">
              <a:spAutoFit/>
            </a:bodyPr>
            <a:lstStyle/>
            <a:p>
              <a:r>
                <a:rPr lang="en-US" altLang="zh-CN" sz="2800" b="1" dirty="0">
                  <a:solidFill>
                    <a:srgbClr val="5A0000"/>
                  </a:solidFill>
                  <a:latin typeface="微软雅黑" panose="020B0503020204020204" charset="-122"/>
                  <a:ea typeface="微软雅黑" panose="020B0503020204020204" charset="-122"/>
                </a:rPr>
                <a:t>79%</a:t>
              </a:r>
            </a:p>
          </p:txBody>
        </p:sp>
      </p:grpSp>
      <p:grpSp>
        <p:nvGrpSpPr>
          <p:cNvPr id="58" name="组合 57"/>
          <p:cNvGrpSpPr/>
          <p:nvPr/>
        </p:nvGrpSpPr>
        <p:grpSpPr>
          <a:xfrm>
            <a:off x="9302715" y="2980900"/>
            <a:ext cx="1268273" cy="1231052"/>
            <a:chOff x="6380261" y="2029113"/>
            <a:chExt cx="951040" cy="897257"/>
          </a:xfrm>
        </p:grpSpPr>
        <p:grpSp>
          <p:nvGrpSpPr>
            <p:cNvPr id="59" name="组合 58"/>
            <p:cNvGrpSpPr/>
            <p:nvPr/>
          </p:nvGrpSpPr>
          <p:grpSpPr>
            <a:xfrm rot="18900000">
              <a:off x="6380261" y="2029113"/>
              <a:ext cx="897259" cy="897257"/>
              <a:chOff x="304800" y="673100"/>
              <a:chExt cx="4000500" cy="4000500"/>
            </a:xfrm>
            <a:effectLst>
              <a:outerShdw blurRad="444500" dist="254000" dir="5700000" sx="104000" sy="104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5A0000"/>
                  </a:solidFill>
                </a:endParaRPr>
              </a:p>
            </p:txBody>
          </p:sp>
          <p:sp>
            <p:nvSpPr>
              <p:cNvPr id="62" name="椭圆 61"/>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5A0000"/>
                  </a:solidFill>
                </a:endParaRPr>
              </a:p>
            </p:txBody>
          </p:sp>
        </p:grpSp>
        <p:sp>
          <p:nvSpPr>
            <p:cNvPr id="60" name="TextBox 59"/>
            <p:cNvSpPr txBox="1"/>
            <p:nvPr/>
          </p:nvSpPr>
          <p:spPr>
            <a:xfrm>
              <a:off x="6501314" y="2303662"/>
              <a:ext cx="829987" cy="399878"/>
            </a:xfrm>
            <a:prstGeom prst="rect">
              <a:avLst/>
            </a:prstGeom>
            <a:noFill/>
          </p:spPr>
          <p:txBody>
            <a:bodyPr wrap="square" rtlCol="0">
              <a:spAutoFit/>
            </a:bodyPr>
            <a:lstStyle/>
            <a:p>
              <a:r>
                <a:rPr lang="en-US" altLang="zh-CN" sz="2800" b="1" dirty="0">
                  <a:solidFill>
                    <a:srgbClr val="5A0000"/>
                  </a:solidFill>
                  <a:latin typeface="微软雅黑" panose="020B0503020204020204" charset="-122"/>
                  <a:ea typeface="微软雅黑" panose="020B0503020204020204" charset="-122"/>
                </a:rPr>
                <a:t>92%</a:t>
              </a:r>
            </a:p>
          </p:txBody>
        </p:sp>
      </p:grpSp>
      <p:sp>
        <p:nvSpPr>
          <p:cNvPr id="67" name="Freeform 8"/>
          <p:cNvSpPr/>
          <p:nvPr/>
        </p:nvSpPr>
        <p:spPr bwMode="auto">
          <a:xfrm rot="18900000">
            <a:off x="1882855" y="3439305"/>
            <a:ext cx="1620740" cy="880972"/>
          </a:xfrm>
          <a:custGeom>
            <a:avLst/>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rgbClr val="17324B"/>
          </a:solidFill>
          <a:ln w="3175" cap="flat">
            <a:noFill/>
            <a:prstDash val="solid"/>
            <a:miter lim="800000"/>
          </a:ln>
        </p:spPr>
        <p:txBody>
          <a:bodyPr vert="horz" wrap="square" lIns="123138" tIns="61569" rIns="123138" bIns="61569" numCol="1" anchor="t" anchorCtr="0" compatLnSpc="1"/>
          <a:lstStyle/>
          <a:p>
            <a:endParaRPr lang="zh-CN" altLang="en-US" sz="100"/>
          </a:p>
        </p:txBody>
      </p:sp>
      <p:sp>
        <p:nvSpPr>
          <p:cNvPr id="68" name="Freeform 7"/>
          <p:cNvSpPr/>
          <p:nvPr/>
        </p:nvSpPr>
        <p:spPr bwMode="auto">
          <a:xfrm rot="19087048">
            <a:off x="4427364" y="3301960"/>
            <a:ext cx="1583837" cy="1070361"/>
          </a:xfrm>
          <a:custGeom>
            <a:avLst/>
            <a:gdLst>
              <a:gd name="T0" fmla="*/ 7997 w 8105"/>
              <a:gd name="T1" fmla="*/ 0 h 4984"/>
              <a:gd name="T2" fmla="*/ 8105 w 8105"/>
              <a:gd name="T3" fmla="*/ 932 h 4984"/>
              <a:gd name="T4" fmla="*/ 4053 w 8105"/>
              <a:gd name="T5" fmla="*/ 4984 h 4984"/>
              <a:gd name="T6" fmla="*/ 0 w 8105"/>
              <a:gd name="T7" fmla="*/ 932 h 4984"/>
              <a:gd name="T8" fmla="*/ 108 w 8105"/>
              <a:gd name="T9" fmla="*/ 0 h 4984"/>
              <a:gd name="T10" fmla="*/ 1212 w 8105"/>
              <a:gd name="T11" fmla="*/ 0 h 4984"/>
              <a:gd name="T12" fmla="*/ 1218 w 8105"/>
              <a:gd name="T13" fmla="*/ 6 h 4984"/>
              <a:gd name="T14" fmla="*/ 1071 w 8105"/>
              <a:gd name="T15" fmla="*/ 932 h 4984"/>
              <a:gd name="T16" fmla="*/ 4053 w 8105"/>
              <a:gd name="T17" fmla="*/ 3913 h 4984"/>
              <a:gd name="T18" fmla="*/ 7034 w 8105"/>
              <a:gd name="T19" fmla="*/ 932 h 4984"/>
              <a:gd name="T20" fmla="*/ 6887 w 8105"/>
              <a:gd name="T21" fmla="*/ 6 h 4984"/>
              <a:gd name="T22" fmla="*/ 6893 w 8105"/>
              <a:gd name="T23" fmla="*/ 0 h 4984"/>
              <a:gd name="T24" fmla="*/ 7997 w 8105"/>
              <a:gd name="T25" fmla="*/ 0 h 4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4984">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rgbClr val="5A0000"/>
          </a:solidFill>
          <a:ln w="3175" cap="flat">
            <a:noFill/>
            <a:prstDash val="solid"/>
            <a:miter lim="800000"/>
          </a:ln>
        </p:spPr>
        <p:txBody>
          <a:bodyPr vert="horz" wrap="square" lIns="123138" tIns="61569" rIns="123138" bIns="61569" numCol="1" anchor="t" anchorCtr="0" compatLnSpc="1"/>
          <a:lstStyle/>
          <a:p>
            <a:endParaRPr lang="zh-CN" altLang="en-US" sz="100">
              <a:solidFill>
                <a:srgbClr val="5A0000"/>
              </a:solidFill>
            </a:endParaRPr>
          </a:p>
        </p:txBody>
      </p:sp>
      <p:sp>
        <p:nvSpPr>
          <p:cNvPr id="15" name="Freeform 6"/>
          <p:cNvSpPr/>
          <p:nvPr/>
        </p:nvSpPr>
        <p:spPr bwMode="auto">
          <a:xfrm rot="19290703">
            <a:off x="6747886" y="3113524"/>
            <a:ext cx="1619319" cy="1260987"/>
          </a:xfrm>
          <a:custGeom>
            <a:avLst/>
            <a:gdLst>
              <a:gd name="T0" fmla="*/ 7492 w 8105"/>
              <a:gd name="T1" fmla="*/ 0 h 6195"/>
              <a:gd name="T2" fmla="*/ 8105 w 8105"/>
              <a:gd name="T3" fmla="*/ 2143 h 6195"/>
              <a:gd name="T4" fmla="*/ 4052 w 8105"/>
              <a:gd name="T5" fmla="*/ 6195 h 6195"/>
              <a:gd name="T6" fmla="*/ 0 w 8105"/>
              <a:gd name="T7" fmla="*/ 2143 h 6195"/>
              <a:gd name="T8" fmla="*/ 612 w 8105"/>
              <a:gd name="T9" fmla="*/ 0 h 6195"/>
              <a:gd name="T10" fmla="*/ 1957 w 8105"/>
              <a:gd name="T11" fmla="*/ 0 h 6195"/>
              <a:gd name="T12" fmla="*/ 1968 w 8105"/>
              <a:gd name="T13" fmla="*/ 11 h 6195"/>
              <a:gd name="T14" fmla="*/ 1071 w 8105"/>
              <a:gd name="T15" fmla="*/ 2143 h 6195"/>
              <a:gd name="T16" fmla="*/ 4052 w 8105"/>
              <a:gd name="T17" fmla="*/ 5124 h 6195"/>
              <a:gd name="T18" fmla="*/ 7033 w 8105"/>
              <a:gd name="T19" fmla="*/ 2143 h 6195"/>
              <a:gd name="T20" fmla="*/ 6136 w 8105"/>
              <a:gd name="T21" fmla="*/ 11 h 6195"/>
              <a:gd name="T22" fmla="*/ 6147 w 8105"/>
              <a:gd name="T23" fmla="*/ 0 h 6195"/>
              <a:gd name="T24" fmla="*/ 7492 w 8105"/>
              <a:gd name="T25" fmla="*/ 0 h 6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619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solidFill>
            <a:srgbClr val="17324B"/>
          </a:solidFill>
          <a:ln w="3175" cap="flat">
            <a:noFill/>
            <a:prstDash val="solid"/>
            <a:miter lim="800000"/>
          </a:ln>
        </p:spPr>
        <p:txBody>
          <a:bodyPr vert="horz" wrap="square" lIns="123138" tIns="61569" rIns="123138" bIns="61569" numCol="1" anchor="t" anchorCtr="0" compatLnSpc="1"/>
          <a:lstStyle/>
          <a:p>
            <a:endParaRPr lang="zh-CN" altLang="en-US" sz="100"/>
          </a:p>
        </p:txBody>
      </p:sp>
      <p:sp>
        <p:nvSpPr>
          <p:cNvPr id="16" name="Freeform 5"/>
          <p:cNvSpPr/>
          <p:nvPr/>
        </p:nvSpPr>
        <p:spPr bwMode="auto">
          <a:xfrm rot="19810786">
            <a:off x="9121463" y="2851358"/>
            <a:ext cx="1559879" cy="1521925"/>
          </a:xfrm>
          <a:custGeom>
            <a:avLst/>
            <a:gdLst>
              <a:gd name="T0" fmla="*/ 5799 w 8105"/>
              <a:gd name="T1" fmla="*/ 0 h 7710"/>
              <a:gd name="T2" fmla="*/ 8105 w 8105"/>
              <a:gd name="T3" fmla="*/ 3658 h 7710"/>
              <a:gd name="T4" fmla="*/ 4052 w 8105"/>
              <a:gd name="T5" fmla="*/ 7710 h 7710"/>
              <a:gd name="T6" fmla="*/ 0 w 8105"/>
              <a:gd name="T7" fmla="*/ 3658 h 7710"/>
              <a:gd name="T8" fmla="*/ 2306 w 8105"/>
              <a:gd name="T9" fmla="*/ 0 h 7710"/>
              <a:gd name="T10" fmla="*/ 3128 w 8105"/>
              <a:gd name="T11" fmla="*/ 823 h 7710"/>
              <a:gd name="T12" fmla="*/ 1071 w 8105"/>
              <a:gd name="T13" fmla="*/ 3658 h 7710"/>
              <a:gd name="T14" fmla="*/ 4052 w 8105"/>
              <a:gd name="T15" fmla="*/ 6639 h 7710"/>
              <a:gd name="T16" fmla="*/ 7034 w 8105"/>
              <a:gd name="T17" fmla="*/ 3658 h 7710"/>
              <a:gd name="T18" fmla="*/ 4976 w 8105"/>
              <a:gd name="T19" fmla="*/ 823 h 7710"/>
              <a:gd name="T20" fmla="*/ 5799 w 8105"/>
              <a:gd name="T21" fmla="*/ 0 h 7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7710">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solidFill>
            <a:srgbClr val="5A0000"/>
          </a:solidFill>
          <a:ln w="3175" cap="flat">
            <a:noFill/>
            <a:prstDash val="solid"/>
            <a:miter lim="800000"/>
          </a:ln>
        </p:spPr>
        <p:txBody>
          <a:bodyPr vert="horz" wrap="square" lIns="123138" tIns="61569" rIns="123138" bIns="61569" numCol="1" anchor="t" anchorCtr="0" compatLnSpc="1"/>
          <a:lstStyle/>
          <a:p>
            <a:endParaRPr lang="zh-CN" altLang="en-US" sz="100"/>
          </a:p>
        </p:txBody>
      </p:sp>
      <p:grpSp>
        <p:nvGrpSpPr>
          <p:cNvPr id="17" name="组合 16"/>
          <p:cNvGrpSpPr/>
          <p:nvPr/>
        </p:nvGrpSpPr>
        <p:grpSpPr>
          <a:xfrm>
            <a:off x="1853936" y="1988840"/>
            <a:ext cx="1281109" cy="330835"/>
            <a:chOff x="3477359" y="8005745"/>
            <a:chExt cx="2534423" cy="641376"/>
          </a:xfrm>
          <a:effectLst>
            <a:outerShdw blurRad="203200" dist="114300" dir="5400000" sx="102000" sy="102000" algn="t" rotWithShape="0">
              <a:prstClr val="black">
                <a:alpha val="29000"/>
              </a:prstClr>
            </a:outerShdw>
          </a:effectLst>
        </p:grpSpPr>
        <p:sp>
          <p:nvSpPr>
            <p:cNvPr id="18" name="流程图: 可选过程 17"/>
            <p:cNvSpPr/>
            <p:nvPr/>
          </p:nvSpPr>
          <p:spPr>
            <a:xfrm>
              <a:off x="3477359" y="8032286"/>
              <a:ext cx="2534423" cy="584775"/>
            </a:xfrm>
            <a:prstGeom prst="flowChartAlternateProcess">
              <a:avLst/>
            </a:prstGeom>
            <a:solidFill>
              <a:srgbClr val="173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9" name="TextBox 72"/>
            <p:cNvSpPr txBox="1"/>
            <p:nvPr/>
          </p:nvSpPr>
          <p:spPr>
            <a:xfrm>
              <a:off x="3781553" y="8005745"/>
              <a:ext cx="1839110" cy="641376"/>
            </a:xfrm>
            <a:prstGeom prst="rect">
              <a:avLst/>
            </a:prstGeom>
            <a:noFill/>
          </p:spPr>
          <p:txBody>
            <a:bodyPr wrap="none" rtlCol="0">
              <a:spAutoFit/>
            </a:bodyPr>
            <a:lstStyle/>
            <a:p>
              <a:pPr algn="ctr"/>
              <a:r>
                <a:rPr lang="zh-CN" altLang="en-US" sz="1465" dirty="0">
                  <a:solidFill>
                    <a:schemeClr val="bg1"/>
                  </a:solidFill>
                  <a:latin typeface="微软雅黑" panose="020B0503020204020204" charset="-122"/>
                  <a:ea typeface="微软雅黑" panose="020B0503020204020204" charset="-122"/>
                </a:rPr>
                <a:t>添加标题</a:t>
              </a:r>
            </a:p>
          </p:txBody>
        </p:sp>
      </p:grpSp>
      <p:grpSp>
        <p:nvGrpSpPr>
          <p:cNvPr id="20" name="组合 19"/>
          <p:cNvGrpSpPr/>
          <p:nvPr/>
        </p:nvGrpSpPr>
        <p:grpSpPr>
          <a:xfrm>
            <a:off x="4274980" y="1988840"/>
            <a:ext cx="1281109" cy="330835"/>
            <a:chOff x="3477359" y="8005745"/>
            <a:chExt cx="2534423" cy="641376"/>
          </a:xfrm>
          <a:effectLst>
            <a:outerShdw blurRad="203200" dist="114300" dir="5400000" sx="102000" sy="102000" algn="t" rotWithShape="0">
              <a:prstClr val="black">
                <a:alpha val="29000"/>
              </a:prstClr>
            </a:outerShdw>
          </a:effectLst>
        </p:grpSpPr>
        <p:sp>
          <p:nvSpPr>
            <p:cNvPr id="21" name="流程图: 可选过程 20"/>
            <p:cNvSpPr/>
            <p:nvPr/>
          </p:nvSpPr>
          <p:spPr>
            <a:xfrm>
              <a:off x="3477359" y="8032286"/>
              <a:ext cx="2534423" cy="584775"/>
            </a:xfrm>
            <a:prstGeom prst="flowChartAlternateProcess">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2" name="TextBox 75"/>
            <p:cNvSpPr txBox="1"/>
            <p:nvPr/>
          </p:nvSpPr>
          <p:spPr>
            <a:xfrm>
              <a:off x="3781553" y="8005745"/>
              <a:ext cx="1839110" cy="641376"/>
            </a:xfrm>
            <a:prstGeom prst="rect">
              <a:avLst/>
            </a:prstGeom>
            <a:noFill/>
          </p:spPr>
          <p:txBody>
            <a:bodyPr wrap="none" rtlCol="0">
              <a:spAutoFit/>
            </a:bodyPr>
            <a:lstStyle/>
            <a:p>
              <a:pPr algn="ctr"/>
              <a:r>
                <a:rPr lang="zh-CN" altLang="en-US" sz="1465" dirty="0">
                  <a:solidFill>
                    <a:schemeClr val="bg1"/>
                  </a:solidFill>
                  <a:latin typeface="微软雅黑" panose="020B0503020204020204" charset="-122"/>
                  <a:ea typeface="微软雅黑" panose="020B0503020204020204" charset="-122"/>
                </a:rPr>
                <a:t>添加标题</a:t>
              </a:r>
            </a:p>
          </p:txBody>
        </p:sp>
      </p:grpSp>
      <p:grpSp>
        <p:nvGrpSpPr>
          <p:cNvPr id="63" name="组合 62"/>
          <p:cNvGrpSpPr/>
          <p:nvPr/>
        </p:nvGrpSpPr>
        <p:grpSpPr>
          <a:xfrm>
            <a:off x="6662223" y="1988840"/>
            <a:ext cx="1281109" cy="330835"/>
            <a:chOff x="3477359" y="8005745"/>
            <a:chExt cx="2534423" cy="641376"/>
          </a:xfrm>
          <a:effectLst>
            <a:outerShdw blurRad="203200" dist="114300" dir="5400000" sx="102000" sy="102000" algn="t" rotWithShape="0">
              <a:prstClr val="black">
                <a:alpha val="29000"/>
              </a:prstClr>
            </a:outerShdw>
          </a:effectLst>
        </p:grpSpPr>
        <p:sp>
          <p:nvSpPr>
            <p:cNvPr id="64" name="流程图: 可选过程 63"/>
            <p:cNvSpPr/>
            <p:nvPr/>
          </p:nvSpPr>
          <p:spPr>
            <a:xfrm>
              <a:off x="3477359" y="8032286"/>
              <a:ext cx="2534423" cy="584775"/>
            </a:xfrm>
            <a:prstGeom prst="flowChartAlternateProcess">
              <a:avLst/>
            </a:prstGeom>
            <a:solidFill>
              <a:srgbClr val="173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79" name="TextBox 78"/>
            <p:cNvSpPr txBox="1"/>
            <p:nvPr/>
          </p:nvSpPr>
          <p:spPr>
            <a:xfrm>
              <a:off x="3781553" y="8005745"/>
              <a:ext cx="1839110" cy="641376"/>
            </a:xfrm>
            <a:prstGeom prst="rect">
              <a:avLst/>
            </a:prstGeom>
            <a:noFill/>
          </p:spPr>
          <p:txBody>
            <a:bodyPr wrap="none" rtlCol="0">
              <a:spAutoFit/>
            </a:bodyPr>
            <a:lstStyle/>
            <a:p>
              <a:pPr algn="ctr"/>
              <a:r>
                <a:rPr lang="zh-CN" altLang="en-US" sz="1465" dirty="0">
                  <a:solidFill>
                    <a:schemeClr val="bg1"/>
                  </a:solidFill>
                  <a:latin typeface="微软雅黑" panose="020B0503020204020204" charset="-122"/>
                  <a:ea typeface="微软雅黑" panose="020B0503020204020204" charset="-122"/>
                </a:rPr>
                <a:t>添加标题</a:t>
              </a:r>
            </a:p>
          </p:txBody>
        </p:sp>
      </p:grpSp>
      <p:grpSp>
        <p:nvGrpSpPr>
          <p:cNvPr id="80" name="组合 79"/>
          <p:cNvGrpSpPr/>
          <p:nvPr/>
        </p:nvGrpSpPr>
        <p:grpSpPr>
          <a:xfrm>
            <a:off x="9189647" y="1988840"/>
            <a:ext cx="1281109" cy="330835"/>
            <a:chOff x="3477359" y="8005745"/>
            <a:chExt cx="2534423" cy="641376"/>
          </a:xfrm>
          <a:effectLst>
            <a:outerShdw blurRad="203200" dist="114300" dir="5400000" sx="102000" sy="102000" algn="t" rotWithShape="0">
              <a:prstClr val="black">
                <a:alpha val="29000"/>
              </a:prstClr>
            </a:outerShdw>
          </a:effectLst>
        </p:grpSpPr>
        <p:sp>
          <p:nvSpPr>
            <p:cNvPr id="81" name="流程图: 可选过程 80"/>
            <p:cNvSpPr/>
            <p:nvPr/>
          </p:nvSpPr>
          <p:spPr>
            <a:xfrm>
              <a:off x="3477359" y="8032286"/>
              <a:ext cx="2534423" cy="584775"/>
            </a:xfrm>
            <a:prstGeom prst="flowChartAlternateProcess">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82" name="TextBox 81"/>
            <p:cNvSpPr txBox="1"/>
            <p:nvPr/>
          </p:nvSpPr>
          <p:spPr>
            <a:xfrm>
              <a:off x="3781553" y="8005745"/>
              <a:ext cx="1839110" cy="641376"/>
            </a:xfrm>
            <a:prstGeom prst="rect">
              <a:avLst/>
            </a:prstGeom>
            <a:noFill/>
          </p:spPr>
          <p:txBody>
            <a:bodyPr wrap="none" rtlCol="0">
              <a:spAutoFit/>
            </a:bodyPr>
            <a:lstStyle/>
            <a:p>
              <a:pPr algn="ctr"/>
              <a:r>
                <a:rPr lang="zh-CN" altLang="en-US" sz="1465" dirty="0">
                  <a:solidFill>
                    <a:schemeClr val="bg1"/>
                  </a:solidFill>
                  <a:latin typeface="微软雅黑" panose="020B0503020204020204" charset="-122"/>
                  <a:ea typeface="微软雅黑" panose="020B0503020204020204" charset="-122"/>
                </a:rPr>
                <a:t>添加标题</a:t>
              </a:r>
            </a:p>
          </p:txBody>
        </p:sp>
      </p:grpSp>
      <p:sp>
        <p:nvSpPr>
          <p:cNvPr id="84" name="TextBox 83"/>
          <p:cNvSpPr txBox="1"/>
          <p:nvPr/>
        </p:nvSpPr>
        <p:spPr>
          <a:xfrm>
            <a:off x="1584099" y="4713108"/>
            <a:ext cx="2196941" cy="922020"/>
          </a:xfrm>
          <a:prstGeom prst="rect">
            <a:avLst/>
          </a:prstGeom>
          <a:noFill/>
        </p:spPr>
        <p:txBody>
          <a:bodyPr wrap="square" lIns="91464" tIns="45732" rIns="91464" bIns="45732"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5A0000"/>
                </a:solidFill>
                <a:effectLst/>
                <a:uLnTx/>
                <a:uFillTx/>
                <a:latin typeface="微软雅黑" panose="020B0503020204020204" charset="-122"/>
                <a:ea typeface="微软雅黑" panose="020B0503020204020204" charset="-122"/>
              </a:rPr>
              <a:t>您的内容打在这里，或者通过复制您的文本后，在此框中选择粘贴</a:t>
            </a:r>
          </a:p>
        </p:txBody>
      </p:sp>
      <p:sp>
        <p:nvSpPr>
          <p:cNvPr id="85" name="TextBox 84"/>
          <p:cNvSpPr txBox="1"/>
          <p:nvPr/>
        </p:nvSpPr>
        <p:spPr>
          <a:xfrm>
            <a:off x="4036967" y="4713108"/>
            <a:ext cx="2196941" cy="922020"/>
          </a:xfrm>
          <a:prstGeom prst="rect">
            <a:avLst/>
          </a:prstGeom>
          <a:noFill/>
        </p:spPr>
        <p:txBody>
          <a:bodyPr wrap="square" lIns="91464" tIns="45732" rIns="91464" bIns="45732"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5A0000"/>
                </a:solidFill>
                <a:effectLst/>
                <a:uLnTx/>
                <a:uFillTx/>
                <a:latin typeface="微软雅黑" panose="020B0503020204020204" charset="-122"/>
                <a:ea typeface="微软雅黑" panose="020B0503020204020204" charset="-122"/>
              </a:rPr>
              <a:t>您的内容打在这里，或者通过复制您的文本后，在此框中选择粘贴</a:t>
            </a:r>
          </a:p>
        </p:txBody>
      </p:sp>
      <p:sp>
        <p:nvSpPr>
          <p:cNvPr id="86" name="TextBox 85"/>
          <p:cNvSpPr txBox="1"/>
          <p:nvPr/>
        </p:nvSpPr>
        <p:spPr>
          <a:xfrm>
            <a:off x="6395936" y="4713108"/>
            <a:ext cx="2196941" cy="922020"/>
          </a:xfrm>
          <a:prstGeom prst="rect">
            <a:avLst/>
          </a:prstGeom>
          <a:noFill/>
        </p:spPr>
        <p:txBody>
          <a:bodyPr wrap="square" lIns="91464" tIns="45732" rIns="91464" bIns="45732"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5A0000"/>
                </a:solidFill>
                <a:effectLst/>
                <a:uLnTx/>
                <a:uFillTx/>
                <a:latin typeface="微软雅黑" panose="020B0503020204020204" charset="-122"/>
                <a:ea typeface="微软雅黑" panose="020B0503020204020204" charset="-122"/>
              </a:rPr>
              <a:t>您的内容打在这里，或者通过复制您的文本后，在此框中选择粘贴</a:t>
            </a:r>
          </a:p>
        </p:txBody>
      </p:sp>
      <p:sp>
        <p:nvSpPr>
          <p:cNvPr id="87" name="TextBox 86"/>
          <p:cNvSpPr txBox="1"/>
          <p:nvPr/>
        </p:nvSpPr>
        <p:spPr>
          <a:xfrm>
            <a:off x="8988224" y="4713108"/>
            <a:ext cx="2196941" cy="922020"/>
          </a:xfrm>
          <a:prstGeom prst="rect">
            <a:avLst/>
          </a:prstGeom>
          <a:noFill/>
        </p:spPr>
        <p:txBody>
          <a:bodyPr wrap="square" lIns="91464" tIns="45732" rIns="91464" bIns="45732"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5A0000"/>
                </a:solidFill>
                <a:effectLst/>
                <a:uLnTx/>
                <a:uFillTx/>
                <a:latin typeface="微软雅黑" panose="020B0503020204020204" charset="-122"/>
                <a:ea typeface="微软雅黑" panose="020B0503020204020204" charset="-122"/>
              </a:rPr>
              <a:t>您的内容打在这里，或者通过复制您的文本后，在此框中选择粘贴</a:t>
            </a:r>
          </a:p>
        </p:txBody>
      </p:sp>
      <p:sp>
        <p:nvSpPr>
          <p:cNvPr id="8" name="矩形 7"/>
          <p:cNvSpPr/>
          <p:nvPr/>
        </p:nvSpPr>
        <p:spPr>
          <a:xfrm>
            <a:off x="1091357" y="356659"/>
            <a:ext cx="2621280" cy="457200"/>
          </a:xfrm>
          <a:prstGeom prst="rect">
            <a:avLst/>
          </a:prstGeom>
        </p:spPr>
        <p:txBody>
          <a:bodyPr wrap="none">
            <a:spAutoFit/>
          </a:bodyPr>
          <a:lstStyle/>
          <a:p>
            <a:pPr algn="l"/>
            <a:r>
              <a:rPr lang="en-US" altLang="zh-CN" sz="2400" dirty="0">
                <a:solidFill>
                  <a:srgbClr val="63282E"/>
                </a:solidFill>
                <a:latin typeface="黑体" panose="02010609060101010101" charset="-122"/>
                <a:ea typeface="黑体" panose="02010609060101010101" charset="-122"/>
              </a:rPr>
              <a:t>单击此处添加标题</a:t>
            </a:r>
          </a:p>
        </p:txBody>
      </p:sp>
      <p:cxnSp>
        <p:nvCxnSpPr>
          <p:cNvPr id="9" name="直接连接符 8"/>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11175254" y="356659"/>
            <a:ext cx="795020" cy="460375"/>
          </a:xfrm>
          <a:prstGeom prst="rect">
            <a:avLst/>
          </a:prstGeom>
          <a:noFill/>
        </p:spPr>
        <p:txBody>
          <a:bodyPr wrap="none" rtlCol="0">
            <a:spAutoFit/>
          </a:bodyPr>
          <a:lstStyle/>
          <a:p>
            <a:r>
              <a:rPr lang="en-US" altLang="zh-CN" sz="2400" dirty="0">
                <a:solidFill>
                  <a:srgbClr val="63282E"/>
                </a:solidFill>
                <a:latin typeface="Impact" panose="020B0806030902050204" charset="0"/>
              </a:rPr>
              <a:t>LOGO</a:t>
            </a:r>
          </a:p>
        </p:txBody>
      </p:sp>
      <p:sp>
        <p:nvSpPr>
          <p:cNvPr id="25" name="文本框 24"/>
          <p:cNvSpPr txBox="1"/>
          <p:nvPr/>
        </p:nvSpPr>
        <p:spPr>
          <a:xfrm>
            <a:off x="11146708" y="678720"/>
            <a:ext cx="894080" cy="304800"/>
          </a:xfrm>
          <a:prstGeom prst="rect">
            <a:avLst/>
          </a:prstGeom>
          <a:noFill/>
        </p:spPr>
        <p:txBody>
          <a:bodyPr wrap="none" rtlCol="0">
            <a:spAutoFit/>
          </a:bodyPr>
          <a:lstStyle/>
          <a:p>
            <a:r>
              <a:rPr lang="zh-CN" altLang="en-US" sz="1400" dirty="0">
                <a:solidFill>
                  <a:srgbClr val="63282E"/>
                </a:solidFill>
                <a:latin typeface="黑体" panose="02010609060101010101" charset="-122"/>
                <a:ea typeface="黑体" panose="02010609060101010101" charset="-122"/>
              </a:rPr>
              <a:t>公司名称</a:t>
            </a:r>
          </a:p>
        </p:txBody>
      </p:sp>
      <p:sp>
        <p:nvSpPr>
          <p:cNvPr id="26" name="矩形 25"/>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63282E"/>
              </a:solidFill>
            </a:endParaRPr>
          </a:p>
        </p:txBody>
      </p:sp>
      <p:pic>
        <p:nvPicPr>
          <p:cNvPr id="4" name="图片 3" descr="42f7ded8d8a8591dcf6bd180af804367"/>
          <p:cNvPicPr>
            <a:picLocks noChangeAspect="1"/>
          </p:cNvPicPr>
          <p:nvPr/>
        </p:nvPicPr>
        <p:blipFill>
          <a:blip r:embed="rId2"/>
          <a:stretch>
            <a:fillRect/>
          </a:stretch>
        </p:blipFill>
        <p:spPr>
          <a:xfrm>
            <a:off x="-635" y="-85090"/>
            <a:ext cx="1727200" cy="1151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anim calcmode="lin" valueType="num">
                                      <p:cBhvr>
                                        <p:cTn id="20" dur="500" fill="hold"/>
                                        <p:tgtEl>
                                          <p:spTgt spid="63"/>
                                        </p:tgtEl>
                                        <p:attrNameLst>
                                          <p:attrName>ppt_x</p:attrName>
                                        </p:attrNameLst>
                                      </p:cBhvr>
                                      <p:tavLst>
                                        <p:tav tm="0">
                                          <p:val>
                                            <p:strVal val="#ppt_x"/>
                                          </p:val>
                                        </p:tav>
                                        <p:tav tm="100000">
                                          <p:val>
                                            <p:strVal val="#ppt_x"/>
                                          </p:val>
                                        </p:tav>
                                      </p:tavLst>
                                    </p:anim>
                                    <p:anim calcmode="lin" valueType="num">
                                      <p:cBhvr>
                                        <p:cTn id="21" dur="500" fill="hold"/>
                                        <p:tgtEl>
                                          <p:spTgt spid="6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fade">
                                      <p:cBhvr>
                                        <p:cTn id="25" dur="500"/>
                                        <p:tgtEl>
                                          <p:spTgt spid="80"/>
                                        </p:tgtEl>
                                      </p:cBhvr>
                                    </p:animEffect>
                                    <p:anim calcmode="lin" valueType="num">
                                      <p:cBhvr>
                                        <p:cTn id="26" dur="500" fill="hold"/>
                                        <p:tgtEl>
                                          <p:spTgt spid="80"/>
                                        </p:tgtEl>
                                        <p:attrNameLst>
                                          <p:attrName>ppt_x</p:attrName>
                                        </p:attrNameLst>
                                      </p:cBhvr>
                                      <p:tavLst>
                                        <p:tav tm="0">
                                          <p:val>
                                            <p:strVal val="#ppt_x"/>
                                          </p:val>
                                        </p:tav>
                                        <p:tav tm="100000">
                                          <p:val>
                                            <p:strVal val="#ppt_x"/>
                                          </p:val>
                                        </p:tav>
                                      </p:tavLst>
                                    </p:anim>
                                    <p:anim calcmode="lin" valueType="num">
                                      <p:cBhvr>
                                        <p:cTn id="27" dur="500" fill="hold"/>
                                        <p:tgtEl>
                                          <p:spTgt spid="8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3" presetClass="entr" presetSubtype="27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strVal val="2/3*#ppt_w"/>
                                          </p:val>
                                        </p:tav>
                                        <p:tav tm="100000">
                                          <p:val>
                                            <p:strVal val="#ppt_w"/>
                                          </p:val>
                                        </p:tav>
                                      </p:tavLst>
                                    </p:anim>
                                    <p:anim calcmode="lin" valueType="num">
                                      <p:cBhvr>
                                        <p:cTn id="32" dur="500" fill="hold"/>
                                        <p:tgtEl>
                                          <p:spTgt spid="10"/>
                                        </p:tgtEl>
                                        <p:attrNameLst>
                                          <p:attrName>ppt_h</p:attrName>
                                        </p:attrNameLst>
                                      </p:cBhvr>
                                      <p:tavLst>
                                        <p:tav tm="0">
                                          <p:val>
                                            <p:strVal val="2/3*#ppt_h"/>
                                          </p:val>
                                        </p:tav>
                                        <p:tav tm="100000">
                                          <p:val>
                                            <p:strVal val="#ppt_h"/>
                                          </p:val>
                                        </p:tav>
                                      </p:tavLst>
                                    </p:anim>
                                  </p:childTnLst>
                                </p:cTn>
                              </p:par>
                              <p:par>
                                <p:cTn id="33" presetID="21" presetClass="entr" presetSubtype="1"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heel(1)">
                                      <p:cBhvr>
                                        <p:cTn id="35" dur="1000"/>
                                        <p:tgtEl>
                                          <p:spTgt spid="67"/>
                                        </p:tgtEl>
                                      </p:cBhvr>
                                    </p:animEffect>
                                  </p:childTnLst>
                                </p:cTn>
                              </p:par>
                            </p:childTnLst>
                          </p:cTn>
                        </p:par>
                        <p:par>
                          <p:cTn id="36" fill="hold">
                            <p:stCondLst>
                              <p:cond delay="2500"/>
                            </p:stCondLst>
                            <p:childTnLst>
                              <p:par>
                                <p:cTn id="37" presetID="23" presetClass="entr" presetSubtype="272"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p:cTn id="39" dur="500" fill="hold"/>
                                        <p:tgtEl>
                                          <p:spTgt spid="48"/>
                                        </p:tgtEl>
                                        <p:attrNameLst>
                                          <p:attrName>ppt_w</p:attrName>
                                        </p:attrNameLst>
                                      </p:cBhvr>
                                      <p:tavLst>
                                        <p:tav tm="0">
                                          <p:val>
                                            <p:strVal val="2/3*#ppt_w"/>
                                          </p:val>
                                        </p:tav>
                                        <p:tav tm="100000">
                                          <p:val>
                                            <p:strVal val="#ppt_w"/>
                                          </p:val>
                                        </p:tav>
                                      </p:tavLst>
                                    </p:anim>
                                    <p:anim calcmode="lin" valueType="num">
                                      <p:cBhvr>
                                        <p:cTn id="40" dur="500" fill="hold"/>
                                        <p:tgtEl>
                                          <p:spTgt spid="48"/>
                                        </p:tgtEl>
                                        <p:attrNameLst>
                                          <p:attrName>ppt_h</p:attrName>
                                        </p:attrNameLst>
                                      </p:cBhvr>
                                      <p:tavLst>
                                        <p:tav tm="0">
                                          <p:val>
                                            <p:strVal val="2/3*#ppt_h"/>
                                          </p:val>
                                        </p:tav>
                                        <p:tav tm="100000">
                                          <p:val>
                                            <p:strVal val="#ppt_h"/>
                                          </p:val>
                                        </p:tav>
                                      </p:tavLst>
                                    </p:anim>
                                  </p:childTnLst>
                                </p:cTn>
                              </p:par>
                              <p:par>
                                <p:cTn id="41" presetID="21" presetClass="entr" presetSubtype="1" fill="hold" grpId="0"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wheel(1)">
                                      <p:cBhvr>
                                        <p:cTn id="43" dur="1000"/>
                                        <p:tgtEl>
                                          <p:spTgt spid="68"/>
                                        </p:tgtEl>
                                      </p:cBhvr>
                                    </p:animEffect>
                                  </p:childTnLst>
                                </p:cTn>
                              </p:par>
                            </p:childTnLst>
                          </p:cTn>
                        </p:par>
                        <p:par>
                          <p:cTn id="44" fill="hold">
                            <p:stCondLst>
                              <p:cond delay="3000"/>
                            </p:stCondLst>
                            <p:childTnLst>
                              <p:par>
                                <p:cTn id="45" presetID="23" presetClass="entr" presetSubtype="272" fill="hold" nodeType="after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p:cTn id="47" dur="500" fill="hold"/>
                                        <p:tgtEl>
                                          <p:spTgt spid="53"/>
                                        </p:tgtEl>
                                        <p:attrNameLst>
                                          <p:attrName>ppt_w</p:attrName>
                                        </p:attrNameLst>
                                      </p:cBhvr>
                                      <p:tavLst>
                                        <p:tav tm="0">
                                          <p:val>
                                            <p:strVal val="2/3*#ppt_w"/>
                                          </p:val>
                                        </p:tav>
                                        <p:tav tm="100000">
                                          <p:val>
                                            <p:strVal val="#ppt_w"/>
                                          </p:val>
                                        </p:tav>
                                      </p:tavLst>
                                    </p:anim>
                                    <p:anim calcmode="lin" valueType="num">
                                      <p:cBhvr>
                                        <p:cTn id="48" dur="500" fill="hold"/>
                                        <p:tgtEl>
                                          <p:spTgt spid="53"/>
                                        </p:tgtEl>
                                        <p:attrNameLst>
                                          <p:attrName>ppt_h</p:attrName>
                                        </p:attrNameLst>
                                      </p:cBhvr>
                                      <p:tavLst>
                                        <p:tav tm="0">
                                          <p:val>
                                            <p:strVal val="2/3*#ppt_h"/>
                                          </p:val>
                                        </p:tav>
                                        <p:tav tm="100000">
                                          <p:val>
                                            <p:strVal val="#ppt_h"/>
                                          </p:val>
                                        </p:tav>
                                      </p:tavLst>
                                    </p:anim>
                                  </p:childTnLst>
                                </p:cTn>
                              </p:par>
                              <p:par>
                                <p:cTn id="49" presetID="21" presetClass="entr" presetSubtype="1"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heel(1)">
                                      <p:cBhvr>
                                        <p:cTn id="51" dur="1000"/>
                                        <p:tgtEl>
                                          <p:spTgt spid="15"/>
                                        </p:tgtEl>
                                      </p:cBhvr>
                                    </p:animEffect>
                                  </p:childTnLst>
                                </p:cTn>
                              </p:par>
                            </p:childTnLst>
                          </p:cTn>
                        </p:par>
                        <p:par>
                          <p:cTn id="52" fill="hold">
                            <p:stCondLst>
                              <p:cond delay="3500"/>
                            </p:stCondLst>
                            <p:childTnLst>
                              <p:par>
                                <p:cTn id="53" presetID="23" presetClass="entr" presetSubtype="272"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strVal val="2/3*#ppt_w"/>
                                          </p:val>
                                        </p:tav>
                                        <p:tav tm="100000">
                                          <p:val>
                                            <p:strVal val="#ppt_w"/>
                                          </p:val>
                                        </p:tav>
                                      </p:tavLst>
                                    </p:anim>
                                    <p:anim calcmode="lin" valueType="num">
                                      <p:cBhvr>
                                        <p:cTn id="56" dur="500" fill="hold"/>
                                        <p:tgtEl>
                                          <p:spTgt spid="58"/>
                                        </p:tgtEl>
                                        <p:attrNameLst>
                                          <p:attrName>ppt_h</p:attrName>
                                        </p:attrNameLst>
                                      </p:cBhvr>
                                      <p:tavLst>
                                        <p:tav tm="0">
                                          <p:val>
                                            <p:strVal val="2/3*#ppt_h"/>
                                          </p:val>
                                        </p:tav>
                                        <p:tav tm="100000">
                                          <p:val>
                                            <p:strVal val="#ppt_h"/>
                                          </p:val>
                                        </p:tav>
                                      </p:tavLst>
                                    </p:anim>
                                  </p:childTnLst>
                                </p:cTn>
                              </p:par>
                              <p:par>
                                <p:cTn id="57" presetID="21" presetClass="entr" presetSubtype="1"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heel(1)">
                                      <p:cBhvr>
                                        <p:cTn id="59" dur="1000"/>
                                        <p:tgtEl>
                                          <p:spTgt spid="16"/>
                                        </p:tgtEl>
                                      </p:cBhvr>
                                    </p:animEffect>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randombar(horizontal)">
                                      <p:cBhvr>
                                        <p:cTn id="63" dur="500"/>
                                        <p:tgtEl>
                                          <p:spTgt spid="84"/>
                                        </p:tgtEl>
                                      </p:cBhvr>
                                    </p:animEffect>
                                  </p:childTnLst>
                                </p:cTn>
                              </p:par>
                            </p:childTnLst>
                          </p:cTn>
                        </p:par>
                        <p:par>
                          <p:cTn id="64" fill="hold">
                            <p:stCondLst>
                              <p:cond delay="4500"/>
                            </p:stCondLst>
                            <p:childTnLst>
                              <p:par>
                                <p:cTn id="65" presetID="14" presetClass="entr" presetSubtype="10" fill="hold" grpId="0" nodeType="afterEffect">
                                  <p:stCondLst>
                                    <p:cond delay="0"/>
                                  </p:stCondLst>
                                  <p:childTnLst>
                                    <p:set>
                                      <p:cBhvr>
                                        <p:cTn id="66" dur="1" fill="hold">
                                          <p:stCondLst>
                                            <p:cond delay="0"/>
                                          </p:stCondLst>
                                        </p:cTn>
                                        <p:tgtEl>
                                          <p:spTgt spid="85"/>
                                        </p:tgtEl>
                                        <p:attrNameLst>
                                          <p:attrName>style.visibility</p:attrName>
                                        </p:attrNameLst>
                                      </p:cBhvr>
                                      <p:to>
                                        <p:strVal val="visible"/>
                                      </p:to>
                                    </p:set>
                                    <p:animEffect transition="in" filter="randombar(horizontal)">
                                      <p:cBhvr>
                                        <p:cTn id="67" dur="500"/>
                                        <p:tgtEl>
                                          <p:spTgt spid="85"/>
                                        </p:tgtEl>
                                      </p:cBhvr>
                                    </p:animEffect>
                                  </p:childTnLst>
                                </p:cTn>
                              </p:par>
                            </p:childTnLst>
                          </p:cTn>
                        </p:par>
                        <p:par>
                          <p:cTn id="68" fill="hold">
                            <p:stCondLst>
                              <p:cond delay="5000"/>
                            </p:stCondLst>
                            <p:childTnLst>
                              <p:par>
                                <p:cTn id="69" presetID="14" presetClass="entr" presetSubtype="10" fill="hold" grpId="0" nodeType="afterEffect">
                                  <p:stCondLst>
                                    <p:cond delay="0"/>
                                  </p:stCondLst>
                                  <p:childTnLst>
                                    <p:set>
                                      <p:cBhvr>
                                        <p:cTn id="70" dur="1" fill="hold">
                                          <p:stCondLst>
                                            <p:cond delay="0"/>
                                          </p:stCondLst>
                                        </p:cTn>
                                        <p:tgtEl>
                                          <p:spTgt spid="86"/>
                                        </p:tgtEl>
                                        <p:attrNameLst>
                                          <p:attrName>style.visibility</p:attrName>
                                        </p:attrNameLst>
                                      </p:cBhvr>
                                      <p:to>
                                        <p:strVal val="visible"/>
                                      </p:to>
                                    </p:set>
                                    <p:animEffect transition="in" filter="randombar(horizontal)">
                                      <p:cBhvr>
                                        <p:cTn id="71" dur="500"/>
                                        <p:tgtEl>
                                          <p:spTgt spid="86"/>
                                        </p:tgtEl>
                                      </p:cBhvr>
                                    </p:animEffect>
                                  </p:childTnLst>
                                </p:cTn>
                              </p:par>
                            </p:childTnLst>
                          </p:cTn>
                        </p:par>
                        <p:par>
                          <p:cTn id="72" fill="hold">
                            <p:stCondLst>
                              <p:cond delay="5500"/>
                            </p:stCondLst>
                            <p:childTnLst>
                              <p:par>
                                <p:cTn id="73" presetID="14" presetClass="entr" presetSubtype="10" fill="hold" grpId="0" nodeType="afterEffect">
                                  <p:stCondLst>
                                    <p:cond delay="0"/>
                                  </p:stCondLst>
                                  <p:childTnLst>
                                    <p:set>
                                      <p:cBhvr>
                                        <p:cTn id="74" dur="1" fill="hold">
                                          <p:stCondLst>
                                            <p:cond delay="0"/>
                                          </p:stCondLst>
                                        </p:cTn>
                                        <p:tgtEl>
                                          <p:spTgt spid="87"/>
                                        </p:tgtEl>
                                        <p:attrNameLst>
                                          <p:attrName>style.visibility</p:attrName>
                                        </p:attrNameLst>
                                      </p:cBhvr>
                                      <p:to>
                                        <p:strVal val="visible"/>
                                      </p:to>
                                    </p:set>
                                    <p:animEffect transition="in" filter="randombar(horizontal)">
                                      <p:cBhvr>
                                        <p:cTn id="75"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ldLvl="0" animBg="1"/>
      <p:bldP spid="68" grpId="0" bldLvl="0" animBg="1"/>
      <p:bldP spid="15" grpId="0" bldLvl="0" animBg="1"/>
      <p:bldP spid="16" grpId="0" bldLvl="0" animBg="1"/>
      <p:bldP spid="84" grpId="0"/>
      <p:bldP spid="85" grpId="0"/>
      <p:bldP spid="86" grpId="0"/>
      <p:bldP spid="8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727e61c8e6a6b3ee5bb097a54b437bd8"/>
          <p:cNvPicPr>
            <a:picLocks noChangeAspect="1"/>
          </p:cNvPicPr>
          <p:nvPr/>
        </p:nvPicPr>
        <p:blipFill>
          <a:blip r:embed="rId2"/>
          <a:stretch>
            <a:fillRect/>
          </a:stretch>
        </p:blipFill>
        <p:spPr>
          <a:xfrm>
            <a:off x="-635" y="1483995"/>
            <a:ext cx="12217400" cy="6330950"/>
          </a:xfrm>
          <a:prstGeom prst="rect">
            <a:avLst/>
          </a:prstGeom>
        </p:spPr>
      </p:pic>
      <p:sp>
        <p:nvSpPr>
          <p:cNvPr id="219" name=" 219"/>
          <p:cNvSpPr/>
          <p:nvPr/>
        </p:nvSpPr>
        <p:spPr>
          <a:xfrm>
            <a:off x="2100580" y="1680210"/>
            <a:ext cx="548005" cy="2772410"/>
          </a:xfrm>
          <a:prstGeom prst="roundRect">
            <a:avLst>
              <a:gd name="adj" fmla="val 50000"/>
            </a:avLst>
          </a:prstGeom>
          <a:noFill/>
          <a:ln w="25400">
            <a:solidFill>
              <a:srgbClr val="5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8" name=" 219"/>
          <p:cNvSpPr/>
          <p:nvPr/>
        </p:nvSpPr>
        <p:spPr>
          <a:xfrm>
            <a:off x="5834380" y="1680210"/>
            <a:ext cx="548005" cy="2772410"/>
          </a:xfrm>
          <a:prstGeom prst="roundRect">
            <a:avLst>
              <a:gd name="adj" fmla="val 50000"/>
            </a:avLst>
          </a:prstGeom>
          <a:noFill/>
          <a:ln w="25400">
            <a:solidFill>
              <a:srgbClr val="5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9" name=" 219"/>
          <p:cNvSpPr/>
          <p:nvPr/>
        </p:nvSpPr>
        <p:spPr>
          <a:xfrm>
            <a:off x="7706360" y="1680210"/>
            <a:ext cx="548005" cy="2772410"/>
          </a:xfrm>
          <a:prstGeom prst="roundRect">
            <a:avLst>
              <a:gd name="adj" fmla="val 50000"/>
            </a:avLst>
          </a:prstGeom>
          <a:noFill/>
          <a:ln w="25400">
            <a:solidFill>
              <a:srgbClr val="5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0" name=" 219"/>
          <p:cNvSpPr/>
          <p:nvPr/>
        </p:nvSpPr>
        <p:spPr>
          <a:xfrm>
            <a:off x="9577705" y="1680210"/>
            <a:ext cx="548005" cy="2772410"/>
          </a:xfrm>
          <a:prstGeom prst="roundRect">
            <a:avLst>
              <a:gd name="adj" fmla="val 50000"/>
            </a:avLst>
          </a:prstGeom>
          <a:noFill/>
          <a:ln w="25400">
            <a:solidFill>
              <a:srgbClr val="5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1" name=" 219"/>
          <p:cNvSpPr/>
          <p:nvPr/>
        </p:nvSpPr>
        <p:spPr>
          <a:xfrm>
            <a:off x="3964940" y="1680210"/>
            <a:ext cx="548005" cy="2772410"/>
          </a:xfrm>
          <a:prstGeom prst="roundRect">
            <a:avLst>
              <a:gd name="adj" fmla="val 50000"/>
            </a:avLst>
          </a:prstGeom>
          <a:noFill/>
          <a:ln w="25400">
            <a:solidFill>
              <a:srgbClr val="5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057" name="文本框 11"/>
          <p:cNvSpPr/>
          <p:nvPr/>
        </p:nvSpPr>
        <p:spPr>
          <a:xfrm>
            <a:off x="5463858" y="609918"/>
            <a:ext cx="1203960" cy="70104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4000" b="1" dirty="0">
                <a:solidFill>
                  <a:srgbClr val="780B09"/>
                </a:solidFill>
                <a:latin typeface="楷体" panose="02010609060101010101" charset="-122"/>
                <a:ea typeface="楷体" panose="02010609060101010101" charset="-122"/>
                <a:sym typeface="微软雅黑" panose="020B0503020204020204" charset="-122"/>
              </a:rPr>
              <a:t>目录</a:t>
            </a:r>
          </a:p>
        </p:txBody>
      </p:sp>
      <p:sp>
        <p:nvSpPr>
          <p:cNvPr id="19" name="文本框 11"/>
          <p:cNvSpPr/>
          <p:nvPr/>
        </p:nvSpPr>
        <p:spPr>
          <a:xfrm>
            <a:off x="9577706" y="1800543"/>
            <a:ext cx="540385" cy="265176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此</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处</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添</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加</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标</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题</a:t>
            </a:r>
          </a:p>
        </p:txBody>
      </p:sp>
      <p:sp>
        <p:nvSpPr>
          <p:cNvPr id="4" name="矩形 3"/>
          <p:cNvSpPr/>
          <p:nvPr/>
        </p:nvSpPr>
        <p:spPr>
          <a:xfrm>
            <a:off x="-635" y="868680"/>
            <a:ext cx="5591175" cy="141605"/>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626225" y="890270"/>
            <a:ext cx="5591175" cy="141605"/>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descr="e8529529fab40806d0839db9034255aa"/>
          <p:cNvPicPr>
            <a:picLocks noChangeAspect="1"/>
          </p:cNvPicPr>
          <p:nvPr/>
        </p:nvPicPr>
        <p:blipFill>
          <a:blip r:embed="rId3"/>
          <a:stretch>
            <a:fillRect/>
          </a:stretch>
        </p:blipFill>
        <p:spPr>
          <a:xfrm>
            <a:off x="1882140" y="4356100"/>
            <a:ext cx="963930" cy="586105"/>
          </a:xfrm>
          <a:prstGeom prst="rect">
            <a:avLst/>
          </a:prstGeom>
        </p:spPr>
      </p:pic>
      <p:sp>
        <p:nvSpPr>
          <p:cNvPr id="32" name="文本框 11"/>
          <p:cNvSpPr/>
          <p:nvPr/>
        </p:nvSpPr>
        <p:spPr>
          <a:xfrm>
            <a:off x="5826126" y="1815148"/>
            <a:ext cx="540385" cy="265176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此</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处</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添</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加</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标</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题</a:t>
            </a:r>
          </a:p>
        </p:txBody>
      </p:sp>
      <p:sp>
        <p:nvSpPr>
          <p:cNvPr id="33" name="文本框 11"/>
          <p:cNvSpPr/>
          <p:nvPr/>
        </p:nvSpPr>
        <p:spPr>
          <a:xfrm>
            <a:off x="3956686" y="1801178"/>
            <a:ext cx="540385" cy="265176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此</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处</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添</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加</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标</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题</a:t>
            </a:r>
          </a:p>
        </p:txBody>
      </p:sp>
      <p:sp>
        <p:nvSpPr>
          <p:cNvPr id="34" name="文本框 11"/>
          <p:cNvSpPr/>
          <p:nvPr/>
        </p:nvSpPr>
        <p:spPr>
          <a:xfrm>
            <a:off x="2094231" y="1801813"/>
            <a:ext cx="540385" cy="265176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此</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处</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添</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加</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标</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题</a:t>
            </a:r>
          </a:p>
        </p:txBody>
      </p:sp>
      <p:sp>
        <p:nvSpPr>
          <p:cNvPr id="35" name="文本框 11"/>
          <p:cNvSpPr/>
          <p:nvPr/>
        </p:nvSpPr>
        <p:spPr>
          <a:xfrm>
            <a:off x="7705091" y="1815148"/>
            <a:ext cx="540385" cy="265176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此</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处</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添</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加</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标</a:t>
            </a:r>
          </a:p>
          <a:p>
            <a:pPr marL="0" lvl="0" indent="0" algn="ctr" eaLnBrk="1" hangingPunct="1">
              <a:lnSpc>
                <a:spcPct val="100000"/>
              </a:lnSpc>
              <a:spcBef>
                <a:spcPct val="0"/>
              </a:spcBef>
              <a:buNone/>
            </a:pPr>
            <a:r>
              <a:rPr lang="zh-CN" altLang="en-US" b="1" dirty="0">
                <a:solidFill>
                  <a:srgbClr val="5A0000"/>
                </a:solidFill>
                <a:latin typeface="楷体" panose="02010609060101010101" charset="-122"/>
                <a:ea typeface="楷体" panose="02010609060101010101" charset="-122"/>
                <a:sym typeface="微软雅黑" panose="020B0503020204020204" charset="-122"/>
              </a:rPr>
              <a:t>题</a:t>
            </a:r>
          </a:p>
        </p:txBody>
      </p:sp>
      <p:pic>
        <p:nvPicPr>
          <p:cNvPr id="36" name="图片 35" descr="e8529529fab40806d0839db9034255aa"/>
          <p:cNvPicPr>
            <a:picLocks noChangeAspect="1"/>
          </p:cNvPicPr>
          <p:nvPr/>
        </p:nvPicPr>
        <p:blipFill>
          <a:blip r:embed="rId3"/>
          <a:stretch>
            <a:fillRect/>
          </a:stretch>
        </p:blipFill>
        <p:spPr>
          <a:xfrm>
            <a:off x="3744595" y="1229360"/>
            <a:ext cx="963930" cy="586105"/>
          </a:xfrm>
          <a:prstGeom prst="rect">
            <a:avLst/>
          </a:prstGeom>
        </p:spPr>
      </p:pic>
      <p:pic>
        <p:nvPicPr>
          <p:cNvPr id="37" name="图片 36" descr="e8529529fab40806d0839db9034255aa"/>
          <p:cNvPicPr>
            <a:picLocks noChangeAspect="1"/>
          </p:cNvPicPr>
          <p:nvPr/>
        </p:nvPicPr>
        <p:blipFill>
          <a:blip r:embed="rId3"/>
          <a:stretch>
            <a:fillRect/>
          </a:stretch>
        </p:blipFill>
        <p:spPr>
          <a:xfrm>
            <a:off x="5704205" y="4356100"/>
            <a:ext cx="963930" cy="586105"/>
          </a:xfrm>
          <a:prstGeom prst="rect">
            <a:avLst/>
          </a:prstGeom>
        </p:spPr>
      </p:pic>
      <p:pic>
        <p:nvPicPr>
          <p:cNvPr id="38" name="图片 37" descr="e8529529fab40806d0839db9034255aa"/>
          <p:cNvPicPr>
            <a:picLocks noChangeAspect="1"/>
          </p:cNvPicPr>
          <p:nvPr/>
        </p:nvPicPr>
        <p:blipFill>
          <a:blip r:embed="rId3"/>
          <a:stretch>
            <a:fillRect/>
          </a:stretch>
        </p:blipFill>
        <p:spPr>
          <a:xfrm>
            <a:off x="7566660" y="1229360"/>
            <a:ext cx="963930" cy="586105"/>
          </a:xfrm>
          <a:prstGeom prst="rect">
            <a:avLst/>
          </a:prstGeom>
        </p:spPr>
      </p:pic>
      <p:pic>
        <p:nvPicPr>
          <p:cNvPr id="39" name="图片 38" descr="e8529529fab40806d0839db9034255aa"/>
          <p:cNvPicPr>
            <a:picLocks noChangeAspect="1"/>
          </p:cNvPicPr>
          <p:nvPr/>
        </p:nvPicPr>
        <p:blipFill>
          <a:blip r:embed="rId3"/>
          <a:stretch>
            <a:fillRect/>
          </a:stretch>
        </p:blipFill>
        <p:spPr>
          <a:xfrm>
            <a:off x="9365615" y="4356100"/>
            <a:ext cx="963930" cy="58610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07" name="Text Box 11"/>
          <p:cNvSpPr txBox="1"/>
          <p:nvPr/>
        </p:nvSpPr>
        <p:spPr>
          <a:xfrm>
            <a:off x="107950" y="6245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latin typeface="Arial" panose="020B0604020202020204" pitchFamily="34" charset="0"/>
              </a:rPr>
              <a:t> </a:t>
            </a:r>
          </a:p>
        </p:txBody>
      </p:sp>
      <p:sp>
        <p:nvSpPr>
          <p:cNvPr id="41" name="Text Box 11"/>
          <p:cNvSpPr txBox="1"/>
          <p:nvPr/>
        </p:nvSpPr>
        <p:spPr>
          <a:xfrm>
            <a:off x="234950" y="6372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latin typeface="Arial" panose="020B0604020202020204" pitchFamily="34" charset="0"/>
              </a:rPr>
              <a:t> </a:t>
            </a:r>
          </a:p>
        </p:txBody>
      </p:sp>
      <p:grpSp>
        <p:nvGrpSpPr>
          <p:cNvPr id="32" name="组合 31"/>
          <p:cNvGrpSpPr/>
          <p:nvPr/>
        </p:nvGrpSpPr>
        <p:grpSpPr>
          <a:xfrm>
            <a:off x="9477761" y="2609767"/>
            <a:ext cx="1528156" cy="1528156"/>
            <a:chOff x="5252030" y="2008764"/>
            <a:chExt cx="809336" cy="809336"/>
          </a:xfrm>
          <a:solidFill>
            <a:srgbClr val="63282E"/>
          </a:solidFill>
        </p:grpSpPr>
        <p:sp>
          <p:nvSpPr>
            <p:cNvPr id="33" name="椭圆 3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8565">
                <a:defRPr/>
              </a:pPr>
              <a:endParaRPr lang="zh-CN" altLang="en-US" sz="2400" kern="0">
                <a:solidFill>
                  <a:schemeClr val="tx1"/>
                </a:solidFill>
                <a:latin typeface="Arial" panose="020B0604020202020204" pitchFamily="34" charset="0"/>
                <a:ea typeface="微软雅黑" panose="020B0503020204020204" charset="-122"/>
              </a:endParaRPr>
            </a:p>
          </p:txBody>
        </p:sp>
        <p:sp>
          <p:nvSpPr>
            <p:cNvPr id="34" name="椭圆 3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Arial" panose="020B0604020202020204" pitchFamily="34" charset="0"/>
                <a:ea typeface="微软雅黑" panose="020B0503020204020204" charset="-122"/>
              </a:endParaRPr>
            </a:p>
          </p:txBody>
        </p:sp>
      </p:grpSp>
      <p:sp>
        <p:nvSpPr>
          <p:cNvPr id="55" name="TextBox 54"/>
          <p:cNvSpPr txBox="1"/>
          <p:nvPr/>
        </p:nvSpPr>
        <p:spPr>
          <a:xfrm>
            <a:off x="9553378" y="2985127"/>
            <a:ext cx="1404620" cy="749300"/>
          </a:xfrm>
          <a:prstGeom prst="rect">
            <a:avLst/>
          </a:prstGeom>
          <a:noFill/>
        </p:spPr>
        <p:txBody>
          <a:bodyPr wrap="none" rtlCol="0">
            <a:spAutoFit/>
          </a:bodyPr>
          <a:lstStyle/>
          <a:p>
            <a:pPr defTabSz="1096645">
              <a:defRPr/>
            </a:pPr>
            <a:r>
              <a:rPr lang="en-US" altLang="zh-CN" sz="4320" i="1" kern="0" dirty="0">
                <a:solidFill>
                  <a:schemeClr val="bg1"/>
                </a:solidFill>
                <a:latin typeface="Arial" panose="020B0604020202020204" pitchFamily="34" charset="0"/>
                <a:ea typeface="微软雅黑" panose="020B0503020204020204" charset="-122"/>
              </a:rPr>
              <a:t>201</a:t>
            </a:r>
            <a:r>
              <a:rPr lang="en-US" sz="4320" i="1" kern="0" dirty="0">
                <a:solidFill>
                  <a:schemeClr val="bg1"/>
                </a:solidFill>
                <a:latin typeface="Arial" panose="020B0604020202020204" pitchFamily="34" charset="0"/>
                <a:ea typeface="微软雅黑" panose="020B0503020204020204" charset="-122"/>
              </a:rPr>
              <a:t>7</a:t>
            </a:r>
          </a:p>
        </p:txBody>
      </p:sp>
      <p:sp>
        <p:nvSpPr>
          <p:cNvPr id="59" name="AutoShape 7"/>
          <p:cNvSpPr>
            <a:spLocks noChangeArrowheads="1"/>
          </p:cNvSpPr>
          <p:nvPr/>
        </p:nvSpPr>
        <p:spPr bwMode="auto">
          <a:xfrm>
            <a:off x="904753" y="2878593"/>
            <a:ext cx="8019438" cy="1099048"/>
          </a:xfrm>
          <a:prstGeom prst="homePlate">
            <a:avLst>
              <a:gd name="adj" fmla="val 40030"/>
            </a:avLst>
          </a:prstGeom>
          <a:gradFill rotWithShape="1">
            <a:gsLst>
              <a:gs pos="0">
                <a:srgbClr val="B2B2B2">
                  <a:gamma/>
                  <a:tint val="5882"/>
                  <a:invGamma/>
                </a:srgbClr>
              </a:gs>
              <a:gs pos="100000">
                <a:srgbClr val="EAEAEA"/>
              </a:gs>
            </a:gsLst>
            <a:lin ang="5400000" scaled="1"/>
          </a:gradFill>
          <a:ln w="9525">
            <a:solidFill>
              <a:srgbClr val="EAEAEA"/>
            </a:solidFill>
            <a:miter lim="800000"/>
          </a:ln>
          <a:effectLst>
            <a:outerShdw blurRad="508000" dist="177800" dir="1860000" algn="ctr" rotWithShape="0">
              <a:srgbClr val="000000">
                <a:alpha val="43000"/>
              </a:srgbClr>
            </a:outerShdw>
          </a:effectLst>
        </p:spPr>
        <p:txBody>
          <a:bodyPr wrap="none" anchor="ctr"/>
          <a:lstStyle/>
          <a:p>
            <a:pPr marL="428625" indent="-428625">
              <a:lnSpc>
                <a:spcPct val="120000"/>
              </a:lnSpc>
              <a:defRPr/>
            </a:pPr>
            <a:endParaRPr lang="zh-CN" altLang="en-US" sz="1440" kern="0" dirty="0">
              <a:solidFill>
                <a:srgbClr val="5A0000"/>
              </a:solidFill>
              <a:latin typeface="Arial" panose="020B0604020202020204" pitchFamily="34" charset="0"/>
              <a:ea typeface="微软雅黑" panose="020B0503020204020204" charset="-122"/>
            </a:endParaRPr>
          </a:p>
        </p:txBody>
      </p:sp>
      <p:sp>
        <p:nvSpPr>
          <p:cNvPr id="60" name="AutoShape 8"/>
          <p:cNvSpPr>
            <a:spLocks noChangeArrowheads="1"/>
          </p:cNvSpPr>
          <p:nvPr/>
        </p:nvSpPr>
        <p:spPr bwMode="auto">
          <a:xfrm>
            <a:off x="6332469" y="2862896"/>
            <a:ext cx="680710" cy="1125715"/>
          </a:xfrm>
          <a:prstGeom prst="chevron">
            <a:avLst>
              <a:gd name="adj" fmla="val 55472"/>
            </a:avLst>
          </a:prstGeom>
          <a:solidFill>
            <a:srgbClr val="5A0000"/>
          </a:solidFill>
          <a:ln w="25400" cap="flat" cmpd="sng" algn="ctr">
            <a:noFill/>
            <a:prstDash val="solid"/>
          </a:ln>
          <a:effectLst>
            <a:outerShdw blurRad="508000" dist="177800" dir="1860000" algn="ctr" rotWithShape="0">
              <a:srgbClr val="000000">
                <a:alpha val="43000"/>
              </a:srgbClr>
            </a:outerShdw>
          </a:effectLst>
        </p:spPr>
        <p:txBody>
          <a:bodyPr rtlCol="0" anchor="ctr"/>
          <a:lstStyle/>
          <a:p>
            <a:pPr algn="ctr"/>
            <a:endParaRPr lang="zh-CN" altLang="en-US" sz="2400" b="1" kern="0" dirty="0">
              <a:solidFill>
                <a:schemeClr val="tx1"/>
              </a:solidFill>
              <a:latin typeface="Arial" panose="020B0604020202020204" pitchFamily="34" charset="0"/>
              <a:ea typeface="微软雅黑" panose="020B0503020204020204" charset="-122"/>
            </a:endParaRPr>
          </a:p>
        </p:txBody>
      </p:sp>
      <p:sp>
        <p:nvSpPr>
          <p:cNvPr id="61" name="AutoShape 8"/>
          <p:cNvSpPr>
            <a:spLocks noChangeArrowheads="1"/>
          </p:cNvSpPr>
          <p:nvPr/>
        </p:nvSpPr>
        <p:spPr bwMode="auto">
          <a:xfrm>
            <a:off x="4190410" y="2862896"/>
            <a:ext cx="680710" cy="1125715"/>
          </a:xfrm>
          <a:prstGeom prst="chevron">
            <a:avLst>
              <a:gd name="adj" fmla="val 55472"/>
            </a:avLst>
          </a:prstGeom>
          <a:solidFill>
            <a:srgbClr val="17324B"/>
          </a:solidFill>
          <a:ln w="25400" cap="flat" cmpd="sng" algn="ctr">
            <a:noFill/>
            <a:prstDash val="solid"/>
          </a:ln>
          <a:effectLst>
            <a:outerShdw blurRad="508000" dist="177800" dir="1860000" algn="ctr" rotWithShape="0">
              <a:srgbClr val="000000">
                <a:alpha val="43000"/>
              </a:srgbClr>
            </a:outerShdw>
          </a:effectLst>
        </p:spPr>
        <p:txBody>
          <a:bodyPr rtlCol="0" anchor="ctr"/>
          <a:lstStyle/>
          <a:p>
            <a:pPr algn="ctr"/>
            <a:endParaRPr lang="zh-CN" altLang="en-US" sz="2400" b="1" kern="0" dirty="0">
              <a:solidFill>
                <a:schemeClr val="tx1"/>
              </a:solidFill>
              <a:latin typeface="Arial" panose="020B0604020202020204" pitchFamily="34" charset="0"/>
              <a:ea typeface="微软雅黑" panose="020B0503020204020204" charset="-122"/>
            </a:endParaRPr>
          </a:p>
        </p:txBody>
      </p:sp>
      <p:sp>
        <p:nvSpPr>
          <p:cNvPr id="62" name="AutoShape 8"/>
          <p:cNvSpPr>
            <a:spLocks noChangeArrowheads="1"/>
          </p:cNvSpPr>
          <p:nvPr/>
        </p:nvSpPr>
        <p:spPr bwMode="auto">
          <a:xfrm>
            <a:off x="2048349" y="2862896"/>
            <a:ext cx="680710" cy="1125715"/>
          </a:xfrm>
          <a:prstGeom prst="chevron">
            <a:avLst>
              <a:gd name="adj" fmla="val 55472"/>
            </a:avLst>
          </a:prstGeom>
          <a:solidFill>
            <a:srgbClr val="5A0000"/>
          </a:solidFill>
          <a:ln w="25400" cap="flat" cmpd="sng" algn="ctr">
            <a:noFill/>
            <a:prstDash val="solid"/>
          </a:ln>
          <a:effectLst>
            <a:outerShdw blurRad="508000" dist="177800" dir="1860000" algn="ctr" rotWithShape="0">
              <a:srgbClr val="000000">
                <a:alpha val="43000"/>
              </a:srgbClr>
            </a:outerShdw>
          </a:effectLst>
        </p:spPr>
        <p:txBody>
          <a:bodyPr rtlCol="0" anchor="ctr"/>
          <a:lstStyle/>
          <a:p>
            <a:pPr algn="ctr"/>
            <a:endParaRPr lang="zh-CN" altLang="en-US" sz="2400" b="1" kern="0" dirty="0">
              <a:solidFill>
                <a:schemeClr val="tx1"/>
              </a:solidFill>
              <a:latin typeface="Arial" panose="020B0604020202020204" pitchFamily="34" charset="0"/>
              <a:ea typeface="微软雅黑" panose="020B0503020204020204" charset="-122"/>
            </a:endParaRPr>
          </a:p>
        </p:txBody>
      </p:sp>
      <p:sp>
        <p:nvSpPr>
          <p:cNvPr id="63" name="AutoShape 8"/>
          <p:cNvSpPr>
            <a:spLocks noChangeArrowheads="1"/>
          </p:cNvSpPr>
          <p:nvPr/>
        </p:nvSpPr>
        <p:spPr bwMode="auto">
          <a:xfrm>
            <a:off x="8474531" y="2862896"/>
            <a:ext cx="680710" cy="1125715"/>
          </a:xfrm>
          <a:prstGeom prst="chevron">
            <a:avLst>
              <a:gd name="adj" fmla="val 55472"/>
            </a:avLst>
          </a:prstGeom>
          <a:solidFill>
            <a:srgbClr val="17324B"/>
          </a:solidFill>
          <a:ln w="25400" cap="flat" cmpd="sng" algn="ctr">
            <a:noFill/>
            <a:prstDash val="solid"/>
          </a:ln>
          <a:effectLst>
            <a:outerShdw blurRad="508000" dist="177800" dir="1860000" algn="ctr" rotWithShape="0">
              <a:srgbClr val="000000">
                <a:alpha val="43000"/>
              </a:srgbClr>
            </a:outerShdw>
          </a:effectLst>
        </p:spPr>
        <p:txBody>
          <a:bodyPr rtlCol="0" anchor="ctr"/>
          <a:lstStyle/>
          <a:p>
            <a:pPr algn="ctr"/>
            <a:endParaRPr lang="zh-CN" altLang="en-US" sz="2400" b="1" kern="0" dirty="0">
              <a:solidFill>
                <a:schemeClr val="tx1"/>
              </a:solidFill>
              <a:latin typeface="Arial" panose="020B0604020202020204" pitchFamily="34" charset="0"/>
              <a:ea typeface="微软雅黑" panose="020B0503020204020204" charset="-122"/>
            </a:endParaRPr>
          </a:p>
        </p:txBody>
      </p:sp>
      <p:sp>
        <p:nvSpPr>
          <p:cNvPr id="64" name="TextBox 63"/>
          <p:cNvSpPr txBox="1"/>
          <p:nvPr/>
        </p:nvSpPr>
        <p:spPr>
          <a:xfrm>
            <a:off x="926077" y="3206543"/>
            <a:ext cx="665480" cy="351790"/>
          </a:xfrm>
          <a:prstGeom prst="rect">
            <a:avLst/>
          </a:prstGeom>
          <a:noFill/>
        </p:spPr>
        <p:txBody>
          <a:bodyPr wrap="none" rtlCol="0">
            <a:spAutoFit/>
          </a:bodyPr>
          <a:lstStyle>
            <a:defPPr>
              <a:defRPr lang="zh-CN"/>
            </a:defPPr>
            <a:lvl1pPr>
              <a:defRPr i="1">
                <a:solidFill>
                  <a:srgbClr val="646464"/>
                </a:solidFill>
              </a:defRPr>
            </a:lvl1pPr>
          </a:lstStyle>
          <a:p>
            <a:pPr>
              <a:defRPr/>
            </a:pPr>
            <a:r>
              <a:rPr lang="en-US" altLang="zh-CN" sz="1705" kern="0" dirty="0">
                <a:solidFill>
                  <a:srgbClr val="5A0000"/>
                </a:solidFill>
                <a:latin typeface="Arial" panose="020B0604020202020204" pitchFamily="34" charset="0"/>
                <a:ea typeface="微软雅黑" panose="020B0503020204020204" charset="-122"/>
              </a:rPr>
              <a:t>201</a:t>
            </a:r>
            <a:r>
              <a:rPr lang="en-US" sz="1705" kern="0" dirty="0">
                <a:solidFill>
                  <a:srgbClr val="5A0000"/>
                </a:solidFill>
                <a:latin typeface="Arial" panose="020B0604020202020204" pitchFamily="34" charset="0"/>
                <a:ea typeface="微软雅黑" panose="020B0503020204020204" charset="-122"/>
              </a:rPr>
              <a:t>3</a:t>
            </a:r>
          </a:p>
        </p:txBody>
      </p:sp>
      <p:sp>
        <p:nvSpPr>
          <p:cNvPr id="65" name="TextBox 64"/>
          <p:cNvSpPr txBox="1"/>
          <p:nvPr/>
        </p:nvSpPr>
        <p:spPr>
          <a:xfrm>
            <a:off x="3068137" y="3206543"/>
            <a:ext cx="665480" cy="351790"/>
          </a:xfrm>
          <a:prstGeom prst="rect">
            <a:avLst/>
          </a:prstGeom>
          <a:noFill/>
        </p:spPr>
        <p:txBody>
          <a:bodyPr wrap="none" rtlCol="0">
            <a:spAutoFit/>
          </a:bodyPr>
          <a:lstStyle>
            <a:defPPr>
              <a:defRPr lang="zh-CN"/>
            </a:defPPr>
            <a:lvl1pPr>
              <a:defRPr i="1">
                <a:solidFill>
                  <a:srgbClr val="646464"/>
                </a:solidFill>
              </a:defRPr>
            </a:lvl1pPr>
          </a:lstStyle>
          <a:p>
            <a:pPr>
              <a:defRPr/>
            </a:pPr>
            <a:r>
              <a:rPr lang="en-US" altLang="zh-CN" sz="1705" kern="0" dirty="0">
                <a:solidFill>
                  <a:srgbClr val="5A0000"/>
                </a:solidFill>
                <a:latin typeface="Arial" panose="020B0604020202020204" pitchFamily="34" charset="0"/>
                <a:ea typeface="微软雅黑" panose="020B0503020204020204" charset="-122"/>
              </a:rPr>
              <a:t>201</a:t>
            </a:r>
            <a:r>
              <a:rPr lang="en-US" sz="1705" kern="0" dirty="0">
                <a:solidFill>
                  <a:srgbClr val="5A0000"/>
                </a:solidFill>
                <a:latin typeface="Arial" panose="020B0604020202020204" pitchFamily="34" charset="0"/>
                <a:ea typeface="微软雅黑" panose="020B0503020204020204" charset="-122"/>
              </a:rPr>
              <a:t>4</a:t>
            </a:r>
          </a:p>
        </p:txBody>
      </p:sp>
      <p:sp>
        <p:nvSpPr>
          <p:cNvPr id="66" name="TextBox 65"/>
          <p:cNvSpPr txBox="1"/>
          <p:nvPr/>
        </p:nvSpPr>
        <p:spPr>
          <a:xfrm>
            <a:off x="5210195" y="3206543"/>
            <a:ext cx="665480" cy="351790"/>
          </a:xfrm>
          <a:prstGeom prst="rect">
            <a:avLst/>
          </a:prstGeom>
          <a:noFill/>
        </p:spPr>
        <p:txBody>
          <a:bodyPr wrap="none" rtlCol="0">
            <a:spAutoFit/>
          </a:bodyPr>
          <a:lstStyle/>
          <a:p>
            <a:pPr>
              <a:defRPr/>
            </a:pPr>
            <a:r>
              <a:rPr lang="en-US" altLang="zh-CN" sz="1705" i="1" kern="0" dirty="0">
                <a:solidFill>
                  <a:srgbClr val="5A0000"/>
                </a:solidFill>
                <a:latin typeface="Arial" panose="020B0604020202020204" pitchFamily="34" charset="0"/>
                <a:ea typeface="微软雅黑" panose="020B0503020204020204" charset="-122"/>
              </a:rPr>
              <a:t>2015</a:t>
            </a:r>
          </a:p>
        </p:txBody>
      </p:sp>
      <p:sp>
        <p:nvSpPr>
          <p:cNvPr id="67" name="TextBox 66"/>
          <p:cNvSpPr txBox="1"/>
          <p:nvPr/>
        </p:nvSpPr>
        <p:spPr>
          <a:xfrm>
            <a:off x="7352254" y="3206543"/>
            <a:ext cx="665480" cy="351790"/>
          </a:xfrm>
          <a:prstGeom prst="rect">
            <a:avLst/>
          </a:prstGeom>
          <a:noFill/>
        </p:spPr>
        <p:txBody>
          <a:bodyPr wrap="none" rtlCol="0">
            <a:spAutoFit/>
          </a:bodyPr>
          <a:lstStyle>
            <a:defPPr>
              <a:defRPr lang="zh-CN"/>
            </a:defPPr>
            <a:lvl1pPr>
              <a:defRPr i="1">
                <a:solidFill>
                  <a:srgbClr val="646464"/>
                </a:solidFill>
              </a:defRPr>
            </a:lvl1pPr>
          </a:lstStyle>
          <a:p>
            <a:pPr>
              <a:defRPr/>
            </a:pPr>
            <a:r>
              <a:rPr lang="en-US" altLang="zh-CN" sz="1705" kern="0" dirty="0">
                <a:solidFill>
                  <a:srgbClr val="5A0000"/>
                </a:solidFill>
                <a:latin typeface="Arial" panose="020B0604020202020204" pitchFamily="34" charset="0"/>
                <a:ea typeface="微软雅黑" panose="020B0503020204020204" charset="-122"/>
              </a:rPr>
              <a:t>2016</a:t>
            </a:r>
          </a:p>
        </p:txBody>
      </p:sp>
      <p:grpSp>
        <p:nvGrpSpPr>
          <p:cNvPr id="68" name="组合 67"/>
          <p:cNvGrpSpPr/>
          <p:nvPr/>
        </p:nvGrpSpPr>
        <p:grpSpPr>
          <a:xfrm>
            <a:off x="1241657" y="3793625"/>
            <a:ext cx="2488385" cy="1630040"/>
            <a:chOff x="941884" y="3983470"/>
            <a:chExt cx="2073910" cy="1358533"/>
          </a:xfrm>
        </p:grpSpPr>
        <p:cxnSp>
          <p:nvCxnSpPr>
            <p:cNvPr id="69" name="直接连接符 68"/>
            <p:cNvCxnSpPr/>
            <p:nvPr/>
          </p:nvCxnSpPr>
          <p:spPr>
            <a:xfrm>
              <a:off x="941884" y="3983470"/>
              <a:ext cx="0" cy="1358533"/>
            </a:xfrm>
            <a:prstGeom prst="line">
              <a:avLst/>
            </a:prstGeom>
            <a:noFill/>
            <a:ln w="6350" cap="flat" cmpd="sng" algn="ctr">
              <a:solidFill>
                <a:schemeClr val="bg1">
                  <a:lumMod val="50000"/>
                </a:schemeClr>
              </a:solidFill>
              <a:prstDash val="solid"/>
              <a:headEnd type="oval" w="med" len="med"/>
              <a:tailEnd type="oval" w="med" len="med"/>
            </a:ln>
            <a:effectLst/>
          </p:spPr>
        </p:cxnSp>
        <p:sp>
          <p:nvSpPr>
            <p:cNvPr id="70" name="TextBox 69"/>
            <p:cNvSpPr txBox="1"/>
            <p:nvPr/>
          </p:nvSpPr>
          <p:spPr>
            <a:xfrm>
              <a:off x="1089863" y="4393272"/>
              <a:ext cx="1925931" cy="829835"/>
            </a:xfrm>
            <a:prstGeom prst="rect">
              <a:avLst/>
            </a:prstGeom>
            <a:noFill/>
          </p:spPr>
          <p:txBody>
            <a:bodyPr wrap="square" rtlCol="0">
              <a:spAutoFit/>
            </a:bodyPr>
            <a:lstStyle/>
            <a:p>
              <a:pPr>
                <a:defRPr/>
              </a:pPr>
              <a:r>
                <a:rPr lang="en-US" altLang="zh-CN" sz="1895" dirty="0">
                  <a:solidFill>
                    <a:srgbClr val="5A0000"/>
                  </a:solidFill>
                  <a:latin typeface="Arial" panose="020B0604020202020204" pitchFamily="34" charset="0"/>
                  <a:ea typeface="微软雅黑" panose="020B0503020204020204" charset="-122"/>
                </a:rPr>
                <a:t>单击此处添加标题</a:t>
              </a:r>
            </a:p>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grpSp>
      <p:grpSp>
        <p:nvGrpSpPr>
          <p:cNvPr id="71" name="组合 70"/>
          <p:cNvGrpSpPr/>
          <p:nvPr/>
        </p:nvGrpSpPr>
        <p:grpSpPr>
          <a:xfrm>
            <a:off x="3386545" y="1228831"/>
            <a:ext cx="2392351" cy="1887967"/>
            <a:chOff x="2293144" y="1845881"/>
            <a:chExt cx="1993872" cy="1573500"/>
          </a:xfrm>
        </p:grpSpPr>
        <p:cxnSp>
          <p:nvCxnSpPr>
            <p:cNvPr id="72" name="直接连接符 71"/>
            <p:cNvCxnSpPr/>
            <p:nvPr/>
          </p:nvCxnSpPr>
          <p:spPr>
            <a:xfrm>
              <a:off x="2293144" y="2060848"/>
              <a:ext cx="0" cy="1358533"/>
            </a:xfrm>
            <a:prstGeom prst="line">
              <a:avLst/>
            </a:prstGeom>
            <a:noFill/>
            <a:ln w="6350" cap="flat" cmpd="sng" algn="ctr">
              <a:solidFill>
                <a:schemeClr val="tx1">
                  <a:lumMod val="50000"/>
                  <a:lumOff val="50000"/>
                </a:schemeClr>
              </a:solidFill>
              <a:prstDash val="solid"/>
              <a:headEnd type="oval" w="med" len="med"/>
              <a:tailEnd type="oval" w="med" len="med"/>
            </a:ln>
            <a:effectLst/>
          </p:spPr>
        </p:cxnSp>
        <p:sp>
          <p:nvSpPr>
            <p:cNvPr id="73" name="TextBox 72"/>
            <p:cNvSpPr txBox="1"/>
            <p:nvPr/>
          </p:nvSpPr>
          <p:spPr>
            <a:xfrm>
              <a:off x="2361085" y="1845881"/>
              <a:ext cx="1925931" cy="829836"/>
            </a:xfrm>
            <a:prstGeom prst="rect">
              <a:avLst/>
            </a:prstGeom>
            <a:noFill/>
          </p:spPr>
          <p:txBody>
            <a:bodyPr wrap="square" rtlCol="0">
              <a:spAutoFit/>
            </a:bodyPr>
            <a:lstStyle/>
            <a:p>
              <a:pPr>
                <a:defRPr/>
              </a:pPr>
              <a:r>
                <a:rPr lang="en-US" altLang="zh-CN" sz="1895" dirty="0">
                  <a:solidFill>
                    <a:srgbClr val="5A0000"/>
                  </a:solidFill>
                  <a:latin typeface="Arial" panose="020B0604020202020204" pitchFamily="34" charset="0"/>
                  <a:ea typeface="微软雅黑" panose="020B0503020204020204" charset="-122"/>
                </a:rPr>
                <a:t>单击此处添加标题</a:t>
              </a:r>
            </a:p>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grpSp>
      <p:grpSp>
        <p:nvGrpSpPr>
          <p:cNvPr id="74" name="组合 73"/>
          <p:cNvGrpSpPr/>
          <p:nvPr/>
        </p:nvGrpSpPr>
        <p:grpSpPr>
          <a:xfrm>
            <a:off x="5492885" y="3819532"/>
            <a:ext cx="2520078" cy="1630040"/>
            <a:chOff x="3648596" y="3980384"/>
            <a:chExt cx="2100324" cy="1358533"/>
          </a:xfrm>
        </p:grpSpPr>
        <p:cxnSp>
          <p:nvCxnSpPr>
            <p:cNvPr id="9" name="直接连接符 8"/>
            <p:cNvCxnSpPr/>
            <p:nvPr/>
          </p:nvCxnSpPr>
          <p:spPr>
            <a:xfrm>
              <a:off x="3648596" y="3980384"/>
              <a:ext cx="0" cy="1358533"/>
            </a:xfrm>
            <a:prstGeom prst="line">
              <a:avLst/>
            </a:prstGeom>
            <a:noFill/>
            <a:ln w="6350" cap="flat" cmpd="sng" algn="ctr">
              <a:solidFill>
                <a:srgbClr val="888888"/>
              </a:solidFill>
              <a:prstDash val="solid"/>
              <a:headEnd type="oval" w="med" len="med"/>
              <a:tailEnd type="oval" w="med" len="med"/>
            </a:ln>
            <a:effectLst/>
          </p:spPr>
        </p:cxnSp>
        <p:sp>
          <p:nvSpPr>
            <p:cNvPr id="11" name="TextBox 75"/>
            <p:cNvSpPr txBox="1"/>
            <p:nvPr/>
          </p:nvSpPr>
          <p:spPr>
            <a:xfrm>
              <a:off x="3822989" y="4393273"/>
              <a:ext cx="1925931" cy="829835"/>
            </a:xfrm>
            <a:prstGeom prst="rect">
              <a:avLst/>
            </a:prstGeom>
            <a:noFill/>
          </p:spPr>
          <p:txBody>
            <a:bodyPr wrap="square" rtlCol="0">
              <a:spAutoFit/>
            </a:bodyPr>
            <a:lstStyle/>
            <a:p>
              <a:pPr>
                <a:defRPr/>
              </a:pPr>
              <a:r>
                <a:rPr lang="en-US" altLang="zh-CN" sz="1895" dirty="0">
                  <a:solidFill>
                    <a:srgbClr val="5A0000"/>
                  </a:solidFill>
                  <a:latin typeface="Arial" panose="020B0604020202020204" pitchFamily="34" charset="0"/>
                  <a:ea typeface="微软雅黑" panose="020B0503020204020204" charset="-122"/>
                </a:rPr>
                <a:t>单击此处添加标题</a:t>
              </a:r>
            </a:p>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grpSp>
      <p:grpSp>
        <p:nvGrpSpPr>
          <p:cNvPr id="12" name="组合 11"/>
          <p:cNvGrpSpPr/>
          <p:nvPr/>
        </p:nvGrpSpPr>
        <p:grpSpPr>
          <a:xfrm>
            <a:off x="7665808" y="1228831"/>
            <a:ext cx="2310832" cy="1802836"/>
            <a:chOff x="5044092" y="1916832"/>
            <a:chExt cx="1925931" cy="1502549"/>
          </a:xfrm>
        </p:grpSpPr>
        <p:cxnSp>
          <p:nvCxnSpPr>
            <p:cNvPr id="13" name="直接连接符 12"/>
            <p:cNvCxnSpPr/>
            <p:nvPr/>
          </p:nvCxnSpPr>
          <p:spPr>
            <a:xfrm>
              <a:off x="5044092" y="2060848"/>
              <a:ext cx="0" cy="1358533"/>
            </a:xfrm>
            <a:prstGeom prst="line">
              <a:avLst/>
            </a:prstGeom>
            <a:noFill/>
            <a:ln w="6350" cap="flat" cmpd="sng" algn="ctr">
              <a:solidFill>
                <a:srgbClr val="888888"/>
              </a:solidFill>
              <a:prstDash val="solid"/>
              <a:headEnd type="oval" w="med" len="med"/>
              <a:tailEnd type="oval" w="med" len="med"/>
            </a:ln>
            <a:effectLst/>
          </p:spPr>
        </p:cxnSp>
        <p:sp>
          <p:nvSpPr>
            <p:cNvPr id="14" name="TextBox 78"/>
            <p:cNvSpPr txBox="1"/>
            <p:nvPr/>
          </p:nvSpPr>
          <p:spPr>
            <a:xfrm>
              <a:off x="5044092" y="1916832"/>
              <a:ext cx="1925931" cy="829836"/>
            </a:xfrm>
            <a:prstGeom prst="rect">
              <a:avLst/>
            </a:prstGeom>
            <a:noFill/>
          </p:spPr>
          <p:txBody>
            <a:bodyPr wrap="square" rtlCol="0">
              <a:spAutoFit/>
            </a:bodyPr>
            <a:lstStyle/>
            <a:p>
              <a:pPr>
                <a:defRPr/>
              </a:pPr>
              <a:r>
                <a:rPr lang="en-US" altLang="zh-CN" sz="1895" dirty="0">
                  <a:solidFill>
                    <a:srgbClr val="5A0000"/>
                  </a:solidFill>
                  <a:latin typeface="Arial" panose="020B0604020202020204" pitchFamily="34" charset="0"/>
                  <a:ea typeface="微软雅黑" panose="020B0503020204020204" charset="-122"/>
                </a:rPr>
                <a:t>单击此处添加标题</a:t>
              </a:r>
            </a:p>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grpSp>
      <p:sp>
        <p:nvSpPr>
          <p:cNvPr id="15" name="矩形 14"/>
          <p:cNvSpPr/>
          <p:nvPr/>
        </p:nvSpPr>
        <p:spPr>
          <a:xfrm>
            <a:off x="1091357" y="356659"/>
            <a:ext cx="2621280" cy="457200"/>
          </a:xfrm>
          <a:prstGeom prst="rect">
            <a:avLst/>
          </a:prstGeom>
        </p:spPr>
        <p:txBody>
          <a:bodyPr wrap="none">
            <a:spAutoFit/>
          </a:bodyPr>
          <a:lstStyle/>
          <a:p>
            <a:pPr algn="l"/>
            <a:r>
              <a:rPr lang="en-US" altLang="zh-CN" sz="2400" dirty="0">
                <a:solidFill>
                  <a:srgbClr val="63282E"/>
                </a:solidFill>
                <a:latin typeface="黑体" panose="02010609060101010101" charset="-122"/>
                <a:ea typeface="黑体" panose="02010609060101010101" charset="-122"/>
              </a:rPr>
              <a:t>单击此处添加标题</a:t>
            </a:r>
          </a:p>
        </p:txBody>
      </p:sp>
      <p:cxnSp>
        <p:nvCxnSpPr>
          <p:cNvPr id="16" name="直接连接符 15"/>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11175254" y="356659"/>
            <a:ext cx="795020" cy="460375"/>
          </a:xfrm>
          <a:prstGeom prst="rect">
            <a:avLst/>
          </a:prstGeom>
          <a:noFill/>
        </p:spPr>
        <p:txBody>
          <a:bodyPr wrap="none" rtlCol="0">
            <a:spAutoFit/>
          </a:bodyPr>
          <a:lstStyle/>
          <a:p>
            <a:r>
              <a:rPr lang="en-US" altLang="zh-CN" sz="2400" dirty="0">
                <a:solidFill>
                  <a:srgbClr val="63282E"/>
                </a:solidFill>
                <a:latin typeface="Impact" panose="020B0806030902050204" charset="0"/>
              </a:rPr>
              <a:t>LOGO</a:t>
            </a:r>
          </a:p>
        </p:txBody>
      </p:sp>
      <p:sp>
        <p:nvSpPr>
          <p:cNvPr id="54" name="文本框 53"/>
          <p:cNvSpPr txBox="1"/>
          <p:nvPr/>
        </p:nvSpPr>
        <p:spPr>
          <a:xfrm>
            <a:off x="11146708" y="678720"/>
            <a:ext cx="894080" cy="304800"/>
          </a:xfrm>
          <a:prstGeom prst="rect">
            <a:avLst/>
          </a:prstGeom>
          <a:noFill/>
        </p:spPr>
        <p:txBody>
          <a:bodyPr wrap="none" rtlCol="0">
            <a:spAutoFit/>
          </a:bodyPr>
          <a:lstStyle/>
          <a:p>
            <a:r>
              <a:rPr lang="zh-CN" altLang="en-US" sz="1400" dirty="0">
                <a:solidFill>
                  <a:srgbClr val="63282E"/>
                </a:solidFill>
                <a:latin typeface="黑体" panose="02010609060101010101" charset="-122"/>
                <a:ea typeface="黑体" panose="02010609060101010101" charset="-122"/>
              </a:rPr>
              <a:t>公司名称</a:t>
            </a:r>
          </a:p>
        </p:txBody>
      </p:sp>
      <p:sp>
        <p:nvSpPr>
          <p:cNvPr id="19" name="矩形 18"/>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63282E"/>
              </a:solidFill>
            </a:endParaRPr>
          </a:p>
        </p:txBody>
      </p:sp>
      <p:pic>
        <p:nvPicPr>
          <p:cNvPr id="4" name="图片 3" descr="42f7ded8d8a8591dcf6bd180af804367"/>
          <p:cNvPicPr>
            <a:picLocks noChangeAspect="1"/>
          </p:cNvPicPr>
          <p:nvPr/>
        </p:nvPicPr>
        <p:blipFill>
          <a:blip r:embed="rId2"/>
          <a:stretch>
            <a:fillRect/>
          </a:stretch>
        </p:blipFill>
        <p:spPr>
          <a:xfrm>
            <a:off x="-635" y="-85090"/>
            <a:ext cx="1727200" cy="115125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A0000"/>
              </a:solidFill>
            </a:endParaRPr>
          </a:p>
        </p:txBody>
      </p:sp>
      <p:sp>
        <p:nvSpPr>
          <p:cNvPr id="4107" name="Text Box 11"/>
          <p:cNvSpPr txBox="1"/>
          <p:nvPr/>
        </p:nvSpPr>
        <p:spPr>
          <a:xfrm>
            <a:off x="107950" y="6245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sp>
        <p:nvSpPr>
          <p:cNvPr id="41" name="Text Box 11"/>
          <p:cNvSpPr txBox="1"/>
          <p:nvPr/>
        </p:nvSpPr>
        <p:spPr>
          <a:xfrm>
            <a:off x="234950" y="6372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sp>
        <p:nvSpPr>
          <p:cNvPr id="8" name="任意多边形 7"/>
          <p:cNvSpPr/>
          <p:nvPr/>
        </p:nvSpPr>
        <p:spPr>
          <a:xfrm>
            <a:off x="5731623" y="1197038"/>
            <a:ext cx="6459959" cy="4977946"/>
          </a:xfrm>
          <a:custGeom>
            <a:avLst/>
            <a:gdLst>
              <a:gd name="connsiteX0" fmla="*/ 6128642 w 6460402"/>
              <a:gd name="connsiteY0" fmla="*/ 2544539 h 4978287"/>
              <a:gd name="connsiteX1" fmla="*/ 6128642 w 6460402"/>
              <a:gd name="connsiteY1" fmla="*/ 2578165 h 4978287"/>
              <a:gd name="connsiteX2" fmla="*/ 6205767 w 6460402"/>
              <a:gd name="connsiteY2" fmla="*/ 2578165 h 4978287"/>
              <a:gd name="connsiteX3" fmla="*/ 6205767 w 6460402"/>
              <a:gd name="connsiteY3" fmla="*/ 2544539 h 4978287"/>
              <a:gd name="connsiteX4" fmla="*/ 6128642 w 6460402"/>
              <a:gd name="connsiteY4" fmla="*/ 2359082 h 4978287"/>
              <a:gd name="connsiteX5" fmla="*/ 6128642 w 6460402"/>
              <a:gd name="connsiteY5" fmla="*/ 2374918 h 4978287"/>
              <a:gd name="connsiteX6" fmla="*/ 6205767 w 6460402"/>
              <a:gd name="connsiteY6" fmla="*/ 2374918 h 4978287"/>
              <a:gd name="connsiteX7" fmla="*/ 6205767 w 6460402"/>
              <a:gd name="connsiteY7" fmla="*/ 2359082 h 4978287"/>
              <a:gd name="connsiteX8" fmla="*/ 6128642 w 6460402"/>
              <a:gd name="connsiteY8" fmla="*/ 2175435 h 4978287"/>
              <a:gd name="connsiteX9" fmla="*/ 6128642 w 6460402"/>
              <a:gd name="connsiteY9" fmla="*/ 2189461 h 4978287"/>
              <a:gd name="connsiteX10" fmla="*/ 6205767 w 6460402"/>
              <a:gd name="connsiteY10" fmla="*/ 2189461 h 4978287"/>
              <a:gd name="connsiteX11" fmla="*/ 6205767 w 6460402"/>
              <a:gd name="connsiteY11" fmla="*/ 2175435 h 4978287"/>
              <a:gd name="connsiteX12" fmla="*/ 550566 w 6460402"/>
              <a:gd name="connsiteY12" fmla="*/ 0 h 4978287"/>
              <a:gd name="connsiteX13" fmla="*/ 1089947 w 6460402"/>
              <a:gd name="connsiteY13" fmla="*/ 439608 h 4978287"/>
              <a:gd name="connsiteX14" fmla="*/ 1094328 w 6460402"/>
              <a:gd name="connsiteY14" fmla="*/ 483067 h 4978287"/>
              <a:gd name="connsiteX15" fmla="*/ 3355244 w 6460402"/>
              <a:gd name="connsiteY15" fmla="*/ 483067 h 4978287"/>
              <a:gd name="connsiteX16" fmla="*/ 3774352 w 6460402"/>
              <a:gd name="connsiteY16" fmla="*/ 902175 h 4978287"/>
              <a:gd name="connsiteX17" fmla="*/ 3774352 w 6460402"/>
              <a:gd name="connsiteY17" fmla="*/ 1433662 h 4978287"/>
              <a:gd name="connsiteX18" fmla="*/ 3776218 w 6460402"/>
              <a:gd name="connsiteY18" fmla="*/ 1433662 h 4978287"/>
              <a:gd name="connsiteX19" fmla="*/ 3776218 w 6460402"/>
              <a:gd name="connsiteY19" fmla="*/ 1732154 h 4978287"/>
              <a:gd name="connsiteX20" fmla="*/ 4049878 w 6460402"/>
              <a:gd name="connsiteY20" fmla="*/ 2005814 h 4978287"/>
              <a:gd name="connsiteX21" fmla="*/ 5752319 w 6460402"/>
              <a:gd name="connsiteY21" fmla="*/ 2005814 h 4978287"/>
              <a:gd name="connsiteX22" fmla="*/ 5752319 w 6460402"/>
              <a:gd name="connsiteY22" fmla="*/ 1999666 h 4978287"/>
              <a:gd name="connsiteX23" fmla="*/ 6128642 w 6460402"/>
              <a:gd name="connsiteY23" fmla="*/ 1999666 h 4978287"/>
              <a:gd name="connsiteX24" fmla="*/ 6128642 w 6460402"/>
              <a:gd name="connsiteY24" fmla="*/ 2005814 h 4978287"/>
              <a:gd name="connsiteX25" fmla="*/ 6205767 w 6460402"/>
              <a:gd name="connsiteY25" fmla="*/ 2005814 h 4978287"/>
              <a:gd name="connsiteX26" fmla="*/ 6205767 w 6460402"/>
              <a:gd name="connsiteY26" fmla="*/ 2005162 h 4978287"/>
              <a:gd name="connsiteX27" fmla="*/ 6460402 w 6460402"/>
              <a:gd name="connsiteY27" fmla="*/ 2005162 h 4978287"/>
              <a:gd name="connsiteX28" fmla="*/ 6460402 w 6460402"/>
              <a:gd name="connsiteY28" fmla="*/ 2740090 h 4978287"/>
              <a:gd name="connsiteX29" fmla="*/ 6227992 w 6460402"/>
              <a:gd name="connsiteY29" fmla="*/ 2740090 h 4978287"/>
              <a:gd name="connsiteX30" fmla="*/ 4948699 w 6460402"/>
              <a:gd name="connsiteY30" fmla="*/ 2747786 h 4978287"/>
              <a:gd name="connsiteX31" fmla="*/ 4699917 w 6460402"/>
              <a:gd name="connsiteY31" fmla="*/ 3021446 h 4978287"/>
              <a:gd name="connsiteX32" fmla="*/ 4699917 w 6460402"/>
              <a:gd name="connsiteY32" fmla="*/ 3886050 h 4978287"/>
              <a:gd name="connsiteX33" fmla="*/ 4722636 w 6460402"/>
              <a:gd name="connsiteY33" fmla="*/ 3888341 h 4978287"/>
              <a:gd name="connsiteX34" fmla="*/ 5162244 w 6460402"/>
              <a:gd name="connsiteY34" fmla="*/ 4427721 h 4978287"/>
              <a:gd name="connsiteX35" fmla="*/ 4611678 w 6460402"/>
              <a:gd name="connsiteY35" fmla="*/ 4978287 h 4978287"/>
              <a:gd name="connsiteX36" fmla="*/ 4061112 w 6460402"/>
              <a:gd name="connsiteY36" fmla="*/ 4427721 h 4978287"/>
              <a:gd name="connsiteX37" fmla="*/ 4500720 w 6460402"/>
              <a:gd name="connsiteY37" fmla="*/ 3888341 h 4978287"/>
              <a:gd name="connsiteX38" fmla="*/ 4525038 w 6460402"/>
              <a:gd name="connsiteY38" fmla="*/ 3885889 h 4978287"/>
              <a:gd name="connsiteX39" fmla="*/ 4525038 w 6460402"/>
              <a:gd name="connsiteY39" fmla="*/ 2997273 h 4978287"/>
              <a:gd name="connsiteX40" fmla="*/ 4906045 w 6460402"/>
              <a:gd name="connsiteY40" fmla="*/ 2578165 h 4978287"/>
              <a:gd name="connsiteX41" fmla="*/ 5752319 w 6460402"/>
              <a:gd name="connsiteY41" fmla="*/ 2578165 h 4978287"/>
              <a:gd name="connsiteX42" fmla="*/ 5752319 w 6460402"/>
              <a:gd name="connsiteY42" fmla="*/ 2544539 h 4978287"/>
              <a:gd name="connsiteX43" fmla="*/ 4621379 w 6460402"/>
              <a:gd name="connsiteY43" fmla="*/ 2544539 h 4978287"/>
              <a:gd name="connsiteX44" fmla="*/ 4347719 w 6460402"/>
              <a:gd name="connsiteY44" fmla="*/ 2818199 h 4978287"/>
              <a:gd name="connsiteX45" fmla="*/ 4347719 w 6460402"/>
              <a:gd name="connsiteY45" fmla="*/ 3200314 h 4978287"/>
              <a:gd name="connsiteX46" fmla="*/ 4345853 w 6460402"/>
              <a:gd name="connsiteY46" fmla="*/ 3200314 h 4978287"/>
              <a:gd name="connsiteX47" fmla="*/ 4345853 w 6460402"/>
              <a:gd name="connsiteY47" fmla="*/ 3217647 h 4978287"/>
              <a:gd name="connsiteX48" fmla="*/ 3926745 w 6460402"/>
              <a:gd name="connsiteY48" fmla="*/ 3636755 h 4978287"/>
              <a:gd name="connsiteX49" fmla="*/ 1502623 w 6460402"/>
              <a:gd name="connsiteY49" fmla="*/ 3636755 h 4978287"/>
              <a:gd name="connsiteX50" fmla="*/ 1500080 w 6460402"/>
              <a:gd name="connsiteY50" fmla="*/ 3661988 h 4978287"/>
              <a:gd name="connsiteX51" fmla="*/ 960699 w 6460402"/>
              <a:gd name="connsiteY51" fmla="*/ 4101596 h 4978287"/>
              <a:gd name="connsiteX52" fmla="*/ 410133 w 6460402"/>
              <a:gd name="connsiteY52" fmla="*/ 3551030 h 4978287"/>
              <a:gd name="connsiteX53" fmla="*/ 960699 w 6460402"/>
              <a:gd name="connsiteY53" fmla="*/ 3000464 h 4978287"/>
              <a:gd name="connsiteX54" fmla="*/ 1500080 w 6460402"/>
              <a:gd name="connsiteY54" fmla="*/ 3440072 h 4978287"/>
              <a:gd name="connsiteX55" fmla="*/ 1502808 w 6460402"/>
              <a:gd name="connsiteY55" fmla="*/ 3467134 h 4978287"/>
              <a:gd name="connsiteX56" fmla="*/ 3879826 w 6460402"/>
              <a:gd name="connsiteY56" fmla="*/ 3467134 h 4978287"/>
              <a:gd name="connsiteX57" fmla="*/ 4153486 w 6460402"/>
              <a:gd name="connsiteY57" fmla="*/ 3193474 h 4978287"/>
              <a:gd name="connsiteX58" fmla="*/ 4153486 w 6460402"/>
              <a:gd name="connsiteY58" fmla="*/ 2935531 h 4978287"/>
              <a:gd name="connsiteX59" fmla="*/ 4155352 w 6460402"/>
              <a:gd name="connsiteY59" fmla="*/ 2935531 h 4978287"/>
              <a:gd name="connsiteX60" fmla="*/ 4155352 w 6460402"/>
              <a:gd name="connsiteY60" fmla="*/ 2794026 h 4978287"/>
              <a:gd name="connsiteX61" fmla="*/ 4574460 w 6460402"/>
              <a:gd name="connsiteY61" fmla="*/ 2374918 h 4978287"/>
              <a:gd name="connsiteX62" fmla="*/ 5752319 w 6460402"/>
              <a:gd name="connsiteY62" fmla="*/ 2374918 h 4978287"/>
              <a:gd name="connsiteX63" fmla="*/ 5752319 w 6460402"/>
              <a:gd name="connsiteY63" fmla="*/ 2359082 h 4978287"/>
              <a:gd name="connsiteX64" fmla="*/ 2802547 w 6460402"/>
              <a:gd name="connsiteY64" fmla="*/ 2359082 h 4978287"/>
              <a:gd name="connsiteX65" fmla="*/ 2799911 w 6460402"/>
              <a:gd name="connsiteY65" fmla="*/ 2385229 h 4978287"/>
              <a:gd name="connsiteX66" fmla="*/ 2260530 w 6460402"/>
              <a:gd name="connsiteY66" fmla="*/ 2824837 h 4978287"/>
              <a:gd name="connsiteX67" fmla="*/ 1709964 w 6460402"/>
              <a:gd name="connsiteY67" fmla="*/ 2274271 h 4978287"/>
              <a:gd name="connsiteX68" fmla="*/ 2260530 w 6460402"/>
              <a:gd name="connsiteY68" fmla="*/ 1723705 h 4978287"/>
              <a:gd name="connsiteX69" fmla="*/ 2799911 w 6460402"/>
              <a:gd name="connsiteY69" fmla="*/ 2163313 h 4978287"/>
              <a:gd name="connsiteX70" fmla="*/ 2802547 w 6460402"/>
              <a:gd name="connsiteY70" fmla="*/ 2189461 h 4978287"/>
              <a:gd name="connsiteX71" fmla="*/ 5752319 w 6460402"/>
              <a:gd name="connsiteY71" fmla="*/ 2189461 h 4978287"/>
              <a:gd name="connsiteX72" fmla="*/ 5752319 w 6460402"/>
              <a:gd name="connsiteY72" fmla="*/ 2175435 h 4978287"/>
              <a:gd name="connsiteX73" fmla="*/ 4002959 w 6460402"/>
              <a:gd name="connsiteY73" fmla="*/ 2175435 h 4978287"/>
              <a:gd name="connsiteX74" fmla="*/ 3583851 w 6460402"/>
              <a:gd name="connsiteY74" fmla="*/ 1756327 h 4978287"/>
              <a:gd name="connsiteX75" fmla="*/ 3583851 w 6460402"/>
              <a:gd name="connsiteY75" fmla="*/ 1605112 h 4978287"/>
              <a:gd name="connsiteX76" fmla="*/ 3581985 w 6460402"/>
              <a:gd name="connsiteY76" fmla="*/ 1605112 h 4978287"/>
              <a:gd name="connsiteX77" fmla="*/ 3581985 w 6460402"/>
              <a:gd name="connsiteY77" fmla="*/ 926348 h 4978287"/>
              <a:gd name="connsiteX78" fmla="*/ 3308325 w 6460402"/>
              <a:gd name="connsiteY78" fmla="*/ 652688 h 4978287"/>
              <a:gd name="connsiteX79" fmla="*/ 1090838 w 6460402"/>
              <a:gd name="connsiteY79" fmla="*/ 652688 h 4978287"/>
              <a:gd name="connsiteX80" fmla="*/ 1089947 w 6460402"/>
              <a:gd name="connsiteY80" fmla="*/ 661524 h 4978287"/>
              <a:gd name="connsiteX81" fmla="*/ 550566 w 6460402"/>
              <a:gd name="connsiteY81" fmla="*/ 1101132 h 4978287"/>
              <a:gd name="connsiteX82" fmla="*/ 0 w 6460402"/>
              <a:gd name="connsiteY82" fmla="*/ 550566 h 4978287"/>
              <a:gd name="connsiteX83" fmla="*/ 550566 w 6460402"/>
              <a:gd name="connsiteY83" fmla="*/ 0 h 497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460402" h="4978287">
                <a:moveTo>
                  <a:pt x="6128642" y="2544539"/>
                </a:moveTo>
                <a:lnTo>
                  <a:pt x="6128642" y="2578165"/>
                </a:lnTo>
                <a:lnTo>
                  <a:pt x="6205767" y="2578165"/>
                </a:lnTo>
                <a:lnTo>
                  <a:pt x="6205767" y="2544539"/>
                </a:lnTo>
                <a:close/>
                <a:moveTo>
                  <a:pt x="6128642" y="2359082"/>
                </a:moveTo>
                <a:lnTo>
                  <a:pt x="6128642" y="2374918"/>
                </a:lnTo>
                <a:lnTo>
                  <a:pt x="6205767" y="2374918"/>
                </a:lnTo>
                <a:lnTo>
                  <a:pt x="6205767" y="2359082"/>
                </a:lnTo>
                <a:close/>
                <a:moveTo>
                  <a:pt x="6128642" y="2175435"/>
                </a:moveTo>
                <a:lnTo>
                  <a:pt x="6128642" y="2189461"/>
                </a:lnTo>
                <a:lnTo>
                  <a:pt x="6205767" y="2189461"/>
                </a:lnTo>
                <a:lnTo>
                  <a:pt x="6205767" y="2175435"/>
                </a:lnTo>
                <a:close/>
                <a:moveTo>
                  <a:pt x="550566" y="0"/>
                </a:moveTo>
                <a:cubicBezTo>
                  <a:pt x="816627" y="0"/>
                  <a:pt x="1038609" y="188724"/>
                  <a:pt x="1089947" y="439608"/>
                </a:cubicBezTo>
                <a:lnTo>
                  <a:pt x="1094328" y="483067"/>
                </a:lnTo>
                <a:lnTo>
                  <a:pt x="3355244" y="483067"/>
                </a:lnTo>
                <a:cubicBezTo>
                  <a:pt x="3586711" y="483067"/>
                  <a:pt x="3774352" y="670708"/>
                  <a:pt x="3774352" y="902175"/>
                </a:cubicBezTo>
                <a:lnTo>
                  <a:pt x="3774352" y="1433662"/>
                </a:lnTo>
                <a:lnTo>
                  <a:pt x="3776218" y="1433662"/>
                </a:lnTo>
                <a:lnTo>
                  <a:pt x="3776218" y="1732154"/>
                </a:lnTo>
                <a:cubicBezTo>
                  <a:pt x="3776218" y="1883292"/>
                  <a:pt x="3898740" y="2005814"/>
                  <a:pt x="4049878" y="2005814"/>
                </a:cubicBezTo>
                <a:lnTo>
                  <a:pt x="5752319" y="2005814"/>
                </a:lnTo>
                <a:lnTo>
                  <a:pt x="5752319" y="1999666"/>
                </a:lnTo>
                <a:lnTo>
                  <a:pt x="6128642" y="1999666"/>
                </a:lnTo>
                <a:lnTo>
                  <a:pt x="6128642" y="2005814"/>
                </a:lnTo>
                <a:lnTo>
                  <a:pt x="6205767" y="2005814"/>
                </a:lnTo>
                <a:lnTo>
                  <a:pt x="6205767" y="2005162"/>
                </a:lnTo>
                <a:lnTo>
                  <a:pt x="6460402" y="2005162"/>
                </a:lnTo>
                <a:lnTo>
                  <a:pt x="6460402" y="2740090"/>
                </a:lnTo>
                <a:lnTo>
                  <a:pt x="6227992" y="2740090"/>
                </a:lnTo>
                <a:lnTo>
                  <a:pt x="4948699" y="2747786"/>
                </a:lnTo>
                <a:cubicBezTo>
                  <a:pt x="4811301" y="2747786"/>
                  <a:pt x="4699917" y="2870308"/>
                  <a:pt x="4699917" y="3021446"/>
                </a:cubicBezTo>
                <a:lnTo>
                  <a:pt x="4699917" y="3886050"/>
                </a:lnTo>
                <a:lnTo>
                  <a:pt x="4722636" y="3888341"/>
                </a:lnTo>
                <a:cubicBezTo>
                  <a:pt x="4973520" y="3939679"/>
                  <a:pt x="5162244" y="4161661"/>
                  <a:pt x="5162244" y="4427721"/>
                </a:cubicBezTo>
                <a:cubicBezTo>
                  <a:pt x="5162244" y="4731790"/>
                  <a:pt x="4915747" y="4978287"/>
                  <a:pt x="4611678" y="4978287"/>
                </a:cubicBezTo>
                <a:cubicBezTo>
                  <a:pt x="4307609" y="4978287"/>
                  <a:pt x="4061112" y="4731790"/>
                  <a:pt x="4061112" y="4427721"/>
                </a:cubicBezTo>
                <a:cubicBezTo>
                  <a:pt x="4061112" y="4161661"/>
                  <a:pt x="4249837" y="3939679"/>
                  <a:pt x="4500720" y="3888341"/>
                </a:cubicBezTo>
                <a:lnTo>
                  <a:pt x="4525038" y="3885889"/>
                </a:lnTo>
                <a:lnTo>
                  <a:pt x="4525038" y="2997273"/>
                </a:lnTo>
                <a:cubicBezTo>
                  <a:pt x="4525038" y="2765806"/>
                  <a:pt x="4695621" y="2578165"/>
                  <a:pt x="4906045" y="2578165"/>
                </a:cubicBezTo>
                <a:lnTo>
                  <a:pt x="5752319" y="2578165"/>
                </a:lnTo>
                <a:lnTo>
                  <a:pt x="5752319" y="2544539"/>
                </a:lnTo>
                <a:lnTo>
                  <a:pt x="4621379" y="2544539"/>
                </a:lnTo>
                <a:cubicBezTo>
                  <a:pt x="4470241" y="2544539"/>
                  <a:pt x="4347719" y="2667061"/>
                  <a:pt x="4347719" y="2818199"/>
                </a:cubicBezTo>
                <a:lnTo>
                  <a:pt x="4347719" y="3200314"/>
                </a:lnTo>
                <a:lnTo>
                  <a:pt x="4345853" y="3200314"/>
                </a:lnTo>
                <a:lnTo>
                  <a:pt x="4345853" y="3217647"/>
                </a:lnTo>
                <a:cubicBezTo>
                  <a:pt x="4345853" y="3449114"/>
                  <a:pt x="4158212" y="3636755"/>
                  <a:pt x="3926745" y="3636755"/>
                </a:cubicBezTo>
                <a:lnTo>
                  <a:pt x="1502623" y="3636755"/>
                </a:lnTo>
                <a:lnTo>
                  <a:pt x="1500080" y="3661988"/>
                </a:lnTo>
                <a:cubicBezTo>
                  <a:pt x="1448742" y="3912872"/>
                  <a:pt x="1226760" y="4101596"/>
                  <a:pt x="960699" y="4101596"/>
                </a:cubicBezTo>
                <a:cubicBezTo>
                  <a:pt x="656630" y="4101596"/>
                  <a:pt x="410133" y="3855099"/>
                  <a:pt x="410133" y="3551030"/>
                </a:cubicBezTo>
                <a:cubicBezTo>
                  <a:pt x="410133" y="3246961"/>
                  <a:pt x="656630" y="3000464"/>
                  <a:pt x="960699" y="3000464"/>
                </a:cubicBezTo>
                <a:cubicBezTo>
                  <a:pt x="1226760" y="3000464"/>
                  <a:pt x="1448742" y="3189188"/>
                  <a:pt x="1500080" y="3440072"/>
                </a:cubicBezTo>
                <a:lnTo>
                  <a:pt x="1502808" y="3467134"/>
                </a:lnTo>
                <a:lnTo>
                  <a:pt x="3879826" y="3467134"/>
                </a:lnTo>
                <a:cubicBezTo>
                  <a:pt x="4030964" y="3467134"/>
                  <a:pt x="4153486" y="3344612"/>
                  <a:pt x="4153486" y="3193474"/>
                </a:cubicBezTo>
                <a:lnTo>
                  <a:pt x="4153486" y="2935531"/>
                </a:lnTo>
                <a:lnTo>
                  <a:pt x="4155352" y="2935531"/>
                </a:lnTo>
                <a:lnTo>
                  <a:pt x="4155352" y="2794026"/>
                </a:lnTo>
                <a:cubicBezTo>
                  <a:pt x="4155352" y="2562559"/>
                  <a:pt x="4342993" y="2374918"/>
                  <a:pt x="4574460" y="2374918"/>
                </a:cubicBezTo>
                <a:lnTo>
                  <a:pt x="5752319" y="2374918"/>
                </a:lnTo>
                <a:lnTo>
                  <a:pt x="5752319" y="2359082"/>
                </a:lnTo>
                <a:lnTo>
                  <a:pt x="2802547" y="2359082"/>
                </a:lnTo>
                <a:lnTo>
                  <a:pt x="2799911" y="2385229"/>
                </a:lnTo>
                <a:cubicBezTo>
                  <a:pt x="2748573" y="2636113"/>
                  <a:pt x="2526591" y="2824837"/>
                  <a:pt x="2260530" y="2824837"/>
                </a:cubicBezTo>
                <a:cubicBezTo>
                  <a:pt x="1956461" y="2824837"/>
                  <a:pt x="1709964" y="2578340"/>
                  <a:pt x="1709964" y="2274271"/>
                </a:cubicBezTo>
                <a:cubicBezTo>
                  <a:pt x="1709964" y="1970202"/>
                  <a:pt x="1956461" y="1723705"/>
                  <a:pt x="2260530" y="1723705"/>
                </a:cubicBezTo>
                <a:cubicBezTo>
                  <a:pt x="2526591" y="1723705"/>
                  <a:pt x="2748573" y="1912429"/>
                  <a:pt x="2799911" y="2163313"/>
                </a:cubicBezTo>
                <a:lnTo>
                  <a:pt x="2802547" y="2189461"/>
                </a:lnTo>
                <a:lnTo>
                  <a:pt x="5752319" y="2189461"/>
                </a:lnTo>
                <a:lnTo>
                  <a:pt x="5752319" y="2175435"/>
                </a:lnTo>
                <a:lnTo>
                  <a:pt x="4002959" y="2175435"/>
                </a:lnTo>
                <a:cubicBezTo>
                  <a:pt x="3771492" y="2175435"/>
                  <a:pt x="3583851" y="1987794"/>
                  <a:pt x="3583851" y="1756327"/>
                </a:cubicBezTo>
                <a:lnTo>
                  <a:pt x="3583851" y="1605112"/>
                </a:lnTo>
                <a:lnTo>
                  <a:pt x="3581985" y="1605112"/>
                </a:lnTo>
                <a:lnTo>
                  <a:pt x="3581985" y="926348"/>
                </a:lnTo>
                <a:cubicBezTo>
                  <a:pt x="3581985" y="775210"/>
                  <a:pt x="3459463" y="652688"/>
                  <a:pt x="3308325" y="652688"/>
                </a:cubicBezTo>
                <a:lnTo>
                  <a:pt x="1090838" y="652688"/>
                </a:lnTo>
                <a:lnTo>
                  <a:pt x="1089947" y="661524"/>
                </a:lnTo>
                <a:cubicBezTo>
                  <a:pt x="1038609" y="912408"/>
                  <a:pt x="816627" y="1101132"/>
                  <a:pt x="550566" y="1101132"/>
                </a:cubicBezTo>
                <a:cubicBezTo>
                  <a:pt x="246497" y="1101132"/>
                  <a:pt x="0" y="854635"/>
                  <a:pt x="0" y="550566"/>
                </a:cubicBezTo>
                <a:cubicBezTo>
                  <a:pt x="0" y="246497"/>
                  <a:pt x="246497" y="0"/>
                  <a:pt x="550566" y="0"/>
                </a:cubicBezTo>
                <a:close/>
              </a:path>
            </a:pathLst>
          </a:custGeom>
          <a:solidFill>
            <a:schemeClr val="bg1"/>
          </a:solidFill>
          <a:ln>
            <a:gradFill>
              <a:gsLst>
                <a:gs pos="0">
                  <a:schemeClr val="bg1">
                    <a:lumMod val="85000"/>
                  </a:schemeClr>
                </a:gs>
                <a:gs pos="100000">
                  <a:schemeClr val="bg1">
                    <a:lumMod val="95000"/>
                  </a:schemeClr>
                </a:gs>
              </a:gsLst>
              <a:lin ang="5400000" scaled="0"/>
            </a:gradFill>
          </a:ln>
          <a:effectLst>
            <a:outerShdw blurRad="152400" dist="101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grpSp>
        <p:nvGrpSpPr>
          <p:cNvPr id="9" name="组合 8"/>
          <p:cNvGrpSpPr/>
          <p:nvPr/>
        </p:nvGrpSpPr>
        <p:grpSpPr>
          <a:xfrm>
            <a:off x="11374069" y="3196566"/>
            <a:ext cx="109479" cy="744364"/>
            <a:chOff x="7917305" y="1679687"/>
            <a:chExt cx="213360" cy="853440"/>
          </a:xfrm>
          <a:solidFill>
            <a:srgbClr val="5A0000"/>
          </a:solidFill>
        </p:grpSpPr>
        <p:sp>
          <p:nvSpPr>
            <p:cNvPr id="10" name="矩形 9"/>
            <p:cNvSpPr/>
            <p:nvPr/>
          </p:nvSpPr>
          <p:spPr>
            <a:xfrm>
              <a:off x="7917305" y="1679687"/>
              <a:ext cx="213360" cy="213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11" name="矩形 10"/>
            <p:cNvSpPr/>
            <p:nvPr/>
          </p:nvSpPr>
          <p:spPr>
            <a:xfrm>
              <a:off x="7917305" y="1893047"/>
              <a:ext cx="213360" cy="213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12" name="矩形 11"/>
            <p:cNvSpPr/>
            <p:nvPr/>
          </p:nvSpPr>
          <p:spPr>
            <a:xfrm>
              <a:off x="7917305" y="2106407"/>
              <a:ext cx="213360" cy="213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13" name="矩形 12"/>
            <p:cNvSpPr/>
            <p:nvPr/>
          </p:nvSpPr>
          <p:spPr>
            <a:xfrm>
              <a:off x="7917305" y="2319767"/>
              <a:ext cx="213360" cy="213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grpSp>
      <p:grpSp>
        <p:nvGrpSpPr>
          <p:cNvPr id="14" name="组合 13"/>
          <p:cNvGrpSpPr/>
          <p:nvPr/>
        </p:nvGrpSpPr>
        <p:grpSpPr>
          <a:xfrm rot="16200000" flipH="1">
            <a:off x="5583386" y="4287860"/>
            <a:ext cx="1201921" cy="919926"/>
            <a:chOff x="911201" y="1622002"/>
            <a:chExt cx="2283025" cy="1747386"/>
          </a:xfrm>
          <a:solidFill>
            <a:srgbClr val="5A0000"/>
          </a:solidFill>
        </p:grpSpPr>
        <p:sp>
          <p:nvSpPr>
            <p:cNvPr id="15" name="矩形 14"/>
            <p:cNvSpPr/>
            <p:nvPr/>
          </p:nvSpPr>
          <p:spPr>
            <a:xfrm>
              <a:off x="2026099" y="1679379"/>
              <a:ext cx="60759" cy="4896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16" name="任意多边形 15"/>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17" name="椭圆 16"/>
            <p:cNvSpPr/>
            <p:nvPr/>
          </p:nvSpPr>
          <p:spPr>
            <a:xfrm>
              <a:off x="911201" y="2587444"/>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18" name="椭圆 17"/>
            <p:cNvSpPr/>
            <p:nvPr/>
          </p:nvSpPr>
          <p:spPr>
            <a:xfrm>
              <a:off x="3095293" y="2587444"/>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19" name="椭圆 18"/>
            <p:cNvSpPr/>
            <p:nvPr/>
          </p:nvSpPr>
          <p:spPr>
            <a:xfrm>
              <a:off x="1952570" y="2048530"/>
              <a:ext cx="209661" cy="2096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20" name="椭圆 19"/>
            <p:cNvSpPr/>
            <p:nvPr/>
          </p:nvSpPr>
          <p:spPr>
            <a:xfrm>
              <a:off x="2007933" y="2106832"/>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21" name="椭圆 20"/>
            <p:cNvSpPr/>
            <p:nvPr/>
          </p:nvSpPr>
          <p:spPr>
            <a:xfrm>
              <a:off x="2007011" y="1622002"/>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grpSp>
      <p:grpSp>
        <p:nvGrpSpPr>
          <p:cNvPr id="22" name="组合 21"/>
          <p:cNvGrpSpPr/>
          <p:nvPr/>
        </p:nvGrpSpPr>
        <p:grpSpPr>
          <a:xfrm rot="16200000" flipH="1">
            <a:off x="9194062" y="5177191"/>
            <a:ext cx="1201921" cy="919926"/>
            <a:chOff x="911201" y="1622002"/>
            <a:chExt cx="2283025" cy="1747386"/>
          </a:xfrm>
          <a:solidFill>
            <a:srgbClr val="17324B"/>
          </a:solidFill>
        </p:grpSpPr>
        <p:sp>
          <p:nvSpPr>
            <p:cNvPr id="23" name="矩形 22"/>
            <p:cNvSpPr/>
            <p:nvPr/>
          </p:nvSpPr>
          <p:spPr>
            <a:xfrm>
              <a:off x="2026099" y="1679379"/>
              <a:ext cx="60759" cy="4896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24" name="任意多边形 23"/>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25" name="椭圆 24"/>
            <p:cNvSpPr/>
            <p:nvPr/>
          </p:nvSpPr>
          <p:spPr>
            <a:xfrm>
              <a:off x="911201" y="2587444"/>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26" name="椭圆 25"/>
            <p:cNvSpPr/>
            <p:nvPr/>
          </p:nvSpPr>
          <p:spPr>
            <a:xfrm>
              <a:off x="3095293" y="2587444"/>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27" name="椭圆 26"/>
            <p:cNvSpPr/>
            <p:nvPr/>
          </p:nvSpPr>
          <p:spPr>
            <a:xfrm>
              <a:off x="1952570" y="2048530"/>
              <a:ext cx="209661" cy="2096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28" name="椭圆 27"/>
            <p:cNvSpPr/>
            <p:nvPr/>
          </p:nvSpPr>
          <p:spPr>
            <a:xfrm>
              <a:off x="2007933" y="2106832"/>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29" name="椭圆 28"/>
            <p:cNvSpPr/>
            <p:nvPr/>
          </p:nvSpPr>
          <p:spPr>
            <a:xfrm>
              <a:off x="2007011" y="1622002"/>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grpSp>
      <p:grpSp>
        <p:nvGrpSpPr>
          <p:cNvPr id="30" name="组合 29"/>
          <p:cNvGrpSpPr/>
          <p:nvPr/>
        </p:nvGrpSpPr>
        <p:grpSpPr>
          <a:xfrm rot="16200000" flipH="1">
            <a:off x="6854695" y="3005610"/>
            <a:ext cx="1201921" cy="919926"/>
            <a:chOff x="911201" y="1622002"/>
            <a:chExt cx="2283025" cy="1747386"/>
          </a:xfrm>
          <a:solidFill>
            <a:srgbClr val="17324B"/>
          </a:solidFill>
        </p:grpSpPr>
        <p:sp>
          <p:nvSpPr>
            <p:cNvPr id="31" name="矩形 30"/>
            <p:cNvSpPr/>
            <p:nvPr/>
          </p:nvSpPr>
          <p:spPr>
            <a:xfrm>
              <a:off x="2026099" y="1679379"/>
              <a:ext cx="60759" cy="4896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32" name="任意多边形 31"/>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33" name="椭圆 32"/>
            <p:cNvSpPr/>
            <p:nvPr/>
          </p:nvSpPr>
          <p:spPr>
            <a:xfrm>
              <a:off x="911201" y="2587444"/>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34" name="椭圆 33"/>
            <p:cNvSpPr/>
            <p:nvPr/>
          </p:nvSpPr>
          <p:spPr>
            <a:xfrm>
              <a:off x="3095293" y="2587444"/>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35" name="椭圆 34"/>
            <p:cNvSpPr/>
            <p:nvPr/>
          </p:nvSpPr>
          <p:spPr>
            <a:xfrm>
              <a:off x="1952570" y="2048530"/>
              <a:ext cx="209661" cy="2096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36" name="椭圆 35"/>
            <p:cNvSpPr/>
            <p:nvPr/>
          </p:nvSpPr>
          <p:spPr>
            <a:xfrm>
              <a:off x="2007933" y="2106832"/>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37" name="椭圆 36"/>
            <p:cNvSpPr/>
            <p:nvPr/>
          </p:nvSpPr>
          <p:spPr>
            <a:xfrm>
              <a:off x="2007011" y="1622002"/>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grpSp>
      <p:grpSp>
        <p:nvGrpSpPr>
          <p:cNvPr id="38" name="组合 37"/>
          <p:cNvGrpSpPr/>
          <p:nvPr/>
        </p:nvGrpSpPr>
        <p:grpSpPr>
          <a:xfrm>
            <a:off x="9877201" y="5158670"/>
            <a:ext cx="931573" cy="931573"/>
            <a:chOff x="9875871" y="5229802"/>
            <a:chExt cx="931637" cy="931637"/>
          </a:xfrm>
        </p:grpSpPr>
        <p:sp>
          <p:nvSpPr>
            <p:cNvPr id="39" name="椭圆 38"/>
            <p:cNvSpPr/>
            <p:nvPr/>
          </p:nvSpPr>
          <p:spPr>
            <a:xfrm>
              <a:off x="9875871" y="5229802"/>
              <a:ext cx="931637" cy="931637"/>
            </a:xfrm>
            <a:prstGeom prst="ellipse">
              <a:avLst/>
            </a:prstGeom>
            <a:solidFill>
              <a:srgbClr val="173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40" name="椭圆 39"/>
            <p:cNvSpPr/>
            <p:nvPr/>
          </p:nvSpPr>
          <p:spPr>
            <a:xfrm>
              <a:off x="9960129" y="5314060"/>
              <a:ext cx="763118" cy="763118"/>
            </a:xfrm>
            <a:prstGeom prst="ellipse">
              <a:avLst/>
            </a:prstGeom>
            <a:gradFill>
              <a:gsLst>
                <a:gs pos="0">
                  <a:schemeClr val="bg1">
                    <a:lumMod val="85000"/>
                  </a:schemeClr>
                </a:gs>
                <a:gs pos="100000">
                  <a:schemeClr val="bg1">
                    <a:lumMod val="60000"/>
                    <a:lumOff val="40000"/>
                  </a:schemeClr>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grpSp>
          <p:nvGrpSpPr>
            <p:cNvPr id="42" name="组合 41"/>
            <p:cNvGrpSpPr/>
            <p:nvPr/>
          </p:nvGrpSpPr>
          <p:grpSpPr>
            <a:xfrm>
              <a:off x="10195461" y="5547711"/>
              <a:ext cx="292455" cy="308081"/>
              <a:chOff x="6596990" y="5657399"/>
              <a:chExt cx="428184" cy="496168"/>
            </a:xfrm>
            <a:solidFill>
              <a:schemeClr val="tx1"/>
            </a:solidFill>
          </p:grpSpPr>
          <p:sp>
            <p:nvSpPr>
              <p:cNvPr id="43" name="Freeform 25"/>
              <p:cNvSpPr/>
              <p:nvPr/>
            </p:nvSpPr>
            <p:spPr bwMode="auto">
              <a:xfrm>
                <a:off x="6678095" y="6064113"/>
                <a:ext cx="265975" cy="89454"/>
              </a:xfrm>
              <a:custGeom>
                <a:avLst/>
                <a:gdLst>
                  <a:gd name="T0" fmla="*/ 86 w 94"/>
                  <a:gd name="T1" fmla="*/ 22 h 32"/>
                  <a:gd name="T2" fmla="*/ 64 w 94"/>
                  <a:gd name="T3" fmla="*/ 22 h 32"/>
                  <a:gd name="T4" fmla="*/ 64 w 94"/>
                  <a:gd name="T5" fmla="*/ 0 h 32"/>
                  <a:gd name="T6" fmla="*/ 31 w 94"/>
                  <a:gd name="T7" fmla="*/ 0 h 32"/>
                  <a:gd name="T8" fmla="*/ 31 w 94"/>
                  <a:gd name="T9" fmla="*/ 22 h 32"/>
                  <a:gd name="T10" fmla="*/ 8 w 94"/>
                  <a:gd name="T11" fmla="*/ 22 h 32"/>
                  <a:gd name="T12" fmla="*/ 0 w 94"/>
                  <a:gd name="T13" fmla="*/ 27 h 32"/>
                  <a:gd name="T14" fmla="*/ 0 w 94"/>
                  <a:gd name="T15" fmla="*/ 32 h 32"/>
                  <a:gd name="T16" fmla="*/ 94 w 94"/>
                  <a:gd name="T17" fmla="*/ 32 h 32"/>
                  <a:gd name="T18" fmla="*/ 94 w 94"/>
                  <a:gd name="T19" fmla="*/ 27 h 32"/>
                  <a:gd name="T20" fmla="*/ 86 w 94"/>
                  <a:gd name="T21"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32">
                    <a:moveTo>
                      <a:pt x="86" y="22"/>
                    </a:moveTo>
                    <a:cubicBezTo>
                      <a:pt x="64" y="22"/>
                      <a:pt x="64" y="22"/>
                      <a:pt x="64" y="22"/>
                    </a:cubicBezTo>
                    <a:cubicBezTo>
                      <a:pt x="64" y="0"/>
                      <a:pt x="64" y="0"/>
                      <a:pt x="64" y="0"/>
                    </a:cubicBezTo>
                    <a:cubicBezTo>
                      <a:pt x="31" y="0"/>
                      <a:pt x="31" y="0"/>
                      <a:pt x="31" y="0"/>
                    </a:cubicBezTo>
                    <a:cubicBezTo>
                      <a:pt x="31" y="22"/>
                      <a:pt x="31" y="22"/>
                      <a:pt x="31" y="22"/>
                    </a:cubicBezTo>
                    <a:cubicBezTo>
                      <a:pt x="8" y="22"/>
                      <a:pt x="8" y="22"/>
                      <a:pt x="8" y="22"/>
                    </a:cubicBezTo>
                    <a:cubicBezTo>
                      <a:pt x="4" y="22"/>
                      <a:pt x="0" y="24"/>
                      <a:pt x="0" y="27"/>
                    </a:cubicBezTo>
                    <a:cubicBezTo>
                      <a:pt x="0" y="32"/>
                      <a:pt x="0" y="32"/>
                      <a:pt x="0" y="32"/>
                    </a:cubicBezTo>
                    <a:cubicBezTo>
                      <a:pt x="94" y="32"/>
                      <a:pt x="94" y="32"/>
                      <a:pt x="94" y="32"/>
                    </a:cubicBezTo>
                    <a:cubicBezTo>
                      <a:pt x="94" y="27"/>
                      <a:pt x="94" y="27"/>
                      <a:pt x="94" y="27"/>
                    </a:cubicBezTo>
                    <a:cubicBezTo>
                      <a:pt x="94" y="24"/>
                      <a:pt x="90" y="22"/>
                      <a:pt x="8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44" name="Freeform 26"/>
              <p:cNvSpPr/>
              <p:nvPr/>
            </p:nvSpPr>
            <p:spPr bwMode="auto">
              <a:xfrm>
                <a:off x="6718647" y="5789789"/>
                <a:ext cx="66792" cy="124042"/>
              </a:xfrm>
              <a:custGeom>
                <a:avLst/>
                <a:gdLst>
                  <a:gd name="T0" fmla="*/ 15 w 24"/>
                  <a:gd name="T1" fmla="*/ 18 h 44"/>
                  <a:gd name="T2" fmla="*/ 9 w 24"/>
                  <a:gd name="T3" fmla="*/ 14 h 44"/>
                  <a:gd name="T4" fmla="*/ 13 w 24"/>
                  <a:gd name="T5" fmla="*/ 11 h 44"/>
                  <a:gd name="T6" fmla="*/ 21 w 24"/>
                  <a:gd name="T7" fmla="*/ 13 h 44"/>
                  <a:gd name="T8" fmla="*/ 23 w 24"/>
                  <a:gd name="T9" fmla="*/ 6 h 44"/>
                  <a:gd name="T10" fmla="*/ 15 w 24"/>
                  <a:gd name="T11" fmla="*/ 5 h 44"/>
                  <a:gd name="T12" fmla="*/ 15 w 24"/>
                  <a:gd name="T13" fmla="*/ 0 h 44"/>
                  <a:gd name="T14" fmla="*/ 9 w 24"/>
                  <a:gd name="T15" fmla="*/ 0 h 44"/>
                  <a:gd name="T16" fmla="*/ 9 w 24"/>
                  <a:gd name="T17" fmla="*/ 5 h 44"/>
                  <a:gd name="T18" fmla="*/ 0 w 24"/>
                  <a:gd name="T19" fmla="*/ 15 h 44"/>
                  <a:gd name="T20" fmla="*/ 10 w 24"/>
                  <a:gd name="T21" fmla="*/ 25 h 44"/>
                  <a:gd name="T22" fmla="*/ 16 w 24"/>
                  <a:gd name="T23" fmla="*/ 29 h 44"/>
                  <a:gd name="T24" fmla="*/ 11 w 24"/>
                  <a:gd name="T25" fmla="*/ 33 h 44"/>
                  <a:gd name="T26" fmla="*/ 2 w 24"/>
                  <a:gd name="T27" fmla="*/ 30 h 44"/>
                  <a:gd name="T28" fmla="*/ 0 w 24"/>
                  <a:gd name="T29" fmla="*/ 37 h 44"/>
                  <a:gd name="T30" fmla="*/ 9 w 24"/>
                  <a:gd name="T31" fmla="*/ 39 h 44"/>
                  <a:gd name="T32" fmla="*/ 9 w 24"/>
                  <a:gd name="T33" fmla="*/ 44 h 44"/>
                  <a:gd name="T34" fmla="*/ 15 w 24"/>
                  <a:gd name="T35" fmla="*/ 44 h 44"/>
                  <a:gd name="T36" fmla="*/ 15 w 24"/>
                  <a:gd name="T37" fmla="*/ 38 h 44"/>
                  <a:gd name="T38" fmla="*/ 24 w 24"/>
                  <a:gd name="T39" fmla="*/ 29 h 44"/>
                  <a:gd name="T40" fmla="*/ 15 w 24"/>
                  <a:gd name="T41"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44">
                    <a:moveTo>
                      <a:pt x="15" y="18"/>
                    </a:moveTo>
                    <a:cubicBezTo>
                      <a:pt x="10" y="17"/>
                      <a:pt x="9" y="15"/>
                      <a:pt x="9" y="14"/>
                    </a:cubicBezTo>
                    <a:cubicBezTo>
                      <a:pt x="9" y="12"/>
                      <a:pt x="10" y="11"/>
                      <a:pt x="13" y="11"/>
                    </a:cubicBezTo>
                    <a:cubicBezTo>
                      <a:pt x="17" y="11"/>
                      <a:pt x="20" y="12"/>
                      <a:pt x="21" y="13"/>
                    </a:cubicBezTo>
                    <a:cubicBezTo>
                      <a:pt x="23" y="6"/>
                      <a:pt x="23" y="6"/>
                      <a:pt x="23" y="6"/>
                    </a:cubicBezTo>
                    <a:cubicBezTo>
                      <a:pt x="21" y="6"/>
                      <a:pt x="18" y="5"/>
                      <a:pt x="15" y="5"/>
                    </a:cubicBezTo>
                    <a:cubicBezTo>
                      <a:pt x="15" y="0"/>
                      <a:pt x="15" y="0"/>
                      <a:pt x="15" y="0"/>
                    </a:cubicBezTo>
                    <a:cubicBezTo>
                      <a:pt x="9" y="0"/>
                      <a:pt x="9" y="0"/>
                      <a:pt x="9" y="0"/>
                    </a:cubicBezTo>
                    <a:cubicBezTo>
                      <a:pt x="9" y="5"/>
                      <a:pt x="9" y="5"/>
                      <a:pt x="9" y="5"/>
                    </a:cubicBezTo>
                    <a:cubicBezTo>
                      <a:pt x="4" y="6"/>
                      <a:pt x="0" y="10"/>
                      <a:pt x="0" y="15"/>
                    </a:cubicBezTo>
                    <a:cubicBezTo>
                      <a:pt x="0" y="20"/>
                      <a:pt x="4" y="23"/>
                      <a:pt x="10" y="25"/>
                    </a:cubicBezTo>
                    <a:cubicBezTo>
                      <a:pt x="14" y="26"/>
                      <a:pt x="16" y="27"/>
                      <a:pt x="16" y="29"/>
                    </a:cubicBezTo>
                    <a:cubicBezTo>
                      <a:pt x="16" y="31"/>
                      <a:pt x="14" y="33"/>
                      <a:pt x="11" y="33"/>
                    </a:cubicBezTo>
                    <a:cubicBezTo>
                      <a:pt x="7" y="33"/>
                      <a:pt x="4" y="32"/>
                      <a:pt x="2" y="30"/>
                    </a:cubicBezTo>
                    <a:cubicBezTo>
                      <a:pt x="0" y="37"/>
                      <a:pt x="0" y="37"/>
                      <a:pt x="0" y="37"/>
                    </a:cubicBezTo>
                    <a:cubicBezTo>
                      <a:pt x="2" y="38"/>
                      <a:pt x="6" y="39"/>
                      <a:pt x="9" y="39"/>
                    </a:cubicBezTo>
                    <a:cubicBezTo>
                      <a:pt x="9" y="44"/>
                      <a:pt x="9" y="44"/>
                      <a:pt x="9" y="44"/>
                    </a:cubicBezTo>
                    <a:cubicBezTo>
                      <a:pt x="15" y="44"/>
                      <a:pt x="15" y="44"/>
                      <a:pt x="15" y="44"/>
                    </a:cubicBezTo>
                    <a:cubicBezTo>
                      <a:pt x="15" y="38"/>
                      <a:pt x="15" y="38"/>
                      <a:pt x="15" y="38"/>
                    </a:cubicBezTo>
                    <a:cubicBezTo>
                      <a:pt x="21" y="37"/>
                      <a:pt x="24" y="33"/>
                      <a:pt x="24" y="29"/>
                    </a:cubicBezTo>
                    <a:cubicBezTo>
                      <a:pt x="24" y="24"/>
                      <a:pt x="22" y="21"/>
                      <a:pt x="15"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45" name="Freeform 27"/>
              <p:cNvSpPr>
                <a:spLocks noEditPoints="1"/>
              </p:cNvSpPr>
              <p:nvPr/>
            </p:nvSpPr>
            <p:spPr bwMode="auto">
              <a:xfrm>
                <a:off x="6655434" y="5758779"/>
                <a:ext cx="192027" cy="186063"/>
              </a:xfrm>
              <a:custGeom>
                <a:avLst/>
                <a:gdLst>
                  <a:gd name="T0" fmla="*/ 34 w 68"/>
                  <a:gd name="T1" fmla="*/ 0 h 66"/>
                  <a:gd name="T2" fmla="*/ 0 w 68"/>
                  <a:gd name="T3" fmla="*/ 33 h 66"/>
                  <a:gd name="T4" fmla="*/ 34 w 68"/>
                  <a:gd name="T5" fmla="*/ 66 h 66"/>
                  <a:gd name="T6" fmla="*/ 68 w 68"/>
                  <a:gd name="T7" fmla="*/ 33 h 66"/>
                  <a:gd name="T8" fmla="*/ 34 w 68"/>
                  <a:gd name="T9" fmla="*/ 0 h 66"/>
                  <a:gd name="T10" fmla="*/ 34 w 68"/>
                  <a:gd name="T11" fmla="*/ 59 h 66"/>
                  <a:gd name="T12" fmla="*/ 7 w 68"/>
                  <a:gd name="T13" fmla="*/ 33 h 66"/>
                  <a:gd name="T14" fmla="*/ 34 w 68"/>
                  <a:gd name="T15" fmla="*/ 7 h 66"/>
                  <a:gd name="T16" fmla="*/ 60 w 68"/>
                  <a:gd name="T17" fmla="*/ 33 h 66"/>
                  <a:gd name="T18" fmla="*/ 34 w 68"/>
                  <a:gd name="T19"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6">
                    <a:moveTo>
                      <a:pt x="34" y="0"/>
                    </a:moveTo>
                    <a:cubicBezTo>
                      <a:pt x="15" y="0"/>
                      <a:pt x="0" y="15"/>
                      <a:pt x="0" y="33"/>
                    </a:cubicBezTo>
                    <a:cubicBezTo>
                      <a:pt x="0" y="51"/>
                      <a:pt x="15" y="66"/>
                      <a:pt x="34" y="66"/>
                    </a:cubicBezTo>
                    <a:cubicBezTo>
                      <a:pt x="53" y="66"/>
                      <a:pt x="68" y="51"/>
                      <a:pt x="68" y="33"/>
                    </a:cubicBezTo>
                    <a:cubicBezTo>
                      <a:pt x="68" y="15"/>
                      <a:pt x="53" y="0"/>
                      <a:pt x="34" y="0"/>
                    </a:cubicBezTo>
                    <a:close/>
                    <a:moveTo>
                      <a:pt x="34" y="59"/>
                    </a:moveTo>
                    <a:cubicBezTo>
                      <a:pt x="19" y="59"/>
                      <a:pt x="7" y="47"/>
                      <a:pt x="7" y="33"/>
                    </a:cubicBezTo>
                    <a:cubicBezTo>
                      <a:pt x="7" y="19"/>
                      <a:pt x="19" y="7"/>
                      <a:pt x="34" y="7"/>
                    </a:cubicBezTo>
                    <a:cubicBezTo>
                      <a:pt x="49" y="7"/>
                      <a:pt x="60" y="19"/>
                      <a:pt x="60" y="33"/>
                    </a:cubicBezTo>
                    <a:cubicBezTo>
                      <a:pt x="60" y="47"/>
                      <a:pt x="49" y="59"/>
                      <a:pt x="3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46" name="Freeform 28"/>
              <p:cNvSpPr/>
              <p:nvPr/>
            </p:nvSpPr>
            <p:spPr bwMode="auto">
              <a:xfrm>
                <a:off x="6876085" y="5680060"/>
                <a:ext cx="53672" cy="98995"/>
              </a:xfrm>
              <a:custGeom>
                <a:avLst/>
                <a:gdLst>
                  <a:gd name="T0" fmla="*/ 8 w 19"/>
                  <a:gd name="T1" fmla="*/ 26 h 35"/>
                  <a:gd name="T2" fmla="*/ 1 w 19"/>
                  <a:gd name="T3" fmla="*/ 24 h 35"/>
                  <a:gd name="T4" fmla="*/ 0 w 19"/>
                  <a:gd name="T5" fmla="*/ 29 h 35"/>
                  <a:gd name="T6" fmla="*/ 7 w 19"/>
                  <a:gd name="T7" fmla="*/ 31 h 35"/>
                  <a:gd name="T8" fmla="*/ 7 w 19"/>
                  <a:gd name="T9" fmla="*/ 35 h 35"/>
                  <a:gd name="T10" fmla="*/ 11 w 19"/>
                  <a:gd name="T11" fmla="*/ 35 h 35"/>
                  <a:gd name="T12" fmla="*/ 11 w 19"/>
                  <a:gd name="T13" fmla="*/ 30 h 35"/>
                  <a:gd name="T14" fmla="*/ 19 w 19"/>
                  <a:gd name="T15" fmla="*/ 23 h 35"/>
                  <a:gd name="T16" fmla="*/ 12 w 19"/>
                  <a:gd name="T17" fmla="*/ 15 h 35"/>
                  <a:gd name="T18" fmla="*/ 7 w 19"/>
                  <a:gd name="T19" fmla="*/ 11 h 35"/>
                  <a:gd name="T20" fmla="*/ 10 w 19"/>
                  <a:gd name="T21" fmla="*/ 9 h 35"/>
                  <a:gd name="T22" fmla="*/ 16 w 19"/>
                  <a:gd name="T23" fmla="*/ 10 h 35"/>
                  <a:gd name="T24" fmla="*/ 18 w 19"/>
                  <a:gd name="T25" fmla="*/ 5 h 35"/>
                  <a:gd name="T26" fmla="*/ 12 w 19"/>
                  <a:gd name="T27" fmla="*/ 4 h 35"/>
                  <a:gd name="T28" fmla="*/ 12 w 19"/>
                  <a:gd name="T29" fmla="*/ 0 h 35"/>
                  <a:gd name="T30" fmla="*/ 7 w 19"/>
                  <a:gd name="T31" fmla="*/ 0 h 35"/>
                  <a:gd name="T32" fmla="*/ 7 w 19"/>
                  <a:gd name="T33" fmla="*/ 4 h 35"/>
                  <a:gd name="T34" fmla="*/ 0 w 19"/>
                  <a:gd name="T35" fmla="*/ 12 h 35"/>
                  <a:gd name="T36" fmla="*/ 8 w 19"/>
                  <a:gd name="T37" fmla="*/ 19 h 35"/>
                  <a:gd name="T38" fmla="*/ 12 w 19"/>
                  <a:gd name="T39" fmla="*/ 23 h 35"/>
                  <a:gd name="T40" fmla="*/ 8 w 19"/>
                  <a:gd name="T41"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35">
                    <a:moveTo>
                      <a:pt x="8" y="26"/>
                    </a:moveTo>
                    <a:cubicBezTo>
                      <a:pt x="6" y="26"/>
                      <a:pt x="3" y="25"/>
                      <a:pt x="1" y="24"/>
                    </a:cubicBezTo>
                    <a:cubicBezTo>
                      <a:pt x="0" y="29"/>
                      <a:pt x="0" y="29"/>
                      <a:pt x="0" y="29"/>
                    </a:cubicBezTo>
                    <a:cubicBezTo>
                      <a:pt x="2" y="30"/>
                      <a:pt x="4" y="31"/>
                      <a:pt x="7" y="31"/>
                    </a:cubicBezTo>
                    <a:cubicBezTo>
                      <a:pt x="7" y="35"/>
                      <a:pt x="7" y="35"/>
                      <a:pt x="7" y="35"/>
                    </a:cubicBezTo>
                    <a:cubicBezTo>
                      <a:pt x="11" y="35"/>
                      <a:pt x="11" y="35"/>
                      <a:pt x="11" y="35"/>
                    </a:cubicBezTo>
                    <a:cubicBezTo>
                      <a:pt x="11" y="30"/>
                      <a:pt x="11" y="30"/>
                      <a:pt x="11" y="30"/>
                    </a:cubicBezTo>
                    <a:cubicBezTo>
                      <a:pt x="16" y="30"/>
                      <a:pt x="19" y="26"/>
                      <a:pt x="19" y="23"/>
                    </a:cubicBezTo>
                    <a:cubicBezTo>
                      <a:pt x="19" y="19"/>
                      <a:pt x="17" y="16"/>
                      <a:pt x="12" y="15"/>
                    </a:cubicBezTo>
                    <a:cubicBezTo>
                      <a:pt x="8" y="13"/>
                      <a:pt x="7" y="12"/>
                      <a:pt x="7" y="11"/>
                    </a:cubicBezTo>
                    <a:cubicBezTo>
                      <a:pt x="7" y="10"/>
                      <a:pt x="8" y="9"/>
                      <a:pt x="10" y="9"/>
                    </a:cubicBezTo>
                    <a:cubicBezTo>
                      <a:pt x="13" y="9"/>
                      <a:pt x="15" y="10"/>
                      <a:pt x="16" y="10"/>
                    </a:cubicBezTo>
                    <a:cubicBezTo>
                      <a:pt x="18" y="5"/>
                      <a:pt x="18" y="5"/>
                      <a:pt x="18" y="5"/>
                    </a:cubicBezTo>
                    <a:cubicBezTo>
                      <a:pt x="16" y="5"/>
                      <a:pt x="14" y="4"/>
                      <a:pt x="12" y="4"/>
                    </a:cubicBezTo>
                    <a:cubicBezTo>
                      <a:pt x="12" y="0"/>
                      <a:pt x="12" y="0"/>
                      <a:pt x="12" y="0"/>
                    </a:cubicBezTo>
                    <a:cubicBezTo>
                      <a:pt x="7" y="0"/>
                      <a:pt x="7" y="0"/>
                      <a:pt x="7" y="0"/>
                    </a:cubicBezTo>
                    <a:cubicBezTo>
                      <a:pt x="7" y="4"/>
                      <a:pt x="7" y="4"/>
                      <a:pt x="7" y="4"/>
                    </a:cubicBezTo>
                    <a:cubicBezTo>
                      <a:pt x="3" y="5"/>
                      <a:pt x="0" y="8"/>
                      <a:pt x="0" y="12"/>
                    </a:cubicBezTo>
                    <a:cubicBezTo>
                      <a:pt x="0" y="16"/>
                      <a:pt x="3" y="18"/>
                      <a:pt x="8" y="19"/>
                    </a:cubicBezTo>
                    <a:cubicBezTo>
                      <a:pt x="11" y="21"/>
                      <a:pt x="12" y="22"/>
                      <a:pt x="12" y="23"/>
                    </a:cubicBezTo>
                    <a:cubicBezTo>
                      <a:pt x="12" y="25"/>
                      <a:pt x="11" y="26"/>
                      <a:pt x="8"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47" name="Freeform 29"/>
              <p:cNvSpPr>
                <a:spLocks noEditPoints="1"/>
              </p:cNvSpPr>
              <p:nvPr/>
            </p:nvSpPr>
            <p:spPr bwMode="auto">
              <a:xfrm>
                <a:off x="6596990" y="5700336"/>
                <a:ext cx="428184" cy="357814"/>
              </a:xfrm>
              <a:custGeom>
                <a:avLst/>
                <a:gdLst>
                  <a:gd name="T0" fmla="*/ 143 w 152"/>
                  <a:gd name="T1" fmla="*/ 0 h 127"/>
                  <a:gd name="T2" fmla="*/ 136 w 152"/>
                  <a:gd name="T3" fmla="*/ 0 h 127"/>
                  <a:gd name="T4" fmla="*/ 138 w 152"/>
                  <a:gd name="T5" fmla="*/ 9 h 127"/>
                  <a:gd name="T6" fmla="*/ 143 w 152"/>
                  <a:gd name="T7" fmla="*/ 9 h 127"/>
                  <a:gd name="T8" fmla="*/ 143 w 152"/>
                  <a:gd name="T9" fmla="*/ 101 h 127"/>
                  <a:gd name="T10" fmla="*/ 9 w 152"/>
                  <a:gd name="T11" fmla="*/ 101 h 127"/>
                  <a:gd name="T12" fmla="*/ 9 w 152"/>
                  <a:gd name="T13" fmla="*/ 9 h 127"/>
                  <a:gd name="T14" fmla="*/ 79 w 152"/>
                  <a:gd name="T15" fmla="*/ 9 h 127"/>
                  <a:gd name="T16" fmla="*/ 81 w 152"/>
                  <a:gd name="T17" fmla="*/ 0 h 127"/>
                  <a:gd name="T18" fmla="*/ 9 w 152"/>
                  <a:gd name="T19" fmla="*/ 0 h 127"/>
                  <a:gd name="T20" fmla="*/ 0 w 152"/>
                  <a:gd name="T21" fmla="*/ 9 h 127"/>
                  <a:gd name="T22" fmla="*/ 0 w 152"/>
                  <a:gd name="T23" fmla="*/ 118 h 127"/>
                  <a:gd name="T24" fmla="*/ 9 w 152"/>
                  <a:gd name="T25" fmla="*/ 127 h 127"/>
                  <a:gd name="T26" fmla="*/ 143 w 152"/>
                  <a:gd name="T27" fmla="*/ 127 h 127"/>
                  <a:gd name="T28" fmla="*/ 152 w 152"/>
                  <a:gd name="T29" fmla="*/ 118 h 127"/>
                  <a:gd name="T30" fmla="*/ 152 w 152"/>
                  <a:gd name="T31" fmla="*/ 9 h 127"/>
                  <a:gd name="T32" fmla="*/ 143 w 152"/>
                  <a:gd name="T33" fmla="*/ 0 h 127"/>
                  <a:gd name="T34" fmla="*/ 76 w 152"/>
                  <a:gd name="T35" fmla="*/ 120 h 127"/>
                  <a:gd name="T36" fmla="*/ 70 w 152"/>
                  <a:gd name="T37" fmla="*/ 114 h 127"/>
                  <a:gd name="T38" fmla="*/ 76 w 152"/>
                  <a:gd name="T39" fmla="*/ 107 h 127"/>
                  <a:gd name="T40" fmla="*/ 83 w 152"/>
                  <a:gd name="T41" fmla="*/ 114 h 127"/>
                  <a:gd name="T42" fmla="*/ 76 w 152"/>
                  <a:gd name="T43" fmla="*/ 1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2" h="127">
                    <a:moveTo>
                      <a:pt x="143" y="0"/>
                    </a:moveTo>
                    <a:cubicBezTo>
                      <a:pt x="136" y="0"/>
                      <a:pt x="136" y="0"/>
                      <a:pt x="136" y="0"/>
                    </a:cubicBezTo>
                    <a:cubicBezTo>
                      <a:pt x="137" y="3"/>
                      <a:pt x="138" y="6"/>
                      <a:pt x="138" y="9"/>
                    </a:cubicBezTo>
                    <a:cubicBezTo>
                      <a:pt x="143" y="9"/>
                      <a:pt x="143" y="9"/>
                      <a:pt x="143" y="9"/>
                    </a:cubicBezTo>
                    <a:cubicBezTo>
                      <a:pt x="143" y="101"/>
                      <a:pt x="143" y="101"/>
                      <a:pt x="143" y="101"/>
                    </a:cubicBezTo>
                    <a:cubicBezTo>
                      <a:pt x="9" y="101"/>
                      <a:pt x="9" y="101"/>
                      <a:pt x="9" y="101"/>
                    </a:cubicBezTo>
                    <a:cubicBezTo>
                      <a:pt x="9" y="9"/>
                      <a:pt x="9" y="9"/>
                      <a:pt x="9" y="9"/>
                    </a:cubicBezTo>
                    <a:cubicBezTo>
                      <a:pt x="79" y="9"/>
                      <a:pt x="79" y="9"/>
                      <a:pt x="79" y="9"/>
                    </a:cubicBezTo>
                    <a:cubicBezTo>
                      <a:pt x="79" y="6"/>
                      <a:pt x="80" y="3"/>
                      <a:pt x="81" y="0"/>
                    </a:cubicBezTo>
                    <a:cubicBezTo>
                      <a:pt x="9" y="0"/>
                      <a:pt x="9" y="0"/>
                      <a:pt x="9" y="0"/>
                    </a:cubicBezTo>
                    <a:cubicBezTo>
                      <a:pt x="4" y="0"/>
                      <a:pt x="0" y="4"/>
                      <a:pt x="0" y="9"/>
                    </a:cubicBezTo>
                    <a:cubicBezTo>
                      <a:pt x="0" y="118"/>
                      <a:pt x="0" y="118"/>
                      <a:pt x="0" y="118"/>
                    </a:cubicBezTo>
                    <a:cubicBezTo>
                      <a:pt x="0" y="123"/>
                      <a:pt x="4" y="127"/>
                      <a:pt x="9" y="127"/>
                    </a:cubicBezTo>
                    <a:cubicBezTo>
                      <a:pt x="143" y="127"/>
                      <a:pt x="143" y="127"/>
                      <a:pt x="143" y="127"/>
                    </a:cubicBezTo>
                    <a:cubicBezTo>
                      <a:pt x="148" y="127"/>
                      <a:pt x="152" y="123"/>
                      <a:pt x="152" y="118"/>
                    </a:cubicBezTo>
                    <a:cubicBezTo>
                      <a:pt x="152" y="9"/>
                      <a:pt x="152" y="9"/>
                      <a:pt x="152" y="9"/>
                    </a:cubicBezTo>
                    <a:cubicBezTo>
                      <a:pt x="152" y="4"/>
                      <a:pt x="148" y="0"/>
                      <a:pt x="143" y="0"/>
                    </a:cubicBezTo>
                    <a:close/>
                    <a:moveTo>
                      <a:pt x="76" y="120"/>
                    </a:moveTo>
                    <a:cubicBezTo>
                      <a:pt x="73" y="120"/>
                      <a:pt x="70" y="117"/>
                      <a:pt x="70" y="114"/>
                    </a:cubicBezTo>
                    <a:cubicBezTo>
                      <a:pt x="70" y="110"/>
                      <a:pt x="73" y="107"/>
                      <a:pt x="76" y="107"/>
                    </a:cubicBezTo>
                    <a:cubicBezTo>
                      <a:pt x="80" y="107"/>
                      <a:pt x="83" y="110"/>
                      <a:pt x="83" y="114"/>
                    </a:cubicBezTo>
                    <a:cubicBezTo>
                      <a:pt x="83" y="117"/>
                      <a:pt x="80" y="120"/>
                      <a:pt x="76"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48" name="Freeform 30"/>
              <p:cNvSpPr>
                <a:spLocks noEditPoints="1"/>
              </p:cNvSpPr>
              <p:nvPr/>
            </p:nvSpPr>
            <p:spPr bwMode="auto">
              <a:xfrm>
                <a:off x="6828377" y="5657399"/>
                <a:ext cx="149089" cy="144319"/>
              </a:xfrm>
              <a:custGeom>
                <a:avLst/>
                <a:gdLst>
                  <a:gd name="T0" fmla="*/ 26 w 53"/>
                  <a:gd name="T1" fmla="*/ 51 h 51"/>
                  <a:gd name="T2" fmla="*/ 53 w 53"/>
                  <a:gd name="T3" fmla="*/ 25 h 51"/>
                  <a:gd name="T4" fmla="*/ 26 w 53"/>
                  <a:gd name="T5" fmla="*/ 0 h 51"/>
                  <a:gd name="T6" fmla="*/ 0 w 53"/>
                  <a:gd name="T7" fmla="*/ 25 h 51"/>
                  <a:gd name="T8" fmla="*/ 26 w 53"/>
                  <a:gd name="T9" fmla="*/ 51 h 51"/>
                  <a:gd name="T10" fmla="*/ 26 w 53"/>
                  <a:gd name="T11" fmla="*/ 5 h 51"/>
                  <a:gd name="T12" fmla="*/ 47 w 53"/>
                  <a:gd name="T13" fmla="*/ 25 h 51"/>
                  <a:gd name="T14" fmla="*/ 26 w 53"/>
                  <a:gd name="T15" fmla="*/ 46 h 51"/>
                  <a:gd name="T16" fmla="*/ 6 w 53"/>
                  <a:gd name="T17" fmla="*/ 25 h 51"/>
                  <a:gd name="T18" fmla="*/ 26 w 53"/>
                  <a:gd name="T19"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1">
                    <a:moveTo>
                      <a:pt x="26" y="51"/>
                    </a:moveTo>
                    <a:cubicBezTo>
                      <a:pt x="41" y="51"/>
                      <a:pt x="53" y="40"/>
                      <a:pt x="53" y="25"/>
                    </a:cubicBezTo>
                    <a:cubicBezTo>
                      <a:pt x="53" y="11"/>
                      <a:pt x="41" y="0"/>
                      <a:pt x="26" y="0"/>
                    </a:cubicBezTo>
                    <a:cubicBezTo>
                      <a:pt x="12" y="0"/>
                      <a:pt x="0" y="11"/>
                      <a:pt x="0" y="25"/>
                    </a:cubicBezTo>
                    <a:cubicBezTo>
                      <a:pt x="0" y="40"/>
                      <a:pt x="12" y="51"/>
                      <a:pt x="26" y="51"/>
                    </a:cubicBezTo>
                    <a:close/>
                    <a:moveTo>
                      <a:pt x="26" y="5"/>
                    </a:moveTo>
                    <a:cubicBezTo>
                      <a:pt x="38" y="5"/>
                      <a:pt x="47" y="14"/>
                      <a:pt x="47" y="25"/>
                    </a:cubicBezTo>
                    <a:cubicBezTo>
                      <a:pt x="47" y="37"/>
                      <a:pt x="38" y="46"/>
                      <a:pt x="26" y="46"/>
                    </a:cubicBezTo>
                    <a:cubicBezTo>
                      <a:pt x="15" y="46"/>
                      <a:pt x="6" y="37"/>
                      <a:pt x="6" y="25"/>
                    </a:cubicBezTo>
                    <a:cubicBezTo>
                      <a:pt x="6" y="14"/>
                      <a:pt x="15" y="5"/>
                      <a:pt x="2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49" name="Freeform 31"/>
              <p:cNvSpPr/>
              <p:nvPr/>
            </p:nvSpPr>
            <p:spPr bwMode="auto">
              <a:xfrm>
                <a:off x="6898747" y="5855389"/>
                <a:ext cx="41745" cy="78719"/>
              </a:xfrm>
              <a:custGeom>
                <a:avLst/>
                <a:gdLst>
                  <a:gd name="T0" fmla="*/ 9 w 15"/>
                  <a:gd name="T1" fmla="*/ 11 h 28"/>
                  <a:gd name="T2" fmla="*/ 5 w 15"/>
                  <a:gd name="T3" fmla="*/ 8 h 28"/>
                  <a:gd name="T4" fmla="*/ 8 w 15"/>
                  <a:gd name="T5" fmla="*/ 6 h 28"/>
                  <a:gd name="T6" fmla="*/ 13 w 15"/>
                  <a:gd name="T7" fmla="*/ 8 h 28"/>
                  <a:gd name="T8" fmla="*/ 14 w 15"/>
                  <a:gd name="T9" fmla="*/ 4 h 28"/>
                  <a:gd name="T10" fmla="*/ 9 w 15"/>
                  <a:gd name="T11" fmla="*/ 3 h 28"/>
                  <a:gd name="T12" fmla="*/ 9 w 15"/>
                  <a:gd name="T13" fmla="*/ 0 h 28"/>
                  <a:gd name="T14" fmla="*/ 6 w 15"/>
                  <a:gd name="T15" fmla="*/ 0 h 28"/>
                  <a:gd name="T16" fmla="*/ 6 w 15"/>
                  <a:gd name="T17" fmla="*/ 3 h 28"/>
                  <a:gd name="T18" fmla="*/ 0 w 15"/>
                  <a:gd name="T19" fmla="*/ 9 h 28"/>
                  <a:gd name="T20" fmla="*/ 6 w 15"/>
                  <a:gd name="T21" fmla="*/ 15 h 28"/>
                  <a:gd name="T22" fmla="*/ 10 w 15"/>
                  <a:gd name="T23" fmla="*/ 18 h 28"/>
                  <a:gd name="T24" fmla="*/ 7 w 15"/>
                  <a:gd name="T25" fmla="*/ 20 h 28"/>
                  <a:gd name="T26" fmla="*/ 1 w 15"/>
                  <a:gd name="T27" fmla="*/ 19 h 28"/>
                  <a:gd name="T28" fmla="*/ 0 w 15"/>
                  <a:gd name="T29" fmla="*/ 23 h 28"/>
                  <a:gd name="T30" fmla="*/ 6 w 15"/>
                  <a:gd name="T31" fmla="*/ 24 h 28"/>
                  <a:gd name="T32" fmla="*/ 6 w 15"/>
                  <a:gd name="T33" fmla="*/ 28 h 28"/>
                  <a:gd name="T34" fmla="*/ 9 w 15"/>
                  <a:gd name="T35" fmla="*/ 28 h 28"/>
                  <a:gd name="T36" fmla="*/ 9 w 15"/>
                  <a:gd name="T37" fmla="*/ 24 h 28"/>
                  <a:gd name="T38" fmla="*/ 15 w 15"/>
                  <a:gd name="T39" fmla="*/ 18 h 28"/>
                  <a:gd name="T40" fmla="*/ 9 w 15"/>
                  <a:gd name="T41"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8">
                    <a:moveTo>
                      <a:pt x="9" y="11"/>
                    </a:moveTo>
                    <a:cubicBezTo>
                      <a:pt x="6" y="10"/>
                      <a:pt x="5" y="10"/>
                      <a:pt x="5" y="8"/>
                    </a:cubicBezTo>
                    <a:cubicBezTo>
                      <a:pt x="5" y="7"/>
                      <a:pt x="6" y="6"/>
                      <a:pt x="8" y="6"/>
                    </a:cubicBezTo>
                    <a:cubicBezTo>
                      <a:pt x="11" y="6"/>
                      <a:pt x="12" y="7"/>
                      <a:pt x="13" y="8"/>
                    </a:cubicBezTo>
                    <a:cubicBezTo>
                      <a:pt x="14" y="4"/>
                      <a:pt x="14" y="4"/>
                      <a:pt x="14" y="4"/>
                    </a:cubicBezTo>
                    <a:cubicBezTo>
                      <a:pt x="13" y="3"/>
                      <a:pt x="11" y="3"/>
                      <a:pt x="9" y="3"/>
                    </a:cubicBezTo>
                    <a:cubicBezTo>
                      <a:pt x="9" y="0"/>
                      <a:pt x="9" y="0"/>
                      <a:pt x="9" y="0"/>
                    </a:cubicBezTo>
                    <a:cubicBezTo>
                      <a:pt x="6" y="0"/>
                      <a:pt x="6" y="0"/>
                      <a:pt x="6" y="0"/>
                    </a:cubicBezTo>
                    <a:cubicBezTo>
                      <a:pt x="6" y="3"/>
                      <a:pt x="6" y="3"/>
                      <a:pt x="6" y="3"/>
                    </a:cubicBezTo>
                    <a:cubicBezTo>
                      <a:pt x="2" y="4"/>
                      <a:pt x="0" y="6"/>
                      <a:pt x="0" y="9"/>
                    </a:cubicBezTo>
                    <a:cubicBezTo>
                      <a:pt x="0" y="12"/>
                      <a:pt x="3" y="14"/>
                      <a:pt x="6" y="15"/>
                    </a:cubicBezTo>
                    <a:cubicBezTo>
                      <a:pt x="9" y="16"/>
                      <a:pt x="10" y="17"/>
                      <a:pt x="10" y="18"/>
                    </a:cubicBezTo>
                    <a:cubicBezTo>
                      <a:pt x="10" y="20"/>
                      <a:pt x="9" y="20"/>
                      <a:pt x="7" y="20"/>
                    </a:cubicBezTo>
                    <a:cubicBezTo>
                      <a:pt x="4" y="20"/>
                      <a:pt x="2" y="20"/>
                      <a:pt x="1" y="19"/>
                    </a:cubicBezTo>
                    <a:cubicBezTo>
                      <a:pt x="0" y="23"/>
                      <a:pt x="0" y="23"/>
                      <a:pt x="0" y="23"/>
                    </a:cubicBezTo>
                    <a:cubicBezTo>
                      <a:pt x="1" y="24"/>
                      <a:pt x="3" y="24"/>
                      <a:pt x="6" y="24"/>
                    </a:cubicBezTo>
                    <a:cubicBezTo>
                      <a:pt x="6" y="28"/>
                      <a:pt x="6" y="28"/>
                      <a:pt x="6" y="28"/>
                    </a:cubicBezTo>
                    <a:cubicBezTo>
                      <a:pt x="9" y="28"/>
                      <a:pt x="9" y="28"/>
                      <a:pt x="9" y="28"/>
                    </a:cubicBezTo>
                    <a:cubicBezTo>
                      <a:pt x="9" y="24"/>
                      <a:pt x="9" y="24"/>
                      <a:pt x="9" y="24"/>
                    </a:cubicBezTo>
                    <a:cubicBezTo>
                      <a:pt x="13" y="23"/>
                      <a:pt x="15" y="21"/>
                      <a:pt x="15" y="18"/>
                    </a:cubicBezTo>
                    <a:cubicBezTo>
                      <a:pt x="15" y="15"/>
                      <a:pt x="13" y="13"/>
                      <a:pt x="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50" name="Freeform 32"/>
              <p:cNvSpPr>
                <a:spLocks noEditPoints="1"/>
              </p:cNvSpPr>
              <p:nvPr/>
            </p:nvSpPr>
            <p:spPr bwMode="auto">
              <a:xfrm>
                <a:off x="6859387" y="5835112"/>
                <a:ext cx="121657" cy="118079"/>
              </a:xfrm>
              <a:custGeom>
                <a:avLst/>
                <a:gdLst>
                  <a:gd name="T0" fmla="*/ 21 w 43"/>
                  <a:gd name="T1" fmla="*/ 0 h 42"/>
                  <a:gd name="T2" fmla="*/ 0 w 43"/>
                  <a:gd name="T3" fmla="*/ 21 h 42"/>
                  <a:gd name="T4" fmla="*/ 21 w 43"/>
                  <a:gd name="T5" fmla="*/ 42 h 42"/>
                  <a:gd name="T6" fmla="*/ 43 w 43"/>
                  <a:gd name="T7" fmla="*/ 21 h 42"/>
                  <a:gd name="T8" fmla="*/ 21 w 43"/>
                  <a:gd name="T9" fmla="*/ 0 h 42"/>
                  <a:gd name="T10" fmla="*/ 21 w 43"/>
                  <a:gd name="T11" fmla="*/ 37 h 42"/>
                  <a:gd name="T12" fmla="*/ 5 w 43"/>
                  <a:gd name="T13" fmla="*/ 21 h 42"/>
                  <a:gd name="T14" fmla="*/ 21 w 43"/>
                  <a:gd name="T15" fmla="*/ 4 h 42"/>
                  <a:gd name="T16" fmla="*/ 38 w 43"/>
                  <a:gd name="T17" fmla="*/ 21 h 42"/>
                  <a:gd name="T18" fmla="*/ 21 w 43"/>
                  <a:gd name="T19"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2">
                    <a:moveTo>
                      <a:pt x="21" y="0"/>
                    </a:moveTo>
                    <a:cubicBezTo>
                      <a:pt x="10" y="0"/>
                      <a:pt x="0" y="9"/>
                      <a:pt x="0" y="21"/>
                    </a:cubicBezTo>
                    <a:cubicBezTo>
                      <a:pt x="0" y="32"/>
                      <a:pt x="10" y="42"/>
                      <a:pt x="21" y="42"/>
                    </a:cubicBezTo>
                    <a:cubicBezTo>
                      <a:pt x="33" y="42"/>
                      <a:pt x="43" y="32"/>
                      <a:pt x="43" y="21"/>
                    </a:cubicBezTo>
                    <a:cubicBezTo>
                      <a:pt x="43" y="9"/>
                      <a:pt x="33" y="0"/>
                      <a:pt x="21" y="0"/>
                    </a:cubicBezTo>
                    <a:close/>
                    <a:moveTo>
                      <a:pt x="21" y="37"/>
                    </a:moveTo>
                    <a:cubicBezTo>
                      <a:pt x="12" y="37"/>
                      <a:pt x="5" y="30"/>
                      <a:pt x="5" y="21"/>
                    </a:cubicBezTo>
                    <a:cubicBezTo>
                      <a:pt x="5" y="12"/>
                      <a:pt x="12" y="4"/>
                      <a:pt x="21" y="4"/>
                    </a:cubicBezTo>
                    <a:cubicBezTo>
                      <a:pt x="31" y="4"/>
                      <a:pt x="38" y="12"/>
                      <a:pt x="38" y="21"/>
                    </a:cubicBezTo>
                    <a:cubicBezTo>
                      <a:pt x="38" y="30"/>
                      <a:pt x="31" y="37"/>
                      <a:pt x="2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grpSp>
      </p:grpSp>
      <p:grpSp>
        <p:nvGrpSpPr>
          <p:cNvPr id="51" name="组合 50"/>
          <p:cNvGrpSpPr/>
          <p:nvPr/>
        </p:nvGrpSpPr>
        <p:grpSpPr>
          <a:xfrm>
            <a:off x="6226472" y="4282039"/>
            <a:ext cx="931573" cy="931573"/>
            <a:chOff x="6224892" y="4353111"/>
            <a:chExt cx="931637" cy="931637"/>
          </a:xfrm>
        </p:grpSpPr>
        <p:sp>
          <p:nvSpPr>
            <p:cNvPr id="52" name="椭圆 51"/>
            <p:cNvSpPr/>
            <p:nvPr/>
          </p:nvSpPr>
          <p:spPr>
            <a:xfrm>
              <a:off x="6224892" y="4353111"/>
              <a:ext cx="931637" cy="931637"/>
            </a:xfrm>
            <a:prstGeom prst="ellipse">
              <a:avLst/>
            </a:prstGeom>
            <a:solidFill>
              <a:srgbClr val="5A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53" name="椭圆 52"/>
            <p:cNvSpPr/>
            <p:nvPr/>
          </p:nvSpPr>
          <p:spPr>
            <a:xfrm>
              <a:off x="6309150" y="4437369"/>
              <a:ext cx="763118" cy="763118"/>
            </a:xfrm>
            <a:prstGeom prst="ellipse">
              <a:avLst/>
            </a:prstGeom>
            <a:gradFill flip="none" rotWithShape="1">
              <a:gsLst>
                <a:gs pos="0">
                  <a:schemeClr val="bg1">
                    <a:lumMod val="85000"/>
                  </a:schemeClr>
                </a:gs>
                <a:gs pos="100000">
                  <a:schemeClr val="bg1">
                    <a:lumMod val="60000"/>
                    <a:lumOff val="40000"/>
                  </a:schemeClr>
                </a:gs>
              </a:gsLst>
              <a:lin ang="2700000" scaled="1"/>
              <a:tileRect/>
            </a:gradFill>
            <a:ln>
              <a:gradFill>
                <a:gsLst>
                  <a:gs pos="0">
                    <a:schemeClr val="bg1"/>
                  </a:gs>
                  <a:gs pos="100000">
                    <a:schemeClr val="accent1">
                      <a:tint val="23500"/>
                      <a:satMod val="160000"/>
                    </a:schemeClr>
                  </a:gs>
                </a:gsLst>
                <a:lin ang="5400000" scaled="0"/>
              </a:gra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grpSp>
          <p:nvGrpSpPr>
            <p:cNvPr id="54" name="组合 53"/>
            <p:cNvGrpSpPr/>
            <p:nvPr/>
          </p:nvGrpSpPr>
          <p:grpSpPr>
            <a:xfrm>
              <a:off x="6560055" y="4656435"/>
              <a:ext cx="280881" cy="344039"/>
              <a:chOff x="6605340" y="4486155"/>
              <a:chExt cx="403136" cy="493783"/>
            </a:xfrm>
            <a:solidFill>
              <a:schemeClr val="tx1"/>
            </a:solidFill>
          </p:grpSpPr>
          <p:sp>
            <p:nvSpPr>
              <p:cNvPr id="55" name="Freeform 115"/>
              <p:cNvSpPr/>
              <p:nvPr/>
            </p:nvSpPr>
            <p:spPr bwMode="auto">
              <a:xfrm>
                <a:off x="6743694" y="4903605"/>
                <a:ext cx="47708" cy="48902"/>
              </a:xfrm>
              <a:custGeom>
                <a:avLst/>
                <a:gdLst>
                  <a:gd name="T0" fmla="*/ 12 w 17"/>
                  <a:gd name="T1" fmla="*/ 0 h 17"/>
                  <a:gd name="T2" fmla="*/ 12 w 17"/>
                  <a:gd name="T3" fmla="*/ 4 h 17"/>
                  <a:gd name="T4" fmla="*/ 15 w 17"/>
                  <a:gd name="T5" fmla="*/ 9 h 17"/>
                  <a:gd name="T6" fmla="*/ 8 w 17"/>
                  <a:gd name="T7" fmla="*/ 14 h 17"/>
                  <a:gd name="T8" fmla="*/ 3 w 17"/>
                  <a:gd name="T9" fmla="*/ 7 h 17"/>
                  <a:gd name="T10" fmla="*/ 5 w 17"/>
                  <a:gd name="T11" fmla="*/ 4 h 17"/>
                  <a:gd name="T12" fmla="*/ 5 w 17"/>
                  <a:gd name="T13" fmla="*/ 1 h 17"/>
                  <a:gd name="T14" fmla="*/ 0 w 17"/>
                  <a:gd name="T15" fmla="*/ 8 h 17"/>
                  <a:gd name="T16" fmla="*/ 9 w 17"/>
                  <a:gd name="T17" fmla="*/ 17 h 17"/>
                  <a:gd name="T18" fmla="*/ 17 w 17"/>
                  <a:gd name="T19" fmla="*/ 8 h 17"/>
                  <a:gd name="T20" fmla="*/ 12 w 17"/>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12" y="0"/>
                    </a:moveTo>
                    <a:cubicBezTo>
                      <a:pt x="12" y="4"/>
                      <a:pt x="12" y="4"/>
                      <a:pt x="12" y="4"/>
                    </a:cubicBezTo>
                    <a:cubicBezTo>
                      <a:pt x="14" y="5"/>
                      <a:pt x="15" y="7"/>
                      <a:pt x="15" y="9"/>
                    </a:cubicBezTo>
                    <a:cubicBezTo>
                      <a:pt x="14" y="12"/>
                      <a:pt x="11" y="14"/>
                      <a:pt x="8" y="14"/>
                    </a:cubicBezTo>
                    <a:cubicBezTo>
                      <a:pt x="5" y="14"/>
                      <a:pt x="3" y="11"/>
                      <a:pt x="3" y="7"/>
                    </a:cubicBezTo>
                    <a:cubicBezTo>
                      <a:pt x="3" y="6"/>
                      <a:pt x="4" y="5"/>
                      <a:pt x="5" y="4"/>
                    </a:cubicBezTo>
                    <a:cubicBezTo>
                      <a:pt x="5" y="1"/>
                      <a:pt x="5" y="1"/>
                      <a:pt x="5" y="1"/>
                    </a:cubicBezTo>
                    <a:cubicBezTo>
                      <a:pt x="2" y="2"/>
                      <a:pt x="0" y="5"/>
                      <a:pt x="0" y="8"/>
                    </a:cubicBezTo>
                    <a:cubicBezTo>
                      <a:pt x="0" y="13"/>
                      <a:pt x="4" y="17"/>
                      <a:pt x="9" y="17"/>
                    </a:cubicBezTo>
                    <a:cubicBezTo>
                      <a:pt x="14" y="17"/>
                      <a:pt x="17" y="13"/>
                      <a:pt x="17" y="8"/>
                    </a:cubicBezTo>
                    <a:cubicBezTo>
                      <a:pt x="17" y="5"/>
                      <a:pt x="15" y="2"/>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56" name="Rectangle 116"/>
              <p:cNvSpPr>
                <a:spLocks noChangeArrowheads="1"/>
              </p:cNvSpPr>
              <p:nvPr/>
            </p:nvSpPr>
            <p:spPr bwMode="auto">
              <a:xfrm>
                <a:off x="6762778" y="4895255"/>
                <a:ext cx="8349" cy="345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57" name="Freeform 117"/>
              <p:cNvSpPr/>
              <p:nvPr/>
            </p:nvSpPr>
            <p:spPr bwMode="auto">
              <a:xfrm>
                <a:off x="6754428" y="4684146"/>
                <a:ext cx="51287" cy="134777"/>
              </a:xfrm>
              <a:custGeom>
                <a:avLst/>
                <a:gdLst>
                  <a:gd name="T0" fmla="*/ 22 w 43"/>
                  <a:gd name="T1" fmla="*/ 0 h 113"/>
                  <a:gd name="T2" fmla="*/ 0 w 43"/>
                  <a:gd name="T3" fmla="*/ 16 h 113"/>
                  <a:gd name="T4" fmla="*/ 0 w 43"/>
                  <a:gd name="T5" fmla="*/ 113 h 113"/>
                  <a:gd name="T6" fmla="*/ 43 w 43"/>
                  <a:gd name="T7" fmla="*/ 113 h 113"/>
                  <a:gd name="T8" fmla="*/ 43 w 43"/>
                  <a:gd name="T9" fmla="*/ 19 h 113"/>
                  <a:gd name="T10" fmla="*/ 22 w 43"/>
                  <a:gd name="T11" fmla="*/ 0 h 113"/>
                </a:gdLst>
                <a:ahLst/>
                <a:cxnLst>
                  <a:cxn ang="0">
                    <a:pos x="T0" y="T1"/>
                  </a:cxn>
                  <a:cxn ang="0">
                    <a:pos x="T2" y="T3"/>
                  </a:cxn>
                  <a:cxn ang="0">
                    <a:pos x="T4" y="T5"/>
                  </a:cxn>
                  <a:cxn ang="0">
                    <a:pos x="T6" y="T7"/>
                  </a:cxn>
                  <a:cxn ang="0">
                    <a:pos x="T8" y="T9"/>
                  </a:cxn>
                  <a:cxn ang="0">
                    <a:pos x="T10" y="T11"/>
                  </a:cxn>
                </a:cxnLst>
                <a:rect l="0" t="0" r="r" b="b"/>
                <a:pathLst>
                  <a:path w="43" h="113">
                    <a:moveTo>
                      <a:pt x="22" y="0"/>
                    </a:moveTo>
                    <a:lnTo>
                      <a:pt x="0" y="16"/>
                    </a:lnTo>
                    <a:lnTo>
                      <a:pt x="0" y="113"/>
                    </a:lnTo>
                    <a:lnTo>
                      <a:pt x="43" y="113"/>
                    </a:lnTo>
                    <a:lnTo>
                      <a:pt x="43" y="19"/>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58" name="Freeform 118"/>
              <p:cNvSpPr/>
              <p:nvPr/>
            </p:nvSpPr>
            <p:spPr bwMode="auto">
              <a:xfrm>
                <a:off x="6839111" y="4709192"/>
                <a:ext cx="51287" cy="109730"/>
              </a:xfrm>
              <a:custGeom>
                <a:avLst/>
                <a:gdLst>
                  <a:gd name="T0" fmla="*/ 10 w 43"/>
                  <a:gd name="T1" fmla="*/ 29 h 92"/>
                  <a:gd name="T2" fmla="*/ 0 w 43"/>
                  <a:gd name="T3" fmla="*/ 21 h 92"/>
                  <a:gd name="T4" fmla="*/ 0 w 43"/>
                  <a:gd name="T5" fmla="*/ 92 h 92"/>
                  <a:gd name="T6" fmla="*/ 43 w 43"/>
                  <a:gd name="T7" fmla="*/ 92 h 92"/>
                  <a:gd name="T8" fmla="*/ 43 w 43"/>
                  <a:gd name="T9" fmla="*/ 0 h 92"/>
                  <a:gd name="T10" fmla="*/ 10 w 43"/>
                  <a:gd name="T11" fmla="*/ 29 h 92"/>
                </a:gdLst>
                <a:ahLst/>
                <a:cxnLst>
                  <a:cxn ang="0">
                    <a:pos x="T0" y="T1"/>
                  </a:cxn>
                  <a:cxn ang="0">
                    <a:pos x="T2" y="T3"/>
                  </a:cxn>
                  <a:cxn ang="0">
                    <a:pos x="T4" y="T5"/>
                  </a:cxn>
                  <a:cxn ang="0">
                    <a:pos x="T6" y="T7"/>
                  </a:cxn>
                  <a:cxn ang="0">
                    <a:pos x="T8" y="T9"/>
                  </a:cxn>
                  <a:cxn ang="0">
                    <a:pos x="T10" y="T11"/>
                  </a:cxn>
                </a:cxnLst>
                <a:rect l="0" t="0" r="r" b="b"/>
                <a:pathLst>
                  <a:path w="43" h="92">
                    <a:moveTo>
                      <a:pt x="10" y="29"/>
                    </a:moveTo>
                    <a:lnTo>
                      <a:pt x="0" y="21"/>
                    </a:lnTo>
                    <a:lnTo>
                      <a:pt x="0" y="92"/>
                    </a:lnTo>
                    <a:lnTo>
                      <a:pt x="43" y="92"/>
                    </a:lnTo>
                    <a:lnTo>
                      <a:pt x="43" y="0"/>
                    </a:lnTo>
                    <a:lnTo>
                      <a:pt x="1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59" name="Freeform 119"/>
              <p:cNvSpPr/>
              <p:nvPr/>
            </p:nvSpPr>
            <p:spPr bwMode="auto">
              <a:xfrm>
                <a:off x="6669746" y="4731854"/>
                <a:ext cx="51287" cy="87068"/>
              </a:xfrm>
              <a:custGeom>
                <a:avLst/>
                <a:gdLst>
                  <a:gd name="T0" fmla="*/ 0 w 43"/>
                  <a:gd name="T1" fmla="*/ 36 h 73"/>
                  <a:gd name="T2" fmla="*/ 0 w 43"/>
                  <a:gd name="T3" fmla="*/ 73 h 73"/>
                  <a:gd name="T4" fmla="*/ 43 w 43"/>
                  <a:gd name="T5" fmla="*/ 73 h 73"/>
                  <a:gd name="T6" fmla="*/ 43 w 43"/>
                  <a:gd name="T7" fmla="*/ 0 h 73"/>
                  <a:gd name="T8" fmla="*/ 0 w 43"/>
                  <a:gd name="T9" fmla="*/ 36 h 73"/>
                </a:gdLst>
                <a:ahLst/>
                <a:cxnLst>
                  <a:cxn ang="0">
                    <a:pos x="T0" y="T1"/>
                  </a:cxn>
                  <a:cxn ang="0">
                    <a:pos x="T2" y="T3"/>
                  </a:cxn>
                  <a:cxn ang="0">
                    <a:pos x="T4" y="T5"/>
                  </a:cxn>
                  <a:cxn ang="0">
                    <a:pos x="T6" y="T7"/>
                  </a:cxn>
                  <a:cxn ang="0">
                    <a:pos x="T8" y="T9"/>
                  </a:cxn>
                </a:cxnLst>
                <a:rect l="0" t="0" r="r" b="b"/>
                <a:pathLst>
                  <a:path w="43" h="73">
                    <a:moveTo>
                      <a:pt x="0" y="36"/>
                    </a:moveTo>
                    <a:lnTo>
                      <a:pt x="0" y="73"/>
                    </a:lnTo>
                    <a:lnTo>
                      <a:pt x="43" y="73"/>
                    </a:lnTo>
                    <a:lnTo>
                      <a:pt x="4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60" name="Freeform 120"/>
              <p:cNvSpPr/>
              <p:nvPr/>
            </p:nvSpPr>
            <p:spPr bwMode="auto">
              <a:xfrm>
                <a:off x="6927372" y="4636437"/>
                <a:ext cx="50094" cy="182485"/>
              </a:xfrm>
              <a:custGeom>
                <a:avLst/>
                <a:gdLst>
                  <a:gd name="T0" fmla="*/ 0 w 42"/>
                  <a:gd name="T1" fmla="*/ 153 h 153"/>
                  <a:gd name="T2" fmla="*/ 42 w 42"/>
                  <a:gd name="T3" fmla="*/ 153 h 153"/>
                  <a:gd name="T4" fmla="*/ 42 w 42"/>
                  <a:gd name="T5" fmla="*/ 0 h 153"/>
                  <a:gd name="T6" fmla="*/ 0 w 42"/>
                  <a:gd name="T7" fmla="*/ 35 h 153"/>
                  <a:gd name="T8" fmla="*/ 0 w 42"/>
                  <a:gd name="T9" fmla="*/ 153 h 153"/>
                </a:gdLst>
                <a:ahLst/>
                <a:cxnLst>
                  <a:cxn ang="0">
                    <a:pos x="T0" y="T1"/>
                  </a:cxn>
                  <a:cxn ang="0">
                    <a:pos x="T2" y="T3"/>
                  </a:cxn>
                  <a:cxn ang="0">
                    <a:pos x="T4" y="T5"/>
                  </a:cxn>
                  <a:cxn ang="0">
                    <a:pos x="T6" y="T7"/>
                  </a:cxn>
                  <a:cxn ang="0">
                    <a:pos x="T8" y="T9"/>
                  </a:cxn>
                </a:cxnLst>
                <a:rect l="0" t="0" r="r" b="b"/>
                <a:pathLst>
                  <a:path w="42" h="153">
                    <a:moveTo>
                      <a:pt x="0" y="153"/>
                    </a:moveTo>
                    <a:lnTo>
                      <a:pt x="42" y="153"/>
                    </a:lnTo>
                    <a:lnTo>
                      <a:pt x="42" y="0"/>
                    </a:lnTo>
                    <a:lnTo>
                      <a:pt x="0" y="35"/>
                    </a:lnTo>
                    <a:lnTo>
                      <a:pt x="0" y="1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61" name="Freeform 121"/>
              <p:cNvSpPr/>
              <p:nvPr/>
            </p:nvSpPr>
            <p:spPr bwMode="auto">
              <a:xfrm>
                <a:off x="6904710" y="4556525"/>
                <a:ext cx="25047" cy="51287"/>
              </a:xfrm>
              <a:custGeom>
                <a:avLst/>
                <a:gdLst>
                  <a:gd name="T0" fmla="*/ 21 w 21"/>
                  <a:gd name="T1" fmla="*/ 22 h 43"/>
                  <a:gd name="T2" fmla="*/ 0 w 21"/>
                  <a:gd name="T3" fmla="*/ 0 h 43"/>
                  <a:gd name="T4" fmla="*/ 0 w 21"/>
                  <a:gd name="T5" fmla="*/ 43 h 43"/>
                  <a:gd name="T6" fmla="*/ 21 w 21"/>
                  <a:gd name="T7" fmla="*/ 22 h 43"/>
                </a:gdLst>
                <a:ahLst/>
                <a:cxnLst>
                  <a:cxn ang="0">
                    <a:pos x="T0" y="T1"/>
                  </a:cxn>
                  <a:cxn ang="0">
                    <a:pos x="T2" y="T3"/>
                  </a:cxn>
                  <a:cxn ang="0">
                    <a:pos x="T4" y="T5"/>
                  </a:cxn>
                  <a:cxn ang="0">
                    <a:pos x="T6" y="T7"/>
                  </a:cxn>
                </a:cxnLst>
                <a:rect l="0" t="0" r="r" b="b"/>
                <a:pathLst>
                  <a:path w="21" h="43">
                    <a:moveTo>
                      <a:pt x="21" y="22"/>
                    </a:moveTo>
                    <a:lnTo>
                      <a:pt x="0" y="0"/>
                    </a:lnTo>
                    <a:lnTo>
                      <a:pt x="0" y="43"/>
                    </a:lnTo>
                    <a:lnTo>
                      <a:pt x="21"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62" name="Freeform 122"/>
              <p:cNvSpPr>
                <a:spLocks noEditPoints="1"/>
              </p:cNvSpPr>
              <p:nvPr/>
            </p:nvSpPr>
            <p:spPr bwMode="auto">
              <a:xfrm>
                <a:off x="6605340" y="4486155"/>
                <a:ext cx="332767" cy="493783"/>
              </a:xfrm>
              <a:custGeom>
                <a:avLst/>
                <a:gdLst>
                  <a:gd name="T0" fmla="*/ 108 w 118"/>
                  <a:gd name="T1" fmla="*/ 69 h 175"/>
                  <a:gd name="T2" fmla="*/ 107 w 118"/>
                  <a:gd name="T3" fmla="*/ 70 h 175"/>
                  <a:gd name="T4" fmla="*/ 107 w 118"/>
                  <a:gd name="T5" fmla="*/ 123 h 175"/>
                  <a:gd name="T6" fmla="*/ 106 w 118"/>
                  <a:gd name="T7" fmla="*/ 123 h 175"/>
                  <a:gd name="T8" fmla="*/ 106 w 118"/>
                  <a:gd name="T9" fmla="*/ 136 h 175"/>
                  <a:gd name="T10" fmla="*/ 12 w 118"/>
                  <a:gd name="T11" fmla="*/ 136 h 175"/>
                  <a:gd name="T12" fmla="*/ 12 w 118"/>
                  <a:gd name="T13" fmla="*/ 12 h 175"/>
                  <a:gd name="T14" fmla="*/ 106 w 118"/>
                  <a:gd name="T15" fmla="*/ 12 h 175"/>
                  <a:gd name="T16" fmla="*/ 106 w 118"/>
                  <a:gd name="T17" fmla="*/ 15 h 175"/>
                  <a:gd name="T18" fmla="*/ 118 w 118"/>
                  <a:gd name="T19" fmla="*/ 15 h 175"/>
                  <a:gd name="T20" fmla="*/ 118 w 118"/>
                  <a:gd name="T21" fmla="*/ 10 h 175"/>
                  <a:gd name="T22" fmla="*/ 108 w 118"/>
                  <a:gd name="T23" fmla="*/ 0 h 175"/>
                  <a:gd name="T24" fmla="*/ 9 w 118"/>
                  <a:gd name="T25" fmla="*/ 0 h 175"/>
                  <a:gd name="T26" fmla="*/ 0 w 118"/>
                  <a:gd name="T27" fmla="*/ 10 h 175"/>
                  <a:gd name="T28" fmla="*/ 0 w 118"/>
                  <a:gd name="T29" fmla="*/ 165 h 175"/>
                  <a:gd name="T30" fmla="*/ 9 w 118"/>
                  <a:gd name="T31" fmla="*/ 175 h 175"/>
                  <a:gd name="T32" fmla="*/ 108 w 118"/>
                  <a:gd name="T33" fmla="*/ 175 h 175"/>
                  <a:gd name="T34" fmla="*/ 118 w 118"/>
                  <a:gd name="T35" fmla="*/ 165 h 175"/>
                  <a:gd name="T36" fmla="*/ 118 w 118"/>
                  <a:gd name="T37" fmla="*/ 123 h 175"/>
                  <a:gd name="T38" fmla="*/ 108 w 118"/>
                  <a:gd name="T39" fmla="*/ 123 h 175"/>
                  <a:gd name="T40" fmla="*/ 108 w 118"/>
                  <a:gd name="T41" fmla="*/ 69 h 175"/>
                  <a:gd name="T42" fmla="*/ 58 w 118"/>
                  <a:gd name="T43" fmla="*/ 170 h 175"/>
                  <a:gd name="T44" fmla="*/ 43 w 118"/>
                  <a:gd name="T45" fmla="*/ 155 h 175"/>
                  <a:gd name="T46" fmla="*/ 58 w 118"/>
                  <a:gd name="T47" fmla="*/ 140 h 175"/>
                  <a:gd name="T48" fmla="*/ 73 w 118"/>
                  <a:gd name="T49" fmla="*/ 155 h 175"/>
                  <a:gd name="T50" fmla="*/ 58 w 118"/>
                  <a:gd name="T51" fmla="*/ 17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75">
                    <a:moveTo>
                      <a:pt x="108" y="69"/>
                    </a:moveTo>
                    <a:cubicBezTo>
                      <a:pt x="107" y="70"/>
                      <a:pt x="107" y="70"/>
                      <a:pt x="107" y="70"/>
                    </a:cubicBezTo>
                    <a:cubicBezTo>
                      <a:pt x="107" y="123"/>
                      <a:pt x="107" y="123"/>
                      <a:pt x="107" y="123"/>
                    </a:cubicBezTo>
                    <a:cubicBezTo>
                      <a:pt x="106" y="123"/>
                      <a:pt x="106" y="123"/>
                      <a:pt x="106" y="123"/>
                    </a:cubicBezTo>
                    <a:cubicBezTo>
                      <a:pt x="106" y="136"/>
                      <a:pt x="106" y="136"/>
                      <a:pt x="106" y="136"/>
                    </a:cubicBezTo>
                    <a:cubicBezTo>
                      <a:pt x="12" y="136"/>
                      <a:pt x="12" y="136"/>
                      <a:pt x="12" y="136"/>
                    </a:cubicBezTo>
                    <a:cubicBezTo>
                      <a:pt x="12" y="12"/>
                      <a:pt x="12" y="12"/>
                      <a:pt x="12" y="12"/>
                    </a:cubicBezTo>
                    <a:cubicBezTo>
                      <a:pt x="106" y="12"/>
                      <a:pt x="106" y="12"/>
                      <a:pt x="106" y="12"/>
                    </a:cubicBezTo>
                    <a:cubicBezTo>
                      <a:pt x="106" y="15"/>
                      <a:pt x="106" y="15"/>
                      <a:pt x="106" y="15"/>
                    </a:cubicBezTo>
                    <a:cubicBezTo>
                      <a:pt x="118" y="15"/>
                      <a:pt x="118" y="15"/>
                      <a:pt x="118" y="15"/>
                    </a:cubicBezTo>
                    <a:cubicBezTo>
                      <a:pt x="118" y="10"/>
                      <a:pt x="118" y="10"/>
                      <a:pt x="118" y="10"/>
                    </a:cubicBezTo>
                    <a:cubicBezTo>
                      <a:pt x="118" y="4"/>
                      <a:pt x="114" y="0"/>
                      <a:pt x="108" y="0"/>
                    </a:cubicBezTo>
                    <a:cubicBezTo>
                      <a:pt x="9" y="0"/>
                      <a:pt x="9" y="0"/>
                      <a:pt x="9" y="0"/>
                    </a:cubicBezTo>
                    <a:cubicBezTo>
                      <a:pt x="4" y="0"/>
                      <a:pt x="0" y="4"/>
                      <a:pt x="0" y="10"/>
                    </a:cubicBezTo>
                    <a:cubicBezTo>
                      <a:pt x="0" y="165"/>
                      <a:pt x="0" y="165"/>
                      <a:pt x="0" y="165"/>
                    </a:cubicBezTo>
                    <a:cubicBezTo>
                      <a:pt x="0" y="171"/>
                      <a:pt x="4" y="175"/>
                      <a:pt x="9" y="175"/>
                    </a:cubicBezTo>
                    <a:cubicBezTo>
                      <a:pt x="108" y="175"/>
                      <a:pt x="108" y="175"/>
                      <a:pt x="108" y="175"/>
                    </a:cubicBezTo>
                    <a:cubicBezTo>
                      <a:pt x="114" y="175"/>
                      <a:pt x="118" y="171"/>
                      <a:pt x="118" y="165"/>
                    </a:cubicBezTo>
                    <a:cubicBezTo>
                      <a:pt x="118" y="123"/>
                      <a:pt x="118" y="123"/>
                      <a:pt x="118" y="123"/>
                    </a:cubicBezTo>
                    <a:cubicBezTo>
                      <a:pt x="108" y="123"/>
                      <a:pt x="108" y="123"/>
                      <a:pt x="108" y="123"/>
                    </a:cubicBezTo>
                    <a:lnTo>
                      <a:pt x="108" y="69"/>
                    </a:lnTo>
                    <a:close/>
                    <a:moveTo>
                      <a:pt x="58" y="170"/>
                    </a:moveTo>
                    <a:cubicBezTo>
                      <a:pt x="50" y="170"/>
                      <a:pt x="43" y="163"/>
                      <a:pt x="43" y="155"/>
                    </a:cubicBezTo>
                    <a:cubicBezTo>
                      <a:pt x="43" y="147"/>
                      <a:pt x="50" y="140"/>
                      <a:pt x="58" y="140"/>
                    </a:cubicBezTo>
                    <a:cubicBezTo>
                      <a:pt x="66" y="140"/>
                      <a:pt x="73" y="147"/>
                      <a:pt x="73" y="155"/>
                    </a:cubicBezTo>
                    <a:cubicBezTo>
                      <a:pt x="73" y="163"/>
                      <a:pt x="66" y="170"/>
                      <a:pt x="58" y="1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63" name="Freeform 123"/>
              <p:cNvSpPr/>
              <p:nvPr/>
            </p:nvSpPr>
            <p:spPr bwMode="auto">
              <a:xfrm>
                <a:off x="6669746" y="4543406"/>
                <a:ext cx="338730" cy="200376"/>
              </a:xfrm>
              <a:custGeom>
                <a:avLst/>
                <a:gdLst>
                  <a:gd name="T0" fmla="*/ 204 w 284"/>
                  <a:gd name="T1" fmla="*/ 0 h 168"/>
                  <a:gd name="T2" fmla="*/ 239 w 284"/>
                  <a:gd name="T3" fmla="*/ 35 h 168"/>
                  <a:gd name="T4" fmla="*/ 152 w 284"/>
                  <a:gd name="T5" fmla="*/ 108 h 168"/>
                  <a:gd name="T6" fmla="*/ 93 w 284"/>
                  <a:gd name="T7" fmla="*/ 59 h 168"/>
                  <a:gd name="T8" fmla="*/ 0 w 284"/>
                  <a:gd name="T9" fmla="*/ 134 h 168"/>
                  <a:gd name="T10" fmla="*/ 0 w 284"/>
                  <a:gd name="T11" fmla="*/ 168 h 168"/>
                  <a:gd name="T12" fmla="*/ 93 w 284"/>
                  <a:gd name="T13" fmla="*/ 92 h 168"/>
                  <a:gd name="T14" fmla="*/ 152 w 284"/>
                  <a:gd name="T15" fmla="*/ 142 h 168"/>
                  <a:gd name="T16" fmla="*/ 256 w 284"/>
                  <a:gd name="T17" fmla="*/ 52 h 168"/>
                  <a:gd name="T18" fmla="*/ 284 w 284"/>
                  <a:gd name="T19" fmla="*/ 80 h 168"/>
                  <a:gd name="T20" fmla="*/ 284 w 284"/>
                  <a:gd name="T21" fmla="*/ 0 h 168"/>
                  <a:gd name="T22" fmla="*/ 204 w 284"/>
                  <a:gd name="T2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168">
                    <a:moveTo>
                      <a:pt x="204" y="0"/>
                    </a:moveTo>
                    <a:lnTo>
                      <a:pt x="239" y="35"/>
                    </a:lnTo>
                    <a:lnTo>
                      <a:pt x="152" y="108"/>
                    </a:lnTo>
                    <a:lnTo>
                      <a:pt x="93" y="59"/>
                    </a:lnTo>
                    <a:lnTo>
                      <a:pt x="0" y="134"/>
                    </a:lnTo>
                    <a:lnTo>
                      <a:pt x="0" y="168"/>
                    </a:lnTo>
                    <a:lnTo>
                      <a:pt x="93" y="92"/>
                    </a:lnTo>
                    <a:lnTo>
                      <a:pt x="152" y="142"/>
                    </a:lnTo>
                    <a:lnTo>
                      <a:pt x="256" y="52"/>
                    </a:lnTo>
                    <a:lnTo>
                      <a:pt x="284" y="80"/>
                    </a:lnTo>
                    <a:lnTo>
                      <a:pt x="284" y="0"/>
                    </a:lnTo>
                    <a:lnTo>
                      <a:pt x="20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grpSp>
      </p:grpSp>
      <p:grpSp>
        <p:nvGrpSpPr>
          <p:cNvPr id="64" name="组合 63"/>
          <p:cNvGrpSpPr/>
          <p:nvPr/>
        </p:nvGrpSpPr>
        <p:grpSpPr>
          <a:xfrm>
            <a:off x="7526214" y="3005367"/>
            <a:ext cx="931573" cy="931573"/>
            <a:chOff x="7524723" y="3076352"/>
            <a:chExt cx="931637" cy="931637"/>
          </a:xfrm>
        </p:grpSpPr>
        <p:sp>
          <p:nvSpPr>
            <p:cNvPr id="65" name="椭圆 64"/>
            <p:cNvSpPr/>
            <p:nvPr/>
          </p:nvSpPr>
          <p:spPr>
            <a:xfrm>
              <a:off x="7524723" y="3076352"/>
              <a:ext cx="931637" cy="931637"/>
            </a:xfrm>
            <a:prstGeom prst="ellipse">
              <a:avLst/>
            </a:prstGeom>
            <a:solidFill>
              <a:srgbClr val="173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66" name="椭圆 65"/>
            <p:cNvSpPr/>
            <p:nvPr/>
          </p:nvSpPr>
          <p:spPr>
            <a:xfrm>
              <a:off x="7608981" y="3160610"/>
              <a:ext cx="763118" cy="763118"/>
            </a:xfrm>
            <a:prstGeom prst="ellipse">
              <a:avLst/>
            </a:prstGeom>
            <a:gradFill>
              <a:gsLst>
                <a:gs pos="0">
                  <a:schemeClr val="bg1">
                    <a:lumMod val="85000"/>
                  </a:schemeClr>
                </a:gs>
                <a:gs pos="100000">
                  <a:schemeClr val="bg1">
                    <a:lumMod val="60000"/>
                    <a:lumOff val="40000"/>
                  </a:schemeClr>
                </a:gs>
              </a:gsLst>
              <a:lin ang="5400000" scaled="0"/>
            </a:gradFill>
            <a:ln>
              <a:gradFill>
                <a:gsLst>
                  <a:gs pos="0">
                    <a:schemeClr val="bg1">
                      <a:lumMod val="75000"/>
                    </a:schemeClr>
                  </a:gs>
                  <a:gs pos="100000">
                    <a:schemeClr val="bg1"/>
                  </a:gs>
                </a:gsLst>
                <a:lin ang="5400000" scaled="0"/>
              </a:gra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grpSp>
          <p:nvGrpSpPr>
            <p:cNvPr id="67" name="组合 66"/>
            <p:cNvGrpSpPr/>
            <p:nvPr/>
          </p:nvGrpSpPr>
          <p:grpSpPr>
            <a:xfrm>
              <a:off x="7845514" y="3367127"/>
              <a:ext cx="364366" cy="342888"/>
              <a:chOff x="5067933" y="4413400"/>
              <a:chExt cx="586815" cy="552226"/>
            </a:xfrm>
            <a:solidFill>
              <a:schemeClr val="tx1"/>
            </a:solidFill>
          </p:grpSpPr>
          <p:sp>
            <p:nvSpPr>
              <p:cNvPr id="68" name="Freeform 124"/>
              <p:cNvSpPr>
                <a:spLocks noEditPoints="1"/>
              </p:cNvSpPr>
              <p:nvPr/>
            </p:nvSpPr>
            <p:spPr bwMode="auto">
              <a:xfrm>
                <a:off x="5121606" y="4413400"/>
                <a:ext cx="242121" cy="304142"/>
              </a:xfrm>
              <a:custGeom>
                <a:avLst/>
                <a:gdLst>
                  <a:gd name="T0" fmla="*/ 6 w 86"/>
                  <a:gd name="T1" fmla="*/ 68 h 108"/>
                  <a:gd name="T2" fmla="*/ 14 w 86"/>
                  <a:gd name="T3" fmla="*/ 77 h 108"/>
                  <a:gd name="T4" fmla="*/ 45 w 86"/>
                  <a:gd name="T5" fmla="*/ 108 h 108"/>
                  <a:gd name="T6" fmla="*/ 76 w 86"/>
                  <a:gd name="T7" fmla="*/ 77 h 108"/>
                  <a:gd name="T8" fmla="*/ 76 w 86"/>
                  <a:gd name="T9" fmla="*/ 77 h 108"/>
                  <a:gd name="T10" fmla="*/ 84 w 86"/>
                  <a:gd name="T11" fmla="*/ 68 h 108"/>
                  <a:gd name="T12" fmla="*/ 78 w 86"/>
                  <a:gd name="T13" fmla="*/ 59 h 108"/>
                  <a:gd name="T14" fmla="*/ 78 w 86"/>
                  <a:gd name="T15" fmla="*/ 59 h 108"/>
                  <a:gd name="T16" fmla="*/ 68 w 86"/>
                  <a:gd name="T17" fmla="*/ 24 h 108"/>
                  <a:gd name="T18" fmla="*/ 22 w 86"/>
                  <a:gd name="T19" fmla="*/ 19 h 108"/>
                  <a:gd name="T20" fmla="*/ 11 w 86"/>
                  <a:gd name="T21" fmla="*/ 59 h 108"/>
                  <a:gd name="T22" fmla="*/ 11 w 86"/>
                  <a:gd name="T23" fmla="*/ 59 h 108"/>
                  <a:gd name="T24" fmla="*/ 6 w 86"/>
                  <a:gd name="T25" fmla="*/ 68 h 108"/>
                  <a:gd name="T26" fmla="*/ 14 w 86"/>
                  <a:gd name="T27" fmla="*/ 60 h 108"/>
                  <a:gd name="T28" fmla="*/ 14 w 86"/>
                  <a:gd name="T29" fmla="*/ 60 h 108"/>
                  <a:gd name="T30" fmla="*/ 15 w 86"/>
                  <a:gd name="T31" fmla="*/ 60 h 108"/>
                  <a:gd name="T32" fmla="*/ 15 w 86"/>
                  <a:gd name="T33" fmla="*/ 58 h 108"/>
                  <a:gd name="T34" fmla="*/ 17 w 86"/>
                  <a:gd name="T35" fmla="*/ 46 h 108"/>
                  <a:gd name="T36" fmla="*/ 20 w 86"/>
                  <a:gd name="T37" fmla="*/ 42 h 108"/>
                  <a:gd name="T38" fmla="*/ 56 w 86"/>
                  <a:gd name="T39" fmla="*/ 34 h 108"/>
                  <a:gd name="T40" fmla="*/ 73 w 86"/>
                  <a:gd name="T41" fmla="*/ 61 h 108"/>
                  <a:gd name="T42" fmla="*/ 74 w 86"/>
                  <a:gd name="T43" fmla="*/ 61 h 108"/>
                  <a:gd name="T44" fmla="*/ 75 w 86"/>
                  <a:gd name="T45" fmla="*/ 61 h 108"/>
                  <a:gd name="T46" fmla="*/ 76 w 86"/>
                  <a:gd name="T47" fmla="*/ 60 h 108"/>
                  <a:gd name="T48" fmla="*/ 80 w 86"/>
                  <a:gd name="T49" fmla="*/ 62 h 108"/>
                  <a:gd name="T50" fmla="*/ 82 w 86"/>
                  <a:gd name="T51" fmla="*/ 68 h 108"/>
                  <a:gd name="T52" fmla="*/ 80 w 86"/>
                  <a:gd name="T53" fmla="*/ 73 h 108"/>
                  <a:gd name="T54" fmla="*/ 76 w 86"/>
                  <a:gd name="T55" fmla="*/ 75 h 108"/>
                  <a:gd name="T56" fmla="*/ 76 w 86"/>
                  <a:gd name="T57" fmla="*/ 75 h 108"/>
                  <a:gd name="T58" fmla="*/ 74 w 86"/>
                  <a:gd name="T59" fmla="*/ 75 h 108"/>
                  <a:gd name="T60" fmla="*/ 74 w 86"/>
                  <a:gd name="T61" fmla="*/ 77 h 108"/>
                  <a:gd name="T62" fmla="*/ 63 w 86"/>
                  <a:gd name="T63" fmla="*/ 98 h 108"/>
                  <a:gd name="T64" fmla="*/ 55 w 86"/>
                  <a:gd name="T65" fmla="*/ 104 h 108"/>
                  <a:gd name="T66" fmla="*/ 45 w 86"/>
                  <a:gd name="T67" fmla="*/ 106 h 108"/>
                  <a:gd name="T68" fmla="*/ 35 w 86"/>
                  <a:gd name="T69" fmla="*/ 104 h 108"/>
                  <a:gd name="T70" fmla="*/ 26 w 86"/>
                  <a:gd name="T71" fmla="*/ 98 h 108"/>
                  <a:gd name="T72" fmla="*/ 16 w 86"/>
                  <a:gd name="T73" fmla="*/ 77 h 108"/>
                  <a:gd name="T74" fmla="*/ 15 w 86"/>
                  <a:gd name="T75" fmla="*/ 75 h 108"/>
                  <a:gd name="T76" fmla="*/ 14 w 86"/>
                  <a:gd name="T77" fmla="*/ 75 h 108"/>
                  <a:gd name="T78" fmla="*/ 8 w 86"/>
                  <a:gd name="T79" fmla="*/ 68 h 108"/>
                  <a:gd name="T80" fmla="*/ 10 w 86"/>
                  <a:gd name="T81" fmla="*/ 62 h 108"/>
                  <a:gd name="T82" fmla="*/ 14 w 86"/>
                  <a:gd name="T83" fmla="*/ 6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 h="108">
                    <a:moveTo>
                      <a:pt x="6" y="68"/>
                    </a:moveTo>
                    <a:cubicBezTo>
                      <a:pt x="6" y="73"/>
                      <a:pt x="9" y="77"/>
                      <a:pt x="14" y="77"/>
                    </a:cubicBezTo>
                    <a:cubicBezTo>
                      <a:pt x="17" y="95"/>
                      <a:pt x="29" y="108"/>
                      <a:pt x="45" y="108"/>
                    </a:cubicBezTo>
                    <a:cubicBezTo>
                      <a:pt x="60" y="108"/>
                      <a:pt x="73" y="95"/>
                      <a:pt x="76" y="77"/>
                    </a:cubicBezTo>
                    <a:cubicBezTo>
                      <a:pt x="76" y="77"/>
                      <a:pt x="76" y="77"/>
                      <a:pt x="76" y="77"/>
                    </a:cubicBezTo>
                    <a:cubicBezTo>
                      <a:pt x="81" y="77"/>
                      <a:pt x="84" y="73"/>
                      <a:pt x="84" y="68"/>
                    </a:cubicBezTo>
                    <a:cubicBezTo>
                      <a:pt x="84" y="63"/>
                      <a:pt x="81" y="59"/>
                      <a:pt x="78" y="59"/>
                    </a:cubicBezTo>
                    <a:cubicBezTo>
                      <a:pt x="78" y="59"/>
                      <a:pt x="78" y="59"/>
                      <a:pt x="78" y="59"/>
                    </a:cubicBezTo>
                    <a:cubicBezTo>
                      <a:pt x="78" y="59"/>
                      <a:pt x="86" y="31"/>
                      <a:pt x="68" y="24"/>
                    </a:cubicBezTo>
                    <a:cubicBezTo>
                      <a:pt x="66" y="0"/>
                      <a:pt x="22" y="19"/>
                      <a:pt x="22" y="19"/>
                    </a:cubicBezTo>
                    <a:cubicBezTo>
                      <a:pt x="0" y="30"/>
                      <a:pt x="11" y="59"/>
                      <a:pt x="11" y="59"/>
                    </a:cubicBezTo>
                    <a:cubicBezTo>
                      <a:pt x="11" y="59"/>
                      <a:pt x="11" y="59"/>
                      <a:pt x="11" y="59"/>
                    </a:cubicBezTo>
                    <a:cubicBezTo>
                      <a:pt x="8" y="61"/>
                      <a:pt x="6" y="64"/>
                      <a:pt x="6" y="68"/>
                    </a:cubicBezTo>
                    <a:close/>
                    <a:moveTo>
                      <a:pt x="14" y="60"/>
                    </a:moveTo>
                    <a:cubicBezTo>
                      <a:pt x="14" y="60"/>
                      <a:pt x="14" y="60"/>
                      <a:pt x="14" y="60"/>
                    </a:cubicBezTo>
                    <a:cubicBezTo>
                      <a:pt x="15" y="60"/>
                      <a:pt x="15" y="60"/>
                      <a:pt x="15" y="60"/>
                    </a:cubicBezTo>
                    <a:cubicBezTo>
                      <a:pt x="15" y="58"/>
                      <a:pt x="15" y="58"/>
                      <a:pt x="15" y="58"/>
                    </a:cubicBezTo>
                    <a:cubicBezTo>
                      <a:pt x="17" y="46"/>
                      <a:pt x="17" y="46"/>
                      <a:pt x="17" y="46"/>
                    </a:cubicBezTo>
                    <a:cubicBezTo>
                      <a:pt x="19" y="44"/>
                      <a:pt x="20" y="42"/>
                      <a:pt x="20" y="42"/>
                    </a:cubicBezTo>
                    <a:cubicBezTo>
                      <a:pt x="40" y="43"/>
                      <a:pt x="56" y="34"/>
                      <a:pt x="56" y="34"/>
                    </a:cubicBezTo>
                    <a:cubicBezTo>
                      <a:pt x="69" y="24"/>
                      <a:pt x="73" y="61"/>
                      <a:pt x="73" y="61"/>
                    </a:cubicBezTo>
                    <a:cubicBezTo>
                      <a:pt x="74" y="61"/>
                      <a:pt x="74" y="61"/>
                      <a:pt x="74" y="61"/>
                    </a:cubicBezTo>
                    <a:cubicBezTo>
                      <a:pt x="75" y="61"/>
                      <a:pt x="75" y="61"/>
                      <a:pt x="75" y="61"/>
                    </a:cubicBezTo>
                    <a:cubicBezTo>
                      <a:pt x="76" y="60"/>
                      <a:pt x="76" y="60"/>
                      <a:pt x="76" y="60"/>
                    </a:cubicBezTo>
                    <a:cubicBezTo>
                      <a:pt x="78" y="60"/>
                      <a:pt x="79" y="61"/>
                      <a:pt x="80" y="62"/>
                    </a:cubicBezTo>
                    <a:cubicBezTo>
                      <a:pt x="81" y="64"/>
                      <a:pt x="82" y="66"/>
                      <a:pt x="82" y="68"/>
                    </a:cubicBezTo>
                    <a:cubicBezTo>
                      <a:pt x="82" y="70"/>
                      <a:pt x="81" y="72"/>
                      <a:pt x="80" y="73"/>
                    </a:cubicBezTo>
                    <a:cubicBezTo>
                      <a:pt x="79" y="75"/>
                      <a:pt x="78" y="75"/>
                      <a:pt x="76" y="75"/>
                    </a:cubicBezTo>
                    <a:cubicBezTo>
                      <a:pt x="76" y="75"/>
                      <a:pt x="76" y="75"/>
                      <a:pt x="76" y="75"/>
                    </a:cubicBezTo>
                    <a:cubicBezTo>
                      <a:pt x="74" y="75"/>
                      <a:pt x="74" y="75"/>
                      <a:pt x="74" y="75"/>
                    </a:cubicBezTo>
                    <a:cubicBezTo>
                      <a:pt x="74" y="77"/>
                      <a:pt x="74" y="77"/>
                      <a:pt x="74" y="77"/>
                    </a:cubicBezTo>
                    <a:cubicBezTo>
                      <a:pt x="72" y="85"/>
                      <a:pt x="69" y="92"/>
                      <a:pt x="63" y="98"/>
                    </a:cubicBezTo>
                    <a:cubicBezTo>
                      <a:pt x="61" y="100"/>
                      <a:pt x="58" y="102"/>
                      <a:pt x="55" y="104"/>
                    </a:cubicBezTo>
                    <a:cubicBezTo>
                      <a:pt x="51" y="105"/>
                      <a:pt x="48" y="106"/>
                      <a:pt x="45" y="106"/>
                    </a:cubicBezTo>
                    <a:cubicBezTo>
                      <a:pt x="41" y="106"/>
                      <a:pt x="38" y="105"/>
                      <a:pt x="35" y="104"/>
                    </a:cubicBezTo>
                    <a:cubicBezTo>
                      <a:pt x="32" y="102"/>
                      <a:pt x="29" y="100"/>
                      <a:pt x="26" y="98"/>
                    </a:cubicBezTo>
                    <a:cubicBezTo>
                      <a:pt x="21" y="93"/>
                      <a:pt x="17" y="85"/>
                      <a:pt x="16" y="77"/>
                    </a:cubicBezTo>
                    <a:cubicBezTo>
                      <a:pt x="15" y="75"/>
                      <a:pt x="15" y="75"/>
                      <a:pt x="15" y="75"/>
                    </a:cubicBezTo>
                    <a:cubicBezTo>
                      <a:pt x="14" y="75"/>
                      <a:pt x="14" y="75"/>
                      <a:pt x="14" y="75"/>
                    </a:cubicBezTo>
                    <a:cubicBezTo>
                      <a:pt x="11" y="75"/>
                      <a:pt x="8" y="72"/>
                      <a:pt x="8" y="68"/>
                    </a:cubicBezTo>
                    <a:cubicBezTo>
                      <a:pt x="8" y="66"/>
                      <a:pt x="9" y="64"/>
                      <a:pt x="10" y="62"/>
                    </a:cubicBezTo>
                    <a:cubicBezTo>
                      <a:pt x="11" y="61"/>
                      <a:pt x="13" y="60"/>
                      <a:pt x="14"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69" name="Freeform 125"/>
              <p:cNvSpPr/>
              <p:nvPr/>
            </p:nvSpPr>
            <p:spPr bwMode="auto">
              <a:xfrm>
                <a:off x="5067933" y="4717542"/>
                <a:ext cx="361392" cy="248084"/>
              </a:xfrm>
              <a:custGeom>
                <a:avLst/>
                <a:gdLst>
                  <a:gd name="T0" fmla="*/ 126 w 128"/>
                  <a:gd name="T1" fmla="*/ 61 h 88"/>
                  <a:gd name="T2" fmla="*/ 113 w 128"/>
                  <a:gd name="T3" fmla="*/ 64 h 88"/>
                  <a:gd name="T4" fmla="*/ 99 w 128"/>
                  <a:gd name="T5" fmla="*/ 70 h 88"/>
                  <a:gd name="T6" fmla="*/ 83 w 128"/>
                  <a:gd name="T7" fmla="*/ 33 h 88"/>
                  <a:gd name="T8" fmla="*/ 94 w 128"/>
                  <a:gd name="T9" fmla="*/ 28 h 88"/>
                  <a:gd name="T10" fmla="*/ 119 w 128"/>
                  <a:gd name="T11" fmla="*/ 12 h 88"/>
                  <a:gd name="T12" fmla="*/ 99 w 128"/>
                  <a:gd name="T13" fmla="*/ 0 h 88"/>
                  <a:gd name="T14" fmla="*/ 72 w 128"/>
                  <a:gd name="T15" fmla="*/ 43 h 88"/>
                  <a:gd name="T16" fmla="*/ 68 w 128"/>
                  <a:gd name="T17" fmla="*/ 23 h 88"/>
                  <a:gd name="T18" fmla="*/ 72 w 128"/>
                  <a:gd name="T19" fmla="*/ 17 h 88"/>
                  <a:gd name="T20" fmla="*/ 64 w 128"/>
                  <a:gd name="T21" fmla="*/ 10 h 88"/>
                  <a:gd name="T22" fmla="*/ 56 w 128"/>
                  <a:gd name="T23" fmla="*/ 17 h 88"/>
                  <a:gd name="T24" fmla="*/ 60 w 128"/>
                  <a:gd name="T25" fmla="*/ 23 h 88"/>
                  <a:gd name="T26" fmla="*/ 57 w 128"/>
                  <a:gd name="T27" fmla="*/ 43 h 88"/>
                  <a:gd name="T28" fmla="*/ 29 w 128"/>
                  <a:gd name="T29" fmla="*/ 0 h 88"/>
                  <a:gd name="T30" fmla="*/ 0 w 128"/>
                  <a:gd name="T31" fmla="*/ 28 h 88"/>
                  <a:gd name="T32" fmla="*/ 0 w 128"/>
                  <a:gd name="T33" fmla="*/ 82 h 88"/>
                  <a:gd name="T34" fmla="*/ 64 w 128"/>
                  <a:gd name="T35" fmla="*/ 88 h 88"/>
                  <a:gd name="T36" fmla="*/ 128 w 128"/>
                  <a:gd name="T37" fmla="*/ 82 h 88"/>
                  <a:gd name="T38" fmla="*/ 128 w 128"/>
                  <a:gd name="T39" fmla="*/ 65 h 88"/>
                  <a:gd name="T40" fmla="*/ 126 w 128"/>
                  <a:gd name="T41" fmla="*/ 6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88">
                    <a:moveTo>
                      <a:pt x="126" y="61"/>
                    </a:moveTo>
                    <a:cubicBezTo>
                      <a:pt x="113" y="64"/>
                      <a:pt x="113" y="64"/>
                      <a:pt x="113" y="64"/>
                    </a:cubicBezTo>
                    <a:cubicBezTo>
                      <a:pt x="99" y="70"/>
                      <a:pt x="99" y="70"/>
                      <a:pt x="99" y="70"/>
                    </a:cubicBezTo>
                    <a:cubicBezTo>
                      <a:pt x="83" y="33"/>
                      <a:pt x="83" y="33"/>
                      <a:pt x="83" y="33"/>
                    </a:cubicBezTo>
                    <a:cubicBezTo>
                      <a:pt x="94" y="28"/>
                      <a:pt x="94" y="28"/>
                      <a:pt x="94" y="28"/>
                    </a:cubicBezTo>
                    <a:cubicBezTo>
                      <a:pt x="119" y="12"/>
                      <a:pt x="119" y="12"/>
                      <a:pt x="119" y="12"/>
                    </a:cubicBezTo>
                    <a:cubicBezTo>
                      <a:pt x="114" y="7"/>
                      <a:pt x="107" y="3"/>
                      <a:pt x="99" y="0"/>
                    </a:cubicBezTo>
                    <a:cubicBezTo>
                      <a:pt x="72" y="43"/>
                      <a:pt x="72" y="43"/>
                      <a:pt x="72" y="43"/>
                    </a:cubicBezTo>
                    <a:cubicBezTo>
                      <a:pt x="68" y="23"/>
                      <a:pt x="68" y="23"/>
                      <a:pt x="68" y="23"/>
                    </a:cubicBezTo>
                    <a:cubicBezTo>
                      <a:pt x="70" y="22"/>
                      <a:pt x="72" y="20"/>
                      <a:pt x="72" y="17"/>
                    </a:cubicBezTo>
                    <a:cubicBezTo>
                      <a:pt x="72" y="13"/>
                      <a:pt x="68" y="10"/>
                      <a:pt x="64" y="10"/>
                    </a:cubicBezTo>
                    <a:cubicBezTo>
                      <a:pt x="60" y="10"/>
                      <a:pt x="56" y="13"/>
                      <a:pt x="56" y="17"/>
                    </a:cubicBezTo>
                    <a:cubicBezTo>
                      <a:pt x="56" y="20"/>
                      <a:pt x="58" y="22"/>
                      <a:pt x="60" y="23"/>
                    </a:cubicBezTo>
                    <a:cubicBezTo>
                      <a:pt x="57" y="43"/>
                      <a:pt x="57" y="43"/>
                      <a:pt x="57" y="43"/>
                    </a:cubicBezTo>
                    <a:cubicBezTo>
                      <a:pt x="29" y="0"/>
                      <a:pt x="29" y="0"/>
                      <a:pt x="29" y="0"/>
                    </a:cubicBezTo>
                    <a:cubicBezTo>
                      <a:pt x="14" y="6"/>
                      <a:pt x="3" y="16"/>
                      <a:pt x="0" y="28"/>
                    </a:cubicBezTo>
                    <a:cubicBezTo>
                      <a:pt x="0" y="82"/>
                      <a:pt x="0" y="82"/>
                      <a:pt x="0" y="82"/>
                    </a:cubicBezTo>
                    <a:cubicBezTo>
                      <a:pt x="0" y="82"/>
                      <a:pt x="33" y="88"/>
                      <a:pt x="64" y="88"/>
                    </a:cubicBezTo>
                    <a:cubicBezTo>
                      <a:pt x="95" y="88"/>
                      <a:pt x="128" y="82"/>
                      <a:pt x="128" y="82"/>
                    </a:cubicBezTo>
                    <a:cubicBezTo>
                      <a:pt x="128" y="65"/>
                      <a:pt x="128" y="65"/>
                      <a:pt x="128" y="65"/>
                    </a:cubicBezTo>
                    <a:cubicBezTo>
                      <a:pt x="127" y="64"/>
                      <a:pt x="126" y="62"/>
                      <a:pt x="126"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70" name="Freeform 126"/>
              <p:cNvSpPr>
                <a:spLocks noEditPoints="1"/>
              </p:cNvSpPr>
              <p:nvPr/>
            </p:nvSpPr>
            <p:spPr bwMode="auto">
              <a:xfrm>
                <a:off x="5321981" y="4644786"/>
                <a:ext cx="332767" cy="273131"/>
              </a:xfrm>
              <a:custGeom>
                <a:avLst/>
                <a:gdLst>
                  <a:gd name="T0" fmla="*/ 117 w 118"/>
                  <a:gd name="T1" fmla="*/ 60 h 97"/>
                  <a:gd name="T2" fmla="*/ 93 w 118"/>
                  <a:gd name="T3" fmla="*/ 4 h 97"/>
                  <a:gd name="T4" fmla="*/ 87 w 118"/>
                  <a:gd name="T5" fmla="*/ 1 h 97"/>
                  <a:gd name="T6" fmla="*/ 84 w 118"/>
                  <a:gd name="T7" fmla="*/ 7 h 97"/>
                  <a:gd name="T8" fmla="*/ 6 w 118"/>
                  <a:gd name="T9" fmla="*/ 59 h 97"/>
                  <a:gd name="T10" fmla="*/ 0 w 118"/>
                  <a:gd name="T11" fmla="*/ 61 h 97"/>
                  <a:gd name="T12" fmla="*/ 11 w 118"/>
                  <a:gd name="T13" fmla="*/ 89 h 97"/>
                  <a:gd name="T14" fmla="*/ 17 w 118"/>
                  <a:gd name="T15" fmla="*/ 86 h 97"/>
                  <a:gd name="T16" fmla="*/ 13 w 118"/>
                  <a:gd name="T17" fmla="*/ 76 h 97"/>
                  <a:gd name="T18" fmla="*/ 15 w 118"/>
                  <a:gd name="T19" fmla="*/ 75 h 97"/>
                  <a:gd name="T20" fmla="*/ 19 w 118"/>
                  <a:gd name="T21" fmla="*/ 85 h 97"/>
                  <a:gd name="T22" fmla="*/ 39 w 118"/>
                  <a:gd name="T23" fmla="*/ 81 h 97"/>
                  <a:gd name="T24" fmla="*/ 40 w 118"/>
                  <a:gd name="T25" fmla="*/ 84 h 97"/>
                  <a:gd name="T26" fmla="*/ 62 w 118"/>
                  <a:gd name="T27" fmla="*/ 94 h 97"/>
                  <a:gd name="T28" fmla="*/ 71 w 118"/>
                  <a:gd name="T29" fmla="*/ 74 h 97"/>
                  <a:gd name="T30" fmla="*/ 108 w 118"/>
                  <a:gd name="T31" fmla="*/ 65 h 97"/>
                  <a:gd name="T32" fmla="*/ 89 w 118"/>
                  <a:gd name="T33" fmla="*/ 23 h 97"/>
                  <a:gd name="T34" fmla="*/ 91 w 118"/>
                  <a:gd name="T35" fmla="*/ 22 h 97"/>
                  <a:gd name="T36" fmla="*/ 110 w 118"/>
                  <a:gd name="T37" fmla="*/ 66 h 97"/>
                  <a:gd name="T38" fmla="*/ 114 w 118"/>
                  <a:gd name="T39" fmla="*/ 66 h 97"/>
                  <a:gd name="T40" fmla="*/ 117 w 118"/>
                  <a:gd name="T41" fmla="*/ 60 h 97"/>
                  <a:gd name="T42" fmla="*/ 59 w 118"/>
                  <a:gd name="T43" fmla="*/ 87 h 97"/>
                  <a:gd name="T44" fmla="*/ 46 w 118"/>
                  <a:gd name="T45" fmla="*/ 82 h 97"/>
                  <a:gd name="T46" fmla="*/ 46 w 118"/>
                  <a:gd name="T47" fmla="*/ 79 h 97"/>
                  <a:gd name="T48" fmla="*/ 64 w 118"/>
                  <a:gd name="T49" fmla="*/ 75 h 97"/>
                  <a:gd name="T50" fmla="*/ 59 w 118"/>
                  <a:gd name="T51" fmla="*/ 87 h 97"/>
                  <a:gd name="T52" fmla="*/ 79 w 118"/>
                  <a:gd name="T53" fmla="*/ 23 h 97"/>
                  <a:gd name="T54" fmla="*/ 18 w 118"/>
                  <a:gd name="T55" fmla="*/ 64 h 97"/>
                  <a:gd name="T56" fmla="*/ 13 w 118"/>
                  <a:gd name="T57" fmla="*/ 63 h 97"/>
                  <a:gd name="T58" fmla="*/ 14 w 118"/>
                  <a:gd name="T59" fmla="*/ 58 h 97"/>
                  <a:gd name="T60" fmla="*/ 75 w 118"/>
                  <a:gd name="T61" fmla="*/ 17 h 97"/>
                  <a:gd name="T62" fmla="*/ 80 w 118"/>
                  <a:gd name="T63" fmla="*/ 18 h 97"/>
                  <a:gd name="T64" fmla="*/ 79 w 118"/>
                  <a:gd name="T65" fmla="*/ 2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 h="97">
                    <a:moveTo>
                      <a:pt x="117" y="60"/>
                    </a:moveTo>
                    <a:cubicBezTo>
                      <a:pt x="93" y="4"/>
                      <a:pt x="93" y="4"/>
                      <a:pt x="93" y="4"/>
                    </a:cubicBezTo>
                    <a:cubicBezTo>
                      <a:pt x="92" y="1"/>
                      <a:pt x="89" y="0"/>
                      <a:pt x="87" y="1"/>
                    </a:cubicBezTo>
                    <a:cubicBezTo>
                      <a:pt x="85" y="2"/>
                      <a:pt x="83" y="5"/>
                      <a:pt x="84" y="7"/>
                    </a:cubicBezTo>
                    <a:cubicBezTo>
                      <a:pt x="6" y="59"/>
                      <a:pt x="6" y="59"/>
                      <a:pt x="6" y="59"/>
                    </a:cubicBezTo>
                    <a:cubicBezTo>
                      <a:pt x="0" y="61"/>
                      <a:pt x="0" y="61"/>
                      <a:pt x="0" y="61"/>
                    </a:cubicBezTo>
                    <a:cubicBezTo>
                      <a:pt x="11" y="89"/>
                      <a:pt x="11" y="89"/>
                      <a:pt x="11" y="89"/>
                    </a:cubicBezTo>
                    <a:cubicBezTo>
                      <a:pt x="17" y="86"/>
                      <a:pt x="17" y="86"/>
                      <a:pt x="17" y="86"/>
                    </a:cubicBezTo>
                    <a:cubicBezTo>
                      <a:pt x="13" y="76"/>
                      <a:pt x="13" y="76"/>
                      <a:pt x="13" y="76"/>
                    </a:cubicBezTo>
                    <a:cubicBezTo>
                      <a:pt x="15" y="75"/>
                      <a:pt x="15" y="75"/>
                      <a:pt x="15" y="75"/>
                    </a:cubicBezTo>
                    <a:cubicBezTo>
                      <a:pt x="19" y="85"/>
                      <a:pt x="19" y="85"/>
                      <a:pt x="19" y="85"/>
                    </a:cubicBezTo>
                    <a:cubicBezTo>
                      <a:pt x="39" y="81"/>
                      <a:pt x="39" y="81"/>
                      <a:pt x="39" y="81"/>
                    </a:cubicBezTo>
                    <a:cubicBezTo>
                      <a:pt x="39" y="82"/>
                      <a:pt x="40" y="83"/>
                      <a:pt x="40" y="84"/>
                    </a:cubicBezTo>
                    <a:cubicBezTo>
                      <a:pt x="44" y="93"/>
                      <a:pt x="54" y="97"/>
                      <a:pt x="62" y="94"/>
                    </a:cubicBezTo>
                    <a:cubicBezTo>
                      <a:pt x="69" y="90"/>
                      <a:pt x="73" y="82"/>
                      <a:pt x="71" y="74"/>
                    </a:cubicBezTo>
                    <a:cubicBezTo>
                      <a:pt x="108" y="65"/>
                      <a:pt x="108" y="65"/>
                      <a:pt x="108" y="65"/>
                    </a:cubicBezTo>
                    <a:cubicBezTo>
                      <a:pt x="89" y="23"/>
                      <a:pt x="89" y="23"/>
                      <a:pt x="89" y="23"/>
                    </a:cubicBezTo>
                    <a:cubicBezTo>
                      <a:pt x="91" y="22"/>
                      <a:pt x="91" y="22"/>
                      <a:pt x="91" y="22"/>
                    </a:cubicBezTo>
                    <a:cubicBezTo>
                      <a:pt x="110" y="66"/>
                      <a:pt x="110" y="66"/>
                      <a:pt x="110" y="66"/>
                    </a:cubicBezTo>
                    <a:cubicBezTo>
                      <a:pt x="111" y="67"/>
                      <a:pt x="113" y="67"/>
                      <a:pt x="114" y="66"/>
                    </a:cubicBezTo>
                    <a:cubicBezTo>
                      <a:pt x="117" y="65"/>
                      <a:pt x="118" y="63"/>
                      <a:pt x="117" y="60"/>
                    </a:cubicBezTo>
                    <a:close/>
                    <a:moveTo>
                      <a:pt x="59" y="87"/>
                    </a:moveTo>
                    <a:cubicBezTo>
                      <a:pt x="54" y="89"/>
                      <a:pt x="48" y="87"/>
                      <a:pt x="46" y="82"/>
                    </a:cubicBezTo>
                    <a:cubicBezTo>
                      <a:pt x="46" y="81"/>
                      <a:pt x="46" y="80"/>
                      <a:pt x="46" y="79"/>
                    </a:cubicBezTo>
                    <a:cubicBezTo>
                      <a:pt x="64" y="75"/>
                      <a:pt x="64" y="75"/>
                      <a:pt x="64" y="75"/>
                    </a:cubicBezTo>
                    <a:cubicBezTo>
                      <a:pt x="65" y="80"/>
                      <a:pt x="63" y="85"/>
                      <a:pt x="59" y="87"/>
                    </a:cubicBezTo>
                    <a:close/>
                    <a:moveTo>
                      <a:pt x="79" y="23"/>
                    </a:moveTo>
                    <a:cubicBezTo>
                      <a:pt x="18" y="64"/>
                      <a:pt x="18" y="64"/>
                      <a:pt x="18" y="64"/>
                    </a:cubicBezTo>
                    <a:cubicBezTo>
                      <a:pt x="17" y="66"/>
                      <a:pt x="14" y="65"/>
                      <a:pt x="13" y="63"/>
                    </a:cubicBezTo>
                    <a:cubicBezTo>
                      <a:pt x="12" y="62"/>
                      <a:pt x="12" y="59"/>
                      <a:pt x="14" y="58"/>
                    </a:cubicBezTo>
                    <a:cubicBezTo>
                      <a:pt x="75" y="17"/>
                      <a:pt x="75" y="17"/>
                      <a:pt x="75" y="17"/>
                    </a:cubicBezTo>
                    <a:cubicBezTo>
                      <a:pt x="77" y="15"/>
                      <a:pt x="79" y="16"/>
                      <a:pt x="80" y="18"/>
                    </a:cubicBezTo>
                    <a:cubicBezTo>
                      <a:pt x="81" y="19"/>
                      <a:pt x="81" y="22"/>
                      <a:pt x="79"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grpSp>
      </p:grpSp>
      <p:grpSp>
        <p:nvGrpSpPr>
          <p:cNvPr id="71" name="组合 70"/>
          <p:cNvGrpSpPr/>
          <p:nvPr/>
        </p:nvGrpSpPr>
        <p:grpSpPr>
          <a:xfrm>
            <a:off x="5816368" y="1281781"/>
            <a:ext cx="931573" cy="931573"/>
            <a:chOff x="5814759" y="1352647"/>
            <a:chExt cx="931637" cy="931637"/>
          </a:xfrm>
        </p:grpSpPr>
        <p:sp>
          <p:nvSpPr>
            <p:cNvPr id="72" name="椭圆 71"/>
            <p:cNvSpPr/>
            <p:nvPr/>
          </p:nvSpPr>
          <p:spPr>
            <a:xfrm>
              <a:off x="5814759" y="1352647"/>
              <a:ext cx="931637" cy="931637"/>
            </a:xfrm>
            <a:prstGeom prst="ellipse">
              <a:avLst/>
            </a:prstGeom>
            <a:solidFill>
              <a:srgbClr val="5A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73" name="椭圆 72"/>
            <p:cNvSpPr/>
            <p:nvPr/>
          </p:nvSpPr>
          <p:spPr>
            <a:xfrm>
              <a:off x="5899017" y="1436905"/>
              <a:ext cx="763118" cy="763118"/>
            </a:xfrm>
            <a:prstGeom prst="ellipse">
              <a:avLst/>
            </a:prstGeom>
            <a:gradFill>
              <a:gsLst>
                <a:gs pos="0">
                  <a:schemeClr val="bg1">
                    <a:lumMod val="85000"/>
                  </a:schemeClr>
                </a:gs>
                <a:gs pos="100000">
                  <a:schemeClr val="bg1">
                    <a:lumMod val="60000"/>
                    <a:lumOff val="40000"/>
                  </a:schemeClr>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grpSp>
          <p:nvGrpSpPr>
            <p:cNvPr id="74" name="组合 73"/>
            <p:cNvGrpSpPr/>
            <p:nvPr/>
          </p:nvGrpSpPr>
          <p:grpSpPr>
            <a:xfrm>
              <a:off x="6113964" y="1661043"/>
              <a:ext cx="352516" cy="331040"/>
              <a:chOff x="3411256" y="4486155"/>
              <a:chExt cx="567731" cy="533142"/>
            </a:xfrm>
            <a:solidFill>
              <a:schemeClr val="tx1"/>
            </a:solidFill>
          </p:grpSpPr>
          <p:sp>
            <p:nvSpPr>
              <p:cNvPr id="75" name="Freeform 156"/>
              <p:cNvSpPr/>
              <p:nvPr/>
            </p:nvSpPr>
            <p:spPr bwMode="auto">
              <a:xfrm>
                <a:off x="3411256" y="4486155"/>
                <a:ext cx="363778" cy="435340"/>
              </a:xfrm>
              <a:custGeom>
                <a:avLst/>
                <a:gdLst>
                  <a:gd name="T0" fmla="*/ 11 w 129"/>
                  <a:gd name="T1" fmla="*/ 12 h 154"/>
                  <a:gd name="T2" fmla="*/ 118 w 129"/>
                  <a:gd name="T3" fmla="*/ 12 h 154"/>
                  <a:gd name="T4" fmla="*/ 118 w 129"/>
                  <a:gd name="T5" fmla="*/ 31 h 154"/>
                  <a:gd name="T6" fmla="*/ 129 w 129"/>
                  <a:gd name="T7" fmla="*/ 31 h 154"/>
                  <a:gd name="T8" fmla="*/ 129 w 129"/>
                  <a:gd name="T9" fmla="*/ 10 h 154"/>
                  <a:gd name="T10" fmla="*/ 120 w 129"/>
                  <a:gd name="T11" fmla="*/ 0 h 154"/>
                  <a:gd name="T12" fmla="*/ 10 w 129"/>
                  <a:gd name="T13" fmla="*/ 0 h 154"/>
                  <a:gd name="T14" fmla="*/ 0 w 129"/>
                  <a:gd name="T15" fmla="*/ 10 h 154"/>
                  <a:gd name="T16" fmla="*/ 0 w 129"/>
                  <a:gd name="T17" fmla="*/ 144 h 154"/>
                  <a:gd name="T18" fmla="*/ 10 w 129"/>
                  <a:gd name="T19" fmla="*/ 154 h 154"/>
                  <a:gd name="T20" fmla="*/ 69 w 129"/>
                  <a:gd name="T21" fmla="*/ 154 h 154"/>
                  <a:gd name="T22" fmla="*/ 69 w 129"/>
                  <a:gd name="T23" fmla="*/ 143 h 154"/>
                  <a:gd name="T24" fmla="*/ 11 w 129"/>
                  <a:gd name="T25" fmla="*/ 143 h 154"/>
                  <a:gd name="T26" fmla="*/ 11 w 129"/>
                  <a:gd name="T27"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54">
                    <a:moveTo>
                      <a:pt x="11" y="12"/>
                    </a:moveTo>
                    <a:cubicBezTo>
                      <a:pt x="118" y="12"/>
                      <a:pt x="118" y="12"/>
                      <a:pt x="118" y="12"/>
                    </a:cubicBezTo>
                    <a:cubicBezTo>
                      <a:pt x="118" y="31"/>
                      <a:pt x="118" y="31"/>
                      <a:pt x="118" y="31"/>
                    </a:cubicBezTo>
                    <a:cubicBezTo>
                      <a:pt x="129" y="31"/>
                      <a:pt x="129" y="31"/>
                      <a:pt x="129" y="31"/>
                    </a:cubicBezTo>
                    <a:cubicBezTo>
                      <a:pt x="129" y="10"/>
                      <a:pt x="129" y="10"/>
                      <a:pt x="129" y="10"/>
                    </a:cubicBezTo>
                    <a:cubicBezTo>
                      <a:pt x="129" y="5"/>
                      <a:pt x="125" y="0"/>
                      <a:pt x="120" y="0"/>
                    </a:cubicBezTo>
                    <a:cubicBezTo>
                      <a:pt x="10" y="0"/>
                      <a:pt x="10" y="0"/>
                      <a:pt x="10" y="0"/>
                    </a:cubicBezTo>
                    <a:cubicBezTo>
                      <a:pt x="5" y="0"/>
                      <a:pt x="0" y="5"/>
                      <a:pt x="0" y="10"/>
                    </a:cubicBezTo>
                    <a:cubicBezTo>
                      <a:pt x="0" y="144"/>
                      <a:pt x="0" y="144"/>
                      <a:pt x="0" y="144"/>
                    </a:cubicBezTo>
                    <a:cubicBezTo>
                      <a:pt x="0" y="150"/>
                      <a:pt x="5" y="154"/>
                      <a:pt x="10" y="154"/>
                    </a:cubicBezTo>
                    <a:cubicBezTo>
                      <a:pt x="69" y="154"/>
                      <a:pt x="69" y="154"/>
                      <a:pt x="69" y="154"/>
                    </a:cubicBezTo>
                    <a:cubicBezTo>
                      <a:pt x="69" y="143"/>
                      <a:pt x="69" y="143"/>
                      <a:pt x="69" y="143"/>
                    </a:cubicBezTo>
                    <a:cubicBezTo>
                      <a:pt x="11" y="143"/>
                      <a:pt x="11" y="143"/>
                      <a:pt x="11" y="143"/>
                    </a:cubicBezTo>
                    <a:lnTo>
                      <a:pt x="1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76" name="Freeform 157"/>
              <p:cNvSpPr>
                <a:spLocks noEditPoints="1"/>
              </p:cNvSpPr>
              <p:nvPr/>
            </p:nvSpPr>
            <p:spPr bwMode="auto">
              <a:xfrm>
                <a:off x="3617595" y="4585150"/>
                <a:ext cx="361392" cy="434147"/>
              </a:xfrm>
              <a:custGeom>
                <a:avLst/>
                <a:gdLst>
                  <a:gd name="T0" fmla="*/ 119 w 128"/>
                  <a:gd name="T1" fmla="*/ 0 h 154"/>
                  <a:gd name="T2" fmla="*/ 9 w 128"/>
                  <a:gd name="T3" fmla="*/ 0 h 154"/>
                  <a:gd name="T4" fmla="*/ 0 w 128"/>
                  <a:gd name="T5" fmla="*/ 10 h 154"/>
                  <a:gd name="T6" fmla="*/ 0 w 128"/>
                  <a:gd name="T7" fmla="*/ 144 h 154"/>
                  <a:gd name="T8" fmla="*/ 9 w 128"/>
                  <a:gd name="T9" fmla="*/ 154 h 154"/>
                  <a:gd name="T10" fmla="*/ 119 w 128"/>
                  <a:gd name="T11" fmla="*/ 154 h 154"/>
                  <a:gd name="T12" fmla="*/ 128 w 128"/>
                  <a:gd name="T13" fmla="*/ 144 h 154"/>
                  <a:gd name="T14" fmla="*/ 128 w 128"/>
                  <a:gd name="T15" fmla="*/ 10 h 154"/>
                  <a:gd name="T16" fmla="*/ 119 w 128"/>
                  <a:gd name="T17" fmla="*/ 0 h 154"/>
                  <a:gd name="T18" fmla="*/ 117 w 128"/>
                  <a:gd name="T19" fmla="*/ 142 h 154"/>
                  <a:gd name="T20" fmla="*/ 10 w 128"/>
                  <a:gd name="T21" fmla="*/ 142 h 154"/>
                  <a:gd name="T22" fmla="*/ 10 w 128"/>
                  <a:gd name="T23" fmla="*/ 12 h 154"/>
                  <a:gd name="T24" fmla="*/ 117 w 128"/>
                  <a:gd name="T25" fmla="*/ 12 h 154"/>
                  <a:gd name="T26" fmla="*/ 117 w 128"/>
                  <a:gd name="T27"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54">
                    <a:moveTo>
                      <a:pt x="119" y="0"/>
                    </a:moveTo>
                    <a:cubicBezTo>
                      <a:pt x="9" y="0"/>
                      <a:pt x="9" y="0"/>
                      <a:pt x="9" y="0"/>
                    </a:cubicBezTo>
                    <a:cubicBezTo>
                      <a:pt x="4" y="0"/>
                      <a:pt x="0" y="5"/>
                      <a:pt x="0" y="10"/>
                    </a:cubicBezTo>
                    <a:cubicBezTo>
                      <a:pt x="0" y="144"/>
                      <a:pt x="0" y="144"/>
                      <a:pt x="0" y="144"/>
                    </a:cubicBezTo>
                    <a:cubicBezTo>
                      <a:pt x="0" y="150"/>
                      <a:pt x="4" y="154"/>
                      <a:pt x="9" y="154"/>
                    </a:cubicBezTo>
                    <a:cubicBezTo>
                      <a:pt x="119" y="154"/>
                      <a:pt x="119" y="154"/>
                      <a:pt x="119" y="154"/>
                    </a:cubicBezTo>
                    <a:cubicBezTo>
                      <a:pt x="124" y="154"/>
                      <a:pt x="128" y="150"/>
                      <a:pt x="128" y="144"/>
                    </a:cubicBezTo>
                    <a:cubicBezTo>
                      <a:pt x="128" y="10"/>
                      <a:pt x="128" y="10"/>
                      <a:pt x="128" y="10"/>
                    </a:cubicBezTo>
                    <a:cubicBezTo>
                      <a:pt x="128" y="5"/>
                      <a:pt x="124" y="0"/>
                      <a:pt x="119" y="0"/>
                    </a:cubicBezTo>
                    <a:close/>
                    <a:moveTo>
                      <a:pt x="117" y="142"/>
                    </a:moveTo>
                    <a:cubicBezTo>
                      <a:pt x="10" y="142"/>
                      <a:pt x="10" y="142"/>
                      <a:pt x="10" y="142"/>
                    </a:cubicBezTo>
                    <a:cubicBezTo>
                      <a:pt x="10" y="12"/>
                      <a:pt x="10" y="12"/>
                      <a:pt x="10" y="12"/>
                    </a:cubicBezTo>
                    <a:cubicBezTo>
                      <a:pt x="117" y="12"/>
                      <a:pt x="117" y="12"/>
                      <a:pt x="117" y="12"/>
                    </a:cubicBezTo>
                    <a:lnTo>
                      <a:pt x="117"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77" name="Rectangle 158"/>
              <p:cNvSpPr>
                <a:spLocks noChangeArrowheads="1"/>
              </p:cNvSpPr>
              <p:nvPr/>
            </p:nvSpPr>
            <p:spPr bwMode="auto">
              <a:xfrm>
                <a:off x="3671267" y="4692494"/>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78" name="Rectangle 159"/>
              <p:cNvSpPr>
                <a:spLocks noChangeArrowheads="1"/>
              </p:cNvSpPr>
              <p:nvPr/>
            </p:nvSpPr>
            <p:spPr bwMode="auto">
              <a:xfrm>
                <a:off x="3671267" y="4760479"/>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79" name="Rectangle 160"/>
              <p:cNvSpPr>
                <a:spLocks noChangeArrowheads="1"/>
              </p:cNvSpPr>
              <p:nvPr/>
            </p:nvSpPr>
            <p:spPr bwMode="auto">
              <a:xfrm>
                <a:off x="3671267" y="4828463"/>
                <a:ext cx="256434" cy="214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80" name="Rectangle 161"/>
              <p:cNvSpPr>
                <a:spLocks noChangeArrowheads="1"/>
              </p:cNvSpPr>
              <p:nvPr/>
            </p:nvSpPr>
            <p:spPr bwMode="auto">
              <a:xfrm>
                <a:off x="3671267" y="4895255"/>
                <a:ext cx="256434" cy="22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81" name="Freeform 162"/>
              <p:cNvSpPr/>
              <p:nvPr/>
            </p:nvSpPr>
            <p:spPr bwMode="auto">
              <a:xfrm>
                <a:off x="3468506" y="4597077"/>
                <a:ext cx="132391" cy="273131"/>
              </a:xfrm>
              <a:custGeom>
                <a:avLst/>
                <a:gdLst>
                  <a:gd name="T0" fmla="*/ 47 w 47"/>
                  <a:gd name="T1" fmla="*/ 97 h 97"/>
                  <a:gd name="T2" fmla="*/ 47 w 47"/>
                  <a:gd name="T3" fmla="*/ 78 h 97"/>
                  <a:gd name="T4" fmla="*/ 47 w 47"/>
                  <a:gd name="T5" fmla="*/ 78 h 97"/>
                  <a:gd name="T6" fmla="*/ 17 w 47"/>
                  <a:gd name="T7" fmla="*/ 48 h 97"/>
                  <a:gd name="T8" fmla="*/ 47 w 47"/>
                  <a:gd name="T9" fmla="*/ 19 h 97"/>
                  <a:gd name="T10" fmla="*/ 47 w 47"/>
                  <a:gd name="T11" fmla="*/ 19 h 97"/>
                  <a:gd name="T12" fmla="*/ 47 w 47"/>
                  <a:gd name="T13" fmla="*/ 0 h 97"/>
                  <a:gd name="T14" fmla="*/ 38 w 47"/>
                  <a:gd name="T15" fmla="*/ 0 h 97"/>
                  <a:gd name="T16" fmla="*/ 38 w 47"/>
                  <a:gd name="T17" fmla="*/ 8 h 97"/>
                  <a:gd name="T18" fmla="*/ 24 w 47"/>
                  <a:gd name="T19" fmla="*/ 14 h 97"/>
                  <a:gd name="T20" fmla="*/ 19 w 47"/>
                  <a:gd name="T21" fmla="*/ 8 h 97"/>
                  <a:gd name="T22" fmla="*/ 6 w 47"/>
                  <a:gd name="T23" fmla="*/ 20 h 97"/>
                  <a:gd name="T24" fmla="*/ 12 w 47"/>
                  <a:gd name="T25" fmla="*/ 26 h 97"/>
                  <a:gd name="T26" fmla="*/ 6 w 47"/>
                  <a:gd name="T27" fmla="*/ 40 h 97"/>
                  <a:gd name="T28" fmla="*/ 0 w 47"/>
                  <a:gd name="T29" fmla="*/ 40 h 97"/>
                  <a:gd name="T30" fmla="*/ 0 w 47"/>
                  <a:gd name="T31" fmla="*/ 57 h 97"/>
                  <a:gd name="T32" fmla="*/ 6 w 47"/>
                  <a:gd name="T33" fmla="*/ 57 h 97"/>
                  <a:gd name="T34" fmla="*/ 12 w 47"/>
                  <a:gd name="T35" fmla="*/ 71 h 97"/>
                  <a:gd name="T36" fmla="*/ 6 w 47"/>
                  <a:gd name="T37" fmla="*/ 77 h 97"/>
                  <a:gd name="T38" fmla="*/ 18 w 47"/>
                  <a:gd name="T39" fmla="*/ 89 h 97"/>
                  <a:gd name="T40" fmla="*/ 24 w 47"/>
                  <a:gd name="T41" fmla="*/ 83 h 97"/>
                  <a:gd name="T42" fmla="*/ 38 w 47"/>
                  <a:gd name="T43" fmla="*/ 89 h 97"/>
                  <a:gd name="T44" fmla="*/ 38 w 47"/>
                  <a:gd name="T45" fmla="*/ 97 h 97"/>
                  <a:gd name="T46" fmla="*/ 47 w 47"/>
                  <a:gd name="T4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97">
                    <a:moveTo>
                      <a:pt x="47" y="97"/>
                    </a:moveTo>
                    <a:cubicBezTo>
                      <a:pt x="47" y="78"/>
                      <a:pt x="47" y="78"/>
                      <a:pt x="47" y="78"/>
                    </a:cubicBezTo>
                    <a:cubicBezTo>
                      <a:pt x="47" y="78"/>
                      <a:pt x="47" y="78"/>
                      <a:pt x="47" y="78"/>
                    </a:cubicBezTo>
                    <a:cubicBezTo>
                      <a:pt x="30" y="78"/>
                      <a:pt x="17" y="64"/>
                      <a:pt x="17" y="48"/>
                    </a:cubicBezTo>
                    <a:cubicBezTo>
                      <a:pt x="17" y="32"/>
                      <a:pt x="30" y="19"/>
                      <a:pt x="47" y="19"/>
                    </a:cubicBezTo>
                    <a:cubicBezTo>
                      <a:pt x="47" y="19"/>
                      <a:pt x="47" y="19"/>
                      <a:pt x="47" y="19"/>
                    </a:cubicBezTo>
                    <a:cubicBezTo>
                      <a:pt x="47" y="0"/>
                      <a:pt x="47" y="0"/>
                      <a:pt x="47" y="0"/>
                    </a:cubicBezTo>
                    <a:cubicBezTo>
                      <a:pt x="38" y="0"/>
                      <a:pt x="38" y="0"/>
                      <a:pt x="38" y="0"/>
                    </a:cubicBezTo>
                    <a:cubicBezTo>
                      <a:pt x="38" y="8"/>
                      <a:pt x="38" y="8"/>
                      <a:pt x="38" y="8"/>
                    </a:cubicBezTo>
                    <a:cubicBezTo>
                      <a:pt x="33" y="9"/>
                      <a:pt x="28" y="11"/>
                      <a:pt x="24" y="14"/>
                    </a:cubicBezTo>
                    <a:cubicBezTo>
                      <a:pt x="19" y="8"/>
                      <a:pt x="19" y="8"/>
                      <a:pt x="19" y="8"/>
                    </a:cubicBezTo>
                    <a:cubicBezTo>
                      <a:pt x="6" y="20"/>
                      <a:pt x="6" y="20"/>
                      <a:pt x="6" y="20"/>
                    </a:cubicBezTo>
                    <a:cubicBezTo>
                      <a:pt x="12" y="26"/>
                      <a:pt x="12" y="26"/>
                      <a:pt x="12" y="26"/>
                    </a:cubicBezTo>
                    <a:cubicBezTo>
                      <a:pt x="9" y="30"/>
                      <a:pt x="7" y="35"/>
                      <a:pt x="6" y="40"/>
                    </a:cubicBezTo>
                    <a:cubicBezTo>
                      <a:pt x="0" y="40"/>
                      <a:pt x="0" y="40"/>
                      <a:pt x="0" y="40"/>
                    </a:cubicBezTo>
                    <a:cubicBezTo>
                      <a:pt x="0" y="57"/>
                      <a:pt x="0" y="57"/>
                      <a:pt x="0" y="57"/>
                    </a:cubicBezTo>
                    <a:cubicBezTo>
                      <a:pt x="6" y="57"/>
                      <a:pt x="6" y="57"/>
                      <a:pt x="6" y="57"/>
                    </a:cubicBezTo>
                    <a:cubicBezTo>
                      <a:pt x="7" y="62"/>
                      <a:pt x="9" y="67"/>
                      <a:pt x="12" y="71"/>
                    </a:cubicBezTo>
                    <a:cubicBezTo>
                      <a:pt x="6" y="77"/>
                      <a:pt x="6" y="77"/>
                      <a:pt x="6" y="77"/>
                    </a:cubicBezTo>
                    <a:cubicBezTo>
                      <a:pt x="18" y="89"/>
                      <a:pt x="18" y="89"/>
                      <a:pt x="18" y="89"/>
                    </a:cubicBezTo>
                    <a:cubicBezTo>
                      <a:pt x="24" y="83"/>
                      <a:pt x="24" y="83"/>
                      <a:pt x="24" y="83"/>
                    </a:cubicBezTo>
                    <a:cubicBezTo>
                      <a:pt x="28" y="86"/>
                      <a:pt x="33" y="88"/>
                      <a:pt x="38" y="89"/>
                    </a:cubicBezTo>
                    <a:cubicBezTo>
                      <a:pt x="38" y="97"/>
                      <a:pt x="38" y="97"/>
                      <a:pt x="38" y="97"/>
                    </a:cubicBezTo>
                    <a:lnTo>
                      <a:pt x="47"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82" name="Freeform 163"/>
              <p:cNvSpPr/>
              <p:nvPr/>
            </p:nvSpPr>
            <p:spPr bwMode="auto">
              <a:xfrm>
                <a:off x="3538876" y="4669833"/>
                <a:ext cx="62021" cy="127621"/>
              </a:xfrm>
              <a:custGeom>
                <a:avLst/>
                <a:gdLst>
                  <a:gd name="T0" fmla="*/ 22 w 22"/>
                  <a:gd name="T1" fmla="*/ 7 h 45"/>
                  <a:gd name="T2" fmla="*/ 22 w 22"/>
                  <a:gd name="T3" fmla="*/ 0 h 45"/>
                  <a:gd name="T4" fmla="*/ 22 w 22"/>
                  <a:gd name="T5" fmla="*/ 0 h 45"/>
                  <a:gd name="T6" fmla="*/ 0 w 22"/>
                  <a:gd name="T7" fmla="*/ 22 h 45"/>
                  <a:gd name="T8" fmla="*/ 22 w 22"/>
                  <a:gd name="T9" fmla="*/ 45 h 45"/>
                  <a:gd name="T10" fmla="*/ 22 w 22"/>
                  <a:gd name="T11" fmla="*/ 45 h 45"/>
                  <a:gd name="T12" fmla="*/ 22 w 22"/>
                  <a:gd name="T13" fmla="*/ 38 h 45"/>
                  <a:gd name="T14" fmla="*/ 22 w 22"/>
                  <a:gd name="T15" fmla="*/ 38 h 45"/>
                  <a:gd name="T16" fmla="*/ 7 w 22"/>
                  <a:gd name="T17" fmla="*/ 22 h 45"/>
                  <a:gd name="T18" fmla="*/ 22 w 22"/>
                  <a:gd name="T19" fmla="*/ 7 h 45"/>
                  <a:gd name="T20" fmla="*/ 22 w 22"/>
                  <a:gd name="T21"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5">
                    <a:moveTo>
                      <a:pt x="22" y="7"/>
                    </a:moveTo>
                    <a:cubicBezTo>
                      <a:pt x="22" y="0"/>
                      <a:pt x="22" y="0"/>
                      <a:pt x="22" y="0"/>
                    </a:cubicBezTo>
                    <a:cubicBezTo>
                      <a:pt x="22" y="0"/>
                      <a:pt x="22" y="0"/>
                      <a:pt x="22" y="0"/>
                    </a:cubicBezTo>
                    <a:cubicBezTo>
                      <a:pt x="9" y="0"/>
                      <a:pt x="0" y="10"/>
                      <a:pt x="0" y="22"/>
                    </a:cubicBezTo>
                    <a:cubicBezTo>
                      <a:pt x="0" y="35"/>
                      <a:pt x="9" y="45"/>
                      <a:pt x="22" y="45"/>
                    </a:cubicBezTo>
                    <a:cubicBezTo>
                      <a:pt x="22" y="45"/>
                      <a:pt x="22" y="45"/>
                      <a:pt x="22" y="45"/>
                    </a:cubicBezTo>
                    <a:cubicBezTo>
                      <a:pt x="22" y="38"/>
                      <a:pt x="22" y="38"/>
                      <a:pt x="22" y="38"/>
                    </a:cubicBezTo>
                    <a:cubicBezTo>
                      <a:pt x="22" y="38"/>
                      <a:pt x="22" y="38"/>
                      <a:pt x="22" y="38"/>
                    </a:cubicBezTo>
                    <a:cubicBezTo>
                      <a:pt x="13" y="38"/>
                      <a:pt x="7" y="31"/>
                      <a:pt x="7" y="22"/>
                    </a:cubicBezTo>
                    <a:cubicBezTo>
                      <a:pt x="7" y="14"/>
                      <a:pt x="13" y="7"/>
                      <a:pt x="22" y="7"/>
                    </a:cubicBezTo>
                    <a:cubicBezTo>
                      <a:pt x="22" y="7"/>
                      <a:pt x="22" y="7"/>
                      <a:pt x="2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83" name="Freeform 164"/>
              <p:cNvSpPr/>
              <p:nvPr/>
            </p:nvSpPr>
            <p:spPr bwMode="auto">
              <a:xfrm>
                <a:off x="3578236" y="4709192"/>
                <a:ext cx="22662" cy="45323"/>
              </a:xfrm>
              <a:custGeom>
                <a:avLst/>
                <a:gdLst>
                  <a:gd name="T0" fmla="*/ 8 w 8"/>
                  <a:gd name="T1" fmla="*/ 16 h 16"/>
                  <a:gd name="T2" fmla="*/ 8 w 8"/>
                  <a:gd name="T3" fmla="*/ 0 h 16"/>
                  <a:gd name="T4" fmla="*/ 0 w 8"/>
                  <a:gd name="T5" fmla="*/ 8 h 16"/>
                  <a:gd name="T6" fmla="*/ 8 w 8"/>
                  <a:gd name="T7" fmla="*/ 16 h 16"/>
                </a:gdLst>
                <a:ahLst/>
                <a:cxnLst>
                  <a:cxn ang="0">
                    <a:pos x="T0" y="T1"/>
                  </a:cxn>
                  <a:cxn ang="0">
                    <a:pos x="T2" y="T3"/>
                  </a:cxn>
                  <a:cxn ang="0">
                    <a:pos x="T4" y="T5"/>
                  </a:cxn>
                  <a:cxn ang="0">
                    <a:pos x="T6" y="T7"/>
                  </a:cxn>
                </a:cxnLst>
                <a:rect l="0" t="0" r="r" b="b"/>
                <a:pathLst>
                  <a:path w="8" h="16">
                    <a:moveTo>
                      <a:pt x="8" y="16"/>
                    </a:moveTo>
                    <a:cubicBezTo>
                      <a:pt x="8" y="0"/>
                      <a:pt x="8" y="0"/>
                      <a:pt x="8" y="0"/>
                    </a:cubicBezTo>
                    <a:cubicBezTo>
                      <a:pt x="3" y="0"/>
                      <a:pt x="0" y="4"/>
                      <a:pt x="0" y="8"/>
                    </a:cubicBezTo>
                    <a:cubicBezTo>
                      <a:pt x="0" y="13"/>
                      <a:pt x="3" y="16"/>
                      <a:pt x="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grpSp>
      </p:grpSp>
      <p:grpSp>
        <p:nvGrpSpPr>
          <p:cNvPr id="84" name="组合 83"/>
          <p:cNvGrpSpPr/>
          <p:nvPr/>
        </p:nvGrpSpPr>
        <p:grpSpPr>
          <a:xfrm rot="16200000" flipH="1">
            <a:off x="5149465" y="1268672"/>
            <a:ext cx="1201921" cy="919926"/>
            <a:chOff x="911201" y="1622002"/>
            <a:chExt cx="2283025" cy="1747386"/>
          </a:xfrm>
          <a:solidFill>
            <a:srgbClr val="5A0000"/>
          </a:solidFill>
        </p:grpSpPr>
        <p:sp>
          <p:nvSpPr>
            <p:cNvPr id="85" name="矩形 84"/>
            <p:cNvSpPr/>
            <p:nvPr/>
          </p:nvSpPr>
          <p:spPr>
            <a:xfrm>
              <a:off x="2026099" y="1679379"/>
              <a:ext cx="60759" cy="4896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86" name="任意多边形 85"/>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87" name="椭圆 86"/>
            <p:cNvSpPr/>
            <p:nvPr/>
          </p:nvSpPr>
          <p:spPr>
            <a:xfrm>
              <a:off x="911201" y="2587444"/>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88" name="椭圆 87"/>
            <p:cNvSpPr/>
            <p:nvPr/>
          </p:nvSpPr>
          <p:spPr>
            <a:xfrm>
              <a:off x="3095293" y="2587444"/>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89" name="椭圆 88"/>
            <p:cNvSpPr/>
            <p:nvPr/>
          </p:nvSpPr>
          <p:spPr>
            <a:xfrm>
              <a:off x="1952570" y="2048530"/>
              <a:ext cx="209661" cy="2096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90" name="椭圆 89"/>
            <p:cNvSpPr/>
            <p:nvPr/>
          </p:nvSpPr>
          <p:spPr>
            <a:xfrm>
              <a:off x="2007933" y="2106832"/>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91" name="椭圆 90"/>
            <p:cNvSpPr/>
            <p:nvPr/>
          </p:nvSpPr>
          <p:spPr>
            <a:xfrm>
              <a:off x="2007011" y="1622002"/>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grpSp>
      <p:sp>
        <p:nvSpPr>
          <p:cNvPr id="92" name="文本框 49"/>
          <p:cNvSpPr txBox="1"/>
          <p:nvPr/>
        </p:nvSpPr>
        <p:spPr>
          <a:xfrm>
            <a:off x="3682391" y="1592702"/>
            <a:ext cx="1656070" cy="401320"/>
          </a:xfrm>
          <a:prstGeom prst="rect">
            <a:avLst/>
          </a:prstGeom>
          <a:noFill/>
        </p:spPr>
        <p:txBody>
          <a:bodyPr wrap="square" rtlCol="0">
            <a:spAutoFit/>
          </a:bodyPr>
          <a:lstStyle/>
          <a:p>
            <a:pPr>
              <a:defRPr/>
            </a:pPr>
            <a:r>
              <a:rPr lang="en-US" altLang="zh-CN" sz="1895" dirty="0">
                <a:solidFill>
                  <a:srgbClr val="5A0000"/>
                </a:solidFill>
                <a:latin typeface="Arial" panose="020B0604020202020204" pitchFamily="34" charset="0"/>
                <a:ea typeface="微软雅黑" panose="020B0503020204020204" charset="-122"/>
              </a:rPr>
              <a:t>此处添加标题</a:t>
            </a:r>
          </a:p>
        </p:txBody>
      </p:sp>
      <p:sp>
        <p:nvSpPr>
          <p:cNvPr id="93" name="矩形 92"/>
          <p:cNvSpPr/>
          <p:nvPr/>
        </p:nvSpPr>
        <p:spPr>
          <a:xfrm>
            <a:off x="1214278" y="1453030"/>
            <a:ext cx="2578419" cy="68999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94" name="文本框 49"/>
          <p:cNvSpPr txBox="1"/>
          <p:nvPr/>
        </p:nvSpPr>
        <p:spPr>
          <a:xfrm>
            <a:off x="5431071" y="3321859"/>
            <a:ext cx="1656070" cy="401320"/>
          </a:xfrm>
          <a:prstGeom prst="rect">
            <a:avLst/>
          </a:prstGeom>
          <a:noFill/>
        </p:spPr>
        <p:txBody>
          <a:bodyPr wrap="square" rtlCol="0">
            <a:spAutoFit/>
          </a:bodyPr>
          <a:lstStyle/>
          <a:p>
            <a:pPr>
              <a:defRPr/>
            </a:pPr>
            <a:r>
              <a:rPr lang="en-US" altLang="zh-CN" sz="1895" dirty="0">
                <a:solidFill>
                  <a:srgbClr val="5A0000"/>
                </a:solidFill>
                <a:latin typeface="Arial" panose="020B0604020202020204" pitchFamily="34" charset="0"/>
                <a:ea typeface="微软雅黑" panose="020B0503020204020204" charset="-122"/>
                <a:sym typeface="+mn-ea"/>
              </a:rPr>
              <a:t>此处添加标题</a:t>
            </a:r>
          </a:p>
        </p:txBody>
      </p:sp>
      <p:sp>
        <p:nvSpPr>
          <p:cNvPr id="95" name="矩形 94"/>
          <p:cNvSpPr/>
          <p:nvPr/>
        </p:nvSpPr>
        <p:spPr>
          <a:xfrm>
            <a:off x="2962958" y="3165791"/>
            <a:ext cx="2578419" cy="68999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96" name="文本框 49"/>
          <p:cNvSpPr txBox="1"/>
          <p:nvPr/>
        </p:nvSpPr>
        <p:spPr>
          <a:xfrm>
            <a:off x="4116312" y="4615295"/>
            <a:ext cx="1656070" cy="401320"/>
          </a:xfrm>
          <a:prstGeom prst="rect">
            <a:avLst/>
          </a:prstGeom>
          <a:noFill/>
        </p:spPr>
        <p:txBody>
          <a:bodyPr wrap="square" rtlCol="0">
            <a:spAutoFit/>
          </a:bodyPr>
          <a:lstStyle/>
          <a:p>
            <a:pPr>
              <a:defRPr/>
            </a:pPr>
            <a:r>
              <a:rPr lang="en-US" altLang="zh-CN" sz="1895" dirty="0">
                <a:solidFill>
                  <a:srgbClr val="5A0000"/>
                </a:solidFill>
                <a:latin typeface="Arial" panose="020B0604020202020204" pitchFamily="34" charset="0"/>
                <a:ea typeface="微软雅黑" panose="020B0503020204020204" charset="-122"/>
                <a:sym typeface="+mn-ea"/>
              </a:rPr>
              <a:t>此处添加标题</a:t>
            </a:r>
          </a:p>
        </p:txBody>
      </p:sp>
      <p:sp>
        <p:nvSpPr>
          <p:cNvPr id="97" name="矩形 96"/>
          <p:cNvSpPr/>
          <p:nvPr/>
        </p:nvSpPr>
        <p:spPr>
          <a:xfrm>
            <a:off x="1648199" y="4495755"/>
            <a:ext cx="2578419" cy="68999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98" name="文本框 49"/>
          <p:cNvSpPr txBox="1"/>
          <p:nvPr/>
        </p:nvSpPr>
        <p:spPr>
          <a:xfrm>
            <a:off x="7720869" y="5493715"/>
            <a:ext cx="1656070" cy="401320"/>
          </a:xfrm>
          <a:prstGeom prst="rect">
            <a:avLst/>
          </a:prstGeom>
          <a:noFill/>
        </p:spPr>
        <p:txBody>
          <a:bodyPr wrap="square" rtlCol="0">
            <a:spAutoFit/>
          </a:bodyPr>
          <a:lstStyle/>
          <a:p>
            <a:pPr>
              <a:defRPr/>
            </a:pPr>
            <a:r>
              <a:rPr lang="en-US" altLang="zh-CN" sz="1895" dirty="0">
                <a:solidFill>
                  <a:srgbClr val="5A0000"/>
                </a:solidFill>
                <a:latin typeface="Arial" panose="020B0604020202020204" pitchFamily="34" charset="0"/>
                <a:ea typeface="微软雅黑" panose="020B0503020204020204" charset="-122"/>
                <a:sym typeface="+mn-ea"/>
              </a:rPr>
              <a:t>此处添加标题</a:t>
            </a:r>
          </a:p>
        </p:txBody>
      </p:sp>
      <p:sp>
        <p:nvSpPr>
          <p:cNvPr id="99" name="矩形 98"/>
          <p:cNvSpPr/>
          <p:nvPr/>
        </p:nvSpPr>
        <p:spPr>
          <a:xfrm>
            <a:off x="5252756" y="5374177"/>
            <a:ext cx="2578419" cy="68999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100" name="矩形 99"/>
          <p:cNvSpPr/>
          <p:nvPr/>
        </p:nvSpPr>
        <p:spPr>
          <a:xfrm>
            <a:off x="1091357" y="356659"/>
            <a:ext cx="2621280" cy="457200"/>
          </a:xfrm>
          <a:prstGeom prst="rect">
            <a:avLst/>
          </a:prstGeom>
        </p:spPr>
        <p:txBody>
          <a:bodyPr wrap="none">
            <a:spAutoFit/>
          </a:bodyPr>
          <a:lstStyle/>
          <a:p>
            <a:pPr algn="l"/>
            <a:r>
              <a:rPr lang="en-US" altLang="zh-CN" sz="2400" dirty="0">
                <a:solidFill>
                  <a:srgbClr val="5A0000"/>
                </a:solidFill>
                <a:latin typeface="黑体" panose="02010609060101010101" charset="-122"/>
                <a:ea typeface="黑体" panose="02010609060101010101" charset="-122"/>
              </a:rPr>
              <a:t>单击此处添加标题</a:t>
            </a:r>
          </a:p>
        </p:txBody>
      </p:sp>
      <p:cxnSp>
        <p:nvCxnSpPr>
          <p:cNvPr id="101" name="直接连接符 100"/>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103" name="文本框 102"/>
          <p:cNvSpPr txBox="1"/>
          <p:nvPr/>
        </p:nvSpPr>
        <p:spPr>
          <a:xfrm>
            <a:off x="11175254" y="356659"/>
            <a:ext cx="795020" cy="460375"/>
          </a:xfrm>
          <a:prstGeom prst="rect">
            <a:avLst/>
          </a:prstGeom>
          <a:noFill/>
        </p:spPr>
        <p:txBody>
          <a:bodyPr wrap="none" rtlCol="0">
            <a:spAutoFit/>
          </a:bodyPr>
          <a:lstStyle/>
          <a:p>
            <a:r>
              <a:rPr lang="en-US" altLang="zh-CN" sz="2400" dirty="0">
                <a:solidFill>
                  <a:srgbClr val="5A0000"/>
                </a:solidFill>
                <a:latin typeface="Impact" panose="020B0806030902050204" charset="0"/>
              </a:rPr>
              <a:t>LOGO</a:t>
            </a:r>
          </a:p>
        </p:txBody>
      </p:sp>
      <p:sp>
        <p:nvSpPr>
          <p:cNvPr id="104" name="文本框 103"/>
          <p:cNvSpPr txBox="1"/>
          <p:nvPr/>
        </p:nvSpPr>
        <p:spPr>
          <a:xfrm>
            <a:off x="11146708" y="678720"/>
            <a:ext cx="894080" cy="304800"/>
          </a:xfrm>
          <a:prstGeom prst="rect">
            <a:avLst/>
          </a:prstGeom>
          <a:noFill/>
        </p:spPr>
        <p:txBody>
          <a:bodyPr wrap="none" rtlCol="0">
            <a:spAutoFit/>
          </a:bodyPr>
          <a:lstStyle/>
          <a:p>
            <a:r>
              <a:rPr lang="zh-CN" altLang="en-US" sz="1400" dirty="0">
                <a:solidFill>
                  <a:srgbClr val="5A0000"/>
                </a:solidFill>
                <a:latin typeface="黑体" panose="02010609060101010101" charset="-122"/>
                <a:ea typeface="黑体" panose="02010609060101010101" charset="-122"/>
              </a:rPr>
              <a:t>公司名称</a:t>
            </a:r>
          </a:p>
        </p:txBody>
      </p:sp>
      <p:sp>
        <p:nvSpPr>
          <p:cNvPr id="105" name="矩形 104"/>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A0000"/>
              </a:solidFill>
            </a:endParaRPr>
          </a:p>
        </p:txBody>
      </p:sp>
      <p:pic>
        <p:nvPicPr>
          <p:cNvPr id="4" name="图片 3" descr="42f7ded8d8a8591dcf6bd180af804367"/>
          <p:cNvPicPr>
            <a:picLocks noChangeAspect="1"/>
          </p:cNvPicPr>
          <p:nvPr/>
        </p:nvPicPr>
        <p:blipFill>
          <a:blip r:embed="rId2"/>
          <a:stretch>
            <a:fillRect/>
          </a:stretch>
        </p:blipFill>
        <p:spPr>
          <a:xfrm>
            <a:off x="-635" y="-85090"/>
            <a:ext cx="1727200" cy="1151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1+#ppt_w/2"/>
                                          </p:val>
                                        </p:tav>
                                        <p:tav tm="100000">
                                          <p:val>
                                            <p:strVal val="#ppt_x"/>
                                          </p:val>
                                        </p:tav>
                                      </p:tavLst>
                                    </p:anim>
                                    <p:anim calcmode="lin" valueType="num">
                                      <p:cBhvr additive="base">
                                        <p:cTn id="16" dur="500" fill="hold"/>
                                        <p:tgtEl>
                                          <p:spTgt spid="38"/>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51"/>
                                        </p:tgtEl>
                                        <p:attrNameLst>
                                          <p:attrName>style.visibility</p:attrName>
                                        </p:attrNameLst>
                                      </p:cBhvr>
                                      <p:to>
                                        <p:strVal val="visible"/>
                                      </p:to>
                                    </p:set>
                                    <p:anim calcmode="lin" valueType="num">
                                      <p:cBhvr additive="base">
                                        <p:cTn id="20" dur="500" fill="hold"/>
                                        <p:tgtEl>
                                          <p:spTgt spid="51"/>
                                        </p:tgtEl>
                                        <p:attrNameLst>
                                          <p:attrName>ppt_x</p:attrName>
                                        </p:attrNameLst>
                                      </p:cBhvr>
                                      <p:tavLst>
                                        <p:tav tm="0">
                                          <p:val>
                                            <p:strVal val="1+#ppt_w/2"/>
                                          </p:val>
                                        </p:tav>
                                        <p:tav tm="100000">
                                          <p:val>
                                            <p:strVal val="#ppt_x"/>
                                          </p:val>
                                        </p:tav>
                                      </p:tavLst>
                                    </p:anim>
                                    <p:anim calcmode="lin" valueType="num">
                                      <p:cBhvr additive="base">
                                        <p:cTn id="21" dur="500" fill="hold"/>
                                        <p:tgtEl>
                                          <p:spTgt spid="51"/>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500" fill="hold"/>
                                        <p:tgtEl>
                                          <p:spTgt spid="64"/>
                                        </p:tgtEl>
                                        <p:attrNameLst>
                                          <p:attrName>ppt_x</p:attrName>
                                        </p:attrNameLst>
                                      </p:cBhvr>
                                      <p:tavLst>
                                        <p:tav tm="0">
                                          <p:val>
                                            <p:strVal val="1+#ppt_w/2"/>
                                          </p:val>
                                        </p:tav>
                                        <p:tav tm="100000">
                                          <p:val>
                                            <p:strVal val="#ppt_x"/>
                                          </p:val>
                                        </p:tav>
                                      </p:tavLst>
                                    </p:anim>
                                    <p:anim calcmode="lin" valueType="num">
                                      <p:cBhvr additive="base">
                                        <p:cTn id="26" dur="5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fill="hold" nodeType="after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additive="base">
                                        <p:cTn id="30" dur="500" fill="hold"/>
                                        <p:tgtEl>
                                          <p:spTgt spid="71"/>
                                        </p:tgtEl>
                                        <p:attrNameLst>
                                          <p:attrName>ppt_x</p:attrName>
                                        </p:attrNameLst>
                                      </p:cBhvr>
                                      <p:tavLst>
                                        <p:tav tm="0">
                                          <p:val>
                                            <p:strVal val="1+#ppt_w/2"/>
                                          </p:val>
                                        </p:tav>
                                        <p:tav tm="100000">
                                          <p:val>
                                            <p:strVal val="#ppt_x"/>
                                          </p:val>
                                        </p:tav>
                                      </p:tavLst>
                                    </p:anim>
                                    <p:anim calcmode="lin" valueType="num">
                                      <p:cBhvr additive="base">
                                        <p:cTn id="31" dur="500" fill="hold"/>
                                        <p:tgtEl>
                                          <p:spTgt spid="71"/>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2" presetClass="entr" presetSubtype="2"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right)">
                                      <p:cBhvr>
                                        <p:cTn id="35" dur="500"/>
                                        <p:tgtEl>
                                          <p:spTgt spid="22"/>
                                        </p:tgtEl>
                                      </p:cBhvr>
                                    </p:animEffect>
                                  </p:childTnLst>
                                </p:cTn>
                              </p:par>
                            </p:childTnLst>
                          </p:cTn>
                        </p:par>
                        <p:par>
                          <p:cTn id="36" fill="hold">
                            <p:stCondLst>
                              <p:cond delay="3500"/>
                            </p:stCondLst>
                            <p:childTnLst>
                              <p:par>
                                <p:cTn id="37" presetID="22" presetClass="entr" presetSubtype="2" fill="hold" grpId="0" nodeType="after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wipe(right)">
                                      <p:cBhvr>
                                        <p:cTn id="39" dur="500"/>
                                        <p:tgtEl>
                                          <p:spTgt spid="9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wipe(right)">
                                      <p:cBhvr>
                                        <p:cTn id="42" dur="500"/>
                                        <p:tgtEl>
                                          <p:spTgt spid="99"/>
                                        </p:tgtEl>
                                      </p:cBhvr>
                                    </p:animEffect>
                                  </p:childTnLst>
                                </p:cTn>
                              </p:par>
                            </p:childTnLst>
                          </p:cTn>
                        </p:par>
                        <p:par>
                          <p:cTn id="43" fill="hold">
                            <p:stCondLst>
                              <p:cond delay="4000"/>
                            </p:stCondLst>
                            <p:childTnLst>
                              <p:par>
                                <p:cTn id="44" presetID="22" presetClass="entr" presetSubtype="2"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right)">
                                      <p:cBhvr>
                                        <p:cTn id="46" dur="500"/>
                                        <p:tgtEl>
                                          <p:spTgt spid="14"/>
                                        </p:tgtEl>
                                      </p:cBhvr>
                                    </p:animEffect>
                                  </p:childTnLst>
                                </p:cTn>
                              </p:par>
                            </p:childTnLst>
                          </p:cTn>
                        </p:par>
                        <p:par>
                          <p:cTn id="47" fill="hold">
                            <p:stCondLst>
                              <p:cond delay="4500"/>
                            </p:stCondLst>
                            <p:childTnLst>
                              <p:par>
                                <p:cTn id="48" presetID="22" presetClass="entr" presetSubtype="2" fill="hold" grpId="0" nodeType="afterEffect">
                                  <p:stCondLst>
                                    <p:cond delay="0"/>
                                  </p:stCondLst>
                                  <p:childTnLst>
                                    <p:set>
                                      <p:cBhvr>
                                        <p:cTn id="49" dur="1" fill="hold">
                                          <p:stCondLst>
                                            <p:cond delay="0"/>
                                          </p:stCondLst>
                                        </p:cTn>
                                        <p:tgtEl>
                                          <p:spTgt spid="96"/>
                                        </p:tgtEl>
                                        <p:attrNameLst>
                                          <p:attrName>style.visibility</p:attrName>
                                        </p:attrNameLst>
                                      </p:cBhvr>
                                      <p:to>
                                        <p:strVal val="visible"/>
                                      </p:to>
                                    </p:set>
                                    <p:animEffect transition="in" filter="wipe(right)">
                                      <p:cBhvr>
                                        <p:cTn id="50" dur="500"/>
                                        <p:tgtEl>
                                          <p:spTgt spid="96"/>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97"/>
                                        </p:tgtEl>
                                        <p:attrNameLst>
                                          <p:attrName>style.visibility</p:attrName>
                                        </p:attrNameLst>
                                      </p:cBhvr>
                                      <p:to>
                                        <p:strVal val="visible"/>
                                      </p:to>
                                    </p:set>
                                    <p:animEffect transition="in" filter="wipe(right)">
                                      <p:cBhvr>
                                        <p:cTn id="53" dur="500"/>
                                        <p:tgtEl>
                                          <p:spTgt spid="97"/>
                                        </p:tgtEl>
                                      </p:cBhvr>
                                    </p:animEffect>
                                  </p:childTnLst>
                                </p:cTn>
                              </p:par>
                            </p:childTnLst>
                          </p:cTn>
                        </p:par>
                        <p:par>
                          <p:cTn id="54" fill="hold">
                            <p:stCondLst>
                              <p:cond delay="5000"/>
                            </p:stCondLst>
                            <p:childTnLst>
                              <p:par>
                                <p:cTn id="55" presetID="22" presetClass="entr" presetSubtype="2" fill="hold"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right)">
                                      <p:cBhvr>
                                        <p:cTn id="57" dur="500"/>
                                        <p:tgtEl>
                                          <p:spTgt spid="30"/>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94"/>
                                        </p:tgtEl>
                                        <p:attrNameLst>
                                          <p:attrName>style.visibility</p:attrName>
                                        </p:attrNameLst>
                                      </p:cBhvr>
                                      <p:to>
                                        <p:strVal val="visible"/>
                                      </p:to>
                                    </p:set>
                                    <p:animEffect transition="in" filter="wipe(right)">
                                      <p:cBhvr>
                                        <p:cTn id="61" dur="500"/>
                                        <p:tgtEl>
                                          <p:spTgt spid="94"/>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95"/>
                                        </p:tgtEl>
                                        <p:attrNameLst>
                                          <p:attrName>style.visibility</p:attrName>
                                        </p:attrNameLst>
                                      </p:cBhvr>
                                      <p:to>
                                        <p:strVal val="visible"/>
                                      </p:to>
                                    </p:set>
                                    <p:animEffect transition="in" filter="wipe(right)">
                                      <p:cBhvr>
                                        <p:cTn id="64" dur="500"/>
                                        <p:tgtEl>
                                          <p:spTgt spid="95"/>
                                        </p:tgtEl>
                                      </p:cBhvr>
                                    </p:animEffect>
                                  </p:childTnLst>
                                </p:cTn>
                              </p:par>
                            </p:childTnLst>
                          </p:cTn>
                        </p:par>
                        <p:par>
                          <p:cTn id="65" fill="hold">
                            <p:stCondLst>
                              <p:cond delay="6000"/>
                            </p:stCondLst>
                            <p:childTnLst>
                              <p:par>
                                <p:cTn id="66" presetID="22" presetClass="entr" presetSubtype="2" fill="hold" nodeType="afterEffect">
                                  <p:stCondLst>
                                    <p:cond delay="0"/>
                                  </p:stCondLst>
                                  <p:childTnLst>
                                    <p:set>
                                      <p:cBhvr>
                                        <p:cTn id="67" dur="1" fill="hold">
                                          <p:stCondLst>
                                            <p:cond delay="0"/>
                                          </p:stCondLst>
                                        </p:cTn>
                                        <p:tgtEl>
                                          <p:spTgt spid="84"/>
                                        </p:tgtEl>
                                        <p:attrNameLst>
                                          <p:attrName>style.visibility</p:attrName>
                                        </p:attrNameLst>
                                      </p:cBhvr>
                                      <p:to>
                                        <p:strVal val="visible"/>
                                      </p:to>
                                    </p:set>
                                    <p:animEffect transition="in" filter="wipe(right)">
                                      <p:cBhvr>
                                        <p:cTn id="68" dur="500"/>
                                        <p:tgtEl>
                                          <p:spTgt spid="84"/>
                                        </p:tgtEl>
                                      </p:cBhvr>
                                    </p:animEffect>
                                  </p:childTnLst>
                                </p:cTn>
                              </p:par>
                            </p:childTnLst>
                          </p:cTn>
                        </p:par>
                        <p:par>
                          <p:cTn id="69" fill="hold">
                            <p:stCondLst>
                              <p:cond delay="6500"/>
                            </p:stCondLst>
                            <p:childTnLst>
                              <p:par>
                                <p:cTn id="70" presetID="22" presetClass="entr" presetSubtype="2" fill="hold" grpId="0" nodeType="afterEffect">
                                  <p:stCondLst>
                                    <p:cond delay="0"/>
                                  </p:stCondLst>
                                  <p:childTnLst>
                                    <p:set>
                                      <p:cBhvr>
                                        <p:cTn id="71" dur="1" fill="hold">
                                          <p:stCondLst>
                                            <p:cond delay="0"/>
                                          </p:stCondLst>
                                        </p:cTn>
                                        <p:tgtEl>
                                          <p:spTgt spid="92"/>
                                        </p:tgtEl>
                                        <p:attrNameLst>
                                          <p:attrName>style.visibility</p:attrName>
                                        </p:attrNameLst>
                                      </p:cBhvr>
                                      <p:to>
                                        <p:strVal val="visible"/>
                                      </p:to>
                                    </p:set>
                                    <p:animEffect transition="in" filter="wipe(right)">
                                      <p:cBhvr>
                                        <p:cTn id="72" dur="500"/>
                                        <p:tgtEl>
                                          <p:spTgt spid="92"/>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wipe(right)">
                                      <p:cBhvr>
                                        <p:cTn id="75"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2" grpId="0"/>
      <p:bldP spid="93" grpId="0"/>
      <p:bldP spid="94" grpId="0"/>
      <p:bldP spid="95" grpId="0"/>
      <p:bldP spid="96" grpId="0"/>
      <p:bldP spid="97" grpId="0"/>
      <p:bldP spid="98" grpId="0"/>
      <p:bldP spid="9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727e61c8e6a6b3ee5bb097a54b437bd8"/>
          <p:cNvPicPr>
            <a:picLocks noChangeAspect="1"/>
          </p:cNvPicPr>
          <p:nvPr/>
        </p:nvPicPr>
        <p:blipFill>
          <a:blip r:embed="rId2"/>
          <a:stretch>
            <a:fillRect/>
          </a:stretch>
        </p:blipFill>
        <p:spPr>
          <a:xfrm>
            <a:off x="98425" y="1313815"/>
            <a:ext cx="12217400" cy="6912610"/>
          </a:xfrm>
          <a:prstGeom prst="rect">
            <a:avLst/>
          </a:prstGeom>
        </p:spPr>
      </p:pic>
      <p:sp>
        <p:nvSpPr>
          <p:cNvPr id="28" name=" 219"/>
          <p:cNvSpPr/>
          <p:nvPr/>
        </p:nvSpPr>
        <p:spPr>
          <a:xfrm>
            <a:off x="5806440" y="1994535"/>
            <a:ext cx="548005" cy="2772410"/>
          </a:xfrm>
          <a:prstGeom prst="roundRect">
            <a:avLst>
              <a:gd name="adj" fmla="val 50000"/>
            </a:avLst>
          </a:prstGeom>
          <a:noFill/>
          <a:ln w="25400">
            <a:solidFill>
              <a:srgbClr val="5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0" name="文本框 11"/>
          <p:cNvSpPr/>
          <p:nvPr/>
        </p:nvSpPr>
        <p:spPr>
          <a:xfrm>
            <a:off x="5747068" y="2236788"/>
            <a:ext cx="667385" cy="240792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3800" b="1" dirty="0">
                <a:solidFill>
                  <a:srgbClr val="5A0000"/>
                </a:solidFill>
                <a:latin typeface="楷体" panose="02010609060101010101" charset="-122"/>
                <a:ea typeface="楷体" panose="02010609060101010101" charset="-122"/>
                <a:sym typeface="微软雅黑" panose="020B0503020204020204" charset="-122"/>
              </a:rPr>
              <a:t>添</a:t>
            </a:r>
          </a:p>
          <a:p>
            <a:pPr marL="0" lvl="0" indent="0" algn="ctr" eaLnBrk="1" hangingPunct="1">
              <a:lnSpc>
                <a:spcPct val="100000"/>
              </a:lnSpc>
              <a:spcBef>
                <a:spcPct val="0"/>
              </a:spcBef>
              <a:buNone/>
            </a:pPr>
            <a:r>
              <a:rPr lang="zh-CN" altLang="en-US" sz="3800" b="1" dirty="0">
                <a:solidFill>
                  <a:srgbClr val="5A0000"/>
                </a:solidFill>
                <a:latin typeface="楷体" panose="02010609060101010101" charset="-122"/>
                <a:ea typeface="楷体" panose="02010609060101010101" charset="-122"/>
                <a:sym typeface="微软雅黑" panose="020B0503020204020204" charset="-122"/>
              </a:rPr>
              <a:t>加</a:t>
            </a:r>
          </a:p>
          <a:p>
            <a:pPr marL="0" lvl="0" indent="0" algn="ctr" eaLnBrk="1" hangingPunct="1">
              <a:lnSpc>
                <a:spcPct val="100000"/>
              </a:lnSpc>
              <a:spcBef>
                <a:spcPct val="0"/>
              </a:spcBef>
              <a:buNone/>
            </a:pPr>
            <a:r>
              <a:rPr lang="zh-CN" altLang="en-US" sz="3800" b="1" dirty="0">
                <a:solidFill>
                  <a:srgbClr val="5A0000"/>
                </a:solidFill>
                <a:latin typeface="楷体" panose="02010609060101010101" charset="-122"/>
                <a:ea typeface="楷体" panose="02010609060101010101" charset="-122"/>
                <a:sym typeface="微软雅黑" panose="020B0503020204020204" charset="-122"/>
              </a:rPr>
              <a:t>标</a:t>
            </a:r>
          </a:p>
          <a:p>
            <a:pPr marL="0" lvl="0" indent="0" algn="ctr" eaLnBrk="1" hangingPunct="1">
              <a:lnSpc>
                <a:spcPct val="100000"/>
              </a:lnSpc>
              <a:spcBef>
                <a:spcPct val="0"/>
              </a:spcBef>
              <a:buNone/>
            </a:pPr>
            <a:r>
              <a:rPr lang="zh-CN" altLang="en-US" sz="3800" b="1" dirty="0">
                <a:solidFill>
                  <a:srgbClr val="5A0000"/>
                </a:solidFill>
                <a:latin typeface="楷体" panose="02010609060101010101" charset="-122"/>
                <a:ea typeface="楷体" panose="02010609060101010101" charset="-122"/>
                <a:sym typeface="微软雅黑" panose="020B0503020204020204" charset="-122"/>
              </a:rPr>
              <a:t>题</a:t>
            </a:r>
          </a:p>
        </p:txBody>
      </p:sp>
      <p:sp>
        <p:nvSpPr>
          <p:cNvPr id="12" name="七边形 11"/>
          <p:cNvSpPr/>
          <p:nvPr/>
        </p:nvSpPr>
        <p:spPr>
          <a:xfrm>
            <a:off x="5732780" y="1569085"/>
            <a:ext cx="695960" cy="695960"/>
          </a:xfrm>
          <a:prstGeom prst="heptagon">
            <a:avLst/>
          </a:prstGeom>
          <a:solidFill>
            <a:srgbClr val="780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1"/>
          <p:cNvSpPr/>
          <p:nvPr/>
        </p:nvSpPr>
        <p:spPr>
          <a:xfrm>
            <a:off x="5747385" y="1624648"/>
            <a:ext cx="641985" cy="64008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3600" b="1" dirty="0">
                <a:solidFill>
                  <a:schemeClr val="bg1"/>
                </a:solidFill>
                <a:latin typeface="楷体" panose="02010609060101010101" charset="-122"/>
                <a:ea typeface="楷体" panose="02010609060101010101" charset="-122"/>
                <a:sym typeface="微软雅黑" panose="020B0503020204020204" charset="-122"/>
              </a:rPr>
              <a:t>戊</a:t>
            </a:r>
          </a:p>
        </p:txBody>
      </p:sp>
      <p:sp>
        <p:nvSpPr>
          <p:cNvPr id="14" name="七边形 13"/>
          <p:cNvSpPr/>
          <p:nvPr/>
        </p:nvSpPr>
        <p:spPr>
          <a:xfrm>
            <a:off x="5760720" y="1597025"/>
            <a:ext cx="640080" cy="640080"/>
          </a:xfrm>
          <a:prstGeom prst="heptagon">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descr="ca514095954c143e646626f29cb0a8a5"/>
          <p:cNvPicPr>
            <a:picLocks noChangeAspect="1"/>
          </p:cNvPicPr>
          <p:nvPr/>
        </p:nvPicPr>
        <p:blipFill>
          <a:blip r:embed="rId3"/>
          <a:stretch>
            <a:fillRect/>
          </a:stretch>
        </p:blipFill>
        <p:spPr>
          <a:xfrm>
            <a:off x="8477250" y="6985"/>
            <a:ext cx="3715385" cy="278701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A0000"/>
              </a:solidFill>
            </a:endParaRPr>
          </a:p>
        </p:txBody>
      </p:sp>
      <p:sp>
        <p:nvSpPr>
          <p:cNvPr id="4107" name="Text Box 11"/>
          <p:cNvSpPr txBox="1"/>
          <p:nvPr/>
        </p:nvSpPr>
        <p:spPr>
          <a:xfrm>
            <a:off x="107950" y="6245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sp>
        <p:nvSpPr>
          <p:cNvPr id="41" name="Text Box 11"/>
          <p:cNvSpPr txBox="1"/>
          <p:nvPr/>
        </p:nvSpPr>
        <p:spPr>
          <a:xfrm>
            <a:off x="234950" y="6372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cxnSp>
        <p:nvCxnSpPr>
          <p:cNvPr id="102" name="直接连接符 20"/>
          <p:cNvCxnSpPr>
            <a:cxnSpLocks noChangeShapeType="1"/>
          </p:cNvCxnSpPr>
          <p:nvPr/>
        </p:nvCxnSpPr>
        <p:spPr bwMode="auto">
          <a:xfrm flipV="1">
            <a:off x="4834827" y="2492106"/>
            <a:ext cx="851629" cy="943737"/>
          </a:xfrm>
          <a:prstGeom prst="line">
            <a:avLst/>
          </a:prstGeom>
          <a:noFill/>
          <a:ln w="6350">
            <a:solidFill>
              <a:schemeClr val="bg1">
                <a:lumMod val="50000"/>
              </a:schemeClr>
            </a:solidFill>
            <a:prstDash val="sysDot"/>
            <a:miter lim="800000"/>
          </a:ln>
          <a:extLst>
            <a:ext uri="{909E8E84-426E-40DD-AFC4-6F175D3DCCD1}">
              <a14:hiddenFill xmlns:a14="http://schemas.microsoft.com/office/drawing/2010/main">
                <a:noFill/>
              </a14:hiddenFill>
            </a:ext>
          </a:extLst>
        </p:spPr>
      </p:cxnSp>
      <p:cxnSp>
        <p:nvCxnSpPr>
          <p:cNvPr id="103" name="直接连接符 20"/>
          <p:cNvCxnSpPr>
            <a:cxnSpLocks noChangeShapeType="1"/>
          </p:cNvCxnSpPr>
          <p:nvPr/>
        </p:nvCxnSpPr>
        <p:spPr bwMode="auto">
          <a:xfrm flipH="1" flipV="1">
            <a:off x="6459820" y="2492106"/>
            <a:ext cx="851630" cy="943737"/>
          </a:xfrm>
          <a:prstGeom prst="line">
            <a:avLst/>
          </a:prstGeom>
          <a:noFill/>
          <a:ln w="6350">
            <a:solidFill>
              <a:schemeClr val="bg1">
                <a:lumMod val="50000"/>
              </a:schemeClr>
            </a:solidFill>
            <a:prstDash val="sysDot"/>
            <a:miter lim="800000"/>
          </a:ln>
          <a:extLst>
            <a:ext uri="{909E8E84-426E-40DD-AFC4-6F175D3DCCD1}">
              <a14:hiddenFill xmlns:a14="http://schemas.microsoft.com/office/drawing/2010/main">
                <a:noFill/>
              </a14:hiddenFill>
            </a:ext>
          </a:extLst>
        </p:spPr>
      </p:cxnSp>
      <p:cxnSp>
        <p:nvCxnSpPr>
          <p:cNvPr id="104" name="直接连接符 20"/>
          <p:cNvCxnSpPr>
            <a:cxnSpLocks noChangeShapeType="1"/>
          </p:cNvCxnSpPr>
          <p:nvPr/>
        </p:nvCxnSpPr>
        <p:spPr bwMode="auto">
          <a:xfrm flipH="1" flipV="1">
            <a:off x="6690541" y="2390521"/>
            <a:ext cx="3039697" cy="1199065"/>
          </a:xfrm>
          <a:prstGeom prst="line">
            <a:avLst/>
          </a:prstGeom>
          <a:noFill/>
          <a:ln w="6350">
            <a:solidFill>
              <a:schemeClr val="bg1">
                <a:lumMod val="50000"/>
              </a:schemeClr>
            </a:solidFill>
            <a:prstDash val="sysDot"/>
            <a:miter lim="800000"/>
          </a:ln>
          <a:extLst>
            <a:ext uri="{909E8E84-426E-40DD-AFC4-6F175D3DCCD1}">
              <a14:hiddenFill xmlns:a14="http://schemas.microsoft.com/office/drawing/2010/main">
                <a:noFill/>
              </a14:hiddenFill>
            </a:ext>
          </a:extLst>
        </p:spPr>
      </p:cxnSp>
      <p:cxnSp>
        <p:nvCxnSpPr>
          <p:cNvPr id="105" name="直接连接符 20"/>
          <p:cNvCxnSpPr>
            <a:cxnSpLocks noChangeShapeType="1"/>
          </p:cNvCxnSpPr>
          <p:nvPr/>
        </p:nvCxnSpPr>
        <p:spPr bwMode="auto">
          <a:xfrm flipV="1">
            <a:off x="2668449" y="2390521"/>
            <a:ext cx="2851256" cy="1117439"/>
          </a:xfrm>
          <a:prstGeom prst="line">
            <a:avLst/>
          </a:prstGeom>
          <a:noFill/>
          <a:ln w="6350">
            <a:solidFill>
              <a:schemeClr val="bg1">
                <a:lumMod val="50000"/>
              </a:schemeClr>
            </a:solidFill>
            <a:prstDash val="sysDot"/>
            <a:miter lim="800000"/>
          </a:ln>
          <a:extLst>
            <a:ext uri="{909E8E84-426E-40DD-AFC4-6F175D3DCCD1}">
              <a14:hiddenFill xmlns:a14="http://schemas.microsoft.com/office/drawing/2010/main">
                <a:noFill/>
              </a14:hiddenFill>
            </a:ext>
          </a:extLst>
        </p:spPr>
      </p:cxnSp>
      <p:grpSp>
        <p:nvGrpSpPr>
          <p:cNvPr id="89" name="组合 88"/>
          <p:cNvGrpSpPr/>
          <p:nvPr/>
        </p:nvGrpSpPr>
        <p:grpSpPr>
          <a:xfrm>
            <a:off x="4143387" y="2930203"/>
            <a:ext cx="1291615" cy="1492020"/>
            <a:chOff x="4966840" y="32547"/>
            <a:chExt cx="1506022" cy="1739302"/>
          </a:xfrm>
        </p:grpSpPr>
        <p:sp>
          <p:nvSpPr>
            <p:cNvPr id="100" name="Freeform 27"/>
            <p:cNvSpPr/>
            <p:nvPr/>
          </p:nvSpPr>
          <p:spPr bwMode="auto">
            <a:xfrm>
              <a:off x="4966840" y="32547"/>
              <a:ext cx="1506022" cy="17393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101" name="Freeform 27"/>
            <p:cNvSpPr/>
            <p:nvPr/>
          </p:nvSpPr>
          <p:spPr bwMode="auto">
            <a:xfrm>
              <a:off x="5120790" y="210344"/>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5A0000"/>
            </a:solidFill>
            <a:ln w="28575" cap="flat">
              <a:noFill/>
              <a:prstDash val="solid"/>
              <a:miter lim="800000"/>
            </a:ln>
            <a:effec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grpSp>
      <p:sp>
        <p:nvSpPr>
          <p:cNvPr id="106" name="TextBox 105"/>
          <p:cNvSpPr txBox="1"/>
          <p:nvPr/>
        </p:nvSpPr>
        <p:spPr>
          <a:xfrm>
            <a:off x="3778203" y="4660524"/>
            <a:ext cx="1680534" cy="400050"/>
          </a:xfrm>
          <a:prstGeom prst="rect">
            <a:avLst/>
          </a:prstGeom>
          <a:noFill/>
        </p:spPr>
        <p:txBody>
          <a:bodyPr wrap="square" lIns="91399" tIns="45699" rIns="91399" bIns="45699" rtlCol="0">
            <a:spAutoFit/>
          </a:bodyPr>
          <a:lstStyle/>
          <a:p>
            <a:pPr>
              <a:defRPr/>
            </a:pPr>
            <a:r>
              <a:rPr lang="en-US" altLang="zh-CN" sz="1895" dirty="0">
                <a:solidFill>
                  <a:srgbClr val="5A0000"/>
                </a:solidFill>
                <a:latin typeface="Arial" panose="020B0604020202020204" pitchFamily="34" charset="0"/>
                <a:ea typeface="微软雅黑" panose="020B0503020204020204" charset="-122"/>
              </a:rPr>
              <a:t>此处添加标题</a:t>
            </a:r>
          </a:p>
        </p:txBody>
      </p:sp>
      <p:sp>
        <p:nvSpPr>
          <p:cNvPr id="107" name="TextBox 106"/>
          <p:cNvSpPr txBox="1"/>
          <p:nvPr/>
        </p:nvSpPr>
        <p:spPr>
          <a:xfrm>
            <a:off x="9182770" y="4672599"/>
            <a:ext cx="1971494" cy="400050"/>
          </a:xfrm>
          <a:prstGeom prst="rect">
            <a:avLst/>
          </a:prstGeom>
          <a:noFill/>
        </p:spPr>
        <p:txBody>
          <a:bodyPr wrap="square" lIns="91399" tIns="45699" rIns="91399" bIns="45699" rtlCol="0">
            <a:spAutoFit/>
          </a:bodyPr>
          <a:lstStyle/>
          <a:p>
            <a:pPr>
              <a:defRPr/>
            </a:pPr>
            <a:r>
              <a:rPr lang="en-US" altLang="zh-CN" sz="1895" dirty="0">
                <a:solidFill>
                  <a:srgbClr val="5A0000"/>
                </a:solidFill>
                <a:latin typeface="Arial" panose="020B0604020202020204" pitchFamily="34" charset="0"/>
                <a:ea typeface="微软雅黑" panose="020B0503020204020204" charset="-122"/>
              </a:rPr>
              <a:t>此处添加标题</a:t>
            </a:r>
          </a:p>
        </p:txBody>
      </p:sp>
      <p:sp>
        <p:nvSpPr>
          <p:cNvPr id="108" name="TextBox 107"/>
          <p:cNvSpPr txBox="1"/>
          <p:nvPr/>
        </p:nvSpPr>
        <p:spPr>
          <a:xfrm>
            <a:off x="1318128" y="4660525"/>
            <a:ext cx="1680534" cy="400050"/>
          </a:xfrm>
          <a:prstGeom prst="rect">
            <a:avLst/>
          </a:prstGeom>
          <a:noFill/>
        </p:spPr>
        <p:txBody>
          <a:bodyPr wrap="square" lIns="91399" tIns="45699" rIns="91399" bIns="45699" rtlCol="0">
            <a:spAutoFit/>
          </a:bodyPr>
          <a:lstStyle/>
          <a:p>
            <a:pPr>
              <a:defRPr/>
            </a:pPr>
            <a:r>
              <a:rPr lang="en-US" altLang="zh-CN" sz="1895" dirty="0">
                <a:solidFill>
                  <a:srgbClr val="5A0000"/>
                </a:solidFill>
                <a:latin typeface="Arial" panose="020B0604020202020204" pitchFamily="34" charset="0"/>
                <a:ea typeface="微软雅黑" panose="020B0503020204020204" charset="-122"/>
              </a:rPr>
              <a:t>此处添加标题</a:t>
            </a:r>
          </a:p>
        </p:txBody>
      </p:sp>
      <p:sp>
        <p:nvSpPr>
          <p:cNvPr id="109" name="TextBox 108"/>
          <p:cNvSpPr txBox="1"/>
          <p:nvPr/>
        </p:nvSpPr>
        <p:spPr>
          <a:xfrm>
            <a:off x="6370313" y="4668943"/>
            <a:ext cx="1680534" cy="400050"/>
          </a:xfrm>
          <a:prstGeom prst="rect">
            <a:avLst/>
          </a:prstGeom>
          <a:noFill/>
        </p:spPr>
        <p:txBody>
          <a:bodyPr wrap="square" lIns="91399" tIns="45699" rIns="91399" bIns="45699" rtlCol="0">
            <a:spAutoFit/>
          </a:bodyPr>
          <a:lstStyle/>
          <a:p>
            <a:pPr>
              <a:defRPr/>
            </a:pPr>
            <a:r>
              <a:rPr lang="en-US" altLang="zh-CN" sz="1895" dirty="0">
                <a:solidFill>
                  <a:srgbClr val="5A0000"/>
                </a:solidFill>
                <a:latin typeface="Arial" panose="020B0604020202020204" pitchFamily="34" charset="0"/>
                <a:ea typeface="微软雅黑" panose="020B0503020204020204" charset="-122"/>
              </a:rPr>
              <a:t>此处添加标题</a:t>
            </a:r>
          </a:p>
        </p:txBody>
      </p:sp>
      <p:sp>
        <p:nvSpPr>
          <p:cNvPr id="110" name="TextBox 109"/>
          <p:cNvSpPr txBox="1"/>
          <p:nvPr/>
        </p:nvSpPr>
        <p:spPr>
          <a:xfrm>
            <a:off x="3651611" y="5014557"/>
            <a:ext cx="2147598" cy="689955"/>
          </a:xfrm>
          <a:prstGeom prst="rect">
            <a:avLst/>
          </a:prstGeom>
          <a:noFill/>
        </p:spPr>
        <p:txBody>
          <a:bodyPr wrap="square" lIns="91399" tIns="45699" rIns="91399" bIns="45699" rtlCol="0">
            <a:spAutoFit/>
          </a:bodyPr>
          <a:lstStyle>
            <a:defPPr>
              <a:defRPr lang="en-US"/>
            </a:defPPr>
            <a:lvl1pPr marL="0" marR="0" lvl="0" indent="0" algn="l" defTabSz="914400" eaLnBrk="1" fontAlgn="auto" latinLnBrk="0" hangingPunct="1">
              <a:lnSpc>
                <a:spcPct val="100000"/>
              </a:lnSpc>
              <a:spcBef>
                <a:spcPts val="0"/>
              </a:spcBef>
              <a:spcAft>
                <a:spcPts val="0"/>
              </a:spcAft>
              <a:buClrTx/>
              <a:buSzTx/>
              <a:buFontTx/>
              <a:buNone/>
              <a:defRPr kumimoji="0" sz="1200" b="0" i="0" u="none" strike="noStrike" kern="0" cap="none" spc="0" normalizeH="0" baseline="0">
                <a:ln>
                  <a:noFill/>
                </a:ln>
                <a:solidFill>
                  <a:srgbClr val="484849"/>
                </a:solidFill>
                <a:effectLst/>
                <a:uLnTx/>
                <a:uFillTx/>
                <a:latin typeface="微软雅黑" panose="020B0503020204020204" charset="-122"/>
                <a:ea typeface="微软雅黑" panose="020B0503020204020204" charset="-122"/>
              </a:defRPr>
            </a:lvl1pPr>
          </a:lstStyle>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111" name="TextBox 110"/>
          <p:cNvSpPr txBox="1"/>
          <p:nvPr/>
        </p:nvSpPr>
        <p:spPr>
          <a:xfrm>
            <a:off x="9039347" y="5046042"/>
            <a:ext cx="2170459" cy="689955"/>
          </a:xfrm>
          <a:prstGeom prst="rect">
            <a:avLst/>
          </a:prstGeom>
          <a:noFill/>
        </p:spPr>
        <p:txBody>
          <a:bodyPr wrap="square" lIns="91399" tIns="45699" rIns="91399" bIns="45699" rtlCol="0">
            <a:spAutoFit/>
          </a:bodyPr>
          <a:lstStyle/>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112" name="TextBox 111"/>
          <p:cNvSpPr txBox="1"/>
          <p:nvPr/>
        </p:nvSpPr>
        <p:spPr>
          <a:xfrm>
            <a:off x="1273384" y="5014557"/>
            <a:ext cx="2154426" cy="689955"/>
          </a:xfrm>
          <a:prstGeom prst="rect">
            <a:avLst/>
          </a:prstGeom>
          <a:noFill/>
        </p:spPr>
        <p:txBody>
          <a:bodyPr wrap="square" lIns="91399" tIns="45699" rIns="91399" bIns="45699" rtlCol="0">
            <a:spAutoFit/>
          </a:bodyPr>
          <a:lstStyle/>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113" name="TextBox 112"/>
          <p:cNvSpPr txBox="1"/>
          <p:nvPr/>
        </p:nvSpPr>
        <p:spPr>
          <a:xfrm>
            <a:off x="6231227" y="5051620"/>
            <a:ext cx="2183422" cy="689955"/>
          </a:xfrm>
          <a:prstGeom prst="rect">
            <a:avLst/>
          </a:prstGeom>
          <a:noFill/>
        </p:spPr>
        <p:txBody>
          <a:bodyPr wrap="square" lIns="91399" tIns="45699" rIns="91399" bIns="45699" rtlCol="0">
            <a:spAutoFit/>
          </a:bodyPr>
          <a:lstStyle/>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grpSp>
        <p:nvGrpSpPr>
          <p:cNvPr id="114" name="组合 113"/>
          <p:cNvGrpSpPr/>
          <p:nvPr/>
        </p:nvGrpSpPr>
        <p:grpSpPr>
          <a:xfrm>
            <a:off x="5114885" y="758307"/>
            <a:ext cx="2007282" cy="2318731"/>
            <a:chOff x="3752572" y="829317"/>
            <a:chExt cx="1506022" cy="1739302"/>
          </a:xfrm>
        </p:grpSpPr>
        <p:grpSp>
          <p:nvGrpSpPr>
            <p:cNvPr id="115" name="组合 114"/>
            <p:cNvGrpSpPr/>
            <p:nvPr/>
          </p:nvGrpSpPr>
          <p:grpSpPr>
            <a:xfrm>
              <a:off x="3752572" y="829317"/>
              <a:ext cx="1506022" cy="1739302"/>
              <a:chOff x="4966840" y="32547"/>
              <a:chExt cx="1506022" cy="1739302"/>
            </a:xfrm>
          </p:grpSpPr>
          <p:sp>
            <p:nvSpPr>
              <p:cNvPr id="117" name="Freeform 27"/>
              <p:cNvSpPr/>
              <p:nvPr/>
            </p:nvSpPr>
            <p:spPr bwMode="auto">
              <a:xfrm>
                <a:off x="4966840" y="32547"/>
                <a:ext cx="1506022" cy="17393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prstClr val="white"/>
                  </a:solidFill>
                  <a:latin typeface="Arial" panose="020B0604020202020204" pitchFamily="34" charset="0"/>
                  <a:ea typeface="微软雅黑" panose="020B0503020204020204" charset="-122"/>
                </a:endParaRPr>
              </a:p>
            </p:txBody>
          </p:sp>
          <p:sp>
            <p:nvSpPr>
              <p:cNvPr id="118" name="Freeform 27"/>
              <p:cNvSpPr/>
              <p:nvPr/>
            </p:nvSpPr>
            <p:spPr bwMode="auto">
              <a:xfrm>
                <a:off x="5120790" y="210344"/>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5A0000"/>
              </a:solidFill>
              <a:ln w="28575" cap="flat">
                <a:solidFill>
                  <a:schemeClr val="bg1"/>
                </a:solidFill>
                <a:prstDash val="solid"/>
                <a:miter lim="800000"/>
              </a:ln>
              <a:effectLst/>
            </p:spPr>
            <p:txBody>
              <a:bodyPr vert="horz" wrap="square" lIns="91434" tIns="45717" rIns="91434" bIns="45717" numCol="1" anchor="t" anchorCtr="0" compatLnSpc="1"/>
              <a:lstStyle/>
              <a:p>
                <a:endParaRPr lang="zh-CN" altLang="en-US" sz="1705">
                  <a:latin typeface="Arial" panose="020B0604020202020204" pitchFamily="34" charset="0"/>
                  <a:ea typeface="微软雅黑" panose="020B0503020204020204" charset="-122"/>
                </a:endParaRPr>
              </a:p>
            </p:txBody>
          </p:sp>
        </p:grpSp>
        <p:sp>
          <p:nvSpPr>
            <p:cNvPr id="116" name="TextBox 115"/>
            <p:cNvSpPr txBox="1"/>
            <p:nvPr/>
          </p:nvSpPr>
          <p:spPr>
            <a:xfrm>
              <a:off x="4000809" y="1387552"/>
              <a:ext cx="925698" cy="607784"/>
            </a:xfrm>
            <a:prstGeom prst="rect">
              <a:avLst/>
            </a:prstGeom>
            <a:noFill/>
          </p:spPr>
          <p:txBody>
            <a:bodyPr wrap="square" rtlCol="0">
              <a:spAutoFit/>
            </a:bodyPr>
            <a:lstStyle/>
            <a:p>
              <a:pPr algn="ctr">
                <a:defRPr/>
              </a:pPr>
              <a:r>
                <a:rPr lang="en-US" altLang="zh-CN" sz="2275" dirty="0">
                  <a:solidFill>
                    <a:schemeClr val="bg1"/>
                  </a:solidFill>
                  <a:latin typeface="Arial" panose="020B0604020202020204" pitchFamily="34" charset="0"/>
                  <a:ea typeface="微软雅黑" panose="020B0503020204020204" charset="-122"/>
                </a:rPr>
                <a:t>此处添加标题</a:t>
              </a:r>
            </a:p>
          </p:txBody>
        </p:sp>
      </p:grpSp>
      <p:sp>
        <p:nvSpPr>
          <p:cNvPr id="119" name="Freeform 12"/>
          <p:cNvSpPr/>
          <p:nvPr/>
        </p:nvSpPr>
        <p:spPr bwMode="auto">
          <a:xfrm>
            <a:off x="4402316" y="3280155"/>
            <a:ext cx="773757" cy="735730"/>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chemeClr val="bg1"/>
          </a:solidFill>
          <a:ln>
            <a:noFill/>
          </a:ln>
        </p:spPr>
        <p:txBody>
          <a:bodyPr vert="horz" wrap="square" lIns="121882" tIns="60941" rIns="121882" bIns="60941" numCol="1" anchor="t" anchorCtr="0" compatLnSpc="1"/>
          <a:lstStyle/>
          <a:p>
            <a:pPr defTabSz="1218565">
              <a:defRPr/>
            </a:pPr>
            <a:endParaRPr lang="zh-CN" altLang="en-US" sz="2400" kern="0">
              <a:solidFill>
                <a:srgbClr val="5A0000"/>
              </a:solidFill>
              <a:latin typeface="Arial" panose="020B0604020202020204" pitchFamily="34" charset="0"/>
              <a:ea typeface="微软雅黑" panose="020B0503020204020204" charset="-122"/>
            </a:endParaRPr>
          </a:p>
        </p:txBody>
      </p:sp>
      <p:grpSp>
        <p:nvGrpSpPr>
          <p:cNvPr id="120" name="组合 119"/>
          <p:cNvGrpSpPr/>
          <p:nvPr/>
        </p:nvGrpSpPr>
        <p:grpSpPr>
          <a:xfrm>
            <a:off x="9509118" y="2930203"/>
            <a:ext cx="1291615" cy="1492020"/>
            <a:chOff x="4966840" y="32547"/>
            <a:chExt cx="1506022" cy="1739302"/>
          </a:xfrm>
        </p:grpSpPr>
        <p:sp>
          <p:nvSpPr>
            <p:cNvPr id="121" name="Freeform 27"/>
            <p:cNvSpPr/>
            <p:nvPr/>
          </p:nvSpPr>
          <p:spPr bwMode="auto">
            <a:xfrm>
              <a:off x="4966840" y="32547"/>
              <a:ext cx="1506022" cy="17393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122" name="Freeform 27"/>
            <p:cNvSpPr/>
            <p:nvPr/>
          </p:nvSpPr>
          <p:spPr bwMode="auto">
            <a:xfrm>
              <a:off x="5120790" y="210344"/>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5A0000"/>
            </a:solidFill>
            <a:ln w="28575" cap="flat">
              <a:noFill/>
              <a:prstDash val="solid"/>
              <a:miter lim="800000"/>
            </a:ln>
            <a:effec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grpSp>
      <p:sp>
        <p:nvSpPr>
          <p:cNvPr id="123" name="Freeform 18"/>
          <p:cNvSpPr>
            <a:spLocks noEditPoints="1"/>
          </p:cNvSpPr>
          <p:nvPr/>
        </p:nvSpPr>
        <p:spPr bwMode="auto">
          <a:xfrm>
            <a:off x="9793060" y="3384692"/>
            <a:ext cx="719911" cy="631190"/>
          </a:xfrm>
          <a:custGeom>
            <a:avLst/>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chemeClr val="bg1"/>
          </a:solidFill>
          <a:ln>
            <a:noFill/>
          </a:ln>
        </p:spPr>
        <p:txBody>
          <a:bodyPr vert="horz" wrap="square" lIns="121882" tIns="60941" rIns="121882" bIns="60941" numCol="1" anchor="t" anchorCtr="0" compatLnSpc="1"/>
          <a:lstStyle/>
          <a:p>
            <a:pPr defTabSz="1218565">
              <a:defRPr/>
            </a:pPr>
            <a:endParaRPr lang="zh-CN" altLang="en-US" sz="2400" kern="0">
              <a:solidFill>
                <a:srgbClr val="63282E"/>
              </a:solidFill>
              <a:latin typeface="Arial" panose="020B0604020202020204" pitchFamily="34" charset="0"/>
              <a:ea typeface="微软雅黑" panose="020B0503020204020204" charset="-122"/>
            </a:endParaRPr>
          </a:p>
        </p:txBody>
      </p:sp>
      <p:grpSp>
        <p:nvGrpSpPr>
          <p:cNvPr id="124" name="组合 123"/>
          <p:cNvGrpSpPr/>
          <p:nvPr/>
        </p:nvGrpSpPr>
        <p:grpSpPr>
          <a:xfrm>
            <a:off x="1545318" y="2955254"/>
            <a:ext cx="1291615" cy="1492020"/>
            <a:chOff x="229394" y="1453367"/>
            <a:chExt cx="969072" cy="1119178"/>
          </a:xfrm>
        </p:grpSpPr>
        <p:sp>
          <p:nvSpPr>
            <p:cNvPr id="125" name="Freeform 27"/>
            <p:cNvSpPr/>
            <p:nvPr/>
          </p:nvSpPr>
          <p:spPr bwMode="auto">
            <a:xfrm>
              <a:off x="229394" y="1453367"/>
              <a:ext cx="969072" cy="111917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126" name="Freeform 27"/>
            <p:cNvSpPr/>
            <p:nvPr/>
          </p:nvSpPr>
          <p:spPr bwMode="auto">
            <a:xfrm>
              <a:off x="337774" y="1563847"/>
              <a:ext cx="770949" cy="890367"/>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17324B"/>
            </a:solidFill>
            <a:ln w="28575" cap="flat">
              <a:noFill/>
              <a:prstDash val="solid"/>
              <a:miter lim="800000"/>
            </a:ln>
            <a:effec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grpSp>
      <p:grpSp>
        <p:nvGrpSpPr>
          <p:cNvPr id="127" name="组合 126"/>
          <p:cNvGrpSpPr/>
          <p:nvPr/>
        </p:nvGrpSpPr>
        <p:grpSpPr>
          <a:xfrm>
            <a:off x="1947483" y="3473773"/>
            <a:ext cx="525152" cy="452511"/>
            <a:chOff x="3320568" y="5902574"/>
            <a:chExt cx="394011" cy="339433"/>
          </a:xfrm>
        </p:grpSpPr>
        <p:sp>
          <p:nvSpPr>
            <p:cNvPr id="128" name="Freeform 14"/>
            <p:cNvSpPr>
              <a:spLocks noEditPoints="1"/>
            </p:cNvSpPr>
            <p:nvPr/>
          </p:nvSpPr>
          <p:spPr bwMode="auto">
            <a:xfrm>
              <a:off x="3320568" y="5953787"/>
              <a:ext cx="361871" cy="288220"/>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1218565">
                <a:defRPr/>
              </a:pPr>
              <a:endParaRPr lang="zh-CN" altLang="en-US" sz="2400" kern="0">
                <a:solidFill>
                  <a:srgbClr val="5A0000"/>
                </a:solidFill>
                <a:latin typeface="Arial" panose="020B0604020202020204" pitchFamily="34" charset="0"/>
                <a:ea typeface="微软雅黑" panose="020B0503020204020204" charset="-122"/>
              </a:endParaRPr>
            </a:p>
          </p:txBody>
        </p:sp>
        <p:sp>
          <p:nvSpPr>
            <p:cNvPr id="129" name="Freeform 15"/>
            <p:cNvSpPr>
              <a:spLocks noEditPoints="1"/>
            </p:cNvSpPr>
            <p:nvPr/>
          </p:nvSpPr>
          <p:spPr bwMode="auto">
            <a:xfrm>
              <a:off x="3401513" y="6082414"/>
              <a:ext cx="142844" cy="127436"/>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1218565">
                <a:defRPr/>
              </a:pPr>
              <a:endParaRPr lang="zh-CN" altLang="en-US" sz="2400" kern="0">
                <a:solidFill>
                  <a:srgbClr val="5A0000"/>
                </a:solidFill>
                <a:latin typeface="Arial" panose="020B0604020202020204" pitchFamily="34" charset="0"/>
                <a:ea typeface="微软雅黑" panose="020B0503020204020204" charset="-122"/>
              </a:endParaRPr>
            </a:p>
          </p:txBody>
        </p:sp>
        <p:sp>
          <p:nvSpPr>
            <p:cNvPr id="130" name="Freeform 16"/>
            <p:cNvSpPr/>
            <p:nvPr/>
          </p:nvSpPr>
          <p:spPr bwMode="auto">
            <a:xfrm>
              <a:off x="3581258" y="5902574"/>
              <a:ext cx="133321" cy="15006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1218565">
                <a:defRPr/>
              </a:pPr>
              <a:endParaRPr lang="zh-CN" altLang="en-US" sz="2400" kern="0">
                <a:solidFill>
                  <a:srgbClr val="5A0000"/>
                </a:solidFill>
                <a:latin typeface="Arial" panose="020B0604020202020204" pitchFamily="34" charset="0"/>
                <a:ea typeface="微软雅黑" panose="020B0503020204020204" charset="-122"/>
              </a:endParaRPr>
            </a:p>
          </p:txBody>
        </p:sp>
        <p:sp>
          <p:nvSpPr>
            <p:cNvPr id="131" name="Freeform 17"/>
            <p:cNvSpPr/>
            <p:nvPr/>
          </p:nvSpPr>
          <p:spPr bwMode="auto">
            <a:xfrm>
              <a:off x="3584830" y="5954978"/>
              <a:ext cx="77373" cy="84560"/>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1218565">
                <a:defRPr/>
              </a:pPr>
              <a:endParaRPr lang="zh-CN" altLang="en-US" sz="2400" kern="0">
                <a:solidFill>
                  <a:srgbClr val="5A0000"/>
                </a:solidFill>
                <a:latin typeface="Arial" panose="020B0604020202020204" pitchFamily="34" charset="0"/>
                <a:ea typeface="微软雅黑" panose="020B0503020204020204" charset="-122"/>
              </a:endParaRPr>
            </a:p>
          </p:txBody>
        </p:sp>
      </p:grpSp>
      <p:grpSp>
        <p:nvGrpSpPr>
          <p:cNvPr id="132" name="组合 131"/>
          <p:cNvGrpSpPr/>
          <p:nvPr/>
        </p:nvGrpSpPr>
        <p:grpSpPr>
          <a:xfrm>
            <a:off x="6650611" y="2990053"/>
            <a:ext cx="1291615" cy="1492020"/>
            <a:chOff x="229394" y="1453366"/>
            <a:chExt cx="969072" cy="1119178"/>
          </a:xfrm>
        </p:grpSpPr>
        <p:sp>
          <p:nvSpPr>
            <p:cNvPr id="133" name="Freeform 27"/>
            <p:cNvSpPr/>
            <p:nvPr/>
          </p:nvSpPr>
          <p:spPr bwMode="auto">
            <a:xfrm>
              <a:off x="229394" y="1453366"/>
              <a:ext cx="969072" cy="111917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rgbClr val="5A0000"/>
                </a:solidFill>
                <a:latin typeface="Arial" panose="020B0604020202020204" pitchFamily="34" charset="0"/>
                <a:ea typeface="微软雅黑" panose="020B0503020204020204" charset="-122"/>
              </a:endParaRPr>
            </a:p>
          </p:txBody>
        </p:sp>
        <p:sp>
          <p:nvSpPr>
            <p:cNvPr id="134" name="Freeform 27"/>
            <p:cNvSpPr/>
            <p:nvPr/>
          </p:nvSpPr>
          <p:spPr bwMode="auto">
            <a:xfrm>
              <a:off x="337774" y="1563847"/>
              <a:ext cx="770949" cy="890367"/>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17324B"/>
            </a:solidFill>
            <a:ln w="28575" cap="flat">
              <a:noFill/>
              <a:prstDash val="solid"/>
              <a:miter lim="800000"/>
            </a:ln>
            <a:effectLst/>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grpSp>
      <p:grpSp>
        <p:nvGrpSpPr>
          <p:cNvPr id="135" name="组合 134"/>
          <p:cNvGrpSpPr/>
          <p:nvPr/>
        </p:nvGrpSpPr>
        <p:grpSpPr>
          <a:xfrm>
            <a:off x="7048287" y="3487447"/>
            <a:ext cx="558471" cy="460449"/>
            <a:chOff x="5161140" y="7206311"/>
            <a:chExt cx="419009" cy="345387"/>
          </a:xfrm>
        </p:grpSpPr>
        <p:sp>
          <p:nvSpPr>
            <p:cNvPr id="136" name="Freeform 10"/>
            <p:cNvSpPr>
              <a:spLocks noEditPoints="1"/>
            </p:cNvSpPr>
            <p:nvPr/>
          </p:nvSpPr>
          <p:spPr bwMode="auto">
            <a:xfrm>
              <a:off x="5161140" y="7206311"/>
              <a:ext cx="297592" cy="271546"/>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1218565">
                <a:defRPr/>
              </a:pPr>
              <a:endParaRPr lang="zh-CN" altLang="en-US" sz="2400" kern="0">
                <a:solidFill>
                  <a:srgbClr val="5A0000"/>
                </a:solidFill>
                <a:latin typeface="Arial" panose="020B0604020202020204" pitchFamily="34" charset="0"/>
                <a:ea typeface="微软雅黑" panose="020B0503020204020204" charset="-122"/>
              </a:endParaRPr>
            </a:p>
          </p:txBody>
        </p:sp>
        <p:sp>
          <p:nvSpPr>
            <p:cNvPr id="137" name="Freeform 11"/>
            <p:cNvSpPr>
              <a:spLocks noEditPoints="1"/>
            </p:cNvSpPr>
            <p:nvPr/>
          </p:nvSpPr>
          <p:spPr bwMode="auto">
            <a:xfrm>
              <a:off x="5327791" y="7321837"/>
              <a:ext cx="252358" cy="229861"/>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1218565">
                <a:defRPr/>
              </a:pPr>
              <a:endParaRPr lang="zh-CN" altLang="en-US" sz="2400" kern="0">
                <a:solidFill>
                  <a:srgbClr val="5A0000"/>
                </a:solidFill>
                <a:latin typeface="Arial" panose="020B0604020202020204" pitchFamily="34" charset="0"/>
                <a:ea typeface="微软雅黑" panose="020B0503020204020204" charset="-122"/>
              </a:endParaRPr>
            </a:p>
          </p:txBody>
        </p:sp>
      </p:grpSp>
      <p:sp>
        <p:nvSpPr>
          <p:cNvPr id="50" name="矩形 49"/>
          <p:cNvSpPr/>
          <p:nvPr/>
        </p:nvSpPr>
        <p:spPr>
          <a:xfrm>
            <a:off x="1091357" y="356659"/>
            <a:ext cx="2621280" cy="457200"/>
          </a:xfrm>
          <a:prstGeom prst="rect">
            <a:avLst/>
          </a:prstGeom>
        </p:spPr>
        <p:txBody>
          <a:bodyPr wrap="none">
            <a:spAutoFit/>
          </a:bodyPr>
          <a:lstStyle/>
          <a:p>
            <a:pPr algn="l"/>
            <a:r>
              <a:rPr lang="en-US" altLang="zh-CN" sz="2400" dirty="0">
                <a:solidFill>
                  <a:srgbClr val="5A0000"/>
                </a:solidFill>
                <a:latin typeface="黑体" panose="02010609060101010101" charset="-122"/>
                <a:ea typeface="黑体" panose="02010609060101010101" charset="-122"/>
              </a:rPr>
              <a:t>单击此处添加标题</a:t>
            </a:r>
          </a:p>
        </p:txBody>
      </p:sp>
      <p:cxnSp>
        <p:nvCxnSpPr>
          <p:cNvPr id="51" name="直接连接符 50"/>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11175254" y="356659"/>
            <a:ext cx="795020" cy="460375"/>
          </a:xfrm>
          <a:prstGeom prst="rect">
            <a:avLst/>
          </a:prstGeom>
          <a:noFill/>
        </p:spPr>
        <p:txBody>
          <a:bodyPr wrap="none" rtlCol="0">
            <a:spAutoFit/>
          </a:bodyPr>
          <a:lstStyle/>
          <a:p>
            <a:r>
              <a:rPr lang="en-US" altLang="zh-CN" sz="2400" dirty="0">
                <a:solidFill>
                  <a:srgbClr val="5A0000"/>
                </a:solidFill>
                <a:latin typeface="Impact" panose="020B0806030902050204" charset="0"/>
              </a:rPr>
              <a:t>LOGO</a:t>
            </a:r>
          </a:p>
        </p:txBody>
      </p:sp>
      <p:sp>
        <p:nvSpPr>
          <p:cNvPr id="54" name="文本框 53"/>
          <p:cNvSpPr txBox="1"/>
          <p:nvPr/>
        </p:nvSpPr>
        <p:spPr>
          <a:xfrm>
            <a:off x="11146708" y="678720"/>
            <a:ext cx="894080" cy="304800"/>
          </a:xfrm>
          <a:prstGeom prst="rect">
            <a:avLst/>
          </a:prstGeom>
          <a:noFill/>
        </p:spPr>
        <p:txBody>
          <a:bodyPr wrap="none" rtlCol="0">
            <a:spAutoFit/>
          </a:bodyPr>
          <a:lstStyle/>
          <a:p>
            <a:r>
              <a:rPr lang="zh-CN" altLang="en-US" sz="1400" dirty="0">
                <a:solidFill>
                  <a:srgbClr val="5A0000"/>
                </a:solidFill>
                <a:latin typeface="黑体" panose="02010609060101010101" charset="-122"/>
                <a:ea typeface="黑体" panose="02010609060101010101" charset="-122"/>
              </a:rPr>
              <a:t>公司名称</a:t>
            </a:r>
          </a:p>
        </p:txBody>
      </p:sp>
      <p:sp>
        <p:nvSpPr>
          <p:cNvPr id="55" name="矩形 54"/>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A0000"/>
              </a:solidFill>
            </a:endParaRPr>
          </a:p>
        </p:txBody>
      </p:sp>
      <p:pic>
        <p:nvPicPr>
          <p:cNvPr id="11" name="图片 10" descr="42f7ded8d8a8591dcf6bd180af804367"/>
          <p:cNvPicPr>
            <a:picLocks noChangeAspect="1"/>
          </p:cNvPicPr>
          <p:nvPr/>
        </p:nvPicPr>
        <p:blipFill>
          <a:blip r:embed="rId2"/>
          <a:stretch>
            <a:fillRect/>
          </a:stretch>
        </p:blipFill>
        <p:spPr>
          <a:xfrm>
            <a:off x="-635" y="-85090"/>
            <a:ext cx="1727200" cy="1151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p:cTn id="7" dur="1000" fill="hold"/>
                                        <p:tgtEl>
                                          <p:spTgt spid="114"/>
                                        </p:tgtEl>
                                        <p:attrNameLst>
                                          <p:attrName>ppt_w</p:attrName>
                                        </p:attrNameLst>
                                      </p:cBhvr>
                                      <p:tavLst>
                                        <p:tav tm="0">
                                          <p:val>
                                            <p:fltVal val="0"/>
                                          </p:val>
                                        </p:tav>
                                        <p:tav tm="100000">
                                          <p:val>
                                            <p:strVal val="#ppt_w"/>
                                          </p:val>
                                        </p:tav>
                                      </p:tavLst>
                                    </p:anim>
                                    <p:anim calcmode="lin" valueType="num">
                                      <p:cBhvr>
                                        <p:cTn id="8" dur="1000" fill="hold"/>
                                        <p:tgtEl>
                                          <p:spTgt spid="114"/>
                                        </p:tgtEl>
                                        <p:attrNameLst>
                                          <p:attrName>ppt_h</p:attrName>
                                        </p:attrNameLst>
                                      </p:cBhvr>
                                      <p:tavLst>
                                        <p:tav tm="0">
                                          <p:val>
                                            <p:fltVal val="0"/>
                                          </p:val>
                                        </p:tav>
                                        <p:tav tm="100000">
                                          <p:val>
                                            <p:strVal val="#ppt_h"/>
                                          </p:val>
                                        </p:tav>
                                      </p:tavLst>
                                    </p:anim>
                                    <p:anim calcmode="lin" valueType="num">
                                      <p:cBhvr>
                                        <p:cTn id="9" dur="1000" fill="hold"/>
                                        <p:tgtEl>
                                          <p:spTgt spid="1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105"/>
                                        </p:tgtEl>
                                        <p:attrNameLst>
                                          <p:attrName>style.visibility</p:attrName>
                                        </p:attrNameLst>
                                      </p:cBhvr>
                                      <p:to>
                                        <p:strVal val="visible"/>
                                      </p:to>
                                    </p:set>
                                    <p:animEffect transition="in" filter="wipe(up)">
                                      <p:cBhvr>
                                        <p:cTn id="14" dur="500"/>
                                        <p:tgtEl>
                                          <p:spTgt spid="105"/>
                                        </p:tgtEl>
                                      </p:cBhvr>
                                    </p:animEffect>
                                  </p:childTnLst>
                                </p:cTn>
                              </p:par>
                              <p:par>
                                <p:cTn id="15" presetID="22" presetClass="entr" presetSubtype="1" fill="hold" nodeType="with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wipe(up)">
                                      <p:cBhvr>
                                        <p:cTn id="17" dur="500"/>
                                        <p:tgtEl>
                                          <p:spTgt spid="102"/>
                                        </p:tgtEl>
                                      </p:cBhvr>
                                    </p:animEffect>
                                  </p:childTnLst>
                                </p:cTn>
                              </p:par>
                              <p:par>
                                <p:cTn id="18" presetID="22" presetClass="entr" presetSubtype="1" fill="hold" nodeType="withEffect">
                                  <p:stCondLst>
                                    <p:cond delay="0"/>
                                  </p:stCondLst>
                                  <p:childTnLst>
                                    <p:set>
                                      <p:cBhvr>
                                        <p:cTn id="19" dur="1" fill="hold">
                                          <p:stCondLst>
                                            <p:cond delay="0"/>
                                          </p:stCondLst>
                                        </p:cTn>
                                        <p:tgtEl>
                                          <p:spTgt spid="103"/>
                                        </p:tgtEl>
                                        <p:attrNameLst>
                                          <p:attrName>style.visibility</p:attrName>
                                        </p:attrNameLst>
                                      </p:cBhvr>
                                      <p:to>
                                        <p:strVal val="visible"/>
                                      </p:to>
                                    </p:set>
                                    <p:animEffect transition="in" filter="wipe(up)">
                                      <p:cBhvr>
                                        <p:cTn id="20" dur="500"/>
                                        <p:tgtEl>
                                          <p:spTgt spid="103"/>
                                        </p:tgtEl>
                                      </p:cBhvr>
                                    </p:animEffect>
                                  </p:childTnLst>
                                </p:cTn>
                              </p:par>
                              <p:par>
                                <p:cTn id="21" presetID="22" presetClass="entr" presetSubtype="1" fill="hold" nodeType="withEffect">
                                  <p:stCondLst>
                                    <p:cond delay="0"/>
                                  </p:stCondLst>
                                  <p:childTnLst>
                                    <p:set>
                                      <p:cBhvr>
                                        <p:cTn id="22" dur="1" fill="hold">
                                          <p:stCondLst>
                                            <p:cond delay="0"/>
                                          </p:stCondLst>
                                        </p:cTn>
                                        <p:tgtEl>
                                          <p:spTgt spid="104"/>
                                        </p:tgtEl>
                                        <p:attrNameLst>
                                          <p:attrName>style.visibility</p:attrName>
                                        </p:attrNameLst>
                                      </p:cBhvr>
                                      <p:to>
                                        <p:strVal val="visible"/>
                                      </p:to>
                                    </p:set>
                                    <p:animEffect transition="in" filter="wipe(up)">
                                      <p:cBhvr>
                                        <p:cTn id="23" dur="500"/>
                                        <p:tgtEl>
                                          <p:spTgt spid="104"/>
                                        </p:tgtEl>
                                      </p:cBhvr>
                                    </p:animEffect>
                                  </p:childTnLst>
                                </p:cTn>
                              </p:par>
                              <p:par>
                                <p:cTn id="24" presetID="2" presetClass="entr" presetSubtype="4" fill="hold" nodeType="withEffect">
                                  <p:stCondLst>
                                    <p:cond delay="400"/>
                                  </p:stCondLst>
                                  <p:childTnLst>
                                    <p:set>
                                      <p:cBhvr>
                                        <p:cTn id="25" dur="1" fill="hold">
                                          <p:stCondLst>
                                            <p:cond delay="0"/>
                                          </p:stCondLst>
                                        </p:cTn>
                                        <p:tgtEl>
                                          <p:spTgt spid="124"/>
                                        </p:tgtEl>
                                        <p:attrNameLst>
                                          <p:attrName>style.visibility</p:attrName>
                                        </p:attrNameLst>
                                      </p:cBhvr>
                                      <p:to>
                                        <p:strVal val="visible"/>
                                      </p:to>
                                    </p:set>
                                    <p:anim calcmode="lin" valueType="num">
                                      <p:cBhvr additive="base">
                                        <p:cTn id="26" dur="500" fill="hold"/>
                                        <p:tgtEl>
                                          <p:spTgt spid="124"/>
                                        </p:tgtEl>
                                        <p:attrNameLst>
                                          <p:attrName>ppt_x</p:attrName>
                                        </p:attrNameLst>
                                      </p:cBhvr>
                                      <p:tavLst>
                                        <p:tav tm="0">
                                          <p:val>
                                            <p:strVal val="#ppt_x"/>
                                          </p:val>
                                        </p:tav>
                                        <p:tav tm="100000">
                                          <p:val>
                                            <p:strVal val="#ppt_x"/>
                                          </p:val>
                                        </p:tav>
                                      </p:tavLst>
                                    </p:anim>
                                    <p:anim calcmode="lin" valueType="num">
                                      <p:cBhvr additive="base">
                                        <p:cTn id="27" dur="500" fill="hold"/>
                                        <p:tgtEl>
                                          <p:spTgt spid="124"/>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400"/>
                                  </p:stCondLst>
                                  <p:childTnLst>
                                    <p:set>
                                      <p:cBhvr>
                                        <p:cTn id="29" dur="1" fill="hold">
                                          <p:stCondLst>
                                            <p:cond delay="0"/>
                                          </p:stCondLst>
                                        </p:cTn>
                                        <p:tgtEl>
                                          <p:spTgt spid="89"/>
                                        </p:tgtEl>
                                        <p:attrNameLst>
                                          <p:attrName>style.visibility</p:attrName>
                                        </p:attrNameLst>
                                      </p:cBhvr>
                                      <p:to>
                                        <p:strVal val="visible"/>
                                      </p:to>
                                    </p:set>
                                    <p:anim calcmode="lin" valueType="num">
                                      <p:cBhvr additive="base">
                                        <p:cTn id="30" dur="500" fill="hold"/>
                                        <p:tgtEl>
                                          <p:spTgt spid="89"/>
                                        </p:tgtEl>
                                        <p:attrNameLst>
                                          <p:attrName>ppt_x</p:attrName>
                                        </p:attrNameLst>
                                      </p:cBhvr>
                                      <p:tavLst>
                                        <p:tav tm="0">
                                          <p:val>
                                            <p:strVal val="#ppt_x"/>
                                          </p:val>
                                        </p:tav>
                                        <p:tav tm="100000">
                                          <p:val>
                                            <p:strVal val="#ppt_x"/>
                                          </p:val>
                                        </p:tav>
                                      </p:tavLst>
                                    </p:anim>
                                    <p:anim calcmode="lin" valueType="num">
                                      <p:cBhvr additive="base">
                                        <p:cTn id="31" dur="500" fill="hold"/>
                                        <p:tgtEl>
                                          <p:spTgt spid="89"/>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400"/>
                                  </p:stCondLst>
                                  <p:childTnLst>
                                    <p:set>
                                      <p:cBhvr>
                                        <p:cTn id="33" dur="1" fill="hold">
                                          <p:stCondLst>
                                            <p:cond delay="0"/>
                                          </p:stCondLst>
                                        </p:cTn>
                                        <p:tgtEl>
                                          <p:spTgt spid="132"/>
                                        </p:tgtEl>
                                        <p:attrNameLst>
                                          <p:attrName>style.visibility</p:attrName>
                                        </p:attrNameLst>
                                      </p:cBhvr>
                                      <p:to>
                                        <p:strVal val="visible"/>
                                      </p:to>
                                    </p:set>
                                    <p:anim calcmode="lin" valueType="num">
                                      <p:cBhvr additive="base">
                                        <p:cTn id="34" dur="500" fill="hold"/>
                                        <p:tgtEl>
                                          <p:spTgt spid="132"/>
                                        </p:tgtEl>
                                        <p:attrNameLst>
                                          <p:attrName>ppt_x</p:attrName>
                                        </p:attrNameLst>
                                      </p:cBhvr>
                                      <p:tavLst>
                                        <p:tav tm="0">
                                          <p:val>
                                            <p:strVal val="#ppt_x"/>
                                          </p:val>
                                        </p:tav>
                                        <p:tav tm="100000">
                                          <p:val>
                                            <p:strVal val="#ppt_x"/>
                                          </p:val>
                                        </p:tav>
                                      </p:tavLst>
                                    </p:anim>
                                    <p:anim calcmode="lin" valueType="num">
                                      <p:cBhvr additive="base">
                                        <p:cTn id="35" dur="500" fill="hold"/>
                                        <p:tgtEl>
                                          <p:spTgt spid="132"/>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400"/>
                                  </p:stCondLst>
                                  <p:childTnLst>
                                    <p:set>
                                      <p:cBhvr>
                                        <p:cTn id="37" dur="1" fill="hold">
                                          <p:stCondLst>
                                            <p:cond delay="0"/>
                                          </p:stCondLst>
                                        </p:cTn>
                                        <p:tgtEl>
                                          <p:spTgt spid="120"/>
                                        </p:tgtEl>
                                        <p:attrNameLst>
                                          <p:attrName>style.visibility</p:attrName>
                                        </p:attrNameLst>
                                      </p:cBhvr>
                                      <p:to>
                                        <p:strVal val="visible"/>
                                      </p:to>
                                    </p:set>
                                    <p:anim calcmode="lin" valueType="num">
                                      <p:cBhvr additive="base">
                                        <p:cTn id="38" dur="500" fill="hold"/>
                                        <p:tgtEl>
                                          <p:spTgt spid="120"/>
                                        </p:tgtEl>
                                        <p:attrNameLst>
                                          <p:attrName>ppt_x</p:attrName>
                                        </p:attrNameLst>
                                      </p:cBhvr>
                                      <p:tavLst>
                                        <p:tav tm="0">
                                          <p:val>
                                            <p:strVal val="#ppt_x"/>
                                          </p:val>
                                        </p:tav>
                                        <p:tav tm="100000">
                                          <p:val>
                                            <p:strVal val="#ppt_x"/>
                                          </p:val>
                                        </p:tav>
                                      </p:tavLst>
                                    </p:anim>
                                    <p:anim calcmode="lin" valueType="num">
                                      <p:cBhvr additive="base">
                                        <p:cTn id="39" dur="500" fill="hold"/>
                                        <p:tgtEl>
                                          <p:spTgt spid="120"/>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53" presetClass="entr" presetSubtype="16" fill="hold" nodeType="afterEffect">
                                  <p:stCondLst>
                                    <p:cond delay="0"/>
                                  </p:stCondLst>
                                  <p:childTnLst>
                                    <p:set>
                                      <p:cBhvr>
                                        <p:cTn id="42" dur="1" fill="hold">
                                          <p:stCondLst>
                                            <p:cond delay="0"/>
                                          </p:stCondLst>
                                        </p:cTn>
                                        <p:tgtEl>
                                          <p:spTgt spid="127"/>
                                        </p:tgtEl>
                                        <p:attrNameLst>
                                          <p:attrName>style.visibility</p:attrName>
                                        </p:attrNameLst>
                                      </p:cBhvr>
                                      <p:to>
                                        <p:strVal val="visible"/>
                                      </p:to>
                                    </p:set>
                                    <p:anim calcmode="lin" valueType="num">
                                      <p:cBhvr>
                                        <p:cTn id="43" dur="500" fill="hold"/>
                                        <p:tgtEl>
                                          <p:spTgt spid="127"/>
                                        </p:tgtEl>
                                        <p:attrNameLst>
                                          <p:attrName>ppt_w</p:attrName>
                                        </p:attrNameLst>
                                      </p:cBhvr>
                                      <p:tavLst>
                                        <p:tav tm="0">
                                          <p:val>
                                            <p:fltVal val="0"/>
                                          </p:val>
                                        </p:tav>
                                        <p:tav tm="100000">
                                          <p:val>
                                            <p:strVal val="#ppt_w"/>
                                          </p:val>
                                        </p:tav>
                                      </p:tavLst>
                                    </p:anim>
                                    <p:anim calcmode="lin" valueType="num">
                                      <p:cBhvr>
                                        <p:cTn id="44" dur="500" fill="hold"/>
                                        <p:tgtEl>
                                          <p:spTgt spid="127"/>
                                        </p:tgtEl>
                                        <p:attrNameLst>
                                          <p:attrName>ppt_h</p:attrName>
                                        </p:attrNameLst>
                                      </p:cBhvr>
                                      <p:tavLst>
                                        <p:tav tm="0">
                                          <p:val>
                                            <p:fltVal val="0"/>
                                          </p:val>
                                        </p:tav>
                                        <p:tav tm="100000">
                                          <p:val>
                                            <p:strVal val="#ppt_h"/>
                                          </p:val>
                                        </p:tav>
                                      </p:tavLst>
                                    </p:anim>
                                    <p:animEffect transition="in" filter="fade">
                                      <p:cBhvr>
                                        <p:cTn id="45" dur="500"/>
                                        <p:tgtEl>
                                          <p:spTgt spid="127"/>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19"/>
                                        </p:tgtEl>
                                        <p:attrNameLst>
                                          <p:attrName>style.visibility</p:attrName>
                                        </p:attrNameLst>
                                      </p:cBhvr>
                                      <p:to>
                                        <p:strVal val="visible"/>
                                      </p:to>
                                    </p:set>
                                    <p:anim calcmode="lin" valueType="num">
                                      <p:cBhvr>
                                        <p:cTn id="48" dur="500" fill="hold"/>
                                        <p:tgtEl>
                                          <p:spTgt spid="119"/>
                                        </p:tgtEl>
                                        <p:attrNameLst>
                                          <p:attrName>ppt_w</p:attrName>
                                        </p:attrNameLst>
                                      </p:cBhvr>
                                      <p:tavLst>
                                        <p:tav tm="0">
                                          <p:val>
                                            <p:fltVal val="0"/>
                                          </p:val>
                                        </p:tav>
                                        <p:tav tm="100000">
                                          <p:val>
                                            <p:strVal val="#ppt_w"/>
                                          </p:val>
                                        </p:tav>
                                      </p:tavLst>
                                    </p:anim>
                                    <p:anim calcmode="lin" valueType="num">
                                      <p:cBhvr>
                                        <p:cTn id="49" dur="500" fill="hold"/>
                                        <p:tgtEl>
                                          <p:spTgt spid="119"/>
                                        </p:tgtEl>
                                        <p:attrNameLst>
                                          <p:attrName>ppt_h</p:attrName>
                                        </p:attrNameLst>
                                      </p:cBhvr>
                                      <p:tavLst>
                                        <p:tav tm="0">
                                          <p:val>
                                            <p:fltVal val="0"/>
                                          </p:val>
                                        </p:tav>
                                        <p:tav tm="100000">
                                          <p:val>
                                            <p:strVal val="#ppt_h"/>
                                          </p:val>
                                        </p:tav>
                                      </p:tavLst>
                                    </p:anim>
                                    <p:animEffect transition="in" filter="fade">
                                      <p:cBhvr>
                                        <p:cTn id="50" dur="500"/>
                                        <p:tgtEl>
                                          <p:spTgt spid="119"/>
                                        </p:tgtEl>
                                      </p:cBhvr>
                                    </p:animEffect>
                                  </p:childTnLst>
                                </p:cTn>
                              </p:par>
                              <p:par>
                                <p:cTn id="51" presetID="53" presetClass="entr" presetSubtype="16" fill="hold" nodeType="withEffect">
                                  <p:stCondLst>
                                    <p:cond delay="0"/>
                                  </p:stCondLst>
                                  <p:childTnLst>
                                    <p:set>
                                      <p:cBhvr>
                                        <p:cTn id="52" dur="1" fill="hold">
                                          <p:stCondLst>
                                            <p:cond delay="0"/>
                                          </p:stCondLst>
                                        </p:cTn>
                                        <p:tgtEl>
                                          <p:spTgt spid="135"/>
                                        </p:tgtEl>
                                        <p:attrNameLst>
                                          <p:attrName>style.visibility</p:attrName>
                                        </p:attrNameLst>
                                      </p:cBhvr>
                                      <p:to>
                                        <p:strVal val="visible"/>
                                      </p:to>
                                    </p:set>
                                    <p:anim calcmode="lin" valueType="num">
                                      <p:cBhvr>
                                        <p:cTn id="53" dur="500" fill="hold"/>
                                        <p:tgtEl>
                                          <p:spTgt spid="135"/>
                                        </p:tgtEl>
                                        <p:attrNameLst>
                                          <p:attrName>ppt_w</p:attrName>
                                        </p:attrNameLst>
                                      </p:cBhvr>
                                      <p:tavLst>
                                        <p:tav tm="0">
                                          <p:val>
                                            <p:fltVal val="0"/>
                                          </p:val>
                                        </p:tav>
                                        <p:tav tm="100000">
                                          <p:val>
                                            <p:strVal val="#ppt_w"/>
                                          </p:val>
                                        </p:tav>
                                      </p:tavLst>
                                    </p:anim>
                                    <p:anim calcmode="lin" valueType="num">
                                      <p:cBhvr>
                                        <p:cTn id="54" dur="500" fill="hold"/>
                                        <p:tgtEl>
                                          <p:spTgt spid="135"/>
                                        </p:tgtEl>
                                        <p:attrNameLst>
                                          <p:attrName>ppt_h</p:attrName>
                                        </p:attrNameLst>
                                      </p:cBhvr>
                                      <p:tavLst>
                                        <p:tav tm="0">
                                          <p:val>
                                            <p:fltVal val="0"/>
                                          </p:val>
                                        </p:tav>
                                        <p:tav tm="100000">
                                          <p:val>
                                            <p:strVal val="#ppt_h"/>
                                          </p:val>
                                        </p:tav>
                                      </p:tavLst>
                                    </p:anim>
                                    <p:animEffect transition="in" filter="fade">
                                      <p:cBhvr>
                                        <p:cTn id="55" dur="500"/>
                                        <p:tgtEl>
                                          <p:spTgt spid="13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23"/>
                                        </p:tgtEl>
                                        <p:attrNameLst>
                                          <p:attrName>style.visibility</p:attrName>
                                        </p:attrNameLst>
                                      </p:cBhvr>
                                      <p:to>
                                        <p:strVal val="visible"/>
                                      </p:to>
                                    </p:set>
                                    <p:anim calcmode="lin" valueType="num">
                                      <p:cBhvr>
                                        <p:cTn id="58" dur="500" fill="hold"/>
                                        <p:tgtEl>
                                          <p:spTgt spid="123"/>
                                        </p:tgtEl>
                                        <p:attrNameLst>
                                          <p:attrName>ppt_w</p:attrName>
                                        </p:attrNameLst>
                                      </p:cBhvr>
                                      <p:tavLst>
                                        <p:tav tm="0">
                                          <p:val>
                                            <p:fltVal val="0"/>
                                          </p:val>
                                        </p:tav>
                                        <p:tav tm="100000">
                                          <p:val>
                                            <p:strVal val="#ppt_w"/>
                                          </p:val>
                                        </p:tav>
                                      </p:tavLst>
                                    </p:anim>
                                    <p:anim calcmode="lin" valueType="num">
                                      <p:cBhvr>
                                        <p:cTn id="59" dur="500" fill="hold"/>
                                        <p:tgtEl>
                                          <p:spTgt spid="123"/>
                                        </p:tgtEl>
                                        <p:attrNameLst>
                                          <p:attrName>ppt_h</p:attrName>
                                        </p:attrNameLst>
                                      </p:cBhvr>
                                      <p:tavLst>
                                        <p:tav tm="0">
                                          <p:val>
                                            <p:fltVal val="0"/>
                                          </p:val>
                                        </p:tav>
                                        <p:tav tm="100000">
                                          <p:val>
                                            <p:strVal val="#ppt_h"/>
                                          </p:val>
                                        </p:tav>
                                      </p:tavLst>
                                    </p:anim>
                                    <p:animEffect transition="in" filter="fade">
                                      <p:cBhvr>
                                        <p:cTn id="60" dur="500"/>
                                        <p:tgtEl>
                                          <p:spTgt spid="123"/>
                                        </p:tgtEl>
                                      </p:cBhvr>
                                    </p:animEffect>
                                  </p:childTnLst>
                                </p:cTn>
                              </p:par>
                            </p:childTnLst>
                          </p:cTn>
                        </p:par>
                        <p:par>
                          <p:cTn id="61" fill="hold">
                            <p:stCondLst>
                              <p:cond delay="2000"/>
                            </p:stCondLst>
                            <p:childTnLst>
                              <p:par>
                                <p:cTn id="62" presetID="22" presetClass="entr" presetSubtype="8" fill="hold" grpId="0" nodeType="afterEffect">
                                  <p:stCondLst>
                                    <p:cond delay="0"/>
                                  </p:stCondLst>
                                  <p:childTnLst>
                                    <p:set>
                                      <p:cBhvr>
                                        <p:cTn id="63" dur="1" fill="hold">
                                          <p:stCondLst>
                                            <p:cond delay="0"/>
                                          </p:stCondLst>
                                        </p:cTn>
                                        <p:tgtEl>
                                          <p:spTgt spid="106"/>
                                        </p:tgtEl>
                                        <p:attrNameLst>
                                          <p:attrName>style.visibility</p:attrName>
                                        </p:attrNameLst>
                                      </p:cBhvr>
                                      <p:to>
                                        <p:strVal val="visible"/>
                                      </p:to>
                                    </p:set>
                                    <p:animEffect transition="in" filter="wipe(left)">
                                      <p:cBhvr>
                                        <p:cTn id="64" dur="500"/>
                                        <p:tgtEl>
                                          <p:spTgt spid="106"/>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08"/>
                                        </p:tgtEl>
                                        <p:attrNameLst>
                                          <p:attrName>style.visibility</p:attrName>
                                        </p:attrNameLst>
                                      </p:cBhvr>
                                      <p:to>
                                        <p:strVal val="visible"/>
                                      </p:to>
                                    </p:set>
                                    <p:animEffect transition="in" filter="wipe(left)">
                                      <p:cBhvr>
                                        <p:cTn id="67" dur="500"/>
                                        <p:tgtEl>
                                          <p:spTgt spid="108"/>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07"/>
                                        </p:tgtEl>
                                        <p:attrNameLst>
                                          <p:attrName>style.visibility</p:attrName>
                                        </p:attrNameLst>
                                      </p:cBhvr>
                                      <p:to>
                                        <p:strVal val="visible"/>
                                      </p:to>
                                    </p:set>
                                    <p:animEffect transition="in" filter="wipe(left)">
                                      <p:cBhvr>
                                        <p:cTn id="70" dur="500"/>
                                        <p:tgtEl>
                                          <p:spTgt spid="107"/>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09"/>
                                        </p:tgtEl>
                                        <p:attrNameLst>
                                          <p:attrName>style.visibility</p:attrName>
                                        </p:attrNameLst>
                                      </p:cBhvr>
                                      <p:to>
                                        <p:strVal val="visible"/>
                                      </p:to>
                                    </p:set>
                                    <p:animEffect transition="in" filter="wipe(left)">
                                      <p:cBhvr>
                                        <p:cTn id="73" dur="500"/>
                                        <p:tgtEl>
                                          <p:spTgt spid="109"/>
                                        </p:tgtEl>
                                      </p:cBhvr>
                                    </p:animEffect>
                                  </p:childTnLst>
                                </p:cTn>
                              </p:par>
                            </p:childTnLst>
                          </p:cTn>
                        </p:par>
                        <p:par>
                          <p:cTn id="74" fill="hold">
                            <p:stCondLst>
                              <p:cond delay="2500"/>
                            </p:stCondLst>
                            <p:childTnLst>
                              <p:par>
                                <p:cTn id="75" presetID="42" presetClass="entr" presetSubtype="0" fill="hold" grpId="0" nodeType="afterEffect">
                                  <p:stCondLst>
                                    <p:cond delay="0"/>
                                  </p:stCondLst>
                                  <p:childTnLst>
                                    <p:set>
                                      <p:cBhvr>
                                        <p:cTn id="76" dur="1" fill="hold">
                                          <p:stCondLst>
                                            <p:cond delay="0"/>
                                          </p:stCondLst>
                                        </p:cTn>
                                        <p:tgtEl>
                                          <p:spTgt spid="110"/>
                                        </p:tgtEl>
                                        <p:attrNameLst>
                                          <p:attrName>style.visibility</p:attrName>
                                        </p:attrNameLst>
                                      </p:cBhvr>
                                      <p:to>
                                        <p:strVal val="visible"/>
                                      </p:to>
                                    </p:set>
                                    <p:animEffect transition="in" filter="fade">
                                      <p:cBhvr>
                                        <p:cTn id="77" dur="1000"/>
                                        <p:tgtEl>
                                          <p:spTgt spid="110"/>
                                        </p:tgtEl>
                                      </p:cBhvr>
                                    </p:animEffect>
                                    <p:anim calcmode="lin" valueType="num">
                                      <p:cBhvr>
                                        <p:cTn id="78" dur="1000" fill="hold"/>
                                        <p:tgtEl>
                                          <p:spTgt spid="110"/>
                                        </p:tgtEl>
                                        <p:attrNameLst>
                                          <p:attrName>ppt_x</p:attrName>
                                        </p:attrNameLst>
                                      </p:cBhvr>
                                      <p:tavLst>
                                        <p:tav tm="0">
                                          <p:val>
                                            <p:strVal val="#ppt_x"/>
                                          </p:val>
                                        </p:tav>
                                        <p:tav tm="100000">
                                          <p:val>
                                            <p:strVal val="#ppt_x"/>
                                          </p:val>
                                        </p:tav>
                                      </p:tavLst>
                                    </p:anim>
                                    <p:anim calcmode="lin" valueType="num">
                                      <p:cBhvr>
                                        <p:cTn id="79" dur="1000" fill="hold"/>
                                        <p:tgtEl>
                                          <p:spTgt spid="110"/>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12"/>
                                        </p:tgtEl>
                                        <p:attrNameLst>
                                          <p:attrName>style.visibility</p:attrName>
                                        </p:attrNameLst>
                                      </p:cBhvr>
                                      <p:to>
                                        <p:strVal val="visible"/>
                                      </p:to>
                                    </p:set>
                                    <p:animEffect transition="in" filter="fade">
                                      <p:cBhvr>
                                        <p:cTn id="82" dur="1000"/>
                                        <p:tgtEl>
                                          <p:spTgt spid="112"/>
                                        </p:tgtEl>
                                      </p:cBhvr>
                                    </p:animEffect>
                                    <p:anim calcmode="lin" valueType="num">
                                      <p:cBhvr>
                                        <p:cTn id="83" dur="1000" fill="hold"/>
                                        <p:tgtEl>
                                          <p:spTgt spid="112"/>
                                        </p:tgtEl>
                                        <p:attrNameLst>
                                          <p:attrName>ppt_x</p:attrName>
                                        </p:attrNameLst>
                                      </p:cBhvr>
                                      <p:tavLst>
                                        <p:tav tm="0">
                                          <p:val>
                                            <p:strVal val="#ppt_x"/>
                                          </p:val>
                                        </p:tav>
                                        <p:tav tm="100000">
                                          <p:val>
                                            <p:strVal val="#ppt_x"/>
                                          </p:val>
                                        </p:tav>
                                      </p:tavLst>
                                    </p:anim>
                                    <p:anim calcmode="lin" valueType="num">
                                      <p:cBhvr>
                                        <p:cTn id="84" dur="1000" fill="hold"/>
                                        <p:tgtEl>
                                          <p:spTgt spid="112"/>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11"/>
                                        </p:tgtEl>
                                        <p:attrNameLst>
                                          <p:attrName>style.visibility</p:attrName>
                                        </p:attrNameLst>
                                      </p:cBhvr>
                                      <p:to>
                                        <p:strVal val="visible"/>
                                      </p:to>
                                    </p:set>
                                    <p:animEffect transition="in" filter="fade">
                                      <p:cBhvr>
                                        <p:cTn id="87" dur="1000"/>
                                        <p:tgtEl>
                                          <p:spTgt spid="111"/>
                                        </p:tgtEl>
                                      </p:cBhvr>
                                    </p:animEffect>
                                    <p:anim calcmode="lin" valueType="num">
                                      <p:cBhvr>
                                        <p:cTn id="88" dur="1000" fill="hold"/>
                                        <p:tgtEl>
                                          <p:spTgt spid="111"/>
                                        </p:tgtEl>
                                        <p:attrNameLst>
                                          <p:attrName>ppt_x</p:attrName>
                                        </p:attrNameLst>
                                      </p:cBhvr>
                                      <p:tavLst>
                                        <p:tav tm="0">
                                          <p:val>
                                            <p:strVal val="#ppt_x"/>
                                          </p:val>
                                        </p:tav>
                                        <p:tav tm="100000">
                                          <p:val>
                                            <p:strVal val="#ppt_x"/>
                                          </p:val>
                                        </p:tav>
                                      </p:tavLst>
                                    </p:anim>
                                    <p:anim calcmode="lin" valueType="num">
                                      <p:cBhvr>
                                        <p:cTn id="89" dur="1000" fill="hold"/>
                                        <p:tgtEl>
                                          <p:spTgt spid="111"/>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13"/>
                                        </p:tgtEl>
                                        <p:attrNameLst>
                                          <p:attrName>style.visibility</p:attrName>
                                        </p:attrNameLst>
                                      </p:cBhvr>
                                      <p:to>
                                        <p:strVal val="visible"/>
                                      </p:to>
                                    </p:set>
                                    <p:animEffect transition="in" filter="fade">
                                      <p:cBhvr>
                                        <p:cTn id="92" dur="1000"/>
                                        <p:tgtEl>
                                          <p:spTgt spid="113"/>
                                        </p:tgtEl>
                                      </p:cBhvr>
                                    </p:animEffect>
                                    <p:anim calcmode="lin" valueType="num">
                                      <p:cBhvr>
                                        <p:cTn id="93" dur="1000" fill="hold"/>
                                        <p:tgtEl>
                                          <p:spTgt spid="113"/>
                                        </p:tgtEl>
                                        <p:attrNameLst>
                                          <p:attrName>ppt_x</p:attrName>
                                        </p:attrNameLst>
                                      </p:cBhvr>
                                      <p:tavLst>
                                        <p:tav tm="0">
                                          <p:val>
                                            <p:strVal val="#ppt_x"/>
                                          </p:val>
                                        </p:tav>
                                        <p:tav tm="100000">
                                          <p:val>
                                            <p:strVal val="#ppt_x"/>
                                          </p:val>
                                        </p:tav>
                                      </p:tavLst>
                                    </p:anim>
                                    <p:anim calcmode="lin" valueType="num">
                                      <p:cBhvr>
                                        <p:cTn id="94"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7" grpId="0"/>
      <p:bldP spid="108" grpId="0"/>
      <p:bldP spid="109" grpId="0"/>
      <p:bldP spid="110" grpId="0"/>
      <p:bldP spid="111" grpId="0"/>
      <p:bldP spid="112" grpId="0"/>
      <p:bldP spid="113" grpId="0"/>
      <p:bldP spid="119" grpId="0" bldLvl="0" animBg="1"/>
      <p:bldP spid="123"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A0000"/>
              </a:solidFill>
            </a:endParaRPr>
          </a:p>
        </p:txBody>
      </p:sp>
      <p:sp>
        <p:nvSpPr>
          <p:cNvPr id="4107" name="Text Box 11"/>
          <p:cNvSpPr txBox="1"/>
          <p:nvPr/>
        </p:nvSpPr>
        <p:spPr>
          <a:xfrm>
            <a:off x="107950" y="6245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sp>
        <p:nvSpPr>
          <p:cNvPr id="41" name="Text Box 11"/>
          <p:cNvSpPr txBox="1"/>
          <p:nvPr/>
        </p:nvSpPr>
        <p:spPr>
          <a:xfrm>
            <a:off x="234950" y="6372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sp>
        <p:nvSpPr>
          <p:cNvPr id="4" name="Freeform 13"/>
          <p:cNvSpPr/>
          <p:nvPr/>
        </p:nvSpPr>
        <p:spPr bwMode="auto">
          <a:xfrm>
            <a:off x="5943228" y="1916984"/>
            <a:ext cx="449797" cy="4128239"/>
          </a:xfrm>
          <a:custGeom>
            <a:avLst/>
            <a:gdLst>
              <a:gd name="T0" fmla="*/ 0 w 148"/>
              <a:gd name="T1" fmla="*/ 1750 h 1750"/>
              <a:gd name="T2" fmla="*/ 148 w 148"/>
              <a:gd name="T3" fmla="*/ 1750 h 1750"/>
              <a:gd name="T4" fmla="*/ 105 w 148"/>
              <a:gd name="T5" fmla="*/ 1128 h 1750"/>
              <a:gd name="T6" fmla="*/ 86 w 148"/>
              <a:gd name="T7" fmla="*/ 74 h 1750"/>
              <a:gd name="T8" fmla="*/ 114 w 148"/>
              <a:gd name="T9" fmla="*/ 85 h 1750"/>
              <a:gd name="T10" fmla="*/ 74 w 148"/>
              <a:gd name="T11" fmla="*/ 0 h 1750"/>
              <a:gd name="T12" fmla="*/ 34 w 148"/>
              <a:gd name="T13" fmla="*/ 85 h 1750"/>
              <a:gd name="T14" fmla="*/ 62 w 148"/>
              <a:gd name="T15" fmla="*/ 74 h 1750"/>
              <a:gd name="T16" fmla="*/ 43 w 148"/>
              <a:gd name="T17" fmla="*/ 1128 h 1750"/>
              <a:gd name="T18" fmla="*/ 0 w 148"/>
              <a:gd name="T19" fmla="*/ 1750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750">
                <a:moveTo>
                  <a:pt x="0" y="1750"/>
                </a:moveTo>
                <a:cubicBezTo>
                  <a:pt x="148" y="1750"/>
                  <a:pt x="148" y="1750"/>
                  <a:pt x="148" y="1750"/>
                </a:cubicBezTo>
                <a:cubicBezTo>
                  <a:pt x="132" y="1610"/>
                  <a:pt x="105" y="1128"/>
                  <a:pt x="105" y="1128"/>
                </a:cubicBezTo>
                <a:cubicBezTo>
                  <a:pt x="86" y="74"/>
                  <a:pt x="86" y="74"/>
                  <a:pt x="86" y="74"/>
                </a:cubicBezTo>
                <a:cubicBezTo>
                  <a:pt x="100" y="78"/>
                  <a:pt x="114" y="85"/>
                  <a:pt x="114" y="85"/>
                </a:cubicBezTo>
                <a:cubicBezTo>
                  <a:pt x="74" y="0"/>
                  <a:pt x="74" y="0"/>
                  <a:pt x="74" y="0"/>
                </a:cubicBezTo>
                <a:cubicBezTo>
                  <a:pt x="34" y="85"/>
                  <a:pt x="34" y="85"/>
                  <a:pt x="34" y="85"/>
                </a:cubicBezTo>
                <a:cubicBezTo>
                  <a:pt x="34" y="85"/>
                  <a:pt x="48" y="78"/>
                  <a:pt x="62" y="74"/>
                </a:cubicBezTo>
                <a:cubicBezTo>
                  <a:pt x="43" y="1128"/>
                  <a:pt x="43" y="1128"/>
                  <a:pt x="43" y="1128"/>
                </a:cubicBezTo>
                <a:cubicBezTo>
                  <a:pt x="43" y="1128"/>
                  <a:pt x="14" y="1604"/>
                  <a:pt x="0" y="1750"/>
                </a:cubicBezTo>
                <a:close/>
              </a:path>
            </a:pathLst>
          </a:custGeom>
          <a:solidFill>
            <a:srgbClr val="5A0000"/>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5A0000"/>
              </a:solidFill>
              <a:effectLst/>
              <a:uLnTx/>
              <a:uFillTx/>
              <a:latin typeface="黑体" panose="02010609060101010101" charset="-122"/>
              <a:ea typeface="黑体" panose="02010609060101010101" charset="-122"/>
            </a:endParaRPr>
          </a:p>
        </p:txBody>
      </p:sp>
      <p:sp>
        <p:nvSpPr>
          <p:cNvPr id="5" name="Freeform 14"/>
          <p:cNvSpPr/>
          <p:nvPr/>
        </p:nvSpPr>
        <p:spPr bwMode="auto">
          <a:xfrm>
            <a:off x="6541387" y="2842481"/>
            <a:ext cx="1483623" cy="3202740"/>
          </a:xfrm>
          <a:custGeom>
            <a:avLst/>
            <a:gdLst>
              <a:gd name="T0" fmla="*/ 221 w 487"/>
              <a:gd name="T1" fmla="*/ 1062 h 1358"/>
              <a:gd name="T2" fmla="*/ 74 w 487"/>
              <a:gd name="T3" fmla="*/ 710 h 1358"/>
              <a:gd name="T4" fmla="*/ 56 w 487"/>
              <a:gd name="T5" fmla="*/ 523 h 1358"/>
              <a:gd name="T6" fmla="*/ 89 w 487"/>
              <a:gd name="T7" fmla="*/ 338 h 1358"/>
              <a:gd name="T8" fmla="*/ 185 w 487"/>
              <a:gd name="T9" fmla="*/ 170 h 1358"/>
              <a:gd name="T10" fmla="*/ 337 w 487"/>
              <a:gd name="T11" fmla="*/ 49 h 1358"/>
              <a:gd name="T12" fmla="*/ 342 w 487"/>
              <a:gd name="T13" fmla="*/ 77 h 1358"/>
              <a:gd name="T14" fmla="*/ 399 w 487"/>
              <a:gd name="T15" fmla="*/ 0 h 1358"/>
              <a:gd name="T16" fmla="*/ 303 w 487"/>
              <a:gd name="T17" fmla="*/ 13 h 1358"/>
              <a:gd name="T18" fmla="*/ 327 w 487"/>
              <a:gd name="T19" fmla="*/ 30 h 1358"/>
              <a:gd name="T20" fmla="*/ 159 w 487"/>
              <a:gd name="T21" fmla="*/ 153 h 1358"/>
              <a:gd name="T22" fmla="*/ 49 w 487"/>
              <a:gd name="T23" fmla="*/ 327 h 1358"/>
              <a:gd name="T24" fmla="*/ 6 w 487"/>
              <a:gd name="T25" fmla="*/ 521 h 1358"/>
              <a:gd name="T26" fmla="*/ 14 w 487"/>
              <a:gd name="T27" fmla="*/ 718 h 1358"/>
              <a:gd name="T28" fmla="*/ 152 w 487"/>
              <a:gd name="T29" fmla="*/ 1093 h 1358"/>
              <a:gd name="T30" fmla="*/ 333 w 487"/>
              <a:gd name="T31" fmla="*/ 1358 h 1358"/>
              <a:gd name="T32" fmla="*/ 487 w 487"/>
              <a:gd name="T33" fmla="*/ 1358 h 1358"/>
              <a:gd name="T34" fmla="*/ 221 w 487"/>
              <a:gd name="T35" fmla="*/ 1062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7" h="1358">
                <a:moveTo>
                  <a:pt x="221" y="1062"/>
                </a:moveTo>
                <a:cubicBezTo>
                  <a:pt x="151" y="952"/>
                  <a:pt x="99" y="833"/>
                  <a:pt x="74" y="710"/>
                </a:cubicBezTo>
                <a:cubicBezTo>
                  <a:pt x="61" y="648"/>
                  <a:pt x="55" y="585"/>
                  <a:pt x="56" y="523"/>
                </a:cubicBezTo>
                <a:cubicBezTo>
                  <a:pt x="58" y="460"/>
                  <a:pt x="69" y="398"/>
                  <a:pt x="89" y="338"/>
                </a:cubicBezTo>
                <a:cubicBezTo>
                  <a:pt x="110" y="278"/>
                  <a:pt x="142" y="220"/>
                  <a:pt x="185" y="170"/>
                </a:cubicBezTo>
                <a:cubicBezTo>
                  <a:pt x="226" y="122"/>
                  <a:pt x="278" y="81"/>
                  <a:pt x="337" y="49"/>
                </a:cubicBezTo>
                <a:cubicBezTo>
                  <a:pt x="341" y="62"/>
                  <a:pt x="342" y="77"/>
                  <a:pt x="342" y="77"/>
                </a:cubicBezTo>
                <a:cubicBezTo>
                  <a:pt x="399" y="0"/>
                  <a:pt x="399" y="0"/>
                  <a:pt x="399" y="0"/>
                </a:cubicBezTo>
                <a:cubicBezTo>
                  <a:pt x="303" y="13"/>
                  <a:pt x="303" y="13"/>
                  <a:pt x="303" y="13"/>
                </a:cubicBezTo>
                <a:cubicBezTo>
                  <a:pt x="303" y="13"/>
                  <a:pt x="317" y="20"/>
                  <a:pt x="327" y="30"/>
                </a:cubicBezTo>
                <a:cubicBezTo>
                  <a:pt x="262" y="61"/>
                  <a:pt x="205" y="103"/>
                  <a:pt x="159" y="153"/>
                </a:cubicBezTo>
                <a:cubicBezTo>
                  <a:pt x="110" y="205"/>
                  <a:pt x="74" y="264"/>
                  <a:pt x="49" y="327"/>
                </a:cubicBezTo>
                <a:cubicBezTo>
                  <a:pt x="25" y="389"/>
                  <a:pt x="11" y="455"/>
                  <a:pt x="6" y="521"/>
                </a:cubicBezTo>
                <a:cubicBezTo>
                  <a:pt x="0" y="586"/>
                  <a:pt x="4" y="652"/>
                  <a:pt x="14" y="718"/>
                </a:cubicBezTo>
                <a:cubicBezTo>
                  <a:pt x="35" y="848"/>
                  <a:pt x="83" y="975"/>
                  <a:pt x="152" y="1093"/>
                </a:cubicBezTo>
                <a:cubicBezTo>
                  <a:pt x="207" y="1188"/>
                  <a:pt x="275" y="1286"/>
                  <a:pt x="333" y="1358"/>
                </a:cubicBezTo>
                <a:cubicBezTo>
                  <a:pt x="487" y="1358"/>
                  <a:pt x="487" y="1358"/>
                  <a:pt x="487" y="1358"/>
                </a:cubicBezTo>
                <a:cubicBezTo>
                  <a:pt x="382" y="1272"/>
                  <a:pt x="292" y="1172"/>
                  <a:pt x="221" y="1062"/>
                </a:cubicBezTo>
                <a:close/>
              </a:path>
            </a:pathLst>
          </a:custGeom>
          <a:solidFill>
            <a:srgbClr val="5A0000"/>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5A0000"/>
              </a:solidFill>
              <a:effectLst/>
              <a:uLnTx/>
              <a:uFillTx/>
              <a:latin typeface="黑体" panose="02010609060101010101" charset="-122"/>
              <a:ea typeface="黑体" panose="02010609060101010101" charset="-122"/>
            </a:endParaRPr>
          </a:p>
        </p:txBody>
      </p:sp>
      <p:sp>
        <p:nvSpPr>
          <p:cNvPr id="6" name="Freeform 15"/>
          <p:cNvSpPr/>
          <p:nvPr/>
        </p:nvSpPr>
        <p:spPr bwMode="auto">
          <a:xfrm>
            <a:off x="4313599" y="2842481"/>
            <a:ext cx="1478912" cy="3202740"/>
          </a:xfrm>
          <a:custGeom>
            <a:avLst/>
            <a:gdLst>
              <a:gd name="T0" fmla="*/ 481 w 486"/>
              <a:gd name="T1" fmla="*/ 521 h 1358"/>
              <a:gd name="T2" fmla="*/ 437 w 486"/>
              <a:gd name="T3" fmla="*/ 327 h 1358"/>
              <a:gd name="T4" fmla="*/ 328 w 486"/>
              <a:gd name="T5" fmla="*/ 153 h 1358"/>
              <a:gd name="T6" fmla="*/ 158 w 486"/>
              <a:gd name="T7" fmla="*/ 29 h 1358"/>
              <a:gd name="T8" fmla="*/ 181 w 486"/>
              <a:gd name="T9" fmla="*/ 13 h 1358"/>
              <a:gd name="T10" fmla="*/ 85 w 486"/>
              <a:gd name="T11" fmla="*/ 0 h 1358"/>
              <a:gd name="T12" fmla="*/ 142 w 486"/>
              <a:gd name="T13" fmla="*/ 77 h 1358"/>
              <a:gd name="T14" fmla="*/ 147 w 486"/>
              <a:gd name="T15" fmla="*/ 48 h 1358"/>
              <a:gd name="T16" fmla="*/ 301 w 486"/>
              <a:gd name="T17" fmla="*/ 170 h 1358"/>
              <a:gd name="T18" fmla="*/ 397 w 486"/>
              <a:gd name="T19" fmla="*/ 338 h 1358"/>
              <a:gd name="T20" fmla="*/ 430 w 486"/>
              <a:gd name="T21" fmla="*/ 523 h 1358"/>
              <a:gd name="T22" fmla="*/ 413 w 486"/>
              <a:gd name="T23" fmla="*/ 710 h 1358"/>
              <a:gd name="T24" fmla="*/ 265 w 486"/>
              <a:gd name="T25" fmla="*/ 1062 h 1358"/>
              <a:gd name="T26" fmla="*/ 0 w 486"/>
              <a:gd name="T27" fmla="*/ 1358 h 1358"/>
              <a:gd name="T28" fmla="*/ 153 w 486"/>
              <a:gd name="T29" fmla="*/ 1358 h 1358"/>
              <a:gd name="T30" fmla="*/ 334 w 486"/>
              <a:gd name="T31" fmla="*/ 1093 h 1358"/>
              <a:gd name="T32" fmla="*/ 472 w 486"/>
              <a:gd name="T33" fmla="*/ 718 h 1358"/>
              <a:gd name="T34" fmla="*/ 481 w 486"/>
              <a:gd name="T35" fmla="*/ 521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6" h="1358">
                <a:moveTo>
                  <a:pt x="481" y="521"/>
                </a:moveTo>
                <a:cubicBezTo>
                  <a:pt x="475" y="455"/>
                  <a:pt x="462" y="389"/>
                  <a:pt x="437" y="327"/>
                </a:cubicBezTo>
                <a:cubicBezTo>
                  <a:pt x="412" y="264"/>
                  <a:pt x="376" y="205"/>
                  <a:pt x="328" y="153"/>
                </a:cubicBezTo>
                <a:cubicBezTo>
                  <a:pt x="281" y="103"/>
                  <a:pt x="223" y="60"/>
                  <a:pt x="158" y="29"/>
                </a:cubicBezTo>
                <a:cubicBezTo>
                  <a:pt x="168" y="20"/>
                  <a:pt x="181" y="13"/>
                  <a:pt x="181" y="13"/>
                </a:cubicBezTo>
                <a:cubicBezTo>
                  <a:pt x="85" y="0"/>
                  <a:pt x="85" y="0"/>
                  <a:pt x="85" y="0"/>
                </a:cubicBezTo>
                <a:cubicBezTo>
                  <a:pt x="142" y="77"/>
                  <a:pt x="142" y="77"/>
                  <a:pt x="142" y="77"/>
                </a:cubicBezTo>
                <a:cubicBezTo>
                  <a:pt x="142" y="77"/>
                  <a:pt x="143" y="61"/>
                  <a:pt x="147" y="48"/>
                </a:cubicBezTo>
                <a:cubicBezTo>
                  <a:pt x="207" y="80"/>
                  <a:pt x="260" y="121"/>
                  <a:pt x="301" y="170"/>
                </a:cubicBezTo>
                <a:cubicBezTo>
                  <a:pt x="345" y="220"/>
                  <a:pt x="376" y="278"/>
                  <a:pt x="397" y="338"/>
                </a:cubicBezTo>
                <a:cubicBezTo>
                  <a:pt x="418" y="398"/>
                  <a:pt x="428" y="460"/>
                  <a:pt x="430" y="523"/>
                </a:cubicBezTo>
                <a:cubicBezTo>
                  <a:pt x="432" y="585"/>
                  <a:pt x="425" y="648"/>
                  <a:pt x="413" y="710"/>
                </a:cubicBezTo>
                <a:cubicBezTo>
                  <a:pt x="387" y="833"/>
                  <a:pt x="335" y="952"/>
                  <a:pt x="265" y="1062"/>
                </a:cubicBezTo>
                <a:cubicBezTo>
                  <a:pt x="194" y="1172"/>
                  <a:pt x="105" y="1272"/>
                  <a:pt x="0" y="1358"/>
                </a:cubicBezTo>
                <a:cubicBezTo>
                  <a:pt x="153" y="1358"/>
                  <a:pt x="153" y="1358"/>
                  <a:pt x="153" y="1358"/>
                </a:cubicBezTo>
                <a:cubicBezTo>
                  <a:pt x="218" y="1281"/>
                  <a:pt x="279" y="1188"/>
                  <a:pt x="334" y="1093"/>
                </a:cubicBezTo>
                <a:cubicBezTo>
                  <a:pt x="403" y="975"/>
                  <a:pt x="451" y="848"/>
                  <a:pt x="472" y="718"/>
                </a:cubicBezTo>
                <a:cubicBezTo>
                  <a:pt x="482" y="652"/>
                  <a:pt x="486" y="586"/>
                  <a:pt x="481" y="521"/>
                </a:cubicBezTo>
                <a:close/>
              </a:path>
            </a:pathLst>
          </a:custGeom>
          <a:solidFill>
            <a:srgbClr val="5A0000"/>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5A0000"/>
              </a:solidFill>
              <a:effectLst/>
              <a:uLnTx/>
              <a:uFillTx/>
              <a:latin typeface="黑体" panose="02010609060101010101" charset="-122"/>
              <a:ea typeface="黑体" panose="02010609060101010101" charset="-122"/>
            </a:endParaRPr>
          </a:p>
        </p:txBody>
      </p:sp>
      <p:sp>
        <p:nvSpPr>
          <p:cNvPr id="7" name="Freeform 16"/>
          <p:cNvSpPr/>
          <p:nvPr/>
        </p:nvSpPr>
        <p:spPr bwMode="auto">
          <a:xfrm>
            <a:off x="6296472" y="2411525"/>
            <a:ext cx="880753" cy="3633699"/>
          </a:xfrm>
          <a:custGeom>
            <a:avLst/>
            <a:gdLst>
              <a:gd name="T0" fmla="*/ 191 w 290"/>
              <a:gd name="T1" fmla="*/ 1344 h 1540"/>
              <a:gd name="T2" fmla="*/ 71 w 290"/>
              <a:gd name="T3" fmla="*/ 913 h 1540"/>
              <a:gd name="T4" fmla="*/ 54 w 290"/>
              <a:gd name="T5" fmla="*/ 691 h 1540"/>
              <a:gd name="T6" fmla="*/ 68 w 290"/>
              <a:gd name="T7" fmla="*/ 469 h 1540"/>
              <a:gd name="T8" fmla="*/ 124 w 290"/>
              <a:gd name="T9" fmla="*/ 253 h 1540"/>
              <a:gd name="T10" fmla="*/ 174 w 290"/>
              <a:gd name="T11" fmla="*/ 150 h 1540"/>
              <a:gd name="T12" fmla="*/ 239 w 290"/>
              <a:gd name="T13" fmla="*/ 63 h 1540"/>
              <a:gd name="T14" fmla="*/ 251 w 290"/>
              <a:gd name="T15" fmla="*/ 90 h 1540"/>
              <a:gd name="T16" fmla="*/ 286 w 290"/>
              <a:gd name="T17" fmla="*/ 0 h 1540"/>
              <a:gd name="T18" fmla="*/ 196 w 290"/>
              <a:gd name="T19" fmla="*/ 38 h 1540"/>
              <a:gd name="T20" fmla="*/ 223 w 290"/>
              <a:gd name="T21" fmla="*/ 48 h 1540"/>
              <a:gd name="T22" fmla="*/ 149 w 290"/>
              <a:gd name="T23" fmla="*/ 139 h 1540"/>
              <a:gd name="T24" fmla="*/ 93 w 290"/>
              <a:gd name="T25" fmla="*/ 243 h 1540"/>
              <a:gd name="T26" fmla="*/ 27 w 290"/>
              <a:gd name="T27" fmla="*/ 464 h 1540"/>
              <a:gd name="T28" fmla="*/ 3 w 290"/>
              <a:gd name="T29" fmla="*/ 691 h 1540"/>
              <a:gd name="T30" fmla="*/ 11 w 290"/>
              <a:gd name="T31" fmla="*/ 919 h 1540"/>
              <a:gd name="T32" fmla="*/ 155 w 290"/>
              <a:gd name="T33" fmla="*/ 1540 h 1540"/>
              <a:gd name="T34" fmla="*/ 290 w 290"/>
              <a:gd name="T35" fmla="*/ 1540 h 1540"/>
              <a:gd name="T36" fmla="*/ 191 w 290"/>
              <a:gd name="T37" fmla="*/ 134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1540">
                <a:moveTo>
                  <a:pt x="191" y="1344"/>
                </a:moveTo>
                <a:cubicBezTo>
                  <a:pt x="132" y="1206"/>
                  <a:pt x="92" y="1061"/>
                  <a:pt x="71" y="913"/>
                </a:cubicBezTo>
                <a:cubicBezTo>
                  <a:pt x="60" y="840"/>
                  <a:pt x="54" y="766"/>
                  <a:pt x="54" y="691"/>
                </a:cubicBezTo>
                <a:cubicBezTo>
                  <a:pt x="53" y="617"/>
                  <a:pt x="57" y="543"/>
                  <a:pt x="68" y="469"/>
                </a:cubicBezTo>
                <a:cubicBezTo>
                  <a:pt x="80" y="396"/>
                  <a:pt x="97" y="323"/>
                  <a:pt x="124" y="253"/>
                </a:cubicBezTo>
                <a:cubicBezTo>
                  <a:pt x="138" y="218"/>
                  <a:pt x="154" y="183"/>
                  <a:pt x="174" y="150"/>
                </a:cubicBezTo>
                <a:cubicBezTo>
                  <a:pt x="192" y="120"/>
                  <a:pt x="214" y="90"/>
                  <a:pt x="239" y="63"/>
                </a:cubicBezTo>
                <a:cubicBezTo>
                  <a:pt x="247" y="75"/>
                  <a:pt x="251" y="90"/>
                  <a:pt x="251" y="90"/>
                </a:cubicBezTo>
                <a:cubicBezTo>
                  <a:pt x="286" y="0"/>
                  <a:pt x="286" y="0"/>
                  <a:pt x="286" y="0"/>
                </a:cubicBezTo>
                <a:cubicBezTo>
                  <a:pt x="196" y="38"/>
                  <a:pt x="196" y="38"/>
                  <a:pt x="196" y="38"/>
                </a:cubicBezTo>
                <a:cubicBezTo>
                  <a:pt x="196" y="38"/>
                  <a:pt x="211" y="41"/>
                  <a:pt x="223" y="48"/>
                </a:cubicBezTo>
                <a:cubicBezTo>
                  <a:pt x="194" y="76"/>
                  <a:pt x="170" y="107"/>
                  <a:pt x="149" y="139"/>
                </a:cubicBezTo>
                <a:cubicBezTo>
                  <a:pt x="127" y="172"/>
                  <a:pt x="109" y="207"/>
                  <a:pt x="93" y="243"/>
                </a:cubicBezTo>
                <a:cubicBezTo>
                  <a:pt x="62" y="315"/>
                  <a:pt x="41" y="389"/>
                  <a:pt x="27" y="464"/>
                </a:cubicBezTo>
                <a:cubicBezTo>
                  <a:pt x="13" y="539"/>
                  <a:pt x="5" y="615"/>
                  <a:pt x="3" y="691"/>
                </a:cubicBezTo>
                <a:cubicBezTo>
                  <a:pt x="0" y="767"/>
                  <a:pt x="3" y="843"/>
                  <a:pt x="11" y="919"/>
                </a:cubicBezTo>
                <a:cubicBezTo>
                  <a:pt x="27" y="1070"/>
                  <a:pt x="84" y="1330"/>
                  <a:pt x="155" y="1540"/>
                </a:cubicBezTo>
                <a:cubicBezTo>
                  <a:pt x="290" y="1540"/>
                  <a:pt x="290" y="1540"/>
                  <a:pt x="290" y="1540"/>
                </a:cubicBezTo>
                <a:cubicBezTo>
                  <a:pt x="252" y="1477"/>
                  <a:pt x="219" y="1411"/>
                  <a:pt x="191" y="1344"/>
                </a:cubicBezTo>
                <a:close/>
              </a:path>
            </a:pathLst>
          </a:custGeom>
          <a:solidFill>
            <a:srgbClr val="17324B"/>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5A0000"/>
              </a:solidFill>
              <a:effectLst/>
              <a:uLnTx/>
              <a:uFillTx/>
              <a:latin typeface="黑体" panose="02010609060101010101" charset="-122"/>
              <a:ea typeface="黑体" panose="02010609060101010101" charset="-122"/>
            </a:endParaRPr>
          </a:p>
        </p:txBody>
      </p:sp>
      <p:sp>
        <p:nvSpPr>
          <p:cNvPr id="8" name="Freeform 17"/>
          <p:cNvSpPr/>
          <p:nvPr/>
        </p:nvSpPr>
        <p:spPr bwMode="auto">
          <a:xfrm>
            <a:off x="5156674" y="2411525"/>
            <a:ext cx="883109" cy="3633699"/>
          </a:xfrm>
          <a:custGeom>
            <a:avLst/>
            <a:gdLst>
              <a:gd name="T0" fmla="*/ 288 w 290"/>
              <a:gd name="T1" fmla="*/ 691 h 1540"/>
              <a:gd name="T2" fmla="*/ 263 w 290"/>
              <a:gd name="T3" fmla="*/ 464 h 1540"/>
              <a:gd name="T4" fmla="*/ 197 w 290"/>
              <a:gd name="T5" fmla="*/ 243 h 1540"/>
              <a:gd name="T6" fmla="*/ 141 w 290"/>
              <a:gd name="T7" fmla="*/ 139 h 1540"/>
              <a:gd name="T8" fmla="*/ 67 w 290"/>
              <a:gd name="T9" fmla="*/ 48 h 1540"/>
              <a:gd name="T10" fmla="*/ 94 w 290"/>
              <a:gd name="T11" fmla="*/ 38 h 1540"/>
              <a:gd name="T12" fmla="*/ 4 w 290"/>
              <a:gd name="T13" fmla="*/ 0 h 1540"/>
              <a:gd name="T14" fmla="*/ 39 w 290"/>
              <a:gd name="T15" fmla="*/ 90 h 1540"/>
              <a:gd name="T16" fmla="*/ 51 w 290"/>
              <a:gd name="T17" fmla="*/ 63 h 1540"/>
              <a:gd name="T18" fmla="*/ 116 w 290"/>
              <a:gd name="T19" fmla="*/ 150 h 1540"/>
              <a:gd name="T20" fmla="*/ 166 w 290"/>
              <a:gd name="T21" fmla="*/ 253 h 1540"/>
              <a:gd name="T22" fmla="*/ 222 w 290"/>
              <a:gd name="T23" fmla="*/ 469 h 1540"/>
              <a:gd name="T24" fmla="*/ 237 w 290"/>
              <a:gd name="T25" fmla="*/ 691 h 1540"/>
              <a:gd name="T26" fmla="*/ 220 w 290"/>
              <a:gd name="T27" fmla="*/ 913 h 1540"/>
              <a:gd name="T28" fmla="*/ 100 w 290"/>
              <a:gd name="T29" fmla="*/ 1344 h 1540"/>
              <a:gd name="T30" fmla="*/ 0 w 290"/>
              <a:gd name="T31" fmla="*/ 1540 h 1540"/>
              <a:gd name="T32" fmla="*/ 139 w 290"/>
              <a:gd name="T33" fmla="*/ 1540 h 1540"/>
              <a:gd name="T34" fmla="*/ 279 w 290"/>
              <a:gd name="T35" fmla="*/ 919 h 1540"/>
              <a:gd name="T36" fmla="*/ 288 w 290"/>
              <a:gd name="T37" fmla="*/ 691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1540">
                <a:moveTo>
                  <a:pt x="288" y="691"/>
                </a:moveTo>
                <a:cubicBezTo>
                  <a:pt x="285" y="615"/>
                  <a:pt x="278" y="539"/>
                  <a:pt x="263" y="464"/>
                </a:cubicBezTo>
                <a:cubicBezTo>
                  <a:pt x="249" y="389"/>
                  <a:pt x="228" y="315"/>
                  <a:pt x="197" y="243"/>
                </a:cubicBezTo>
                <a:cubicBezTo>
                  <a:pt x="181" y="207"/>
                  <a:pt x="163" y="172"/>
                  <a:pt x="141" y="139"/>
                </a:cubicBezTo>
                <a:cubicBezTo>
                  <a:pt x="120" y="107"/>
                  <a:pt x="96" y="76"/>
                  <a:pt x="67" y="48"/>
                </a:cubicBezTo>
                <a:cubicBezTo>
                  <a:pt x="79" y="41"/>
                  <a:pt x="94" y="38"/>
                  <a:pt x="94" y="38"/>
                </a:cubicBezTo>
                <a:cubicBezTo>
                  <a:pt x="4" y="0"/>
                  <a:pt x="4" y="0"/>
                  <a:pt x="4" y="0"/>
                </a:cubicBezTo>
                <a:cubicBezTo>
                  <a:pt x="39" y="90"/>
                  <a:pt x="39" y="90"/>
                  <a:pt x="39" y="90"/>
                </a:cubicBezTo>
                <a:cubicBezTo>
                  <a:pt x="39" y="90"/>
                  <a:pt x="43" y="75"/>
                  <a:pt x="51" y="63"/>
                </a:cubicBezTo>
                <a:cubicBezTo>
                  <a:pt x="76" y="90"/>
                  <a:pt x="98" y="120"/>
                  <a:pt x="116" y="150"/>
                </a:cubicBezTo>
                <a:cubicBezTo>
                  <a:pt x="136" y="183"/>
                  <a:pt x="152" y="218"/>
                  <a:pt x="166" y="253"/>
                </a:cubicBezTo>
                <a:cubicBezTo>
                  <a:pt x="193" y="323"/>
                  <a:pt x="211" y="396"/>
                  <a:pt x="222" y="469"/>
                </a:cubicBezTo>
                <a:cubicBezTo>
                  <a:pt x="233" y="543"/>
                  <a:pt x="237" y="617"/>
                  <a:pt x="237" y="691"/>
                </a:cubicBezTo>
                <a:cubicBezTo>
                  <a:pt x="236" y="766"/>
                  <a:pt x="230" y="840"/>
                  <a:pt x="220" y="913"/>
                </a:cubicBezTo>
                <a:cubicBezTo>
                  <a:pt x="198" y="1061"/>
                  <a:pt x="159" y="1206"/>
                  <a:pt x="100" y="1344"/>
                </a:cubicBezTo>
                <a:cubicBezTo>
                  <a:pt x="71" y="1411"/>
                  <a:pt x="38" y="1477"/>
                  <a:pt x="0" y="1540"/>
                </a:cubicBezTo>
                <a:cubicBezTo>
                  <a:pt x="139" y="1540"/>
                  <a:pt x="139" y="1540"/>
                  <a:pt x="139" y="1540"/>
                </a:cubicBezTo>
                <a:cubicBezTo>
                  <a:pt x="223" y="1332"/>
                  <a:pt x="263" y="1070"/>
                  <a:pt x="279" y="919"/>
                </a:cubicBezTo>
                <a:cubicBezTo>
                  <a:pt x="287" y="843"/>
                  <a:pt x="290" y="767"/>
                  <a:pt x="288" y="691"/>
                </a:cubicBezTo>
                <a:close/>
              </a:path>
            </a:pathLst>
          </a:custGeom>
          <a:solidFill>
            <a:srgbClr val="17324B"/>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5A0000"/>
              </a:solidFill>
              <a:effectLst/>
              <a:uLnTx/>
              <a:uFillTx/>
              <a:latin typeface="黑体" panose="02010609060101010101" charset="-122"/>
              <a:ea typeface="黑体" panose="02010609060101010101" charset="-122"/>
            </a:endParaRPr>
          </a:p>
        </p:txBody>
      </p:sp>
      <p:grpSp>
        <p:nvGrpSpPr>
          <p:cNvPr id="10" name="组合 9"/>
          <p:cNvGrpSpPr/>
          <p:nvPr/>
        </p:nvGrpSpPr>
        <p:grpSpPr>
          <a:xfrm>
            <a:off x="4983924" y="1270695"/>
            <a:ext cx="3416932" cy="727075"/>
            <a:chOff x="3737493" y="859957"/>
            <a:chExt cx="2562699" cy="545306"/>
          </a:xfrm>
        </p:grpSpPr>
        <p:sp>
          <p:nvSpPr>
            <p:cNvPr id="11" name="Freeform 27"/>
            <p:cNvSpPr/>
            <p:nvPr/>
          </p:nvSpPr>
          <p:spPr bwMode="auto">
            <a:xfrm>
              <a:off x="3737493" y="900459"/>
              <a:ext cx="379393" cy="378690"/>
            </a:xfrm>
            <a:custGeom>
              <a:avLst/>
              <a:gdLst>
                <a:gd name="T0" fmla="*/ 41 w 73"/>
                <a:gd name="T1" fmla="*/ 7 h 73"/>
                <a:gd name="T2" fmla="*/ 41 w 73"/>
                <a:gd name="T3" fmla="*/ 24 h 73"/>
                <a:gd name="T4" fmla="*/ 41 w 73"/>
                <a:gd name="T5" fmla="*/ 24 h 73"/>
                <a:gd name="T6" fmla="*/ 72 w 73"/>
                <a:gd name="T7" fmla="*/ 41 h 73"/>
                <a:gd name="T8" fmla="*/ 73 w 73"/>
                <a:gd name="T9" fmla="*/ 42 h 73"/>
                <a:gd name="T10" fmla="*/ 73 w 73"/>
                <a:gd name="T11" fmla="*/ 42 h 73"/>
                <a:gd name="T12" fmla="*/ 73 w 73"/>
                <a:gd name="T13" fmla="*/ 47 h 73"/>
                <a:gd name="T14" fmla="*/ 71 w 73"/>
                <a:gd name="T15" fmla="*/ 48 h 73"/>
                <a:gd name="T16" fmla="*/ 71 w 73"/>
                <a:gd name="T17" fmla="*/ 48 h 73"/>
                <a:gd name="T18" fmla="*/ 41 w 73"/>
                <a:gd name="T19" fmla="*/ 41 h 73"/>
                <a:gd name="T20" fmla="*/ 41 w 73"/>
                <a:gd name="T21" fmla="*/ 61 h 73"/>
                <a:gd name="T22" fmla="*/ 48 w 73"/>
                <a:gd name="T23" fmla="*/ 67 h 73"/>
                <a:gd name="T24" fmla="*/ 49 w 73"/>
                <a:gd name="T25" fmla="*/ 68 h 73"/>
                <a:gd name="T26" fmla="*/ 49 w 73"/>
                <a:gd name="T27" fmla="*/ 68 h 73"/>
                <a:gd name="T28" fmla="*/ 49 w 73"/>
                <a:gd name="T29" fmla="*/ 71 h 73"/>
                <a:gd name="T30" fmla="*/ 48 w 73"/>
                <a:gd name="T31" fmla="*/ 73 h 73"/>
                <a:gd name="T32" fmla="*/ 47 w 73"/>
                <a:gd name="T33" fmla="*/ 72 h 73"/>
                <a:gd name="T34" fmla="*/ 38 w 73"/>
                <a:gd name="T35" fmla="*/ 69 h 73"/>
                <a:gd name="T36" fmla="*/ 36 w 73"/>
                <a:gd name="T37" fmla="*/ 69 h 73"/>
                <a:gd name="T38" fmla="*/ 36 w 73"/>
                <a:gd name="T39" fmla="*/ 69 h 73"/>
                <a:gd name="T40" fmla="*/ 35 w 73"/>
                <a:gd name="T41" fmla="*/ 69 h 73"/>
                <a:gd name="T42" fmla="*/ 25 w 73"/>
                <a:gd name="T43" fmla="*/ 72 h 73"/>
                <a:gd name="T44" fmla="*/ 25 w 73"/>
                <a:gd name="T45" fmla="*/ 73 h 73"/>
                <a:gd name="T46" fmla="*/ 24 w 73"/>
                <a:gd name="T47" fmla="*/ 71 h 73"/>
                <a:gd name="T48" fmla="*/ 24 w 73"/>
                <a:gd name="T49" fmla="*/ 68 h 73"/>
                <a:gd name="T50" fmla="*/ 24 w 73"/>
                <a:gd name="T51" fmla="*/ 68 h 73"/>
                <a:gd name="T52" fmla="*/ 24 w 73"/>
                <a:gd name="T53" fmla="*/ 67 h 73"/>
                <a:gd name="T54" fmla="*/ 32 w 73"/>
                <a:gd name="T55" fmla="*/ 61 h 73"/>
                <a:gd name="T56" fmla="*/ 32 w 73"/>
                <a:gd name="T57" fmla="*/ 41 h 73"/>
                <a:gd name="T58" fmla="*/ 1 w 73"/>
                <a:gd name="T59" fmla="*/ 48 h 73"/>
                <a:gd name="T60" fmla="*/ 1 w 73"/>
                <a:gd name="T61" fmla="*/ 48 h 73"/>
                <a:gd name="T62" fmla="*/ 0 w 73"/>
                <a:gd name="T63" fmla="*/ 47 h 73"/>
                <a:gd name="T64" fmla="*/ 0 w 73"/>
                <a:gd name="T65" fmla="*/ 42 h 73"/>
                <a:gd name="T66" fmla="*/ 0 w 73"/>
                <a:gd name="T67" fmla="*/ 42 h 73"/>
                <a:gd name="T68" fmla="*/ 1 w 73"/>
                <a:gd name="T69" fmla="*/ 41 h 73"/>
                <a:gd name="T70" fmla="*/ 31 w 73"/>
                <a:gd name="T71" fmla="*/ 24 h 73"/>
                <a:gd name="T72" fmla="*/ 32 w 73"/>
                <a:gd name="T73" fmla="*/ 24 h 73"/>
                <a:gd name="T74" fmla="*/ 32 w 73"/>
                <a:gd name="T75" fmla="*/ 7 h 73"/>
                <a:gd name="T76" fmla="*/ 36 w 73"/>
                <a:gd name="T77" fmla="*/ 0 h 73"/>
                <a:gd name="T78" fmla="*/ 41 w 73"/>
                <a:gd name="T79" fmla="*/ 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 h="73">
                  <a:moveTo>
                    <a:pt x="41" y="7"/>
                  </a:moveTo>
                  <a:cubicBezTo>
                    <a:pt x="41" y="24"/>
                    <a:pt x="41" y="24"/>
                    <a:pt x="41" y="24"/>
                  </a:cubicBezTo>
                  <a:cubicBezTo>
                    <a:pt x="41" y="24"/>
                    <a:pt x="41" y="24"/>
                    <a:pt x="41" y="24"/>
                  </a:cubicBezTo>
                  <a:cubicBezTo>
                    <a:pt x="72" y="41"/>
                    <a:pt x="72" y="41"/>
                    <a:pt x="72" y="41"/>
                  </a:cubicBezTo>
                  <a:cubicBezTo>
                    <a:pt x="72" y="41"/>
                    <a:pt x="73" y="42"/>
                    <a:pt x="73" y="42"/>
                  </a:cubicBezTo>
                  <a:cubicBezTo>
                    <a:pt x="73" y="42"/>
                    <a:pt x="73" y="42"/>
                    <a:pt x="73" y="42"/>
                  </a:cubicBezTo>
                  <a:cubicBezTo>
                    <a:pt x="73" y="47"/>
                    <a:pt x="73" y="47"/>
                    <a:pt x="73" y="47"/>
                  </a:cubicBezTo>
                  <a:cubicBezTo>
                    <a:pt x="73" y="47"/>
                    <a:pt x="72" y="48"/>
                    <a:pt x="71" y="48"/>
                  </a:cubicBezTo>
                  <a:cubicBezTo>
                    <a:pt x="71" y="48"/>
                    <a:pt x="71" y="48"/>
                    <a:pt x="71" y="48"/>
                  </a:cubicBezTo>
                  <a:cubicBezTo>
                    <a:pt x="41" y="41"/>
                    <a:pt x="41" y="41"/>
                    <a:pt x="41" y="41"/>
                  </a:cubicBezTo>
                  <a:cubicBezTo>
                    <a:pt x="41" y="61"/>
                    <a:pt x="41" y="61"/>
                    <a:pt x="41" y="61"/>
                  </a:cubicBezTo>
                  <a:cubicBezTo>
                    <a:pt x="48" y="67"/>
                    <a:pt x="48" y="67"/>
                    <a:pt x="48" y="67"/>
                  </a:cubicBezTo>
                  <a:cubicBezTo>
                    <a:pt x="49" y="67"/>
                    <a:pt x="49" y="68"/>
                    <a:pt x="49" y="68"/>
                  </a:cubicBezTo>
                  <a:cubicBezTo>
                    <a:pt x="49" y="68"/>
                    <a:pt x="49" y="68"/>
                    <a:pt x="49" y="68"/>
                  </a:cubicBezTo>
                  <a:cubicBezTo>
                    <a:pt x="49" y="71"/>
                    <a:pt x="49" y="71"/>
                    <a:pt x="49" y="71"/>
                  </a:cubicBezTo>
                  <a:cubicBezTo>
                    <a:pt x="49" y="72"/>
                    <a:pt x="48" y="73"/>
                    <a:pt x="48" y="73"/>
                  </a:cubicBezTo>
                  <a:cubicBezTo>
                    <a:pt x="47" y="73"/>
                    <a:pt x="47" y="73"/>
                    <a:pt x="47" y="72"/>
                  </a:cubicBezTo>
                  <a:cubicBezTo>
                    <a:pt x="38" y="69"/>
                    <a:pt x="38" y="69"/>
                    <a:pt x="38" y="69"/>
                  </a:cubicBezTo>
                  <a:cubicBezTo>
                    <a:pt x="37" y="69"/>
                    <a:pt x="37" y="69"/>
                    <a:pt x="36" y="69"/>
                  </a:cubicBezTo>
                  <a:cubicBezTo>
                    <a:pt x="36" y="69"/>
                    <a:pt x="36" y="69"/>
                    <a:pt x="36" y="69"/>
                  </a:cubicBezTo>
                  <a:cubicBezTo>
                    <a:pt x="36" y="69"/>
                    <a:pt x="35" y="69"/>
                    <a:pt x="35" y="69"/>
                  </a:cubicBezTo>
                  <a:cubicBezTo>
                    <a:pt x="25" y="72"/>
                    <a:pt x="25" y="72"/>
                    <a:pt x="25" y="72"/>
                  </a:cubicBezTo>
                  <a:cubicBezTo>
                    <a:pt x="25" y="73"/>
                    <a:pt x="25" y="73"/>
                    <a:pt x="25" y="73"/>
                  </a:cubicBezTo>
                  <a:cubicBezTo>
                    <a:pt x="24" y="73"/>
                    <a:pt x="24" y="72"/>
                    <a:pt x="24" y="71"/>
                  </a:cubicBezTo>
                  <a:cubicBezTo>
                    <a:pt x="24" y="68"/>
                    <a:pt x="24" y="68"/>
                    <a:pt x="24" y="68"/>
                  </a:cubicBezTo>
                  <a:cubicBezTo>
                    <a:pt x="24" y="68"/>
                    <a:pt x="24" y="68"/>
                    <a:pt x="24" y="68"/>
                  </a:cubicBezTo>
                  <a:cubicBezTo>
                    <a:pt x="24" y="68"/>
                    <a:pt x="24" y="67"/>
                    <a:pt x="24" y="67"/>
                  </a:cubicBezTo>
                  <a:cubicBezTo>
                    <a:pt x="32" y="61"/>
                    <a:pt x="32" y="61"/>
                    <a:pt x="32" y="61"/>
                  </a:cubicBezTo>
                  <a:cubicBezTo>
                    <a:pt x="32" y="41"/>
                    <a:pt x="32" y="41"/>
                    <a:pt x="32" y="41"/>
                  </a:cubicBezTo>
                  <a:cubicBezTo>
                    <a:pt x="1" y="48"/>
                    <a:pt x="1" y="48"/>
                    <a:pt x="1" y="48"/>
                  </a:cubicBezTo>
                  <a:cubicBezTo>
                    <a:pt x="1" y="48"/>
                    <a:pt x="1" y="48"/>
                    <a:pt x="1" y="48"/>
                  </a:cubicBezTo>
                  <a:cubicBezTo>
                    <a:pt x="0" y="48"/>
                    <a:pt x="0" y="47"/>
                    <a:pt x="0" y="47"/>
                  </a:cubicBezTo>
                  <a:cubicBezTo>
                    <a:pt x="0" y="42"/>
                    <a:pt x="0" y="42"/>
                    <a:pt x="0" y="42"/>
                  </a:cubicBezTo>
                  <a:cubicBezTo>
                    <a:pt x="0" y="42"/>
                    <a:pt x="0" y="42"/>
                    <a:pt x="0" y="42"/>
                  </a:cubicBezTo>
                  <a:cubicBezTo>
                    <a:pt x="0" y="42"/>
                    <a:pt x="0" y="41"/>
                    <a:pt x="1" y="41"/>
                  </a:cubicBezTo>
                  <a:cubicBezTo>
                    <a:pt x="31" y="24"/>
                    <a:pt x="31" y="24"/>
                    <a:pt x="31" y="24"/>
                  </a:cubicBezTo>
                  <a:cubicBezTo>
                    <a:pt x="31" y="24"/>
                    <a:pt x="32" y="24"/>
                    <a:pt x="32" y="24"/>
                  </a:cubicBezTo>
                  <a:cubicBezTo>
                    <a:pt x="32" y="7"/>
                    <a:pt x="32" y="7"/>
                    <a:pt x="32" y="7"/>
                  </a:cubicBezTo>
                  <a:cubicBezTo>
                    <a:pt x="32" y="2"/>
                    <a:pt x="34" y="0"/>
                    <a:pt x="36" y="0"/>
                  </a:cubicBezTo>
                  <a:cubicBezTo>
                    <a:pt x="39" y="0"/>
                    <a:pt x="41" y="2"/>
                    <a:pt x="41" y="7"/>
                  </a:cubicBezTo>
                  <a:close/>
                </a:path>
              </a:pathLst>
            </a:custGeom>
            <a:solidFill>
              <a:srgbClr val="5A0000"/>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i="0" u="none" strike="noStrike" kern="0" cap="none" spc="0" normalizeH="0" baseline="0" noProof="0">
                <a:ln>
                  <a:noFill/>
                </a:ln>
                <a:solidFill>
                  <a:srgbClr val="5A0000"/>
                </a:solidFill>
                <a:effectLst/>
                <a:uLnTx/>
                <a:uFillTx/>
                <a:latin typeface="黑体" panose="02010609060101010101" charset="-122"/>
                <a:ea typeface="黑体" panose="02010609060101010101" charset="-122"/>
              </a:endParaRPr>
            </a:p>
          </p:txBody>
        </p:sp>
        <p:sp>
          <p:nvSpPr>
            <p:cNvPr id="12" name="文本框 8"/>
            <p:cNvSpPr txBox="1"/>
            <p:nvPr/>
          </p:nvSpPr>
          <p:spPr>
            <a:xfrm>
              <a:off x="4136225" y="859957"/>
              <a:ext cx="2163967" cy="545306"/>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rgbClr val="5A0000"/>
                  </a:solidFill>
                  <a:latin typeface="黑体" panose="02010609060101010101" charset="-122"/>
                  <a:ea typeface="黑体" panose="02010609060101010101" charset="-122"/>
                </a:rPr>
                <a:t>请在此输入你的标题</a:t>
              </a:r>
            </a:p>
            <a:p>
              <a:r>
                <a:rPr lang="zh-CN" altLang="en-US" sz="1335" dirty="0">
                  <a:solidFill>
                    <a:srgbClr val="5A0000"/>
                  </a:solidFill>
                  <a:latin typeface="黑体" panose="02010609060101010101" charset="-122"/>
                  <a:ea typeface="黑体" panose="02010609060101010101" charset="-122"/>
                </a:rPr>
                <a:t>请在此粘贴或者输入你的文字内容</a:t>
              </a:r>
            </a:p>
            <a:p>
              <a:r>
                <a:rPr lang="zh-CN" altLang="en-US" sz="1335" dirty="0">
                  <a:solidFill>
                    <a:srgbClr val="5A0000"/>
                  </a:solidFill>
                  <a:latin typeface="黑体" panose="02010609060101010101" charset="-122"/>
                  <a:ea typeface="黑体" panose="02010609060101010101" charset="-122"/>
                </a:rPr>
                <a:t>请在此粘贴或者输入你的文字内容</a:t>
              </a:r>
            </a:p>
          </p:txBody>
        </p:sp>
      </p:grpSp>
      <p:grpSp>
        <p:nvGrpSpPr>
          <p:cNvPr id="13" name="组合 12"/>
          <p:cNvGrpSpPr/>
          <p:nvPr/>
        </p:nvGrpSpPr>
        <p:grpSpPr>
          <a:xfrm>
            <a:off x="7982808" y="2682144"/>
            <a:ext cx="3421416" cy="727075"/>
            <a:chOff x="6105855" y="2241082"/>
            <a:chExt cx="2566062" cy="545306"/>
          </a:xfrm>
        </p:grpSpPr>
        <p:sp>
          <p:nvSpPr>
            <p:cNvPr id="14" name="Freeform 27"/>
            <p:cNvSpPr/>
            <p:nvPr/>
          </p:nvSpPr>
          <p:spPr bwMode="auto">
            <a:xfrm>
              <a:off x="6105855" y="2365967"/>
              <a:ext cx="379393" cy="378690"/>
            </a:xfrm>
            <a:custGeom>
              <a:avLst/>
              <a:gdLst>
                <a:gd name="T0" fmla="*/ 41 w 73"/>
                <a:gd name="T1" fmla="*/ 7 h 73"/>
                <a:gd name="T2" fmla="*/ 41 w 73"/>
                <a:gd name="T3" fmla="*/ 24 h 73"/>
                <a:gd name="T4" fmla="*/ 41 w 73"/>
                <a:gd name="T5" fmla="*/ 24 h 73"/>
                <a:gd name="T6" fmla="*/ 72 w 73"/>
                <a:gd name="T7" fmla="*/ 41 h 73"/>
                <a:gd name="T8" fmla="*/ 73 w 73"/>
                <a:gd name="T9" fmla="*/ 42 h 73"/>
                <a:gd name="T10" fmla="*/ 73 w 73"/>
                <a:gd name="T11" fmla="*/ 42 h 73"/>
                <a:gd name="T12" fmla="*/ 73 w 73"/>
                <a:gd name="T13" fmla="*/ 47 h 73"/>
                <a:gd name="T14" fmla="*/ 71 w 73"/>
                <a:gd name="T15" fmla="*/ 48 h 73"/>
                <a:gd name="T16" fmla="*/ 71 w 73"/>
                <a:gd name="T17" fmla="*/ 48 h 73"/>
                <a:gd name="T18" fmla="*/ 41 w 73"/>
                <a:gd name="T19" fmla="*/ 41 h 73"/>
                <a:gd name="T20" fmla="*/ 41 w 73"/>
                <a:gd name="T21" fmla="*/ 61 h 73"/>
                <a:gd name="T22" fmla="*/ 48 w 73"/>
                <a:gd name="T23" fmla="*/ 67 h 73"/>
                <a:gd name="T24" fmla="*/ 49 w 73"/>
                <a:gd name="T25" fmla="*/ 68 h 73"/>
                <a:gd name="T26" fmla="*/ 49 w 73"/>
                <a:gd name="T27" fmla="*/ 68 h 73"/>
                <a:gd name="T28" fmla="*/ 49 w 73"/>
                <a:gd name="T29" fmla="*/ 71 h 73"/>
                <a:gd name="T30" fmla="*/ 48 w 73"/>
                <a:gd name="T31" fmla="*/ 73 h 73"/>
                <a:gd name="T32" fmla="*/ 47 w 73"/>
                <a:gd name="T33" fmla="*/ 72 h 73"/>
                <a:gd name="T34" fmla="*/ 38 w 73"/>
                <a:gd name="T35" fmla="*/ 69 h 73"/>
                <a:gd name="T36" fmla="*/ 36 w 73"/>
                <a:gd name="T37" fmla="*/ 69 h 73"/>
                <a:gd name="T38" fmla="*/ 36 w 73"/>
                <a:gd name="T39" fmla="*/ 69 h 73"/>
                <a:gd name="T40" fmla="*/ 35 w 73"/>
                <a:gd name="T41" fmla="*/ 69 h 73"/>
                <a:gd name="T42" fmla="*/ 25 w 73"/>
                <a:gd name="T43" fmla="*/ 72 h 73"/>
                <a:gd name="T44" fmla="*/ 25 w 73"/>
                <a:gd name="T45" fmla="*/ 73 h 73"/>
                <a:gd name="T46" fmla="*/ 24 w 73"/>
                <a:gd name="T47" fmla="*/ 71 h 73"/>
                <a:gd name="T48" fmla="*/ 24 w 73"/>
                <a:gd name="T49" fmla="*/ 68 h 73"/>
                <a:gd name="T50" fmla="*/ 24 w 73"/>
                <a:gd name="T51" fmla="*/ 68 h 73"/>
                <a:gd name="T52" fmla="*/ 24 w 73"/>
                <a:gd name="T53" fmla="*/ 67 h 73"/>
                <a:gd name="T54" fmla="*/ 32 w 73"/>
                <a:gd name="T55" fmla="*/ 61 h 73"/>
                <a:gd name="T56" fmla="*/ 32 w 73"/>
                <a:gd name="T57" fmla="*/ 41 h 73"/>
                <a:gd name="T58" fmla="*/ 1 w 73"/>
                <a:gd name="T59" fmla="*/ 48 h 73"/>
                <a:gd name="T60" fmla="*/ 1 w 73"/>
                <a:gd name="T61" fmla="*/ 48 h 73"/>
                <a:gd name="T62" fmla="*/ 0 w 73"/>
                <a:gd name="T63" fmla="*/ 47 h 73"/>
                <a:gd name="T64" fmla="*/ 0 w 73"/>
                <a:gd name="T65" fmla="*/ 42 h 73"/>
                <a:gd name="T66" fmla="*/ 0 w 73"/>
                <a:gd name="T67" fmla="*/ 42 h 73"/>
                <a:gd name="T68" fmla="*/ 1 w 73"/>
                <a:gd name="T69" fmla="*/ 41 h 73"/>
                <a:gd name="T70" fmla="*/ 31 w 73"/>
                <a:gd name="T71" fmla="*/ 24 h 73"/>
                <a:gd name="T72" fmla="*/ 32 w 73"/>
                <a:gd name="T73" fmla="*/ 24 h 73"/>
                <a:gd name="T74" fmla="*/ 32 w 73"/>
                <a:gd name="T75" fmla="*/ 7 h 73"/>
                <a:gd name="T76" fmla="*/ 36 w 73"/>
                <a:gd name="T77" fmla="*/ 0 h 73"/>
                <a:gd name="T78" fmla="*/ 41 w 73"/>
                <a:gd name="T79" fmla="*/ 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 h="73">
                  <a:moveTo>
                    <a:pt x="41" y="7"/>
                  </a:moveTo>
                  <a:cubicBezTo>
                    <a:pt x="41" y="24"/>
                    <a:pt x="41" y="24"/>
                    <a:pt x="41" y="24"/>
                  </a:cubicBezTo>
                  <a:cubicBezTo>
                    <a:pt x="41" y="24"/>
                    <a:pt x="41" y="24"/>
                    <a:pt x="41" y="24"/>
                  </a:cubicBezTo>
                  <a:cubicBezTo>
                    <a:pt x="72" y="41"/>
                    <a:pt x="72" y="41"/>
                    <a:pt x="72" y="41"/>
                  </a:cubicBezTo>
                  <a:cubicBezTo>
                    <a:pt x="72" y="41"/>
                    <a:pt x="73" y="42"/>
                    <a:pt x="73" y="42"/>
                  </a:cubicBezTo>
                  <a:cubicBezTo>
                    <a:pt x="73" y="42"/>
                    <a:pt x="73" y="42"/>
                    <a:pt x="73" y="42"/>
                  </a:cubicBezTo>
                  <a:cubicBezTo>
                    <a:pt x="73" y="47"/>
                    <a:pt x="73" y="47"/>
                    <a:pt x="73" y="47"/>
                  </a:cubicBezTo>
                  <a:cubicBezTo>
                    <a:pt x="73" y="47"/>
                    <a:pt x="72" y="48"/>
                    <a:pt x="71" y="48"/>
                  </a:cubicBezTo>
                  <a:cubicBezTo>
                    <a:pt x="71" y="48"/>
                    <a:pt x="71" y="48"/>
                    <a:pt x="71" y="48"/>
                  </a:cubicBezTo>
                  <a:cubicBezTo>
                    <a:pt x="41" y="41"/>
                    <a:pt x="41" y="41"/>
                    <a:pt x="41" y="41"/>
                  </a:cubicBezTo>
                  <a:cubicBezTo>
                    <a:pt x="41" y="61"/>
                    <a:pt x="41" y="61"/>
                    <a:pt x="41" y="61"/>
                  </a:cubicBezTo>
                  <a:cubicBezTo>
                    <a:pt x="48" y="67"/>
                    <a:pt x="48" y="67"/>
                    <a:pt x="48" y="67"/>
                  </a:cubicBezTo>
                  <a:cubicBezTo>
                    <a:pt x="49" y="67"/>
                    <a:pt x="49" y="68"/>
                    <a:pt x="49" y="68"/>
                  </a:cubicBezTo>
                  <a:cubicBezTo>
                    <a:pt x="49" y="68"/>
                    <a:pt x="49" y="68"/>
                    <a:pt x="49" y="68"/>
                  </a:cubicBezTo>
                  <a:cubicBezTo>
                    <a:pt x="49" y="71"/>
                    <a:pt x="49" y="71"/>
                    <a:pt x="49" y="71"/>
                  </a:cubicBezTo>
                  <a:cubicBezTo>
                    <a:pt x="49" y="72"/>
                    <a:pt x="48" y="73"/>
                    <a:pt x="48" y="73"/>
                  </a:cubicBezTo>
                  <a:cubicBezTo>
                    <a:pt x="47" y="73"/>
                    <a:pt x="47" y="73"/>
                    <a:pt x="47" y="72"/>
                  </a:cubicBezTo>
                  <a:cubicBezTo>
                    <a:pt x="38" y="69"/>
                    <a:pt x="38" y="69"/>
                    <a:pt x="38" y="69"/>
                  </a:cubicBezTo>
                  <a:cubicBezTo>
                    <a:pt x="37" y="69"/>
                    <a:pt x="37" y="69"/>
                    <a:pt x="36" y="69"/>
                  </a:cubicBezTo>
                  <a:cubicBezTo>
                    <a:pt x="36" y="69"/>
                    <a:pt x="36" y="69"/>
                    <a:pt x="36" y="69"/>
                  </a:cubicBezTo>
                  <a:cubicBezTo>
                    <a:pt x="36" y="69"/>
                    <a:pt x="35" y="69"/>
                    <a:pt x="35" y="69"/>
                  </a:cubicBezTo>
                  <a:cubicBezTo>
                    <a:pt x="25" y="72"/>
                    <a:pt x="25" y="72"/>
                    <a:pt x="25" y="72"/>
                  </a:cubicBezTo>
                  <a:cubicBezTo>
                    <a:pt x="25" y="73"/>
                    <a:pt x="25" y="73"/>
                    <a:pt x="25" y="73"/>
                  </a:cubicBezTo>
                  <a:cubicBezTo>
                    <a:pt x="24" y="73"/>
                    <a:pt x="24" y="72"/>
                    <a:pt x="24" y="71"/>
                  </a:cubicBezTo>
                  <a:cubicBezTo>
                    <a:pt x="24" y="68"/>
                    <a:pt x="24" y="68"/>
                    <a:pt x="24" y="68"/>
                  </a:cubicBezTo>
                  <a:cubicBezTo>
                    <a:pt x="24" y="68"/>
                    <a:pt x="24" y="68"/>
                    <a:pt x="24" y="68"/>
                  </a:cubicBezTo>
                  <a:cubicBezTo>
                    <a:pt x="24" y="68"/>
                    <a:pt x="24" y="67"/>
                    <a:pt x="24" y="67"/>
                  </a:cubicBezTo>
                  <a:cubicBezTo>
                    <a:pt x="32" y="61"/>
                    <a:pt x="32" y="61"/>
                    <a:pt x="32" y="61"/>
                  </a:cubicBezTo>
                  <a:cubicBezTo>
                    <a:pt x="32" y="41"/>
                    <a:pt x="32" y="41"/>
                    <a:pt x="32" y="41"/>
                  </a:cubicBezTo>
                  <a:cubicBezTo>
                    <a:pt x="1" y="48"/>
                    <a:pt x="1" y="48"/>
                    <a:pt x="1" y="48"/>
                  </a:cubicBezTo>
                  <a:cubicBezTo>
                    <a:pt x="1" y="48"/>
                    <a:pt x="1" y="48"/>
                    <a:pt x="1" y="48"/>
                  </a:cubicBezTo>
                  <a:cubicBezTo>
                    <a:pt x="0" y="48"/>
                    <a:pt x="0" y="47"/>
                    <a:pt x="0" y="47"/>
                  </a:cubicBezTo>
                  <a:cubicBezTo>
                    <a:pt x="0" y="42"/>
                    <a:pt x="0" y="42"/>
                    <a:pt x="0" y="42"/>
                  </a:cubicBezTo>
                  <a:cubicBezTo>
                    <a:pt x="0" y="42"/>
                    <a:pt x="0" y="42"/>
                    <a:pt x="0" y="42"/>
                  </a:cubicBezTo>
                  <a:cubicBezTo>
                    <a:pt x="0" y="42"/>
                    <a:pt x="0" y="41"/>
                    <a:pt x="1" y="41"/>
                  </a:cubicBezTo>
                  <a:cubicBezTo>
                    <a:pt x="31" y="24"/>
                    <a:pt x="31" y="24"/>
                    <a:pt x="31" y="24"/>
                  </a:cubicBezTo>
                  <a:cubicBezTo>
                    <a:pt x="31" y="24"/>
                    <a:pt x="32" y="24"/>
                    <a:pt x="32" y="24"/>
                  </a:cubicBezTo>
                  <a:cubicBezTo>
                    <a:pt x="32" y="7"/>
                    <a:pt x="32" y="7"/>
                    <a:pt x="32" y="7"/>
                  </a:cubicBezTo>
                  <a:cubicBezTo>
                    <a:pt x="32" y="2"/>
                    <a:pt x="34" y="0"/>
                    <a:pt x="36" y="0"/>
                  </a:cubicBezTo>
                  <a:cubicBezTo>
                    <a:pt x="39" y="0"/>
                    <a:pt x="41" y="2"/>
                    <a:pt x="41" y="7"/>
                  </a:cubicBezTo>
                  <a:close/>
                </a:path>
              </a:pathLst>
            </a:custGeom>
            <a:solidFill>
              <a:srgbClr val="5A0000"/>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i="0" u="none" strike="noStrike" kern="0" cap="none" spc="0" normalizeH="0" baseline="0" noProof="0">
                <a:ln>
                  <a:noFill/>
                </a:ln>
                <a:solidFill>
                  <a:srgbClr val="5A0000"/>
                </a:solidFill>
                <a:effectLst/>
                <a:uLnTx/>
                <a:uFillTx/>
                <a:latin typeface="黑体" panose="02010609060101010101" charset="-122"/>
                <a:ea typeface="黑体" panose="02010609060101010101" charset="-122"/>
              </a:endParaRPr>
            </a:p>
          </p:txBody>
        </p:sp>
        <p:sp>
          <p:nvSpPr>
            <p:cNvPr id="15" name="文本框 8"/>
            <p:cNvSpPr txBox="1"/>
            <p:nvPr/>
          </p:nvSpPr>
          <p:spPr>
            <a:xfrm>
              <a:off x="6507950" y="2241082"/>
              <a:ext cx="2163967" cy="545306"/>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rgbClr val="5A0000"/>
                  </a:solidFill>
                  <a:latin typeface="黑体" panose="02010609060101010101" charset="-122"/>
                  <a:ea typeface="黑体" panose="02010609060101010101" charset="-122"/>
                </a:rPr>
                <a:t>请在此输入你的标题</a:t>
              </a:r>
            </a:p>
            <a:p>
              <a:r>
                <a:rPr lang="zh-CN" altLang="en-US" sz="1335" dirty="0">
                  <a:solidFill>
                    <a:srgbClr val="5A0000"/>
                  </a:solidFill>
                  <a:latin typeface="黑体" panose="02010609060101010101" charset="-122"/>
                  <a:ea typeface="黑体" panose="02010609060101010101" charset="-122"/>
                </a:rPr>
                <a:t>请在此粘贴或者输入你的文字内容</a:t>
              </a:r>
            </a:p>
            <a:p>
              <a:r>
                <a:rPr lang="zh-CN" altLang="en-US" sz="1335" dirty="0">
                  <a:solidFill>
                    <a:srgbClr val="5A0000"/>
                  </a:solidFill>
                  <a:latin typeface="黑体" panose="02010609060101010101" charset="-122"/>
                  <a:ea typeface="黑体" panose="02010609060101010101" charset="-122"/>
                </a:rPr>
                <a:t>请在此粘贴或者输入你的文字内容</a:t>
              </a:r>
            </a:p>
          </p:txBody>
        </p:sp>
      </p:grpSp>
      <p:grpSp>
        <p:nvGrpSpPr>
          <p:cNvPr id="16" name="组合 15"/>
          <p:cNvGrpSpPr/>
          <p:nvPr/>
        </p:nvGrpSpPr>
        <p:grpSpPr>
          <a:xfrm>
            <a:off x="8127770" y="4426384"/>
            <a:ext cx="3434116" cy="727075"/>
            <a:chOff x="6105855" y="3326932"/>
            <a:chExt cx="2575587" cy="545306"/>
          </a:xfrm>
        </p:grpSpPr>
        <p:sp>
          <p:nvSpPr>
            <p:cNvPr id="17" name="Freeform 27"/>
            <p:cNvSpPr/>
            <p:nvPr/>
          </p:nvSpPr>
          <p:spPr bwMode="auto">
            <a:xfrm>
              <a:off x="6105855" y="3381892"/>
              <a:ext cx="379393" cy="378690"/>
            </a:xfrm>
            <a:custGeom>
              <a:avLst/>
              <a:gdLst>
                <a:gd name="T0" fmla="*/ 41 w 73"/>
                <a:gd name="T1" fmla="*/ 7 h 73"/>
                <a:gd name="T2" fmla="*/ 41 w 73"/>
                <a:gd name="T3" fmla="*/ 24 h 73"/>
                <a:gd name="T4" fmla="*/ 41 w 73"/>
                <a:gd name="T5" fmla="*/ 24 h 73"/>
                <a:gd name="T6" fmla="*/ 72 w 73"/>
                <a:gd name="T7" fmla="*/ 41 h 73"/>
                <a:gd name="T8" fmla="*/ 73 w 73"/>
                <a:gd name="T9" fmla="*/ 42 h 73"/>
                <a:gd name="T10" fmla="*/ 73 w 73"/>
                <a:gd name="T11" fmla="*/ 42 h 73"/>
                <a:gd name="T12" fmla="*/ 73 w 73"/>
                <a:gd name="T13" fmla="*/ 47 h 73"/>
                <a:gd name="T14" fmla="*/ 71 w 73"/>
                <a:gd name="T15" fmla="*/ 48 h 73"/>
                <a:gd name="T16" fmla="*/ 71 w 73"/>
                <a:gd name="T17" fmla="*/ 48 h 73"/>
                <a:gd name="T18" fmla="*/ 41 w 73"/>
                <a:gd name="T19" fmla="*/ 41 h 73"/>
                <a:gd name="T20" fmla="*/ 41 w 73"/>
                <a:gd name="T21" fmla="*/ 61 h 73"/>
                <a:gd name="T22" fmla="*/ 48 w 73"/>
                <a:gd name="T23" fmla="*/ 67 h 73"/>
                <a:gd name="T24" fmla="*/ 49 w 73"/>
                <a:gd name="T25" fmla="*/ 68 h 73"/>
                <a:gd name="T26" fmla="*/ 49 w 73"/>
                <a:gd name="T27" fmla="*/ 68 h 73"/>
                <a:gd name="T28" fmla="*/ 49 w 73"/>
                <a:gd name="T29" fmla="*/ 71 h 73"/>
                <a:gd name="T30" fmla="*/ 48 w 73"/>
                <a:gd name="T31" fmla="*/ 73 h 73"/>
                <a:gd name="T32" fmla="*/ 47 w 73"/>
                <a:gd name="T33" fmla="*/ 72 h 73"/>
                <a:gd name="T34" fmla="*/ 38 w 73"/>
                <a:gd name="T35" fmla="*/ 69 h 73"/>
                <a:gd name="T36" fmla="*/ 36 w 73"/>
                <a:gd name="T37" fmla="*/ 69 h 73"/>
                <a:gd name="T38" fmla="*/ 36 w 73"/>
                <a:gd name="T39" fmla="*/ 69 h 73"/>
                <a:gd name="T40" fmla="*/ 35 w 73"/>
                <a:gd name="T41" fmla="*/ 69 h 73"/>
                <a:gd name="T42" fmla="*/ 25 w 73"/>
                <a:gd name="T43" fmla="*/ 72 h 73"/>
                <a:gd name="T44" fmla="*/ 25 w 73"/>
                <a:gd name="T45" fmla="*/ 73 h 73"/>
                <a:gd name="T46" fmla="*/ 24 w 73"/>
                <a:gd name="T47" fmla="*/ 71 h 73"/>
                <a:gd name="T48" fmla="*/ 24 w 73"/>
                <a:gd name="T49" fmla="*/ 68 h 73"/>
                <a:gd name="T50" fmla="*/ 24 w 73"/>
                <a:gd name="T51" fmla="*/ 68 h 73"/>
                <a:gd name="T52" fmla="*/ 24 w 73"/>
                <a:gd name="T53" fmla="*/ 67 h 73"/>
                <a:gd name="T54" fmla="*/ 32 w 73"/>
                <a:gd name="T55" fmla="*/ 61 h 73"/>
                <a:gd name="T56" fmla="*/ 32 w 73"/>
                <a:gd name="T57" fmla="*/ 41 h 73"/>
                <a:gd name="T58" fmla="*/ 1 w 73"/>
                <a:gd name="T59" fmla="*/ 48 h 73"/>
                <a:gd name="T60" fmla="*/ 1 w 73"/>
                <a:gd name="T61" fmla="*/ 48 h 73"/>
                <a:gd name="T62" fmla="*/ 0 w 73"/>
                <a:gd name="T63" fmla="*/ 47 h 73"/>
                <a:gd name="T64" fmla="*/ 0 w 73"/>
                <a:gd name="T65" fmla="*/ 42 h 73"/>
                <a:gd name="T66" fmla="*/ 0 w 73"/>
                <a:gd name="T67" fmla="*/ 42 h 73"/>
                <a:gd name="T68" fmla="*/ 1 w 73"/>
                <a:gd name="T69" fmla="*/ 41 h 73"/>
                <a:gd name="T70" fmla="*/ 31 w 73"/>
                <a:gd name="T71" fmla="*/ 24 h 73"/>
                <a:gd name="T72" fmla="*/ 32 w 73"/>
                <a:gd name="T73" fmla="*/ 24 h 73"/>
                <a:gd name="T74" fmla="*/ 32 w 73"/>
                <a:gd name="T75" fmla="*/ 7 h 73"/>
                <a:gd name="T76" fmla="*/ 36 w 73"/>
                <a:gd name="T77" fmla="*/ 0 h 73"/>
                <a:gd name="T78" fmla="*/ 41 w 73"/>
                <a:gd name="T79" fmla="*/ 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 h="73">
                  <a:moveTo>
                    <a:pt x="41" y="7"/>
                  </a:moveTo>
                  <a:cubicBezTo>
                    <a:pt x="41" y="24"/>
                    <a:pt x="41" y="24"/>
                    <a:pt x="41" y="24"/>
                  </a:cubicBezTo>
                  <a:cubicBezTo>
                    <a:pt x="41" y="24"/>
                    <a:pt x="41" y="24"/>
                    <a:pt x="41" y="24"/>
                  </a:cubicBezTo>
                  <a:cubicBezTo>
                    <a:pt x="72" y="41"/>
                    <a:pt x="72" y="41"/>
                    <a:pt x="72" y="41"/>
                  </a:cubicBezTo>
                  <a:cubicBezTo>
                    <a:pt x="72" y="41"/>
                    <a:pt x="73" y="42"/>
                    <a:pt x="73" y="42"/>
                  </a:cubicBezTo>
                  <a:cubicBezTo>
                    <a:pt x="73" y="42"/>
                    <a:pt x="73" y="42"/>
                    <a:pt x="73" y="42"/>
                  </a:cubicBezTo>
                  <a:cubicBezTo>
                    <a:pt x="73" y="47"/>
                    <a:pt x="73" y="47"/>
                    <a:pt x="73" y="47"/>
                  </a:cubicBezTo>
                  <a:cubicBezTo>
                    <a:pt x="73" y="47"/>
                    <a:pt x="72" y="48"/>
                    <a:pt x="71" y="48"/>
                  </a:cubicBezTo>
                  <a:cubicBezTo>
                    <a:pt x="71" y="48"/>
                    <a:pt x="71" y="48"/>
                    <a:pt x="71" y="48"/>
                  </a:cubicBezTo>
                  <a:cubicBezTo>
                    <a:pt x="41" y="41"/>
                    <a:pt x="41" y="41"/>
                    <a:pt x="41" y="41"/>
                  </a:cubicBezTo>
                  <a:cubicBezTo>
                    <a:pt x="41" y="61"/>
                    <a:pt x="41" y="61"/>
                    <a:pt x="41" y="61"/>
                  </a:cubicBezTo>
                  <a:cubicBezTo>
                    <a:pt x="48" y="67"/>
                    <a:pt x="48" y="67"/>
                    <a:pt x="48" y="67"/>
                  </a:cubicBezTo>
                  <a:cubicBezTo>
                    <a:pt x="49" y="67"/>
                    <a:pt x="49" y="68"/>
                    <a:pt x="49" y="68"/>
                  </a:cubicBezTo>
                  <a:cubicBezTo>
                    <a:pt x="49" y="68"/>
                    <a:pt x="49" y="68"/>
                    <a:pt x="49" y="68"/>
                  </a:cubicBezTo>
                  <a:cubicBezTo>
                    <a:pt x="49" y="71"/>
                    <a:pt x="49" y="71"/>
                    <a:pt x="49" y="71"/>
                  </a:cubicBezTo>
                  <a:cubicBezTo>
                    <a:pt x="49" y="72"/>
                    <a:pt x="48" y="73"/>
                    <a:pt x="48" y="73"/>
                  </a:cubicBezTo>
                  <a:cubicBezTo>
                    <a:pt x="47" y="73"/>
                    <a:pt x="47" y="73"/>
                    <a:pt x="47" y="72"/>
                  </a:cubicBezTo>
                  <a:cubicBezTo>
                    <a:pt x="38" y="69"/>
                    <a:pt x="38" y="69"/>
                    <a:pt x="38" y="69"/>
                  </a:cubicBezTo>
                  <a:cubicBezTo>
                    <a:pt x="37" y="69"/>
                    <a:pt x="37" y="69"/>
                    <a:pt x="36" y="69"/>
                  </a:cubicBezTo>
                  <a:cubicBezTo>
                    <a:pt x="36" y="69"/>
                    <a:pt x="36" y="69"/>
                    <a:pt x="36" y="69"/>
                  </a:cubicBezTo>
                  <a:cubicBezTo>
                    <a:pt x="36" y="69"/>
                    <a:pt x="35" y="69"/>
                    <a:pt x="35" y="69"/>
                  </a:cubicBezTo>
                  <a:cubicBezTo>
                    <a:pt x="25" y="72"/>
                    <a:pt x="25" y="72"/>
                    <a:pt x="25" y="72"/>
                  </a:cubicBezTo>
                  <a:cubicBezTo>
                    <a:pt x="25" y="73"/>
                    <a:pt x="25" y="73"/>
                    <a:pt x="25" y="73"/>
                  </a:cubicBezTo>
                  <a:cubicBezTo>
                    <a:pt x="24" y="73"/>
                    <a:pt x="24" y="72"/>
                    <a:pt x="24" y="71"/>
                  </a:cubicBezTo>
                  <a:cubicBezTo>
                    <a:pt x="24" y="68"/>
                    <a:pt x="24" y="68"/>
                    <a:pt x="24" y="68"/>
                  </a:cubicBezTo>
                  <a:cubicBezTo>
                    <a:pt x="24" y="68"/>
                    <a:pt x="24" y="68"/>
                    <a:pt x="24" y="68"/>
                  </a:cubicBezTo>
                  <a:cubicBezTo>
                    <a:pt x="24" y="68"/>
                    <a:pt x="24" y="67"/>
                    <a:pt x="24" y="67"/>
                  </a:cubicBezTo>
                  <a:cubicBezTo>
                    <a:pt x="32" y="61"/>
                    <a:pt x="32" y="61"/>
                    <a:pt x="32" y="61"/>
                  </a:cubicBezTo>
                  <a:cubicBezTo>
                    <a:pt x="32" y="41"/>
                    <a:pt x="32" y="41"/>
                    <a:pt x="32" y="41"/>
                  </a:cubicBezTo>
                  <a:cubicBezTo>
                    <a:pt x="1" y="48"/>
                    <a:pt x="1" y="48"/>
                    <a:pt x="1" y="48"/>
                  </a:cubicBezTo>
                  <a:cubicBezTo>
                    <a:pt x="1" y="48"/>
                    <a:pt x="1" y="48"/>
                    <a:pt x="1" y="48"/>
                  </a:cubicBezTo>
                  <a:cubicBezTo>
                    <a:pt x="0" y="48"/>
                    <a:pt x="0" y="47"/>
                    <a:pt x="0" y="47"/>
                  </a:cubicBezTo>
                  <a:cubicBezTo>
                    <a:pt x="0" y="42"/>
                    <a:pt x="0" y="42"/>
                    <a:pt x="0" y="42"/>
                  </a:cubicBezTo>
                  <a:cubicBezTo>
                    <a:pt x="0" y="42"/>
                    <a:pt x="0" y="42"/>
                    <a:pt x="0" y="42"/>
                  </a:cubicBezTo>
                  <a:cubicBezTo>
                    <a:pt x="0" y="42"/>
                    <a:pt x="0" y="41"/>
                    <a:pt x="1" y="41"/>
                  </a:cubicBezTo>
                  <a:cubicBezTo>
                    <a:pt x="31" y="24"/>
                    <a:pt x="31" y="24"/>
                    <a:pt x="31" y="24"/>
                  </a:cubicBezTo>
                  <a:cubicBezTo>
                    <a:pt x="31" y="24"/>
                    <a:pt x="32" y="24"/>
                    <a:pt x="32" y="24"/>
                  </a:cubicBezTo>
                  <a:cubicBezTo>
                    <a:pt x="32" y="7"/>
                    <a:pt x="32" y="7"/>
                    <a:pt x="32" y="7"/>
                  </a:cubicBezTo>
                  <a:cubicBezTo>
                    <a:pt x="32" y="2"/>
                    <a:pt x="34" y="0"/>
                    <a:pt x="36" y="0"/>
                  </a:cubicBezTo>
                  <a:cubicBezTo>
                    <a:pt x="39" y="0"/>
                    <a:pt x="41" y="2"/>
                    <a:pt x="41" y="7"/>
                  </a:cubicBezTo>
                  <a:close/>
                </a:path>
              </a:pathLst>
            </a:custGeom>
            <a:solidFill>
              <a:srgbClr val="17324B"/>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i="0" u="none" strike="noStrike" kern="0" cap="none" spc="0" normalizeH="0" baseline="0" noProof="0">
                <a:ln>
                  <a:noFill/>
                </a:ln>
                <a:solidFill>
                  <a:srgbClr val="5A0000"/>
                </a:solidFill>
                <a:effectLst/>
                <a:uLnTx/>
                <a:uFillTx/>
                <a:latin typeface="黑体" panose="02010609060101010101" charset="-122"/>
                <a:ea typeface="黑体" panose="02010609060101010101" charset="-122"/>
              </a:endParaRPr>
            </a:p>
          </p:txBody>
        </p:sp>
        <p:sp>
          <p:nvSpPr>
            <p:cNvPr id="18" name="文本框 8"/>
            <p:cNvSpPr txBox="1"/>
            <p:nvPr/>
          </p:nvSpPr>
          <p:spPr>
            <a:xfrm>
              <a:off x="6517475" y="3326932"/>
              <a:ext cx="2163967" cy="545306"/>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rgbClr val="5A0000"/>
                  </a:solidFill>
                  <a:latin typeface="黑体" panose="02010609060101010101" charset="-122"/>
                  <a:ea typeface="黑体" panose="02010609060101010101" charset="-122"/>
                </a:rPr>
                <a:t>请在此输入你的标题</a:t>
              </a:r>
            </a:p>
            <a:p>
              <a:r>
                <a:rPr lang="zh-CN" altLang="en-US" sz="1335" dirty="0">
                  <a:solidFill>
                    <a:srgbClr val="5A0000"/>
                  </a:solidFill>
                  <a:latin typeface="黑体" panose="02010609060101010101" charset="-122"/>
                  <a:ea typeface="黑体" panose="02010609060101010101" charset="-122"/>
                </a:rPr>
                <a:t>请在此粘贴或者输入你的文字内容</a:t>
              </a:r>
            </a:p>
            <a:p>
              <a:r>
                <a:rPr lang="zh-CN" altLang="en-US" sz="1335" dirty="0">
                  <a:solidFill>
                    <a:srgbClr val="5A0000"/>
                  </a:solidFill>
                  <a:latin typeface="黑体" panose="02010609060101010101" charset="-122"/>
                  <a:ea typeface="黑体" panose="02010609060101010101" charset="-122"/>
                </a:rPr>
                <a:t>请在此粘贴或者输入你的文字内容</a:t>
              </a:r>
            </a:p>
          </p:txBody>
        </p:sp>
      </p:grpSp>
      <p:grpSp>
        <p:nvGrpSpPr>
          <p:cNvPr id="19" name="组合 18"/>
          <p:cNvGrpSpPr/>
          <p:nvPr/>
        </p:nvGrpSpPr>
        <p:grpSpPr>
          <a:xfrm>
            <a:off x="1139148" y="2512609"/>
            <a:ext cx="3363063" cy="727075"/>
            <a:chOff x="602450" y="2393482"/>
            <a:chExt cx="2522297" cy="545306"/>
          </a:xfrm>
        </p:grpSpPr>
        <p:sp>
          <p:nvSpPr>
            <p:cNvPr id="20" name="Freeform 27"/>
            <p:cNvSpPr/>
            <p:nvPr/>
          </p:nvSpPr>
          <p:spPr bwMode="auto">
            <a:xfrm>
              <a:off x="2745354" y="2444412"/>
              <a:ext cx="379393" cy="378690"/>
            </a:xfrm>
            <a:custGeom>
              <a:avLst/>
              <a:gdLst>
                <a:gd name="T0" fmla="*/ 41 w 73"/>
                <a:gd name="T1" fmla="*/ 7 h 73"/>
                <a:gd name="T2" fmla="*/ 41 w 73"/>
                <a:gd name="T3" fmla="*/ 24 h 73"/>
                <a:gd name="T4" fmla="*/ 41 w 73"/>
                <a:gd name="T5" fmla="*/ 24 h 73"/>
                <a:gd name="T6" fmla="*/ 72 w 73"/>
                <a:gd name="T7" fmla="*/ 41 h 73"/>
                <a:gd name="T8" fmla="*/ 73 w 73"/>
                <a:gd name="T9" fmla="*/ 42 h 73"/>
                <a:gd name="T10" fmla="*/ 73 w 73"/>
                <a:gd name="T11" fmla="*/ 42 h 73"/>
                <a:gd name="T12" fmla="*/ 73 w 73"/>
                <a:gd name="T13" fmla="*/ 47 h 73"/>
                <a:gd name="T14" fmla="*/ 71 w 73"/>
                <a:gd name="T15" fmla="*/ 48 h 73"/>
                <a:gd name="T16" fmla="*/ 71 w 73"/>
                <a:gd name="T17" fmla="*/ 48 h 73"/>
                <a:gd name="T18" fmla="*/ 41 w 73"/>
                <a:gd name="T19" fmla="*/ 41 h 73"/>
                <a:gd name="T20" fmla="*/ 41 w 73"/>
                <a:gd name="T21" fmla="*/ 61 h 73"/>
                <a:gd name="T22" fmla="*/ 48 w 73"/>
                <a:gd name="T23" fmla="*/ 67 h 73"/>
                <a:gd name="T24" fmla="*/ 49 w 73"/>
                <a:gd name="T25" fmla="*/ 68 h 73"/>
                <a:gd name="T26" fmla="*/ 49 w 73"/>
                <a:gd name="T27" fmla="*/ 68 h 73"/>
                <a:gd name="T28" fmla="*/ 49 w 73"/>
                <a:gd name="T29" fmla="*/ 71 h 73"/>
                <a:gd name="T30" fmla="*/ 48 w 73"/>
                <a:gd name="T31" fmla="*/ 73 h 73"/>
                <a:gd name="T32" fmla="*/ 47 w 73"/>
                <a:gd name="T33" fmla="*/ 72 h 73"/>
                <a:gd name="T34" fmla="*/ 38 w 73"/>
                <a:gd name="T35" fmla="*/ 69 h 73"/>
                <a:gd name="T36" fmla="*/ 36 w 73"/>
                <a:gd name="T37" fmla="*/ 69 h 73"/>
                <a:gd name="T38" fmla="*/ 36 w 73"/>
                <a:gd name="T39" fmla="*/ 69 h 73"/>
                <a:gd name="T40" fmla="*/ 35 w 73"/>
                <a:gd name="T41" fmla="*/ 69 h 73"/>
                <a:gd name="T42" fmla="*/ 25 w 73"/>
                <a:gd name="T43" fmla="*/ 72 h 73"/>
                <a:gd name="T44" fmla="*/ 25 w 73"/>
                <a:gd name="T45" fmla="*/ 73 h 73"/>
                <a:gd name="T46" fmla="*/ 24 w 73"/>
                <a:gd name="T47" fmla="*/ 71 h 73"/>
                <a:gd name="T48" fmla="*/ 24 w 73"/>
                <a:gd name="T49" fmla="*/ 68 h 73"/>
                <a:gd name="T50" fmla="*/ 24 w 73"/>
                <a:gd name="T51" fmla="*/ 68 h 73"/>
                <a:gd name="T52" fmla="*/ 24 w 73"/>
                <a:gd name="T53" fmla="*/ 67 h 73"/>
                <a:gd name="T54" fmla="*/ 32 w 73"/>
                <a:gd name="T55" fmla="*/ 61 h 73"/>
                <a:gd name="T56" fmla="*/ 32 w 73"/>
                <a:gd name="T57" fmla="*/ 41 h 73"/>
                <a:gd name="T58" fmla="*/ 1 w 73"/>
                <a:gd name="T59" fmla="*/ 48 h 73"/>
                <a:gd name="T60" fmla="*/ 1 w 73"/>
                <a:gd name="T61" fmla="*/ 48 h 73"/>
                <a:gd name="T62" fmla="*/ 0 w 73"/>
                <a:gd name="T63" fmla="*/ 47 h 73"/>
                <a:gd name="T64" fmla="*/ 0 w 73"/>
                <a:gd name="T65" fmla="*/ 42 h 73"/>
                <a:gd name="T66" fmla="*/ 0 w 73"/>
                <a:gd name="T67" fmla="*/ 42 h 73"/>
                <a:gd name="T68" fmla="*/ 1 w 73"/>
                <a:gd name="T69" fmla="*/ 41 h 73"/>
                <a:gd name="T70" fmla="*/ 31 w 73"/>
                <a:gd name="T71" fmla="*/ 24 h 73"/>
                <a:gd name="T72" fmla="*/ 32 w 73"/>
                <a:gd name="T73" fmla="*/ 24 h 73"/>
                <a:gd name="T74" fmla="*/ 32 w 73"/>
                <a:gd name="T75" fmla="*/ 7 h 73"/>
                <a:gd name="T76" fmla="*/ 36 w 73"/>
                <a:gd name="T77" fmla="*/ 0 h 73"/>
                <a:gd name="T78" fmla="*/ 41 w 73"/>
                <a:gd name="T79" fmla="*/ 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 h="73">
                  <a:moveTo>
                    <a:pt x="41" y="7"/>
                  </a:moveTo>
                  <a:cubicBezTo>
                    <a:pt x="41" y="24"/>
                    <a:pt x="41" y="24"/>
                    <a:pt x="41" y="24"/>
                  </a:cubicBezTo>
                  <a:cubicBezTo>
                    <a:pt x="41" y="24"/>
                    <a:pt x="41" y="24"/>
                    <a:pt x="41" y="24"/>
                  </a:cubicBezTo>
                  <a:cubicBezTo>
                    <a:pt x="72" y="41"/>
                    <a:pt x="72" y="41"/>
                    <a:pt x="72" y="41"/>
                  </a:cubicBezTo>
                  <a:cubicBezTo>
                    <a:pt x="72" y="41"/>
                    <a:pt x="73" y="42"/>
                    <a:pt x="73" y="42"/>
                  </a:cubicBezTo>
                  <a:cubicBezTo>
                    <a:pt x="73" y="42"/>
                    <a:pt x="73" y="42"/>
                    <a:pt x="73" y="42"/>
                  </a:cubicBezTo>
                  <a:cubicBezTo>
                    <a:pt x="73" y="47"/>
                    <a:pt x="73" y="47"/>
                    <a:pt x="73" y="47"/>
                  </a:cubicBezTo>
                  <a:cubicBezTo>
                    <a:pt x="73" y="47"/>
                    <a:pt x="72" y="48"/>
                    <a:pt x="71" y="48"/>
                  </a:cubicBezTo>
                  <a:cubicBezTo>
                    <a:pt x="71" y="48"/>
                    <a:pt x="71" y="48"/>
                    <a:pt x="71" y="48"/>
                  </a:cubicBezTo>
                  <a:cubicBezTo>
                    <a:pt x="41" y="41"/>
                    <a:pt x="41" y="41"/>
                    <a:pt x="41" y="41"/>
                  </a:cubicBezTo>
                  <a:cubicBezTo>
                    <a:pt x="41" y="61"/>
                    <a:pt x="41" y="61"/>
                    <a:pt x="41" y="61"/>
                  </a:cubicBezTo>
                  <a:cubicBezTo>
                    <a:pt x="48" y="67"/>
                    <a:pt x="48" y="67"/>
                    <a:pt x="48" y="67"/>
                  </a:cubicBezTo>
                  <a:cubicBezTo>
                    <a:pt x="49" y="67"/>
                    <a:pt x="49" y="68"/>
                    <a:pt x="49" y="68"/>
                  </a:cubicBezTo>
                  <a:cubicBezTo>
                    <a:pt x="49" y="68"/>
                    <a:pt x="49" y="68"/>
                    <a:pt x="49" y="68"/>
                  </a:cubicBezTo>
                  <a:cubicBezTo>
                    <a:pt x="49" y="71"/>
                    <a:pt x="49" y="71"/>
                    <a:pt x="49" y="71"/>
                  </a:cubicBezTo>
                  <a:cubicBezTo>
                    <a:pt x="49" y="72"/>
                    <a:pt x="48" y="73"/>
                    <a:pt x="48" y="73"/>
                  </a:cubicBezTo>
                  <a:cubicBezTo>
                    <a:pt x="47" y="73"/>
                    <a:pt x="47" y="73"/>
                    <a:pt x="47" y="72"/>
                  </a:cubicBezTo>
                  <a:cubicBezTo>
                    <a:pt x="38" y="69"/>
                    <a:pt x="38" y="69"/>
                    <a:pt x="38" y="69"/>
                  </a:cubicBezTo>
                  <a:cubicBezTo>
                    <a:pt x="37" y="69"/>
                    <a:pt x="37" y="69"/>
                    <a:pt x="36" y="69"/>
                  </a:cubicBezTo>
                  <a:cubicBezTo>
                    <a:pt x="36" y="69"/>
                    <a:pt x="36" y="69"/>
                    <a:pt x="36" y="69"/>
                  </a:cubicBezTo>
                  <a:cubicBezTo>
                    <a:pt x="36" y="69"/>
                    <a:pt x="35" y="69"/>
                    <a:pt x="35" y="69"/>
                  </a:cubicBezTo>
                  <a:cubicBezTo>
                    <a:pt x="25" y="72"/>
                    <a:pt x="25" y="72"/>
                    <a:pt x="25" y="72"/>
                  </a:cubicBezTo>
                  <a:cubicBezTo>
                    <a:pt x="25" y="73"/>
                    <a:pt x="25" y="73"/>
                    <a:pt x="25" y="73"/>
                  </a:cubicBezTo>
                  <a:cubicBezTo>
                    <a:pt x="24" y="73"/>
                    <a:pt x="24" y="72"/>
                    <a:pt x="24" y="71"/>
                  </a:cubicBezTo>
                  <a:cubicBezTo>
                    <a:pt x="24" y="68"/>
                    <a:pt x="24" y="68"/>
                    <a:pt x="24" y="68"/>
                  </a:cubicBezTo>
                  <a:cubicBezTo>
                    <a:pt x="24" y="68"/>
                    <a:pt x="24" y="68"/>
                    <a:pt x="24" y="68"/>
                  </a:cubicBezTo>
                  <a:cubicBezTo>
                    <a:pt x="24" y="68"/>
                    <a:pt x="24" y="67"/>
                    <a:pt x="24" y="67"/>
                  </a:cubicBezTo>
                  <a:cubicBezTo>
                    <a:pt x="32" y="61"/>
                    <a:pt x="32" y="61"/>
                    <a:pt x="32" y="61"/>
                  </a:cubicBezTo>
                  <a:cubicBezTo>
                    <a:pt x="32" y="41"/>
                    <a:pt x="32" y="41"/>
                    <a:pt x="32" y="41"/>
                  </a:cubicBezTo>
                  <a:cubicBezTo>
                    <a:pt x="1" y="48"/>
                    <a:pt x="1" y="48"/>
                    <a:pt x="1" y="48"/>
                  </a:cubicBezTo>
                  <a:cubicBezTo>
                    <a:pt x="1" y="48"/>
                    <a:pt x="1" y="48"/>
                    <a:pt x="1" y="48"/>
                  </a:cubicBezTo>
                  <a:cubicBezTo>
                    <a:pt x="0" y="48"/>
                    <a:pt x="0" y="47"/>
                    <a:pt x="0" y="47"/>
                  </a:cubicBezTo>
                  <a:cubicBezTo>
                    <a:pt x="0" y="42"/>
                    <a:pt x="0" y="42"/>
                    <a:pt x="0" y="42"/>
                  </a:cubicBezTo>
                  <a:cubicBezTo>
                    <a:pt x="0" y="42"/>
                    <a:pt x="0" y="42"/>
                    <a:pt x="0" y="42"/>
                  </a:cubicBezTo>
                  <a:cubicBezTo>
                    <a:pt x="0" y="42"/>
                    <a:pt x="0" y="41"/>
                    <a:pt x="1" y="41"/>
                  </a:cubicBezTo>
                  <a:cubicBezTo>
                    <a:pt x="31" y="24"/>
                    <a:pt x="31" y="24"/>
                    <a:pt x="31" y="24"/>
                  </a:cubicBezTo>
                  <a:cubicBezTo>
                    <a:pt x="31" y="24"/>
                    <a:pt x="32" y="24"/>
                    <a:pt x="32" y="24"/>
                  </a:cubicBezTo>
                  <a:cubicBezTo>
                    <a:pt x="32" y="7"/>
                    <a:pt x="32" y="7"/>
                    <a:pt x="32" y="7"/>
                  </a:cubicBezTo>
                  <a:cubicBezTo>
                    <a:pt x="32" y="2"/>
                    <a:pt x="34" y="0"/>
                    <a:pt x="36" y="0"/>
                  </a:cubicBezTo>
                  <a:cubicBezTo>
                    <a:pt x="39" y="0"/>
                    <a:pt x="41" y="2"/>
                    <a:pt x="41" y="7"/>
                  </a:cubicBezTo>
                  <a:close/>
                </a:path>
              </a:pathLst>
            </a:custGeom>
            <a:solidFill>
              <a:srgbClr val="5A0000"/>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i="0" u="none" strike="noStrike" kern="0" cap="none" spc="0" normalizeH="0" baseline="0" noProof="0">
                <a:ln>
                  <a:noFill/>
                </a:ln>
                <a:solidFill>
                  <a:srgbClr val="5A0000"/>
                </a:solidFill>
                <a:effectLst/>
                <a:uLnTx/>
                <a:uFillTx/>
                <a:latin typeface="黑体" panose="02010609060101010101" charset="-122"/>
                <a:ea typeface="黑体" panose="02010609060101010101" charset="-122"/>
              </a:endParaRPr>
            </a:p>
          </p:txBody>
        </p:sp>
        <p:sp>
          <p:nvSpPr>
            <p:cNvPr id="21" name="文本框 8"/>
            <p:cNvSpPr txBox="1"/>
            <p:nvPr/>
          </p:nvSpPr>
          <p:spPr>
            <a:xfrm>
              <a:off x="602450" y="2393482"/>
              <a:ext cx="2163967" cy="545306"/>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400" dirty="0">
                  <a:solidFill>
                    <a:srgbClr val="5A0000"/>
                  </a:solidFill>
                  <a:latin typeface="黑体" panose="02010609060101010101" charset="-122"/>
                  <a:ea typeface="黑体" panose="02010609060101010101" charset="-122"/>
                </a:rPr>
                <a:t>请在此输入你的标题</a:t>
              </a:r>
            </a:p>
            <a:p>
              <a:pPr algn="r"/>
              <a:r>
                <a:rPr lang="zh-CN" altLang="en-US" sz="1335" dirty="0">
                  <a:solidFill>
                    <a:srgbClr val="5A0000"/>
                  </a:solidFill>
                  <a:latin typeface="黑体" panose="02010609060101010101" charset="-122"/>
                  <a:ea typeface="黑体" panose="02010609060101010101" charset="-122"/>
                </a:rPr>
                <a:t>请在此粘贴或者输入你的文字内容</a:t>
              </a:r>
            </a:p>
            <a:p>
              <a:pPr algn="r"/>
              <a:r>
                <a:rPr lang="zh-CN" altLang="en-US" sz="1335" dirty="0">
                  <a:solidFill>
                    <a:srgbClr val="5A0000"/>
                  </a:solidFill>
                  <a:latin typeface="黑体" panose="02010609060101010101" charset="-122"/>
                  <a:ea typeface="黑体" panose="02010609060101010101" charset="-122"/>
                </a:rPr>
                <a:t>请在此粘贴或者输入你的文字内容</a:t>
              </a:r>
            </a:p>
          </p:txBody>
        </p:sp>
      </p:grpSp>
      <p:grpSp>
        <p:nvGrpSpPr>
          <p:cNvPr id="22" name="组合 21"/>
          <p:cNvGrpSpPr/>
          <p:nvPr/>
        </p:nvGrpSpPr>
        <p:grpSpPr>
          <a:xfrm>
            <a:off x="803867" y="4499409"/>
            <a:ext cx="3363063" cy="727075"/>
            <a:chOff x="602450" y="3374557"/>
            <a:chExt cx="2522297" cy="545306"/>
          </a:xfrm>
        </p:grpSpPr>
        <p:sp>
          <p:nvSpPr>
            <p:cNvPr id="23" name="Freeform 27"/>
            <p:cNvSpPr/>
            <p:nvPr/>
          </p:nvSpPr>
          <p:spPr bwMode="auto">
            <a:xfrm>
              <a:off x="2745354" y="3454516"/>
              <a:ext cx="379393" cy="378690"/>
            </a:xfrm>
            <a:custGeom>
              <a:avLst/>
              <a:gdLst>
                <a:gd name="T0" fmla="*/ 41 w 73"/>
                <a:gd name="T1" fmla="*/ 7 h 73"/>
                <a:gd name="T2" fmla="*/ 41 w 73"/>
                <a:gd name="T3" fmla="*/ 24 h 73"/>
                <a:gd name="T4" fmla="*/ 41 w 73"/>
                <a:gd name="T5" fmla="*/ 24 h 73"/>
                <a:gd name="T6" fmla="*/ 72 w 73"/>
                <a:gd name="T7" fmla="*/ 41 h 73"/>
                <a:gd name="T8" fmla="*/ 73 w 73"/>
                <a:gd name="T9" fmla="*/ 42 h 73"/>
                <a:gd name="T10" fmla="*/ 73 w 73"/>
                <a:gd name="T11" fmla="*/ 42 h 73"/>
                <a:gd name="T12" fmla="*/ 73 w 73"/>
                <a:gd name="T13" fmla="*/ 47 h 73"/>
                <a:gd name="T14" fmla="*/ 71 w 73"/>
                <a:gd name="T15" fmla="*/ 48 h 73"/>
                <a:gd name="T16" fmla="*/ 71 w 73"/>
                <a:gd name="T17" fmla="*/ 48 h 73"/>
                <a:gd name="T18" fmla="*/ 41 w 73"/>
                <a:gd name="T19" fmla="*/ 41 h 73"/>
                <a:gd name="T20" fmla="*/ 41 w 73"/>
                <a:gd name="T21" fmla="*/ 61 h 73"/>
                <a:gd name="T22" fmla="*/ 48 w 73"/>
                <a:gd name="T23" fmla="*/ 67 h 73"/>
                <a:gd name="T24" fmla="*/ 49 w 73"/>
                <a:gd name="T25" fmla="*/ 68 h 73"/>
                <a:gd name="T26" fmla="*/ 49 w 73"/>
                <a:gd name="T27" fmla="*/ 68 h 73"/>
                <a:gd name="T28" fmla="*/ 49 w 73"/>
                <a:gd name="T29" fmla="*/ 71 h 73"/>
                <a:gd name="T30" fmla="*/ 48 w 73"/>
                <a:gd name="T31" fmla="*/ 73 h 73"/>
                <a:gd name="T32" fmla="*/ 47 w 73"/>
                <a:gd name="T33" fmla="*/ 72 h 73"/>
                <a:gd name="T34" fmla="*/ 38 w 73"/>
                <a:gd name="T35" fmla="*/ 69 h 73"/>
                <a:gd name="T36" fmla="*/ 36 w 73"/>
                <a:gd name="T37" fmla="*/ 69 h 73"/>
                <a:gd name="T38" fmla="*/ 36 w 73"/>
                <a:gd name="T39" fmla="*/ 69 h 73"/>
                <a:gd name="T40" fmla="*/ 35 w 73"/>
                <a:gd name="T41" fmla="*/ 69 h 73"/>
                <a:gd name="T42" fmla="*/ 25 w 73"/>
                <a:gd name="T43" fmla="*/ 72 h 73"/>
                <a:gd name="T44" fmla="*/ 25 w 73"/>
                <a:gd name="T45" fmla="*/ 73 h 73"/>
                <a:gd name="T46" fmla="*/ 24 w 73"/>
                <a:gd name="T47" fmla="*/ 71 h 73"/>
                <a:gd name="T48" fmla="*/ 24 w 73"/>
                <a:gd name="T49" fmla="*/ 68 h 73"/>
                <a:gd name="T50" fmla="*/ 24 w 73"/>
                <a:gd name="T51" fmla="*/ 68 h 73"/>
                <a:gd name="T52" fmla="*/ 24 w 73"/>
                <a:gd name="T53" fmla="*/ 67 h 73"/>
                <a:gd name="T54" fmla="*/ 32 w 73"/>
                <a:gd name="T55" fmla="*/ 61 h 73"/>
                <a:gd name="T56" fmla="*/ 32 w 73"/>
                <a:gd name="T57" fmla="*/ 41 h 73"/>
                <a:gd name="T58" fmla="*/ 1 w 73"/>
                <a:gd name="T59" fmla="*/ 48 h 73"/>
                <a:gd name="T60" fmla="*/ 1 w 73"/>
                <a:gd name="T61" fmla="*/ 48 h 73"/>
                <a:gd name="T62" fmla="*/ 0 w 73"/>
                <a:gd name="T63" fmla="*/ 47 h 73"/>
                <a:gd name="T64" fmla="*/ 0 w 73"/>
                <a:gd name="T65" fmla="*/ 42 h 73"/>
                <a:gd name="T66" fmla="*/ 0 w 73"/>
                <a:gd name="T67" fmla="*/ 42 h 73"/>
                <a:gd name="T68" fmla="*/ 1 w 73"/>
                <a:gd name="T69" fmla="*/ 41 h 73"/>
                <a:gd name="T70" fmla="*/ 31 w 73"/>
                <a:gd name="T71" fmla="*/ 24 h 73"/>
                <a:gd name="T72" fmla="*/ 32 w 73"/>
                <a:gd name="T73" fmla="*/ 24 h 73"/>
                <a:gd name="T74" fmla="*/ 32 w 73"/>
                <a:gd name="T75" fmla="*/ 7 h 73"/>
                <a:gd name="T76" fmla="*/ 36 w 73"/>
                <a:gd name="T77" fmla="*/ 0 h 73"/>
                <a:gd name="T78" fmla="*/ 41 w 73"/>
                <a:gd name="T79" fmla="*/ 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 h="73">
                  <a:moveTo>
                    <a:pt x="41" y="7"/>
                  </a:moveTo>
                  <a:cubicBezTo>
                    <a:pt x="41" y="24"/>
                    <a:pt x="41" y="24"/>
                    <a:pt x="41" y="24"/>
                  </a:cubicBezTo>
                  <a:cubicBezTo>
                    <a:pt x="41" y="24"/>
                    <a:pt x="41" y="24"/>
                    <a:pt x="41" y="24"/>
                  </a:cubicBezTo>
                  <a:cubicBezTo>
                    <a:pt x="72" y="41"/>
                    <a:pt x="72" y="41"/>
                    <a:pt x="72" y="41"/>
                  </a:cubicBezTo>
                  <a:cubicBezTo>
                    <a:pt x="72" y="41"/>
                    <a:pt x="73" y="42"/>
                    <a:pt x="73" y="42"/>
                  </a:cubicBezTo>
                  <a:cubicBezTo>
                    <a:pt x="73" y="42"/>
                    <a:pt x="73" y="42"/>
                    <a:pt x="73" y="42"/>
                  </a:cubicBezTo>
                  <a:cubicBezTo>
                    <a:pt x="73" y="47"/>
                    <a:pt x="73" y="47"/>
                    <a:pt x="73" y="47"/>
                  </a:cubicBezTo>
                  <a:cubicBezTo>
                    <a:pt x="73" y="47"/>
                    <a:pt x="72" y="48"/>
                    <a:pt x="71" y="48"/>
                  </a:cubicBezTo>
                  <a:cubicBezTo>
                    <a:pt x="71" y="48"/>
                    <a:pt x="71" y="48"/>
                    <a:pt x="71" y="48"/>
                  </a:cubicBezTo>
                  <a:cubicBezTo>
                    <a:pt x="41" y="41"/>
                    <a:pt x="41" y="41"/>
                    <a:pt x="41" y="41"/>
                  </a:cubicBezTo>
                  <a:cubicBezTo>
                    <a:pt x="41" y="61"/>
                    <a:pt x="41" y="61"/>
                    <a:pt x="41" y="61"/>
                  </a:cubicBezTo>
                  <a:cubicBezTo>
                    <a:pt x="48" y="67"/>
                    <a:pt x="48" y="67"/>
                    <a:pt x="48" y="67"/>
                  </a:cubicBezTo>
                  <a:cubicBezTo>
                    <a:pt x="49" y="67"/>
                    <a:pt x="49" y="68"/>
                    <a:pt x="49" y="68"/>
                  </a:cubicBezTo>
                  <a:cubicBezTo>
                    <a:pt x="49" y="68"/>
                    <a:pt x="49" y="68"/>
                    <a:pt x="49" y="68"/>
                  </a:cubicBezTo>
                  <a:cubicBezTo>
                    <a:pt x="49" y="71"/>
                    <a:pt x="49" y="71"/>
                    <a:pt x="49" y="71"/>
                  </a:cubicBezTo>
                  <a:cubicBezTo>
                    <a:pt x="49" y="72"/>
                    <a:pt x="48" y="73"/>
                    <a:pt x="48" y="73"/>
                  </a:cubicBezTo>
                  <a:cubicBezTo>
                    <a:pt x="47" y="73"/>
                    <a:pt x="47" y="73"/>
                    <a:pt x="47" y="72"/>
                  </a:cubicBezTo>
                  <a:cubicBezTo>
                    <a:pt x="38" y="69"/>
                    <a:pt x="38" y="69"/>
                    <a:pt x="38" y="69"/>
                  </a:cubicBezTo>
                  <a:cubicBezTo>
                    <a:pt x="37" y="69"/>
                    <a:pt x="37" y="69"/>
                    <a:pt x="36" y="69"/>
                  </a:cubicBezTo>
                  <a:cubicBezTo>
                    <a:pt x="36" y="69"/>
                    <a:pt x="36" y="69"/>
                    <a:pt x="36" y="69"/>
                  </a:cubicBezTo>
                  <a:cubicBezTo>
                    <a:pt x="36" y="69"/>
                    <a:pt x="35" y="69"/>
                    <a:pt x="35" y="69"/>
                  </a:cubicBezTo>
                  <a:cubicBezTo>
                    <a:pt x="25" y="72"/>
                    <a:pt x="25" y="72"/>
                    <a:pt x="25" y="72"/>
                  </a:cubicBezTo>
                  <a:cubicBezTo>
                    <a:pt x="25" y="73"/>
                    <a:pt x="25" y="73"/>
                    <a:pt x="25" y="73"/>
                  </a:cubicBezTo>
                  <a:cubicBezTo>
                    <a:pt x="24" y="73"/>
                    <a:pt x="24" y="72"/>
                    <a:pt x="24" y="71"/>
                  </a:cubicBezTo>
                  <a:cubicBezTo>
                    <a:pt x="24" y="68"/>
                    <a:pt x="24" y="68"/>
                    <a:pt x="24" y="68"/>
                  </a:cubicBezTo>
                  <a:cubicBezTo>
                    <a:pt x="24" y="68"/>
                    <a:pt x="24" y="68"/>
                    <a:pt x="24" y="68"/>
                  </a:cubicBezTo>
                  <a:cubicBezTo>
                    <a:pt x="24" y="68"/>
                    <a:pt x="24" y="67"/>
                    <a:pt x="24" y="67"/>
                  </a:cubicBezTo>
                  <a:cubicBezTo>
                    <a:pt x="32" y="61"/>
                    <a:pt x="32" y="61"/>
                    <a:pt x="32" y="61"/>
                  </a:cubicBezTo>
                  <a:cubicBezTo>
                    <a:pt x="32" y="41"/>
                    <a:pt x="32" y="41"/>
                    <a:pt x="32" y="41"/>
                  </a:cubicBezTo>
                  <a:cubicBezTo>
                    <a:pt x="1" y="48"/>
                    <a:pt x="1" y="48"/>
                    <a:pt x="1" y="48"/>
                  </a:cubicBezTo>
                  <a:cubicBezTo>
                    <a:pt x="1" y="48"/>
                    <a:pt x="1" y="48"/>
                    <a:pt x="1" y="48"/>
                  </a:cubicBezTo>
                  <a:cubicBezTo>
                    <a:pt x="0" y="48"/>
                    <a:pt x="0" y="47"/>
                    <a:pt x="0" y="47"/>
                  </a:cubicBezTo>
                  <a:cubicBezTo>
                    <a:pt x="0" y="42"/>
                    <a:pt x="0" y="42"/>
                    <a:pt x="0" y="42"/>
                  </a:cubicBezTo>
                  <a:cubicBezTo>
                    <a:pt x="0" y="42"/>
                    <a:pt x="0" y="42"/>
                    <a:pt x="0" y="42"/>
                  </a:cubicBezTo>
                  <a:cubicBezTo>
                    <a:pt x="0" y="42"/>
                    <a:pt x="0" y="41"/>
                    <a:pt x="1" y="41"/>
                  </a:cubicBezTo>
                  <a:cubicBezTo>
                    <a:pt x="31" y="24"/>
                    <a:pt x="31" y="24"/>
                    <a:pt x="31" y="24"/>
                  </a:cubicBezTo>
                  <a:cubicBezTo>
                    <a:pt x="31" y="24"/>
                    <a:pt x="32" y="24"/>
                    <a:pt x="32" y="24"/>
                  </a:cubicBezTo>
                  <a:cubicBezTo>
                    <a:pt x="32" y="7"/>
                    <a:pt x="32" y="7"/>
                    <a:pt x="32" y="7"/>
                  </a:cubicBezTo>
                  <a:cubicBezTo>
                    <a:pt x="32" y="2"/>
                    <a:pt x="34" y="0"/>
                    <a:pt x="36" y="0"/>
                  </a:cubicBezTo>
                  <a:cubicBezTo>
                    <a:pt x="39" y="0"/>
                    <a:pt x="41" y="2"/>
                    <a:pt x="41" y="7"/>
                  </a:cubicBezTo>
                  <a:close/>
                </a:path>
              </a:pathLst>
            </a:custGeom>
            <a:solidFill>
              <a:srgbClr val="17324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i="0" u="none" strike="noStrike" kern="0" cap="none" spc="0" normalizeH="0" baseline="0" noProof="0">
                <a:ln>
                  <a:noFill/>
                </a:ln>
                <a:solidFill>
                  <a:srgbClr val="5A0000"/>
                </a:solidFill>
                <a:effectLst/>
                <a:uLnTx/>
                <a:uFillTx/>
                <a:latin typeface="黑体" panose="02010609060101010101" charset="-122"/>
                <a:ea typeface="黑体" panose="02010609060101010101" charset="-122"/>
              </a:endParaRPr>
            </a:p>
          </p:txBody>
        </p:sp>
        <p:sp>
          <p:nvSpPr>
            <p:cNvPr id="24" name="文本框 8"/>
            <p:cNvSpPr txBox="1"/>
            <p:nvPr/>
          </p:nvSpPr>
          <p:spPr>
            <a:xfrm>
              <a:off x="602450" y="3374557"/>
              <a:ext cx="2163967" cy="545306"/>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400" dirty="0">
                  <a:solidFill>
                    <a:srgbClr val="5A0000"/>
                  </a:solidFill>
                  <a:latin typeface="黑体" panose="02010609060101010101" charset="-122"/>
                  <a:ea typeface="黑体" panose="02010609060101010101" charset="-122"/>
                </a:rPr>
                <a:t>请在此输入你的标题</a:t>
              </a:r>
            </a:p>
            <a:p>
              <a:pPr algn="r"/>
              <a:r>
                <a:rPr lang="zh-CN" altLang="en-US" sz="1335" dirty="0">
                  <a:solidFill>
                    <a:srgbClr val="5A0000"/>
                  </a:solidFill>
                  <a:latin typeface="黑体" panose="02010609060101010101" charset="-122"/>
                  <a:ea typeface="黑体" panose="02010609060101010101" charset="-122"/>
                </a:rPr>
                <a:t>请在此粘贴或者输入你的文字内容</a:t>
              </a:r>
            </a:p>
            <a:p>
              <a:pPr algn="r"/>
              <a:r>
                <a:rPr lang="zh-CN" altLang="en-US" sz="1335" dirty="0">
                  <a:solidFill>
                    <a:srgbClr val="5A0000"/>
                  </a:solidFill>
                  <a:latin typeface="黑体" panose="02010609060101010101" charset="-122"/>
                  <a:ea typeface="黑体" panose="02010609060101010101" charset="-122"/>
                </a:rPr>
                <a:t>请在此粘贴或者输入你的文字内容</a:t>
              </a:r>
            </a:p>
          </p:txBody>
        </p:sp>
      </p:grpSp>
      <p:sp>
        <p:nvSpPr>
          <p:cNvPr id="50" name="矩形 49"/>
          <p:cNvSpPr/>
          <p:nvPr/>
        </p:nvSpPr>
        <p:spPr>
          <a:xfrm>
            <a:off x="1091357" y="356659"/>
            <a:ext cx="2621280" cy="457200"/>
          </a:xfrm>
          <a:prstGeom prst="rect">
            <a:avLst/>
          </a:prstGeom>
        </p:spPr>
        <p:txBody>
          <a:bodyPr wrap="none">
            <a:spAutoFit/>
          </a:bodyPr>
          <a:lstStyle/>
          <a:p>
            <a:pPr algn="l"/>
            <a:r>
              <a:rPr lang="en-US" altLang="zh-CN" sz="2400" dirty="0">
                <a:solidFill>
                  <a:srgbClr val="5A0000"/>
                </a:solidFill>
                <a:latin typeface="黑体" panose="02010609060101010101" charset="-122"/>
                <a:ea typeface="黑体" panose="02010609060101010101" charset="-122"/>
              </a:rPr>
              <a:t>单击此处添加标题</a:t>
            </a:r>
          </a:p>
        </p:txBody>
      </p:sp>
      <p:cxnSp>
        <p:nvCxnSpPr>
          <p:cNvPr id="51" name="直接连接符 50"/>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11175254" y="356659"/>
            <a:ext cx="795020" cy="460375"/>
          </a:xfrm>
          <a:prstGeom prst="rect">
            <a:avLst/>
          </a:prstGeom>
          <a:noFill/>
        </p:spPr>
        <p:txBody>
          <a:bodyPr wrap="none" rtlCol="0">
            <a:spAutoFit/>
          </a:bodyPr>
          <a:lstStyle/>
          <a:p>
            <a:r>
              <a:rPr lang="en-US" altLang="zh-CN" sz="2400" dirty="0">
                <a:solidFill>
                  <a:srgbClr val="5A0000"/>
                </a:solidFill>
                <a:latin typeface="Impact" panose="020B0806030902050204" charset="0"/>
              </a:rPr>
              <a:t>LOGO</a:t>
            </a:r>
          </a:p>
        </p:txBody>
      </p:sp>
      <p:sp>
        <p:nvSpPr>
          <p:cNvPr id="54" name="文本框 53"/>
          <p:cNvSpPr txBox="1"/>
          <p:nvPr/>
        </p:nvSpPr>
        <p:spPr>
          <a:xfrm>
            <a:off x="11146708" y="678720"/>
            <a:ext cx="894080" cy="304800"/>
          </a:xfrm>
          <a:prstGeom prst="rect">
            <a:avLst/>
          </a:prstGeom>
          <a:noFill/>
        </p:spPr>
        <p:txBody>
          <a:bodyPr wrap="none" rtlCol="0">
            <a:spAutoFit/>
          </a:bodyPr>
          <a:lstStyle/>
          <a:p>
            <a:r>
              <a:rPr lang="zh-CN" altLang="en-US" sz="1400" dirty="0">
                <a:solidFill>
                  <a:srgbClr val="5A0000"/>
                </a:solidFill>
                <a:latin typeface="黑体" panose="02010609060101010101" charset="-122"/>
                <a:ea typeface="黑体" panose="02010609060101010101" charset="-122"/>
              </a:rPr>
              <a:t>公司名称</a:t>
            </a:r>
          </a:p>
        </p:txBody>
      </p:sp>
      <p:sp>
        <p:nvSpPr>
          <p:cNvPr id="55" name="矩形 54"/>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A0000"/>
              </a:solidFill>
            </a:endParaRPr>
          </a:p>
        </p:txBody>
      </p:sp>
      <p:pic>
        <p:nvPicPr>
          <p:cNvPr id="25" name="图片 24" descr="42f7ded8d8a8591dcf6bd180af804367"/>
          <p:cNvPicPr>
            <a:picLocks noChangeAspect="1"/>
          </p:cNvPicPr>
          <p:nvPr/>
        </p:nvPicPr>
        <p:blipFill>
          <a:blip r:embed="rId2"/>
          <a:stretch>
            <a:fillRect/>
          </a:stretch>
        </p:blipFill>
        <p:spPr>
          <a:xfrm>
            <a:off x="-635" y="-85090"/>
            <a:ext cx="1727200" cy="1151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750"/>
                                        <p:tgtEl>
                                          <p:spTgt spid="8"/>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750"/>
                                        <p:tgtEl>
                                          <p:spTgt spid="7"/>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4"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750"/>
                                        <p:tgtEl>
                                          <p:spTgt spid="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par>
                          <p:cTn id="44" fill="hold">
                            <p:stCondLst>
                              <p:cond delay="5500"/>
                            </p:stCondLst>
                            <p:childTnLst>
                              <p:par>
                                <p:cTn id="45" presetID="22" presetClass="entr" presetSubtype="4"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750"/>
                                        <p:tgtEl>
                                          <p:spTgt spid="5"/>
                                        </p:tgtEl>
                                      </p:cBhvr>
                                    </p:animEffect>
                                  </p:childTnLst>
                                </p:cTn>
                              </p:par>
                            </p:childTnLst>
                          </p:cTn>
                        </p:par>
                        <p:par>
                          <p:cTn id="48" fill="hold">
                            <p:stCondLst>
                              <p:cond delay="6500"/>
                            </p:stCondLst>
                            <p:childTnLst>
                              <p:par>
                                <p:cTn id="49" presetID="53" presetClass="entr" presetSubtype="16"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A0000"/>
              </a:solidFill>
            </a:endParaRPr>
          </a:p>
        </p:txBody>
      </p:sp>
      <p:sp>
        <p:nvSpPr>
          <p:cNvPr id="4107" name="Text Box 11"/>
          <p:cNvSpPr txBox="1"/>
          <p:nvPr/>
        </p:nvSpPr>
        <p:spPr>
          <a:xfrm>
            <a:off x="107950" y="6245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sp>
        <p:nvSpPr>
          <p:cNvPr id="41" name="Text Box 11"/>
          <p:cNvSpPr txBox="1"/>
          <p:nvPr/>
        </p:nvSpPr>
        <p:spPr>
          <a:xfrm>
            <a:off x="234950" y="6372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sp>
        <p:nvSpPr>
          <p:cNvPr id="8" name="AutoShape 3"/>
          <p:cNvSpPr>
            <a:spLocks noChangeAspect="1" noChangeArrowheads="1" noTextEdit="1"/>
          </p:cNvSpPr>
          <p:nvPr/>
        </p:nvSpPr>
        <p:spPr bwMode="auto">
          <a:xfrm>
            <a:off x="2931272" y="827286"/>
            <a:ext cx="6330516" cy="441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zh-CN" sz="1705">
              <a:solidFill>
                <a:srgbClr val="5A0000"/>
              </a:solidFill>
              <a:latin typeface="Arial" panose="020B0604020202020204" pitchFamily="34" charset="0"/>
              <a:ea typeface="微软雅黑" panose="020B0503020204020204" charset="-122"/>
              <a:sym typeface="宋体" panose="02010600030101010101" pitchFamily="2" charset="-122"/>
            </a:endParaRPr>
          </a:p>
        </p:txBody>
      </p:sp>
      <p:sp>
        <p:nvSpPr>
          <p:cNvPr id="9" name="Freeform 150"/>
          <p:cNvSpPr>
            <a:spLocks noChangeArrowheads="1"/>
          </p:cNvSpPr>
          <p:nvPr/>
        </p:nvSpPr>
        <p:spPr bwMode="auto">
          <a:xfrm>
            <a:off x="4065726" y="1896336"/>
            <a:ext cx="4065839" cy="2029745"/>
          </a:xfrm>
          <a:custGeom>
            <a:avLst/>
            <a:gdLst>
              <a:gd name="T0" fmla="*/ 813 w 813"/>
              <a:gd name="T1" fmla="*/ 406 h 406"/>
              <a:gd name="T2" fmla="*/ 724 w 813"/>
              <a:gd name="T3" fmla="*/ 406 h 406"/>
              <a:gd name="T4" fmla="*/ 406 w 813"/>
              <a:gd name="T5" fmla="*/ 89 h 406"/>
              <a:gd name="T6" fmla="*/ 89 w 813"/>
              <a:gd name="T7" fmla="*/ 406 h 406"/>
              <a:gd name="T8" fmla="*/ 0 w 813"/>
              <a:gd name="T9" fmla="*/ 406 h 406"/>
              <a:gd name="T10" fmla="*/ 406 w 813"/>
              <a:gd name="T11" fmla="*/ 0 h 406"/>
              <a:gd name="T12" fmla="*/ 813 w 813"/>
              <a:gd name="T13" fmla="*/ 406 h 406"/>
              <a:gd name="T14" fmla="*/ 0 60000 65536"/>
              <a:gd name="T15" fmla="*/ 0 60000 65536"/>
              <a:gd name="T16" fmla="*/ 0 60000 65536"/>
              <a:gd name="T17" fmla="*/ 0 60000 65536"/>
              <a:gd name="T18" fmla="*/ 0 60000 65536"/>
              <a:gd name="T19" fmla="*/ 0 60000 65536"/>
              <a:gd name="T20" fmla="*/ 0 60000 65536"/>
              <a:gd name="T21" fmla="*/ 0 w 813"/>
              <a:gd name="T22" fmla="*/ 0 h 406"/>
              <a:gd name="T23" fmla="*/ 813 w 813"/>
              <a:gd name="T24" fmla="*/ 406 h 4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3" h="406">
                <a:moveTo>
                  <a:pt x="813" y="406"/>
                </a:moveTo>
                <a:cubicBezTo>
                  <a:pt x="724" y="406"/>
                  <a:pt x="724" y="406"/>
                  <a:pt x="724" y="406"/>
                </a:cubicBezTo>
                <a:cubicBezTo>
                  <a:pt x="724" y="231"/>
                  <a:pt x="581" y="89"/>
                  <a:pt x="406" y="89"/>
                </a:cubicBezTo>
                <a:cubicBezTo>
                  <a:pt x="231" y="89"/>
                  <a:pt x="89" y="231"/>
                  <a:pt x="89" y="406"/>
                </a:cubicBezTo>
                <a:cubicBezTo>
                  <a:pt x="0" y="406"/>
                  <a:pt x="0" y="406"/>
                  <a:pt x="0" y="406"/>
                </a:cubicBezTo>
                <a:cubicBezTo>
                  <a:pt x="0" y="182"/>
                  <a:pt x="182" y="0"/>
                  <a:pt x="406" y="0"/>
                </a:cubicBezTo>
                <a:cubicBezTo>
                  <a:pt x="631" y="0"/>
                  <a:pt x="813" y="182"/>
                  <a:pt x="813" y="406"/>
                </a:cubicBezTo>
                <a:close/>
              </a:path>
            </a:pathLst>
          </a:custGeom>
          <a:solidFill>
            <a:srgbClr val="5A0000"/>
          </a:solidFill>
          <a:ln>
            <a:noFill/>
          </a:ln>
        </p:spPr>
        <p:txBody>
          <a:bodyPr/>
          <a:lstStyle/>
          <a:p>
            <a:endParaRPr lang="zh-CN" altLang="zh-CN" sz="2135">
              <a:solidFill>
                <a:srgbClr val="5A0000"/>
              </a:solidFill>
              <a:latin typeface="Arial" panose="020B0604020202020204" pitchFamily="34" charset="0"/>
              <a:ea typeface="微软雅黑" panose="020B0503020204020204" charset="-122"/>
              <a:sym typeface="宋体" panose="02010600030101010101" pitchFamily="2" charset="-122"/>
            </a:endParaRPr>
          </a:p>
        </p:txBody>
      </p:sp>
      <p:sp>
        <p:nvSpPr>
          <p:cNvPr id="10" name="Freeform 151"/>
          <p:cNvSpPr>
            <a:spLocks noChangeArrowheads="1"/>
          </p:cNvSpPr>
          <p:nvPr/>
        </p:nvSpPr>
        <p:spPr bwMode="auto">
          <a:xfrm>
            <a:off x="3511198" y="1339692"/>
            <a:ext cx="5174895" cy="2586389"/>
          </a:xfrm>
          <a:custGeom>
            <a:avLst/>
            <a:gdLst>
              <a:gd name="T0" fmla="*/ 1035 w 1035"/>
              <a:gd name="T1" fmla="*/ 517 h 517"/>
              <a:gd name="T2" fmla="*/ 945 w 1035"/>
              <a:gd name="T3" fmla="*/ 517 h 517"/>
              <a:gd name="T4" fmla="*/ 517 w 1035"/>
              <a:gd name="T5" fmla="*/ 90 h 517"/>
              <a:gd name="T6" fmla="*/ 89 w 1035"/>
              <a:gd name="T7" fmla="*/ 517 h 517"/>
              <a:gd name="T8" fmla="*/ 0 w 1035"/>
              <a:gd name="T9" fmla="*/ 517 h 517"/>
              <a:gd name="T10" fmla="*/ 517 w 1035"/>
              <a:gd name="T11" fmla="*/ 0 h 517"/>
              <a:gd name="T12" fmla="*/ 1035 w 1035"/>
              <a:gd name="T13" fmla="*/ 517 h 517"/>
              <a:gd name="T14" fmla="*/ 0 60000 65536"/>
              <a:gd name="T15" fmla="*/ 0 60000 65536"/>
              <a:gd name="T16" fmla="*/ 0 60000 65536"/>
              <a:gd name="T17" fmla="*/ 0 60000 65536"/>
              <a:gd name="T18" fmla="*/ 0 60000 65536"/>
              <a:gd name="T19" fmla="*/ 0 60000 65536"/>
              <a:gd name="T20" fmla="*/ 0 60000 65536"/>
              <a:gd name="T21" fmla="*/ 0 w 1035"/>
              <a:gd name="T22" fmla="*/ 0 h 517"/>
              <a:gd name="T23" fmla="*/ 1035 w 1035"/>
              <a:gd name="T24" fmla="*/ 517 h 5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5" h="517">
                <a:moveTo>
                  <a:pt x="1035" y="517"/>
                </a:moveTo>
                <a:cubicBezTo>
                  <a:pt x="945" y="517"/>
                  <a:pt x="945" y="517"/>
                  <a:pt x="945" y="517"/>
                </a:cubicBezTo>
                <a:cubicBezTo>
                  <a:pt x="945" y="282"/>
                  <a:pt x="753" y="90"/>
                  <a:pt x="517" y="90"/>
                </a:cubicBezTo>
                <a:cubicBezTo>
                  <a:pt x="281" y="90"/>
                  <a:pt x="89" y="282"/>
                  <a:pt x="89" y="517"/>
                </a:cubicBezTo>
                <a:cubicBezTo>
                  <a:pt x="0" y="517"/>
                  <a:pt x="0" y="517"/>
                  <a:pt x="0" y="517"/>
                </a:cubicBezTo>
                <a:cubicBezTo>
                  <a:pt x="0" y="232"/>
                  <a:pt x="232" y="0"/>
                  <a:pt x="517" y="0"/>
                </a:cubicBezTo>
                <a:cubicBezTo>
                  <a:pt x="803" y="0"/>
                  <a:pt x="1035" y="232"/>
                  <a:pt x="1035" y="517"/>
                </a:cubicBezTo>
                <a:close/>
              </a:path>
            </a:pathLst>
          </a:custGeom>
          <a:solidFill>
            <a:srgbClr val="17324B"/>
          </a:solidFill>
          <a:ln>
            <a:noFill/>
          </a:ln>
        </p:spPr>
        <p:txBody>
          <a:bodyPr/>
          <a:lstStyle/>
          <a:p>
            <a:endParaRPr lang="zh-CN" altLang="zh-CN" sz="2135">
              <a:solidFill>
                <a:srgbClr val="5A0000"/>
              </a:solidFill>
              <a:latin typeface="Arial" panose="020B0604020202020204" pitchFamily="34" charset="0"/>
              <a:ea typeface="微软雅黑" panose="020B0503020204020204" charset="-122"/>
              <a:sym typeface="宋体" panose="02010600030101010101" pitchFamily="2" charset="-122"/>
            </a:endParaRPr>
          </a:p>
        </p:txBody>
      </p:sp>
      <p:sp>
        <p:nvSpPr>
          <p:cNvPr id="11" name="Freeform 152"/>
          <p:cNvSpPr>
            <a:spLocks noChangeArrowheads="1"/>
          </p:cNvSpPr>
          <p:nvPr/>
        </p:nvSpPr>
        <p:spPr bwMode="auto">
          <a:xfrm>
            <a:off x="2931271" y="759764"/>
            <a:ext cx="6334749" cy="3166316"/>
          </a:xfrm>
          <a:custGeom>
            <a:avLst/>
            <a:gdLst>
              <a:gd name="T0" fmla="*/ 1267 w 1267"/>
              <a:gd name="T1" fmla="*/ 633 h 633"/>
              <a:gd name="T2" fmla="*/ 1178 w 1267"/>
              <a:gd name="T3" fmla="*/ 633 h 633"/>
              <a:gd name="T4" fmla="*/ 633 w 1267"/>
              <a:gd name="T5" fmla="*/ 89 h 633"/>
              <a:gd name="T6" fmla="*/ 89 w 1267"/>
              <a:gd name="T7" fmla="*/ 633 h 633"/>
              <a:gd name="T8" fmla="*/ 0 w 1267"/>
              <a:gd name="T9" fmla="*/ 633 h 633"/>
              <a:gd name="T10" fmla="*/ 633 w 1267"/>
              <a:gd name="T11" fmla="*/ 0 h 633"/>
              <a:gd name="T12" fmla="*/ 1267 w 1267"/>
              <a:gd name="T13" fmla="*/ 633 h 633"/>
              <a:gd name="T14" fmla="*/ 0 60000 65536"/>
              <a:gd name="T15" fmla="*/ 0 60000 65536"/>
              <a:gd name="T16" fmla="*/ 0 60000 65536"/>
              <a:gd name="T17" fmla="*/ 0 60000 65536"/>
              <a:gd name="T18" fmla="*/ 0 60000 65536"/>
              <a:gd name="T19" fmla="*/ 0 60000 65536"/>
              <a:gd name="T20" fmla="*/ 0 60000 65536"/>
              <a:gd name="T21" fmla="*/ 0 w 1267"/>
              <a:gd name="T22" fmla="*/ 0 h 633"/>
              <a:gd name="T23" fmla="*/ 1267 w 1267"/>
              <a:gd name="T24" fmla="*/ 633 h 6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7" h="633">
                <a:moveTo>
                  <a:pt x="1267" y="633"/>
                </a:moveTo>
                <a:cubicBezTo>
                  <a:pt x="1178" y="633"/>
                  <a:pt x="1178" y="633"/>
                  <a:pt x="1178" y="633"/>
                </a:cubicBezTo>
                <a:cubicBezTo>
                  <a:pt x="1178" y="333"/>
                  <a:pt x="934" y="89"/>
                  <a:pt x="633" y="89"/>
                </a:cubicBezTo>
                <a:cubicBezTo>
                  <a:pt x="333" y="89"/>
                  <a:pt x="89" y="333"/>
                  <a:pt x="89" y="633"/>
                </a:cubicBezTo>
                <a:cubicBezTo>
                  <a:pt x="0" y="633"/>
                  <a:pt x="0" y="633"/>
                  <a:pt x="0" y="633"/>
                </a:cubicBezTo>
                <a:cubicBezTo>
                  <a:pt x="0" y="284"/>
                  <a:pt x="284" y="0"/>
                  <a:pt x="633" y="0"/>
                </a:cubicBezTo>
                <a:cubicBezTo>
                  <a:pt x="983" y="0"/>
                  <a:pt x="1267" y="284"/>
                  <a:pt x="1267" y="633"/>
                </a:cubicBezTo>
                <a:close/>
              </a:path>
            </a:pathLst>
          </a:custGeom>
          <a:solidFill>
            <a:srgbClr val="5A0000"/>
          </a:solidFill>
          <a:ln>
            <a:noFill/>
          </a:ln>
        </p:spPr>
        <p:txBody>
          <a:bodyPr/>
          <a:lstStyle/>
          <a:p>
            <a:endParaRPr lang="zh-CN" altLang="zh-CN" sz="2135">
              <a:solidFill>
                <a:srgbClr val="5A0000"/>
              </a:solidFill>
              <a:latin typeface="Arial" panose="020B0604020202020204" pitchFamily="34" charset="0"/>
              <a:ea typeface="微软雅黑" panose="020B0503020204020204" charset="-122"/>
              <a:sym typeface="宋体" panose="02010600030101010101" pitchFamily="2" charset="-122"/>
            </a:endParaRPr>
          </a:p>
        </p:txBody>
      </p:sp>
      <p:sp>
        <p:nvSpPr>
          <p:cNvPr id="12" name="Freeform 153"/>
          <p:cNvSpPr>
            <a:spLocks noChangeArrowheads="1"/>
          </p:cNvSpPr>
          <p:nvPr/>
        </p:nvSpPr>
        <p:spPr bwMode="auto">
          <a:xfrm>
            <a:off x="4626607" y="2455097"/>
            <a:ext cx="2944081" cy="1470983"/>
          </a:xfrm>
          <a:custGeom>
            <a:avLst/>
            <a:gdLst>
              <a:gd name="T0" fmla="*/ 589 w 589"/>
              <a:gd name="T1" fmla="*/ 294 h 294"/>
              <a:gd name="T2" fmla="*/ 500 w 589"/>
              <a:gd name="T3" fmla="*/ 294 h 294"/>
              <a:gd name="T4" fmla="*/ 294 w 589"/>
              <a:gd name="T5" fmla="*/ 89 h 294"/>
              <a:gd name="T6" fmla="*/ 89 w 589"/>
              <a:gd name="T7" fmla="*/ 294 h 294"/>
              <a:gd name="T8" fmla="*/ 0 w 589"/>
              <a:gd name="T9" fmla="*/ 294 h 294"/>
              <a:gd name="T10" fmla="*/ 294 w 589"/>
              <a:gd name="T11" fmla="*/ 0 h 294"/>
              <a:gd name="T12" fmla="*/ 589 w 589"/>
              <a:gd name="T13" fmla="*/ 294 h 294"/>
              <a:gd name="T14" fmla="*/ 0 60000 65536"/>
              <a:gd name="T15" fmla="*/ 0 60000 65536"/>
              <a:gd name="T16" fmla="*/ 0 60000 65536"/>
              <a:gd name="T17" fmla="*/ 0 60000 65536"/>
              <a:gd name="T18" fmla="*/ 0 60000 65536"/>
              <a:gd name="T19" fmla="*/ 0 60000 65536"/>
              <a:gd name="T20" fmla="*/ 0 60000 65536"/>
              <a:gd name="T21" fmla="*/ 0 w 589"/>
              <a:gd name="T22" fmla="*/ 0 h 294"/>
              <a:gd name="T23" fmla="*/ 589 w 589"/>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9" h="294">
                <a:moveTo>
                  <a:pt x="589" y="294"/>
                </a:moveTo>
                <a:cubicBezTo>
                  <a:pt x="500" y="294"/>
                  <a:pt x="500" y="294"/>
                  <a:pt x="500" y="294"/>
                </a:cubicBezTo>
                <a:cubicBezTo>
                  <a:pt x="500" y="181"/>
                  <a:pt x="408" y="89"/>
                  <a:pt x="294" y="89"/>
                </a:cubicBezTo>
                <a:cubicBezTo>
                  <a:pt x="181" y="89"/>
                  <a:pt x="89" y="181"/>
                  <a:pt x="89" y="294"/>
                </a:cubicBezTo>
                <a:cubicBezTo>
                  <a:pt x="0" y="294"/>
                  <a:pt x="0" y="294"/>
                  <a:pt x="0" y="294"/>
                </a:cubicBezTo>
                <a:cubicBezTo>
                  <a:pt x="0" y="132"/>
                  <a:pt x="132" y="0"/>
                  <a:pt x="294" y="0"/>
                </a:cubicBezTo>
                <a:cubicBezTo>
                  <a:pt x="457" y="0"/>
                  <a:pt x="589" y="132"/>
                  <a:pt x="589" y="294"/>
                </a:cubicBezTo>
                <a:close/>
              </a:path>
            </a:pathLst>
          </a:custGeom>
          <a:solidFill>
            <a:srgbClr val="17324B"/>
          </a:solidFill>
          <a:ln>
            <a:noFill/>
          </a:ln>
        </p:spPr>
        <p:txBody>
          <a:bodyPr/>
          <a:lstStyle/>
          <a:p>
            <a:endParaRPr lang="zh-CN" altLang="zh-CN" sz="2135">
              <a:solidFill>
                <a:srgbClr val="5A0000"/>
              </a:solidFill>
              <a:latin typeface="Arial" panose="020B0604020202020204" pitchFamily="34" charset="0"/>
              <a:ea typeface="微软雅黑" panose="020B0503020204020204" charset="-122"/>
              <a:sym typeface="宋体" panose="02010600030101010101" pitchFamily="2" charset="-122"/>
            </a:endParaRPr>
          </a:p>
        </p:txBody>
      </p:sp>
      <p:sp>
        <p:nvSpPr>
          <p:cNvPr id="14" name="矩形 1"/>
          <p:cNvSpPr>
            <a:spLocks noChangeArrowheads="1"/>
          </p:cNvSpPr>
          <p:nvPr/>
        </p:nvSpPr>
        <p:spPr bwMode="auto">
          <a:xfrm>
            <a:off x="1045015" y="5346357"/>
            <a:ext cx="10173422" cy="68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p>
        </p:txBody>
      </p:sp>
      <p:sp>
        <p:nvSpPr>
          <p:cNvPr id="15" name="TextBox 204"/>
          <p:cNvSpPr>
            <a:spLocks noChangeArrowheads="1"/>
          </p:cNvSpPr>
          <p:nvPr/>
        </p:nvSpPr>
        <p:spPr bwMode="auto">
          <a:xfrm>
            <a:off x="7697676" y="3938778"/>
            <a:ext cx="431771" cy="67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895" b="1">
                <a:solidFill>
                  <a:srgbClr val="5A0000"/>
                </a:solidFill>
                <a:latin typeface="Arial" panose="020B0604020202020204" pitchFamily="34" charset="0"/>
                <a:ea typeface="微软雅黑" panose="020B0503020204020204" charset="-122"/>
                <a:sym typeface="Arial" panose="020B0604020202020204" pitchFamily="34" charset="0"/>
              </a:rPr>
              <a:t>标题</a:t>
            </a:r>
          </a:p>
        </p:txBody>
      </p:sp>
      <p:sp>
        <p:nvSpPr>
          <p:cNvPr id="16" name="TextBox 205"/>
          <p:cNvSpPr>
            <a:spLocks noChangeArrowheads="1"/>
          </p:cNvSpPr>
          <p:nvPr/>
        </p:nvSpPr>
        <p:spPr bwMode="auto">
          <a:xfrm>
            <a:off x="8891397" y="3938778"/>
            <a:ext cx="374625" cy="67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895" b="1">
                <a:solidFill>
                  <a:srgbClr val="5A0000"/>
                </a:solidFill>
                <a:latin typeface="Arial" panose="020B0604020202020204" pitchFamily="34" charset="0"/>
                <a:ea typeface="微软雅黑" panose="020B0503020204020204" charset="-122"/>
                <a:sym typeface="Arial" panose="020B0604020202020204" pitchFamily="34" charset="0"/>
              </a:rPr>
              <a:t>标题</a:t>
            </a:r>
          </a:p>
        </p:txBody>
      </p:sp>
      <p:sp>
        <p:nvSpPr>
          <p:cNvPr id="17" name="TextBox 206"/>
          <p:cNvSpPr>
            <a:spLocks noChangeArrowheads="1"/>
          </p:cNvSpPr>
          <p:nvPr/>
        </p:nvSpPr>
        <p:spPr bwMode="auto">
          <a:xfrm>
            <a:off x="8300888" y="3938778"/>
            <a:ext cx="385207" cy="67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895" b="1">
                <a:solidFill>
                  <a:srgbClr val="5A0000"/>
                </a:solidFill>
                <a:latin typeface="Arial" panose="020B0604020202020204" pitchFamily="34" charset="0"/>
                <a:ea typeface="微软雅黑" panose="020B0503020204020204" charset="-122"/>
                <a:sym typeface="Arial" panose="020B0604020202020204" pitchFamily="34" charset="0"/>
              </a:rPr>
              <a:t>标题</a:t>
            </a:r>
          </a:p>
        </p:txBody>
      </p:sp>
      <p:sp>
        <p:nvSpPr>
          <p:cNvPr id="18" name="TextBox 207"/>
          <p:cNvSpPr>
            <a:spLocks noChangeArrowheads="1"/>
          </p:cNvSpPr>
          <p:nvPr/>
        </p:nvSpPr>
        <p:spPr bwMode="auto">
          <a:xfrm>
            <a:off x="7119870" y="3938778"/>
            <a:ext cx="385207" cy="67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895" b="1" dirty="0">
                <a:solidFill>
                  <a:srgbClr val="5A0000"/>
                </a:solidFill>
                <a:latin typeface="Arial" panose="020B0604020202020204" pitchFamily="34" charset="0"/>
                <a:ea typeface="微软雅黑" panose="020B0503020204020204" charset="-122"/>
                <a:sym typeface="Arial" panose="020B0604020202020204" pitchFamily="34" charset="0"/>
              </a:rPr>
              <a:t>标题</a:t>
            </a:r>
          </a:p>
        </p:txBody>
      </p:sp>
      <p:sp>
        <p:nvSpPr>
          <p:cNvPr id="19" name="TextBox 682"/>
          <p:cNvSpPr>
            <a:spLocks noChangeArrowheads="1"/>
          </p:cNvSpPr>
          <p:nvPr/>
        </p:nvSpPr>
        <p:spPr bwMode="auto">
          <a:xfrm>
            <a:off x="5725243" y="2395834"/>
            <a:ext cx="748923"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665" dirty="0">
                <a:solidFill>
                  <a:schemeClr val="bg1"/>
                </a:solidFill>
                <a:latin typeface="Arial" panose="020B0604020202020204" pitchFamily="34" charset="0"/>
                <a:ea typeface="微软雅黑" panose="020B0503020204020204" charset="-122"/>
              </a:rPr>
              <a:t>20</a:t>
            </a:r>
            <a:r>
              <a:rPr lang="en-US" sz="1600" dirty="0">
                <a:solidFill>
                  <a:schemeClr val="bg1"/>
                </a:solidFill>
                <a:latin typeface="Arial" panose="020B0604020202020204" pitchFamily="34" charset="0"/>
                <a:ea typeface="微软雅黑" panose="020B0503020204020204" charset="-122"/>
              </a:rPr>
              <a:t>%</a:t>
            </a:r>
            <a:endParaRPr lang="zh-CN" altLang="en-US" sz="2665" dirty="0">
              <a:solidFill>
                <a:schemeClr val="bg1"/>
              </a:solidFill>
              <a:latin typeface="Arial" panose="020B0604020202020204" pitchFamily="34" charset="0"/>
              <a:ea typeface="微软雅黑" panose="020B0503020204020204" charset="-122"/>
            </a:endParaRPr>
          </a:p>
        </p:txBody>
      </p:sp>
      <p:sp>
        <p:nvSpPr>
          <p:cNvPr id="20" name="TextBox 682"/>
          <p:cNvSpPr>
            <a:spLocks noChangeArrowheads="1"/>
          </p:cNvSpPr>
          <p:nvPr/>
        </p:nvSpPr>
        <p:spPr bwMode="auto">
          <a:xfrm>
            <a:off x="5725243" y="1856121"/>
            <a:ext cx="748923"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665">
                <a:solidFill>
                  <a:schemeClr val="bg1"/>
                </a:solidFill>
                <a:latin typeface="Arial" panose="020B0604020202020204" pitchFamily="34" charset="0"/>
                <a:ea typeface="微软雅黑" panose="020B0503020204020204" charset="-122"/>
              </a:rPr>
              <a:t>40</a:t>
            </a:r>
            <a:r>
              <a:rPr lang="en-US" sz="1600">
                <a:solidFill>
                  <a:schemeClr val="bg1"/>
                </a:solidFill>
                <a:latin typeface="Arial" panose="020B0604020202020204" pitchFamily="34" charset="0"/>
                <a:ea typeface="微软雅黑" panose="020B0503020204020204" charset="-122"/>
              </a:rPr>
              <a:t>%</a:t>
            </a:r>
            <a:endParaRPr lang="zh-CN" altLang="en-US" sz="2665">
              <a:solidFill>
                <a:schemeClr val="bg1"/>
              </a:solidFill>
              <a:latin typeface="Arial" panose="020B0604020202020204" pitchFamily="34" charset="0"/>
              <a:ea typeface="微软雅黑" panose="020B0503020204020204" charset="-122"/>
            </a:endParaRPr>
          </a:p>
        </p:txBody>
      </p:sp>
      <p:sp>
        <p:nvSpPr>
          <p:cNvPr id="21" name="TextBox 682"/>
          <p:cNvSpPr>
            <a:spLocks noChangeArrowheads="1"/>
          </p:cNvSpPr>
          <p:nvPr/>
        </p:nvSpPr>
        <p:spPr bwMode="auto">
          <a:xfrm>
            <a:off x="5725243" y="1297359"/>
            <a:ext cx="748923"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665">
                <a:solidFill>
                  <a:schemeClr val="bg1"/>
                </a:solidFill>
                <a:latin typeface="Arial" panose="020B0604020202020204" pitchFamily="34" charset="0"/>
                <a:ea typeface="微软雅黑" panose="020B0503020204020204" charset="-122"/>
              </a:rPr>
              <a:t>60</a:t>
            </a:r>
            <a:r>
              <a:rPr lang="en-US" sz="1600">
                <a:solidFill>
                  <a:schemeClr val="bg1"/>
                </a:solidFill>
                <a:latin typeface="Arial" panose="020B0604020202020204" pitchFamily="34" charset="0"/>
                <a:ea typeface="微软雅黑" panose="020B0503020204020204" charset="-122"/>
              </a:rPr>
              <a:t>%</a:t>
            </a:r>
            <a:endParaRPr lang="zh-CN" altLang="en-US" sz="2665">
              <a:solidFill>
                <a:schemeClr val="bg1"/>
              </a:solidFill>
              <a:latin typeface="Arial" panose="020B0604020202020204" pitchFamily="34" charset="0"/>
              <a:ea typeface="微软雅黑" panose="020B0503020204020204" charset="-122"/>
            </a:endParaRPr>
          </a:p>
        </p:txBody>
      </p:sp>
      <p:sp>
        <p:nvSpPr>
          <p:cNvPr id="22" name="TextBox 682"/>
          <p:cNvSpPr>
            <a:spLocks noChangeArrowheads="1"/>
          </p:cNvSpPr>
          <p:nvPr/>
        </p:nvSpPr>
        <p:spPr bwMode="auto">
          <a:xfrm>
            <a:off x="5725243" y="725899"/>
            <a:ext cx="748923"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665" dirty="0">
                <a:solidFill>
                  <a:schemeClr val="bg1"/>
                </a:solidFill>
                <a:latin typeface="Arial" panose="020B0604020202020204" pitchFamily="34" charset="0"/>
                <a:ea typeface="微软雅黑" panose="020B0503020204020204" charset="-122"/>
              </a:rPr>
              <a:t>80</a:t>
            </a:r>
            <a:r>
              <a:rPr lang="en-US" sz="1600" dirty="0">
                <a:solidFill>
                  <a:schemeClr val="bg1"/>
                </a:solidFill>
                <a:latin typeface="Arial" panose="020B0604020202020204" pitchFamily="34" charset="0"/>
                <a:ea typeface="微软雅黑" panose="020B0503020204020204" charset="-122"/>
              </a:rPr>
              <a:t>%</a:t>
            </a:r>
            <a:endParaRPr lang="zh-CN" altLang="en-US" sz="2665" dirty="0">
              <a:solidFill>
                <a:schemeClr val="bg1"/>
              </a:solidFill>
              <a:latin typeface="Arial" panose="020B0604020202020204" pitchFamily="34" charset="0"/>
              <a:ea typeface="微软雅黑" panose="020B0503020204020204" charset="-122"/>
            </a:endParaRPr>
          </a:p>
        </p:txBody>
      </p:sp>
      <p:sp>
        <p:nvSpPr>
          <p:cNvPr id="37" name="文本框 36"/>
          <p:cNvSpPr txBox="1"/>
          <p:nvPr/>
        </p:nvSpPr>
        <p:spPr>
          <a:xfrm>
            <a:off x="1045015" y="4449684"/>
            <a:ext cx="3654068" cy="864235"/>
          </a:xfrm>
          <a:prstGeom prst="rect">
            <a:avLst/>
          </a:prstGeom>
          <a:noFill/>
        </p:spPr>
        <p:txBody>
          <a:bodyPr wrap="square">
            <a:spAutoFit/>
          </a:bodyPr>
          <a:lstStyle/>
          <a:p>
            <a:r>
              <a:rPr lang="en-US" altLang="zh-CN" sz="1895" b="1" dirty="0">
                <a:solidFill>
                  <a:srgbClr val="5A0000"/>
                </a:solidFill>
                <a:latin typeface="Arial" panose="020B0604020202020204" pitchFamily="34" charset="0"/>
                <a:ea typeface="微软雅黑" panose="020B0503020204020204" charset="-122"/>
              </a:rPr>
              <a:t>单击此处添加标题</a:t>
            </a:r>
          </a:p>
          <a:p>
            <a:r>
              <a:rPr lang="en-US" altLang="zh-CN" sz="3035" dirty="0">
                <a:solidFill>
                  <a:srgbClr val="5A0000"/>
                </a:solidFill>
                <a:latin typeface="Arial" panose="020B0604020202020204" pitchFamily="34" charset="0"/>
                <a:ea typeface="微软雅黑" panose="020B0503020204020204" charset="-122"/>
              </a:rPr>
              <a:t>TITLE WORDS</a:t>
            </a:r>
            <a:endParaRPr lang="en-US" altLang="zh-CN" sz="3035" dirty="0">
              <a:solidFill>
                <a:srgbClr val="5A0000"/>
              </a:solidFill>
              <a:latin typeface="Arial" panose="020B0604020202020204" pitchFamily="34" charset="0"/>
              <a:ea typeface="微软雅黑" panose="020B0503020204020204" charset="-122"/>
              <a:cs typeface="Arial" panose="020B0604020202020204" pitchFamily="34" charset="0"/>
            </a:endParaRPr>
          </a:p>
        </p:txBody>
      </p:sp>
      <p:sp>
        <p:nvSpPr>
          <p:cNvPr id="38" name="Shape 4017"/>
          <p:cNvSpPr/>
          <p:nvPr/>
        </p:nvSpPr>
        <p:spPr>
          <a:xfrm>
            <a:off x="5778726" y="3346816"/>
            <a:ext cx="635610" cy="649770"/>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17324B"/>
          </a:solidFill>
          <a:ln w="12700">
            <a:miter lim="400000"/>
          </a:ln>
        </p:spPr>
        <p:txBody>
          <a:bodyPr lIns="0" tIns="0" rIns="0" bIns="0" anchor="ctr"/>
          <a:lstStyle/>
          <a:p>
            <a:pPr lvl="0"/>
            <a:endParaRPr sz="1735">
              <a:solidFill>
                <a:srgbClr val="5A0000"/>
              </a:solidFill>
              <a:latin typeface="Arial" panose="020B0604020202020204" pitchFamily="34" charset="0"/>
              <a:ea typeface="微软雅黑" panose="020B0503020204020204" charset="-122"/>
            </a:endParaRPr>
          </a:p>
        </p:txBody>
      </p:sp>
      <p:sp>
        <p:nvSpPr>
          <p:cNvPr id="50" name="矩形 49"/>
          <p:cNvSpPr/>
          <p:nvPr/>
        </p:nvSpPr>
        <p:spPr>
          <a:xfrm>
            <a:off x="1091357" y="356659"/>
            <a:ext cx="2621280" cy="457200"/>
          </a:xfrm>
          <a:prstGeom prst="rect">
            <a:avLst/>
          </a:prstGeom>
        </p:spPr>
        <p:txBody>
          <a:bodyPr wrap="none">
            <a:spAutoFit/>
          </a:bodyPr>
          <a:lstStyle/>
          <a:p>
            <a:pPr algn="l"/>
            <a:r>
              <a:rPr lang="en-US" altLang="zh-CN" sz="2400" dirty="0">
                <a:solidFill>
                  <a:srgbClr val="5A0000"/>
                </a:solidFill>
                <a:latin typeface="黑体" panose="02010609060101010101" charset="-122"/>
                <a:ea typeface="黑体" panose="02010609060101010101" charset="-122"/>
              </a:rPr>
              <a:t>单击此处添加标题</a:t>
            </a:r>
          </a:p>
        </p:txBody>
      </p:sp>
      <p:cxnSp>
        <p:nvCxnSpPr>
          <p:cNvPr id="51" name="直接连接符 50"/>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11175254" y="356659"/>
            <a:ext cx="795020" cy="460375"/>
          </a:xfrm>
          <a:prstGeom prst="rect">
            <a:avLst/>
          </a:prstGeom>
          <a:noFill/>
        </p:spPr>
        <p:txBody>
          <a:bodyPr wrap="none" rtlCol="0">
            <a:spAutoFit/>
          </a:bodyPr>
          <a:lstStyle/>
          <a:p>
            <a:r>
              <a:rPr lang="en-US" altLang="zh-CN" sz="2400" dirty="0">
                <a:solidFill>
                  <a:srgbClr val="5A0000"/>
                </a:solidFill>
                <a:latin typeface="Impact" panose="020B0806030902050204" charset="0"/>
              </a:rPr>
              <a:t>LOGO</a:t>
            </a:r>
          </a:p>
        </p:txBody>
      </p:sp>
      <p:sp>
        <p:nvSpPr>
          <p:cNvPr id="54" name="文本框 53"/>
          <p:cNvSpPr txBox="1"/>
          <p:nvPr/>
        </p:nvSpPr>
        <p:spPr>
          <a:xfrm>
            <a:off x="11146708" y="678720"/>
            <a:ext cx="894080" cy="304800"/>
          </a:xfrm>
          <a:prstGeom prst="rect">
            <a:avLst/>
          </a:prstGeom>
          <a:noFill/>
        </p:spPr>
        <p:txBody>
          <a:bodyPr wrap="none" rtlCol="0">
            <a:spAutoFit/>
          </a:bodyPr>
          <a:lstStyle/>
          <a:p>
            <a:r>
              <a:rPr lang="zh-CN" altLang="en-US" sz="1400" dirty="0">
                <a:solidFill>
                  <a:srgbClr val="5A0000"/>
                </a:solidFill>
                <a:latin typeface="黑体" panose="02010609060101010101" charset="-122"/>
                <a:ea typeface="黑体" panose="02010609060101010101" charset="-122"/>
              </a:rPr>
              <a:t>公司名称</a:t>
            </a:r>
          </a:p>
        </p:txBody>
      </p:sp>
      <p:sp>
        <p:nvSpPr>
          <p:cNvPr id="55" name="矩形 54"/>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A0000"/>
              </a:solidFill>
            </a:endParaRPr>
          </a:p>
        </p:txBody>
      </p:sp>
      <p:pic>
        <p:nvPicPr>
          <p:cNvPr id="4" name="图片 3" descr="42f7ded8d8a8591dcf6bd180af804367"/>
          <p:cNvPicPr>
            <a:picLocks noChangeAspect="1"/>
          </p:cNvPicPr>
          <p:nvPr/>
        </p:nvPicPr>
        <p:blipFill>
          <a:blip r:embed="rId2"/>
          <a:stretch>
            <a:fillRect/>
          </a:stretch>
        </p:blipFill>
        <p:spPr>
          <a:xfrm>
            <a:off x="-635" y="-85090"/>
            <a:ext cx="1727200" cy="1151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strVal val="4*#ppt_w"/>
                                          </p:val>
                                        </p:tav>
                                        <p:tav tm="100000">
                                          <p:val>
                                            <p:strVal val="#ppt_w"/>
                                          </p:val>
                                        </p:tav>
                                      </p:tavLst>
                                    </p:anim>
                                    <p:anim calcmode="lin" valueType="num">
                                      <p:cBhvr>
                                        <p:cTn id="8" dur="500" fill="hold"/>
                                        <p:tgtEl>
                                          <p:spTgt spid="38"/>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6" presetClass="emph" presetSubtype="0" fill="hold" grpId="1" nodeType="afterEffect">
                                  <p:stCondLst>
                                    <p:cond delay="0"/>
                                  </p:stCondLst>
                                  <p:childTnLst>
                                    <p:animEffect transition="out" filter="fade">
                                      <p:cBhvr>
                                        <p:cTn id="11" dur="500" tmFilter="0, 0; .2, .5; .8, .5; 1, 0"/>
                                        <p:tgtEl>
                                          <p:spTgt spid="38"/>
                                        </p:tgtEl>
                                      </p:cBhvr>
                                    </p:animEffect>
                                    <p:animScale>
                                      <p:cBhvr>
                                        <p:cTn id="12" dur="250" autoRev="1" fill="hold"/>
                                        <p:tgtEl>
                                          <p:spTgt spid="38"/>
                                        </p:tgtEl>
                                      </p:cBhvr>
                                      <p:by x="105000" y="105000"/>
                                    </p:animScale>
                                  </p:childTnLst>
                                </p:cTn>
                              </p:par>
                              <p:par>
                                <p:cTn id="13" presetID="53"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300"/>
                                        <p:tgtEl>
                                          <p:spTgt spid="19"/>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300"/>
                                        <p:tgtEl>
                                          <p:spTgt spid="20"/>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300"/>
                                        <p:tgtEl>
                                          <p:spTgt spid="21"/>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300"/>
                                        <p:tgtEl>
                                          <p:spTgt spid="22"/>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fltVal val="0"/>
                                          </p:val>
                                        </p:tav>
                                        <p:tav tm="100000">
                                          <p:val>
                                            <p:strVal val="#ppt_h"/>
                                          </p:val>
                                        </p:tav>
                                      </p:tavLst>
                                    </p:anim>
                                    <p:animEffect transition="in" filter="fade">
                                      <p:cBhvr>
                                        <p:cTn id="63" dur="500"/>
                                        <p:tgtEl>
                                          <p:spTgt spid="15"/>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6000"/>
                            </p:stCondLst>
                            <p:childTnLst>
                              <p:par>
                                <p:cTn id="71" presetID="53" presetClass="entr" presetSubtype="16" fill="hold" grpId="0"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Effect transition="in" filter="fade">
                                      <p:cBhvr>
                                        <p:cTn id="75" dur="500"/>
                                        <p:tgtEl>
                                          <p:spTgt spid="16"/>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grpId="0" nodeType="click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up)">
                                      <p:cBhvr>
                                        <p:cTn id="80" dur="500"/>
                                        <p:tgtEl>
                                          <p:spTgt spid="37"/>
                                        </p:tgtEl>
                                      </p:cBhvr>
                                    </p:animEffect>
                                  </p:childTnLst>
                                </p:cTn>
                              </p:par>
                            </p:childTnLst>
                          </p:cTn>
                        </p:par>
                        <p:par>
                          <p:cTn id="81" fill="hold">
                            <p:stCondLst>
                              <p:cond delay="500"/>
                            </p:stCondLst>
                            <p:childTnLst>
                              <p:par>
                                <p:cTn id="82" presetID="42" presetClass="entr" presetSubtype="0"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500"/>
                                        <p:tgtEl>
                                          <p:spTgt spid="14"/>
                                        </p:tgtEl>
                                      </p:cBhvr>
                                    </p:animEffect>
                                    <p:anim calcmode="lin" valueType="num">
                                      <p:cBhvr>
                                        <p:cTn id="85" dur="500" fill="hold"/>
                                        <p:tgtEl>
                                          <p:spTgt spid="14"/>
                                        </p:tgtEl>
                                        <p:attrNameLst>
                                          <p:attrName>ppt_x</p:attrName>
                                        </p:attrNameLst>
                                      </p:cBhvr>
                                      <p:tavLst>
                                        <p:tav tm="0">
                                          <p:val>
                                            <p:strVal val="#ppt_x"/>
                                          </p:val>
                                        </p:tav>
                                        <p:tav tm="100000">
                                          <p:val>
                                            <p:strVal val="#ppt_x"/>
                                          </p:val>
                                        </p:tav>
                                      </p:tavLst>
                                    </p:anim>
                                    <p:anim calcmode="lin" valueType="num">
                                      <p:cBhvr>
                                        <p:cTn id="86"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P spid="12" grpId="0" bldLvl="0" animBg="1"/>
      <p:bldP spid="14" grpId="0"/>
      <p:bldP spid="15" grpId="0"/>
      <p:bldP spid="16" grpId="0"/>
      <p:bldP spid="17" grpId="0"/>
      <p:bldP spid="18" grpId="0"/>
      <p:bldP spid="19" grpId="0"/>
      <p:bldP spid="20" grpId="0"/>
      <p:bldP spid="21" grpId="0"/>
      <p:bldP spid="22" grpId="0"/>
      <p:bldP spid="37" grpId="0"/>
      <p:bldP spid="38" grpId="0" bldLvl="0" animBg="1"/>
      <p:bldP spid="38" grpId="1"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741f20a6476c9a95ba14901b71f0725c"/>
          <p:cNvPicPr>
            <a:picLocks noChangeAspect="1"/>
          </p:cNvPicPr>
          <p:nvPr/>
        </p:nvPicPr>
        <p:blipFill>
          <a:blip r:embed="rId2"/>
          <a:stretch>
            <a:fillRect/>
          </a:stretch>
        </p:blipFill>
        <p:spPr>
          <a:xfrm>
            <a:off x="-154940" y="278130"/>
            <a:ext cx="12439015" cy="6577965"/>
          </a:xfrm>
          <a:prstGeom prst="rect">
            <a:avLst/>
          </a:prstGeom>
        </p:spPr>
      </p:pic>
      <p:sp>
        <p:nvSpPr>
          <p:cNvPr id="2057" name="文本框 11"/>
          <p:cNvSpPr/>
          <p:nvPr/>
        </p:nvSpPr>
        <p:spPr>
          <a:xfrm>
            <a:off x="4339908" y="2717483"/>
            <a:ext cx="4392930" cy="109728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6600" b="1" dirty="0">
                <a:solidFill>
                  <a:srgbClr val="5A0000"/>
                </a:solidFill>
                <a:latin typeface="楷体" panose="02010609060101010101" charset="-122"/>
                <a:ea typeface="楷体" panose="02010609060101010101" charset="-122"/>
                <a:sym typeface="微软雅黑" panose="020B0503020204020204" charset="-122"/>
              </a:rPr>
              <a:t>感谢观看！</a:t>
            </a:r>
          </a:p>
        </p:txBody>
      </p:sp>
      <p:pic>
        <p:nvPicPr>
          <p:cNvPr id="16" name="图片 15" descr="ae0cee267f1ee9feed0c653156ff6309"/>
          <p:cNvPicPr>
            <a:picLocks noChangeAspect="1"/>
          </p:cNvPicPr>
          <p:nvPr/>
        </p:nvPicPr>
        <p:blipFill>
          <a:blip r:embed="rId3"/>
          <a:stretch>
            <a:fillRect/>
          </a:stretch>
        </p:blipFill>
        <p:spPr>
          <a:xfrm>
            <a:off x="9026525" y="-58420"/>
            <a:ext cx="3257550" cy="25901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727e61c8e6a6b3ee5bb097a54b437bd8"/>
          <p:cNvPicPr>
            <a:picLocks noChangeAspect="1"/>
          </p:cNvPicPr>
          <p:nvPr/>
        </p:nvPicPr>
        <p:blipFill>
          <a:blip r:embed="rId2"/>
          <a:stretch>
            <a:fillRect/>
          </a:stretch>
        </p:blipFill>
        <p:spPr>
          <a:xfrm>
            <a:off x="98425" y="1313815"/>
            <a:ext cx="12217400" cy="6912610"/>
          </a:xfrm>
          <a:prstGeom prst="rect">
            <a:avLst/>
          </a:prstGeom>
        </p:spPr>
      </p:pic>
      <p:sp>
        <p:nvSpPr>
          <p:cNvPr id="28" name=" 219"/>
          <p:cNvSpPr/>
          <p:nvPr/>
        </p:nvSpPr>
        <p:spPr>
          <a:xfrm>
            <a:off x="5806440" y="1994535"/>
            <a:ext cx="548005" cy="2772410"/>
          </a:xfrm>
          <a:prstGeom prst="roundRect">
            <a:avLst>
              <a:gd name="adj" fmla="val 50000"/>
            </a:avLst>
          </a:prstGeom>
          <a:noFill/>
          <a:ln w="25400">
            <a:solidFill>
              <a:srgbClr val="5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057" name="文本框 11"/>
          <p:cNvSpPr/>
          <p:nvPr/>
        </p:nvSpPr>
        <p:spPr>
          <a:xfrm>
            <a:off x="5747068" y="2236788"/>
            <a:ext cx="667385" cy="240792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3800" b="1" dirty="0">
                <a:solidFill>
                  <a:srgbClr val="5A0000"/>
                </a:solidFill>
                <a:latin typeface="楷体" panose="02010609060101010101" charset="-122"/>
                <a:ea typeface="楷体" panose="02010609060101010101" charset="-122"/>
                <a:sym typeface="微软雅黑" panose="020B0503020204020204" charset="-122"/>
              </a:rPr>
              <a:t>添</a:t>
            </a:r>
          </a:p>
          <a:p>
            <a:pPr marL="0" lvl="0" indent="0" algn="ctr" eaLnBrk="1" hangingPunct="1">
              <a:lnSpc>
                <a:spcPct val="100000"/>
              </a:lnSpc>
              <a:spcBef>
                <a:spcPct val="0"/>
              </a:spcBef>
              <a:buNone/>
            </a:pPr>
            <a:r>
              <a:rPr lang="zh-CN" altLang="en-US" sz="3800" b="1" dirty="0">
                <a:solidFill>
                  <a:srgbClr val="5A0000"/>
                </a:solidFill>
                <a:latin typeface="楷体" panose="02010609060101010101" charset="-122"/>
                <a:ea typeface="楷体" panose="02010609060101010101" charset="-122"/>
                <a:sym typeface="微软雅黑" panose="020B0503020204020204" charset="-122"/>
              </a:rPr>
              <a:t>加</a:t>
            </a:r>
          </a:p>
          <a:p>
            <a:pPr marL="0" lvl="0" indent="0" algn="ctr" eaLnBrk="1" hangingPunct="1">
              <a:lnSpc>
                <a:spcPct val="100000"/>
              </a:lnSpc>
              <a:spcBef>
                <a:spcPct val="0"/>
              </a:spcBef>
              <a:buNone/>
            </a:pPr>
            <a:r>
              <a:rPr lang="zh-CN" altLang="en-US" sz="3800" b="1" dirty="0">
                <a:solidFill>
                  <a:srgbClr val="5A0000"/>
                </a:solidFill>
                <a:latin typeface="楷体" panose="02010609060101010101" charset="-122"/>
                <a:ea typeface="楷体" panose="02010609060101010101" charset="-122"/>
                <a:sym typeface="微软雅黑" panose="020B0503020204020204" charset="-122"/>
              </a:rPr>
              <a:t>标</a:t>
            </a:r>
          </a:p>
          <a:p>
            <a:pPr marL="0" lvl="0" indent="0" algn="ctr" eaLnBrk="1" hangingPunct="1">
              <a:lnSpc>
                <a:spcPct val="100000"/>
              </a:lnSpc>
              <a:spcBef>
                <a:spcPct val="0"/>
              </a:spcBef>
              <a:buNone/>
            </a:pPr>
            <a:r>
              <a:rPr lang="zh-CN" altLang="en-US" sz="3800" b="1" dirty="0">
                <a:solidFill>
                  <a:srgbClr val="5A0000"/>
                </a:solidFill>
                <a:latin typeface="楷体" panose="02010609060101010101" charset="-122"/>
                <a:ea typeface="楷体" panose="02010609060101010101" charset="-122"/>
                <a:sym typeface="微软雅黑" panose="020B0503020204020204" charset="-122"/>
              </a:rPr>
              <a:t>题</a:t>
            </a:r>
          </a:p>
        </p:txBody>
      </p:sp>
      <p:sp>
        <p:nvSpPr>
          <p:cNvPr id="2" name="七边形 1"/>
          <p:cNvSpPr/>
          <p:nvPr/>
        </p:nvSpPr>
        <p:spPr>
          <a:xfrm>
            <a:off x="5732780" y="1569085"/>
            <a:ext cx="695960" cy="695960"/>
          </a:xfrm>
          <a:prstGeom prst="heptagon">
            <a:avLst/>
          </a:prstGeom>
          <a:solidFill>
            <a:srgbClr val="780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11"/>
          <p:cNvSpPr/>
          <p:nvPr/>
        </p:nvSpPr>
        <p:spPr>
          <a:xfrm>
            <a:off x="5747385" y="1624648"/>
            <a:ext cx="641985" cy="64008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3600" b="1" dirty="0">
                <a:solidFill>
                  <a:schemeClr val="bg1"/>
                </a:solidFill>
                <a:latin typeface="楷体" panose="02010609060101010101" charset="-122"/>
                <a:ea typeface="楷体" panose="02010609060101010101" charset="-122"/>
                <a:sym typeface="微软雅黑" panose="020B0503020204020204" charset="-122"/>
              </a:rPr>
              <a:t>壹</a:t>
            </a:r>
          </a:p>
        </p:txBody>
      </p:sp>
      <p:sp>
        <p:nvSpPr>
          <p:cNvPr id="8" name="七边形 7"/>
          <p:cNvSpPr/>
          <p:nvPr/>
        </p:nvSpPr>
        <p:spPr>
          <a:xfrm>
            <a:off x="5760720" y="1597025"/>
            <a:ext cx="640080" cy="640080"/>
          </a:xfrm>
          <a:prstGeom prst="heptagon">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descr="ca514095954c143e646626f29cb0a8a5"/>
          <p:cNvPicPr>
            <a:picLocks noChangeAspect="1"/>
          </p:cNvPicPr>
          <p:nvPr/>
        </p:nvPicPr>
        <p:blipFill>
          <a:blip r:embed="rId3"/>
          <a:stretch>
            <a:fillRect/>
          </a:stretch>
        </p:blipFill>
        <p:spPr>
          <a:xfrm>
            <a:off x="8477250" y="6985"/>
            <a:ext cx="3715385" cy="278701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A0000"/>
              </a:solidFill>
            </a:endParaRPr>
          </a:p>
        </p:txBody>
      </p:sp>
      <p:sp>
        <p:nvSpPr>
          <p:cNvPr id="4107" name="Text Box 11"/>
          <p:cNvSpPr txBox="1"/>
          <p:nvPr/>
        </p:nvSpPr>
        <p:spPr>
          <a:xfrm>
            <a:off x="107950" y="6245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sp>
        <p:nvSpPr>
          <p:cNvPr id="41" name="Text Box 11"/>
          <p:cNvSpPr txBox="1"/>
          <p:nvPr/>
        </p:nvSpPr>
        <p:spPr>
          <a:xfrm>
            <a:off x="234950" y="6372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sp>
        <p:nvSpPr>
          <p:cNvPr id="98" name="任意多边形 97"/>
          <p:cNvSpPr/>
          <p:nvPr/>
        </p:nvSpPr>
        <p:spPr>
          <a:xfrm>
            <a:off x="5525656" y="1948251"/>
            <a:ext cx="1832559" cy="1879031"/>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 name="connsiteX0-1" fmla="*/ 0 w 1768701"/>
              <a:gd name="connsiteY0-2" fmla="*/ 0 h 1819275"/>
              <a:gd name="connsiteX1-3" fmla="*/ 1239837 w 1768701"/>
              <a:gd name="connsiteY1-4" fmla="*/ 0 h 1819275"/>
              <a:gd name="connsiteX2-5" fmla="*/ 1425575 w 1768701"/>
              <a:gd name="connsiteY2-6" fmla="*/ 1819275 h 1819275"/>
              <a:gd name="connsiteX3-7" fmla="*/ 1217011 w 1768701"/>
              <a:gd name="connsiteY3-8" fmla="*/ 1151279 h 1819275"/>
              <a:gd name="connsiteX4-9" fmla="*/ 1120532 w 1768701"/>
              <a:gd name="connsiteY4-10" fmla="*/ 960656 h 1819275"/>
              <a:gd name="connsiteX5-11" fmla="*/ 1125218 w 1768701"/>
              <a:gd name="connsiteY5-12" fmla="*/ 962449 h 1819275"/>
              <a:gd name="connsiteX6-13" fmla="*/ 1087312 w 1768701"/>
              <a:gd name="connsiteY6-14" fmla="*/ 895020 h 1819275"/>
              <a:gd name="connsiteX7-15" fmla="*/ 1067594 w 1768701"/>
              <a:gd name="connsiteY7-16" fmla="*/ 856060 h 1819275"/>
              <a:gd name="connsiteX8-17" fmla="*/ 1044723 w 1768701"/>
              <a:gd name="connsiteY8-18" fmla="*/ 819259 h 1819275"/>
              <a:gd name="connsiteX9-19" fmla="*/ 1032247 w 1768701"/>
              <a:gd name="connsiteY9-20" fmla="*/ 797066 h 1819275"/>
              <a:gd name="connsiteX10-21" fmla="*/ 1011074 w 1768701"/>
              <a:gd name="connsiteY10-22" fmla="*/ 765115 h 1819275"/>
              <a:gd name="connsiteX11-23" fmla="*/ 976419 w 1768701"/>
              <a:gd name="connsiteY11-24" fmla="*/ 709350 h 1819275"/>
              <a:gd name="connsiteX12-25" fmla="*/ 949071 w 1768701"/>
              <a:gd name="connsiteY12-26" fmla="*/ 671548 h 1819275"/>
              <a:gd name="connsiteX13-27" fmla="*/ 932625 w 1768701"/>
              <a:gd name="connsiteY13-28" fmla="*/ 646730 h 1819275"/>
              <a:gd name="connsiteX14-29" fmla="*/ 911183 w 1768701"/>
              <a:gd name="connsiteY14-30" fmla="*/ 619176 h 1819275"/>
              <a:gd name="connsiteX15-31" fmla="*/ 873826 w 1768701"/>
              <a:gd name="connsiteY15-32" fmla="*/ 567538 h 1819275"/>
              <a:gd name="connsiteX16-33" fmla="*/ 842456 w 1768701"/>
              <a:gd name="connsiteY16-34" fmla="*/ 530859 h 1819275"/>
              <a:gd name="connsiteX17-35" fmla="*/ 827460 w 1768701"/>
              <a:gd name="connsiteY17-36" fmla="*/ 511589 h 1819275"/>
              <a:gd name="connsiteX18-37" fmla="*/ 804660 w 1768701"/>
              <a:gd name="connsiteY18-38" fmla="*/ 486667 h 1819275"/>
              <a:gd name="connsiteX19-39" fmla="*/ 759485 w 1768701"/>
              <a:gd name="connsiteY19-40" fmla="*/ 433846 h 1819275"/>
              <a:gd name="connsiteX20-41" fmla="*/ 732019 w 1768701"/>
              <a:gd name="connsiteY20-42" fmla="*/ 407265 h 1819275"/>
              <a:gd name="connsiteX21-43" fmla="*/ 717863 w 1768701"/>
              <a:gd name="connsiteY21-44" fmla="*/ 391791 h 1819275"/>
              <a:gd name="connsiteX22-45" fmla="*/ 677622 w 1768701"/>
              <a:gd name="connsiteY22-46" fmla="*/ 354620 h 1819275"/>
              <a:gd name="connsiteX23-47" fmla="*/ 633065 w 1768701"/>
              <a:gd name="connsiteY23-48" fmla="*/ 311498 h 1819275"/>
              <a:gd name="connsiteX24-49" fmla="*/ 619739 w 1768701"/>
              <a:gd name="connsiteY24-50" fmla="*/ 301151 h 1819275"/>
              <a:gd name="connsiteX25-51" fmla="*/ 604942 w 1768701"/>
              <a:gd name="connsiteY25-52" fmla="*/ 287483 h 1819275"/>
              <a:gd name="connsiteX26-53" fmla="*/ 29334 w 1768701"/>
              <a:gd name="connsiteY26-54" fmla="*/ 3471 h 1819275"/>
              <a:gd name="connsiteX27-55" fmla="*/ 7152 w 1768701"/>
              <a:gd name="connsiteY27-56" fmla="*/ 1798 h 1819275"/>
              <a:gd name="connsiteX28" fmla="*/ 0 w 1768701"/>
              <a:gd name="connsiteY28" fmla="*/ 0 h 1819275"/>
              <a:gd name="connsiteX0-57" fmla="*/ 0 w 1774058"/>
              <a:gd name="connsiteY0-58" fmla="*/ 0 h 1819275"/>
              <a:gd name="connsiteX1-59" fmla="*/ 1239837 w 1774058"/>
              <a:gd name="connsiteY1-60" fmla="*/ 0 h 1819275"/>
              <a:gd name="connsiteX2-61" fmla="*/ 1425575 w 1774058"/>
              <a:gd name="connsiteY2-62" fmla="*/ 1819275 h 1819275"/>
              <a:gd name="connsiteX3-63" fmla="*/ 1217011 w 1774058"/>
              <a:gd name="connsiteY3-64" fmla="*/ 1151279 h 1819275"/>
              <a:gd name="connsiteX4-65" fmla="*/ 1120532 w 1774058"/>
              <a:gd name="connsiteY4-66" fmla="*/ 960656 h 1819275"/>
              <a:gd name="connsiteX5-67" fmla="*/ 1125218 w 1774058"/>
              <a:gd name="connsiteY5-68" fmla="*/ 962449 h 1819275"/>
              <a:gd name="connsiteX6-69" fmla="*/ 1087312 w 1774058"/>
              <a:gd name="connsiteY6-70" fmla="*/ 895020 h 1819275"/>
              <a:gd name="connsiteX7-71" fmla="*/ 1067594 w 1774058"/>
              <a:gd name="connsiteY7-72" fmla="*/ 856060 h 1819275"/>
              <a:gd name="connsiteX8-73" fmla="*/ 1044723 w 1774058"/>
              <a:gd name="connsiteY8-74" fmla="*/ 819259 h 1819275"/>
              <a:gd name="connsiteX9-75" fmla="*/ 1032247 w 1774058"/>
              <a:gd name="connsiteY9-76" fmla="*/ 797066 h 1819275"/>
              <a:gd name="connsiteX10-77" fmla="*/ 1011074 w 1774058"/>
              <a:gd name="connsiteY10-78" fmla="*/ 765115 h 1819275"/>
              <a:gd name="connsiteX11-79" fmla="*/ 976419 w 1774058"/>
              <a:gd name="connsiteY11-80" fmla="*/ 709350 h 1819275"/>
              <a:gd name="connsiteX12-81" fmla="*/ 949071 w 1774058"/>
              <a:gd name="connsiteY12-82" fmla="*/ 671548 h 1819275"/>
              <a:gd name="connsiteX13-83" fmla="*/ 932625 w 1774058"/>
              <a:gd name="connsiteY13-84" fmla="*/ 646730 h 1819275"/>
              <a:gd name="connsiteX14-85" fmla="*/ 911183 w 1774058"/>
              <a:gd name="connsiteY14-86" fmla="*/ 619176 h 1819275"/>
              <a:gd name="connsiteX15-87" fmla="*/ 873826 w 1774058"/>
              <a:gd name="connsiteY15-88" fmla="*/ 567538 h 1819275"/>
              <a:gd name="connsiteX16-89" fmla="*/ 842456 w 1774058"/>
              <a:gd name="connsiteY16-90" fmla="*/ 530859 h 1819275"/>
              <a:gd name="connsiteX17-91" fmla="*/ 827460 w 1774058"/>
              <a:gd name="connsiteY17-92" fmla="*/ 511589 h 1819275"/>
              <a:gd name="connsiteX18-93" fmla="*/ 804660 w 1774058"/>
              <a:gd name="connsiteY18-94" fmla="*/ 486667 h 1819275"/>
              <a:gd name="connsiteX19-95" fmla="*/ 759485 w 1774058"/>
              <a:gd name="connsiteY19-96" fmla="*/ 433846 h 1819275"/>
              <a:gd name="connsiteX20-97" fmla="*/ 732019 w 1774058"/>
              <a:gd name="connsiteY20-98" fmla="*/ 407265 h 1819275"/>
              <a:gd name="connsiteX21-99" fmla="*/ 717863 w 1774058"/>
              <a:gd name="connsiteY21-100" fmla="*/ 391791 h 1819275"/>
              <a:gd name="connsiteX22-101" fmla="*/ 677622 w 1774058"/>
              <a:gd name="connsiteY22-102" fmla="*/ 354620 h 1819275"/>
              <a:gd name="connsiteX23-103" fmla="*/ 633065 w 1774058"/>
              <a:gd name="connsiteY23-104" fmla="*/ 311498 h 1819275"/>
              <a:gd name="connsiteX24-105" fmla="*/ 619739 w 1774058"/>
              <a:gd name="connsiteY24-106" fmla="*/ 301151 h 1819275"/>
              <a:gd name="connsiteX25-107" fmla="*/ 604942 w 1774058"/>
              <a:gd name="connsiteY25-108" fmla="*/ 287483 h 1819275"/>
              <a:gd name="connsiteX26-109" fmla="*/ 29334 w 1774058"/>
              <a:gd name="connsiteY26-110" fmla="*/ 3471 h 1819275"/>
              <a:gd name="connsiteX27-111" fmla="*/ 7152 w 1774058"/>
              <a:gd name="connsiteY27-112" fmla="*/ 1798 h 1819275"/>
              <a:gd name="connsiteX28-113" fmla="*/ 0 w 1774058"/>
              <a:gd name="connsiteY28-114" fmla="*/ 0 h 1819275"/>
              <a:gd name="connsiteX0-115" fmla="*/ 0 w 1775399"/>
              <a:gd name="connsiteY0-116" fmla="*/ 0 h 1819275"/>
              <a:gd name="connsiteX1-117" fmla="*/ 1239837 w 1775399"/>
              <a:gd name="connsiteY1-118" fmla="*/ 0 h 1819275"/>
              <a:gd name="connsiteX2-119" fmla="*/ 1425575 w 1775399"/>
              <a:gd name="connsiteY2-120" fmla="*/ 1819275 h 1819275"/>
              <a:gd name="connsiteX3-121" fmla="*/ 1217011 w 1775399"/>
              <a:gd name="connsiteY3-122" fmla="*/ 1151279 h 1819275"/>
              <a:gd name="connsiteX4-123" fmla="*/ 1120532 w 1775399"/>
              <a:gd name="connsiteY4-124" fmla="*/ 960656 h 1819275"/>
              <a:gd name="connsiteX5-125" fmla="*/ 1125218 w 1775399"/>
              <a:gd name="connsiteY5-126" fmla="*/ 962449 h 1819275"/>
              <a:gd name="connsiteX6-127" fmla="*/ 1087312 w 1775399"/>
              <a:gd name="connsiteY6-128" fmla="*/ 895020 h 1819275"/>
              <a:gd name="connsiteX7-129" fmla="*/ 1067594 w 1775399"/>
              <a:gd name="connsiteY7-130" fmla="*/ 856060 h 1819275"/>
              <a:gd name="connsiteX8-131" fmla="*/ 1044723 w 1775399"/>
              <a:gd name="connsiteY8-132" fmla="*/ 819259 h 1819275"/>
              <a:gd name="connsiteX9-133" fmla="*/ 1032247 w 1775399"/>
              <a:gd name="connsiteY9-134" fmla="*/ 797066 h 1819275"/>
              <a:gd name="connsiteX10-135" fmla="*/ 1011074 w 1775399"/>
              <a:gd name="connsiteY10-136" fmla="*/ 765115 h 1819275"/>
              <a:gd name="connsiteX11-137" fmla="*/ 976419 w 1775399"/>
              <a:gd name="connsiteY11-138" fmla="*/ 709350 h 1819275"/>
              <a:gd name="connsiteX12-139" fmla="*/ 949071 w 1775399"/>
              <a:gd name="connsiteY12-140" fmla="*/ 671548 h 1819275"/>
              <a:gd name="connsiteX13-141" fmla="*/ 932625 w 1775399"/>
              <a:gd name="connsiteY13-142" fmla="*/ 646730 h 1819275"/>
              <a:gd name="connsiteX14-143" fmla="*/ 911183 w 1775399"/>
              <a:gd name="connsiteY14-144" fmla="*/ 619176 h 1819275"/>
              <a:gd name="connsiteX15-145" fmla="*/ 873826 w 1775399"/>
              <a:gd name="connsiteY15-146" fmla="*/ 567538 h 1819275"/>
              <a:gd name="connsiteX16-147" fmla="*/ 842456 w 1775399"/>
              <a:gd name="connsiteY16-148" fmla="*/ 530859 h 1819275"/>
              <a:gd name="connsiteX17-149" fmla="*/ 827460 w 1775399"/>
              <a:gd name="connsiteY17-150" fmla="*/ 511589 h 1819275"/>
              <a:gd name="connsiteX18-151" fmla="*/ 804660 w 1775399"/>
              <a:gd name="connsiteY18-152" fmla="*/ 486667 h 1819275"/>
              <a:gd name="connsiteX19-153" fmla="*/ 759485 w 1775399"/>
              <a:gd name="connsiteY19-154" fmla="*/ 433846 h 1819275"/>
              <a:gd name="connsiteX20-155" fmla="*/ 732019 w 1775399"/>
              <a:gd name="connsiteY20-156" fmla="*/ 407265 h 1819275"/>
              <a:gd name="connsiteX21-157" fmla="*/ 717863 w 1775399"/>
              <a:gd name="connsiteY21-158" fmla="*/ 391791 h 1819275"/>
              <a:gd name="connsiteX22-159" fmla="*/ 677622 w 1775399"/>
              <a:gd name="connsiteY22-160" fmla="*/ 354620 h 1819275"/>
              <a:gd name="connsiteX23-161" fmla="*/ 633065 w 1775399"/>
              <a:gd name="connsiteY23-162" fmla="*/ 311498 h 1819275"/>
              <a:gd name="connsiteX24-163" fmla="*/ 619739 w 1775399"/>
              <a:gd name="connsiteY24-164" fmla="*/ 301151 h 1819275"/>
              <a:gd name="connsiteX25-165" fmla="*/ 604942 w 1775399"/>
              <a:gd name="connsiteY25-166" fmla="*/ 287483 h 1819275"/>
              <a:gd name="connsiteX26-167" fmla="*/ 29334 w 1775399"/>
              <a:gd name="connsiteY26-168" fmla="*/ 3471 h 1819275"/>
              <a:gd name="connsiteX27-169" fmla="*/ 7152 w 1775399"/>
              <a:gd name="connsiteY27-170" fmla="*/ 1798 h 1819275"/>
              <a:gd name="connsiteX28-171" fmla="*/ 0 w 1775399"/>
              <a:gd name="connsiteY28-172" fmla="*/ 0 h 18192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113" y="connsiteY28-114"/>
              </a:cxn>
            </a:cxnLst>
            <a:rect l="l" t="t" r="r" b="b"/>
            <a:pathLst>
              <a:path w="1775399" h="1819275">
                <a:moveTo>
                  <a:pt x="0" y="0"/>
                </a:moveTo>
                <a:lnTo>
                  <a:pt x="1239837" y="0"/>
                </a:lnTo>
                <a:cubicBezTo>
                  <a:pt x="1820863" y="101600"/>
                  <a:pt x="1997075"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lnTo>
                  <a:pt x="0" y="0"/>
                </a:lnTo>
                <a:close/>
              </a:path>
            </a:pathLst>
          </a:custGeom>
          <a:solidFill>
            <a:srgbClr val="5A0000"/>
          </a:solidFill>
          <a:ln w="31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5A0000"/>
              </a:solidFill>
              <a:latin typeface="Arial" panose="020B0604020202020204" pitchFamily="34" charset="0"/>
              <a:ea typeface="微软雅黑" panose="020B0503020204020204" charset="-122"/>
            </a:endParaRPr>
          </a:p>
        </p:txBody>
      </p:sp>
      <p:sp>
        <p:nvSpPr>
          <p:cNvPr id="99" name="任意多边形 98"/>
          <p:cNvSpPr/>
          <p:nvPr/>
        </p:nvSpPr>
        <p:spPr>
          <a:xfrm rot="18018922">
            <a:off x="4780392" y="2028263"/>
            <a:ext cx="1824477" cy="1877011"/>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17324B"/>
          </a:solidFill>
          <a:ln w="31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5A0000"/>
              </a:solidFill>
              <a:latin typeface="Arial" panose="020B0604020202020204" pitchFamily="34" charset="0"/>
              <a:ea typeface="微软雅黑" panose="020B0503020204020204" charset="-122"/>
            </a:endParaRPr>
          </a:p>
        </p:txBody>
      </p:sp>
      <p:sp>
        <p:nvSpPr>
          <p:cNvPr id="141" name="任意多边形 140"/>
          <p:cNvSpPr/>
          <p:nvPr/>
        </p:nvSpPr>
        <p:spPr>
          <a:xfrm rot="14427225">
            <a:off x="4312368" y="2769572"/>
            <a:ext cx="1824477" cy="1879030"/>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5A0000"/>
          </a:solidFill>
          <a:ln w="31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5A0000"/>
              </a:solidFill>
              <a:latin typeface="Arial" panose="020B0604020202020204" pitchFamily="34" charset="0"/>
              <a:ea typeface="微软雅黑" panose="020B0503020204020204" charset="-122"/>
            </a:endParaRPr>
          </a:p>
        </p:txBody>
      </p:sp>
      <p:sp>
        <p:nvSpPr>
          <p:cNvPr id="142" name="任意多边形 141"/>
          <p:cNvSpPr/>
          <p:nvPr/>
        </p:nvSpPr>
        <p:spPr>
          <a:xfrm rot="10859581">
            <a:off x="4780104" y="3477741"/>
            <a:ext cx="1826498" cy="1879031"/>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17324B"/>
          </a:solidFill>
          <a:ln w="31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5A0000"/>
              </a:solidFill>
              <a:latin typeface="Arial" panose="020B0604020202020204" pitchFamily="34" charset="0"/>
              <a:ea typeface="微软雅黑" panose="020B0503020204020204" charset="-122"/>
            </a:endParaRPr>
          </a:p>
        </p:txBody>
      </p:sp>
      <p:sp>
        <p:nvSpPr>
          <p:cNvPr id="144" name="任意多边形 143"/>
          <p:cNvSpPr/>
          <p:nvPr/>
        </p:nvSpPr>
        <p:spPr>
          <a:xfrm rot="3662163">
            <a:off x="5993393" y="2672589"/>
            <a:ext cx="1824477" cy="1879030"/>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17324B"/>
          </a:solidFill>
          <a:ln w="31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5A0000"/>
              </a:solidFill>
              <a:latin typeface="Arial" panose="020B0604020202020204" pitchFamily="34" charset="0"/>
              <a:ea typeface="微软雅黑" panose="020B0503020204020204" charset="-122"/>
            </a:endParaRPr>
          </a:p>
        </p:txBody>
      </p:sp>
      <p:sp>
        <p:nvSpPr>
          <p:cNvPr id="145" name="任意多边形 144"/>
          <p:cNvSpPr/>
          <p:nvPr/>
        </p:nvSpPr>
        <p:spPr>
          <a:xfrm flipH="1">
            <a:off x="3357256" y="1857330"/>
            <a:ext cx="1464836" cy="525320"/>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6350" cap="flat" cmpd="sng" algn="ctr">
            <a:solidFill>
              <a:schemeClr val="bg1">
                <a:lumMod val="50000"/>
              </a:schemeClr>
            </a:solidFill>
            <a:prstDash val="sysDot"/>
            <a:miter lim="800000"/>
            <a:headEnd type="oval" w="sm" len="sm"/>
            <a:tailEnd type="oval" w="sm" len="sm"/>
          </a:ln>
          <a:effectLst/>
        </p:spPr>
        <p:txBody>
          <a:bodyPr anchor="ctr"/>
          <a:lstStyle/>
          <a:p>
            <a:pPr algn="ctr">
              <a:defRPr/>
            </a:pPr>
            <a:endParaRPr lang="zh-CN" altLang="en-US" sz="1600" kern="0">
              <a:solidFill>
                <a:srgbClr val="5A0000"/>
              </a:solidFill>
              <a:latin typeface="Arial" panose="020B0604020202020204" pitchFamily="34" charset="0"/>
              <a:ea typeface="微软雅黑" panose="020B0503020204020204" charset="-122"/>
            </a:endParaRPr>
          </a:p>
        </p:txBody>
      </p:sp>
      <p:sp>
        <p:nvSpPr>
          <p:cNvPr id="146" name="任意多边形 145"/>
          <p:cNvSpPr/>
          <p:nvPr/>
        </p:nvSpPr>
        <p:spPr>
          <a:xfrm>
            <a:off x="7297920" y="1857330"/>
            <a:ext cx="1464837" cy="525320"/>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6350" cap="flat" cmpd="sng" algn="ctr">
            <a:solidFill>
              <a:schemeClr val="bg1">
                <a:lumMod val="50000"/>
              </a:schemeClr>
            </a:solidFill>
            <a:prstDash val="sysDot"/>
            <a:miter lim="800000"/>
            <a:headEnd type="oval" w="sm" len="sm"/>
            <a:tailEnd type="oval" w="sm" len="sm"/>
          </a:ln>
          <a:effectLst/>
        </p:spPr>
        <p:txBody>
          <a:bodyPr anchor="ctr"/>
          <a:lstStyle/>
          <a:p>
            <a:pPr algn="ctr">
              <a:defRPr/>
            </a:pPr>
            <a:endParaRPr lang="zh-CN" altLang="en-US" sz="1600" kern="0">
              <a:solidFill>
                <a:srgbClr val="5A0000"/>
              </a:solidFill>
              <a:latin typeface="Arial" panose="020B0604020202020204" pitchFamily="34" charset="0"/>
              <a:ea typeface="微软雅黑" panose="020B0503020204020204" charset="-122"/>
            </a:endParaRPr>
          </a:p>
        </p:txBody>
      </p:sp>
      <p:sp>
        <p:nvSpPr>
          <p:cNvPr id="147" name="任意多边形 146"/>
          <p:cNvSpPr/>
          <p:nvPr/>
        </p:nvSpPr>
        <p:spPr>
          <a:xfrm flipH="1" flipV="1">
            <a:off x="3357256" y="4972883"/>
            <a:ext cx="1464836" cy="525320"/>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6350" cap="flat" cmpd="sng" algn="ctr">
            <a:solidFill>
              <a:schemeClr val="bg1">
                <a:lumMod val="50000"/>
              </a:schemeClr>
            </a:solidFill>
            <a:prstDash val="sysDot"/>
            <a:miter lim="800000"/>
            <a:headEnd type="oval" w="sm" len="sm"/>
            <a:tailEnd type="oval" w="sm" len="sm"/>
          </a:ln>
          <a:effectLst/>
        </p:spPr>
        <p:txBody>
          <a:bodyPr anchor="ctr"/>
          <a:lstStyle/>
          <a:p>
            <a:pPr algn="ctr">
              <a:defRPr/>
            </a:pPr>
            <a:endParaRPr lang="zh-CN" altLang="en-US" sz="1600" kern="0">
              <a:solidFill>
                <a:srgbClr val="5A0000"/>
              </a:solidFill>
              <a:latin typeface="Arial" panose="020B0604020202020204" pitchFamily="34" charset="0"/>
              <a:ea typeface="微软雅黑" panose="020B0503020204020204" charset="-122"/>
            </a:endParaRPr>
          </a:p>
        </p:txBody>
      </p:sp>
      <p:sp>
        <p:nvSpPr>
          <p:cNvPr id="148" name="任意多边形 147"/>
          <p:cNvSpPr/>
          <p:nvPr/>
        </p:nvSpPr>
        <p:spPr>
          <a:xfrm flipV="1">
            <a:off x="7297920" y="4972883"/>
            <a:ext cx="1464837" cy="525320"/>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6350" cap="flat" cmpd="sng" algn="ctr">
            <a:solidFill>
              <a:schemeClr val="bg1">
                <a:lumMod val="50000"/>
              </a:schemeClr>
            </a:solidFill>
            <a:prstDash val="sysDot"/>
            <a:miter lim="800000"/>
            <a:headEnd type="oval" w="sm" len="sm"/>
            <a:tailEnd type="oval" w="sm" len="sm"/>
          </a:ln>
          <a:effectLst/>
        </p:spPr>
        <p:txBody>
          <a:bodyPr anchor="ctr"/>
          <a:lstStyle/>
          <a:p>
            <a:pPr algn="ctr">
              <a:defRPr/>
            </a:pPr>
            <a:endParaRPr lang="zh-CN" altLang="en-US" sz="1600" kern="0">
              <a:solidFill>
                <a:srgbClr val="5A0000"/>
              </a:solidFill>
              <a:latin typeface="Arial" panose="020B0604020202020204" pitchFamily="34" charset="0"/>
              <a:ea typeface="微软雅黑" panose="020B0503020204020204" charset="-122"/>
            </a:endParaRPr>
          </a:p>
        </p:txBody>
      </p:sp>
      <p:cxnSp>
        <p:nvCxnSpPr>
          <p:cNvPr id="149" name="直接箭头连接符 148"/>
          <p:cNvCxnSpPr/>
          <p:nvPr/>
        </p:nvCxnSpPr>
        <p:spPr>
          <a:xfrm flipH="1">
            <a:off x="7938408" y="3710094"/>
            <a:ext cx="824349" cy="14143"/>
          </a:xfrm>
          <a:prstGeom prst="straightConnector1">
            <a:avLst/>
          </a:prstGeom>
          <a:noFill/>
          <a:ln w="6350" cap="flat" cmpd="sng" algn="ctr">
            <a:solidFill>
              <a:schemeClr val="bg1">
                <a:lumMod val="50000"/>
              </a:schemeClr>
            </a:solidFill>
            <a:prstDash val="sysDot"/>
            <a:miter lim="800000"/>
            <a:headEnd type="oval" w="sm" len="sm"/>
            <a:tailEnd type="oval" w="sm" len="sm"/>
          </a:ln>
          <a:effectLst/>
        </p:spPr>
      </p:cxnSp>
      <p:cxnSp>
        <p:nvCxnSpPr>
          <p:cNvPr id="150" name="直接箭头连接符 149"/>
          <p:cNvCxnSpPr/>
          <p:nvPr/>
        </p:nvCxnSpPr>
        <p:spPr>
          <a:xfrm flipH="1">
            <a:off x="3357254" y="3732322"/>
            <a:ext cx="618846" cy="1"/>
          </a:xfrm>
          <a:prstGeom prst="straightConnector1">
            <a:avLst/>
          </a:prstGeom>
          <a:noFill/>
          <a:ln w="19050" cap="flat" cmpd="sng" algn="ctr">
            <a:noFill/>
            <a:prstDash val="sysDot"/>
            <a:miter lim="800000"/>
            <a:headEnd type="oval" w="sm" len="sm"/>
            <a:tailEnd type="oval"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cxnSp>
      <p:sp>
        <p:nvSpPr>
          <p:cNvPr id="151" name="文本框 75"/>
          <p:cNvSpPr txBox="1"/>
          <p:nvPr/>
        </p:nvSpPr>
        <p:spPr>
          <a:xfrm>
            <a:off x="8863547" y="1509304"/>
            <a:ext cx="2243361" cy="689997"/>
          </a:xfrm>
          <a:prstGeom prst="rect">
            <a:avLst/>
          </a:prstGeom>
          <a:noFill/>
        </p:spPr>
        <p:txBody>
          <a:bodyPr wrap="square" anchor="ctr">
            <a:spAutoFit/>
          </a:bodyPr>
          <a:lstStyle/>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152" name="文本框 76"/>
          <p:cNvSpPr txBox="1"/>
          <p:nvPr/>
        </p:nvSpPr>
        <p:spPr>
          <a:xfrm>
            <a:off x="8863547" y="3374193"/>
            <a:ext cx="2243361" cy="689997"/>
          </a:xfrm>
          <a:prstGeom prst="rect">
            <a:avLst/>
          </a:prstGeom>
          <a:noFill/>
        </p:spPr>
        <p:txBody>
          <a:bodyPr wrap="square" anchor="ctr">
            <a:spAutoFit/>
          </a:bodyPr>
          <a:lstStyle/>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153" name="文本框 77"/>
          <p:cNvSpPr txBox="1"/>
          <p:nvPr/>
        </p:nvSpPr>
        <p:spPr>
          <a:xfrm>
            <a:off x="8863547" y="5150177"/>
            <a:ext cx="2243361" cy="689997"/>
          </a:xfrm>
          <a:prstGeom prst="rect">
            <a:avLst/>
          </a:prstGeom>
          <a:noFill/>
        </p:spPr>
        <p:txBody>
          <a:bodyPr wrap="square" anchor="ctr">
            <a:spAutoFit/>
          </a:bodyPr>
          <a:lstStyle/>
          <a:p>
            <a:pP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154" name="文本框 78"/>
          <p:cNvSpPr txBox="1"/>
          <p:nvPr/>
        </p:nvSpPr>
        <p:spPr>
          <a:xfrm>
            <a:off x="958761" y="1509304"/>
            <a:ext cx="2255302" cy="689997"/>
          </a:xfrm>
          <a:prstGeom prst="rect">
            <a:avLst/>
          </a:prstGeom>
          <a:noFill/>
        </p:spPr>
        <p:txBody>
          <a:bodyPr wrap="square" anchor="ctr">
            <a:spAutoFit/>
          </a:bodyPr>
          <a:lstStyle>
            <a:defPPr>
              <a:defRPr lang="zh-CN"/>
            </a:defPPr>
            <a:lvl1pPr>
              <a:lnSpc>
                <a:spcPct val="130000"/>
              </a:lnSpc>
              <a:defRPr sz="2400">
                <a:solidFill>
                  <a:schemeClr val="bg1"/>
                </a:solidFill>
                <a:latin typeface="时尚中黑简体" panose="01010104010101010101" pitchFamily="2" charset="-122"/>
                <a:ea typeface="时尚中黑简体" panose="01010104010101010101" pitchFamily="2" charset="-122"/>
              </a:defRPr>
            </a:lvl1pPr>
          </a:lstStyle>
          <a:p>
            <a:pPr algn="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155" name="文本框 79"/>
          <p:cNvSpPr txBox="1"/>
          <p:nvPr/>
        </p:nvSpPr>
        <p:spPr>
          <a:xfrm>
            <a:off x="939974" y="3374193"/>
            <a:ext cx="2274089" cy="689997"/>
          </a:xfrm>
          <a:prstGeom prst="rect">
            <a:avLst/>
          </a:prstGeom>
          <a:noFill/>
        </p:spPr>
        <p:txBody>
          <a:bodyPr wrap="square" anchor="ctr">
            <a:spAutoFit/>
          </a:bodyPr>
          <a:lstStyle/>
          <a:p>
            <a:pPr algn="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156" name="文本框 80"/>
          <p:cNvSpPr txBox="1"/>
          <p:nvPr/>
        </p:nvSpPr>
        <p:spPr>
          <a:xfrm>
            <a:off x="939976" y="5150177"/>
            <a:ext cx="2274088" cy="689997"/>
          </a:xfrm>
          <a:prstGeom prst="rect">
            <a:avLst/>
          </a:prstGeom>
          <a:noFill/>
        </p:spPr>
        <p:txBody>
          <a:bodyPr wrap="square" anchor="ctr">
            <a:spAutoFit/>
          </a:bodyPr>
          <a:lstStyle/>
          <a:p>
            <a:pPr algn="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157" name="文本框 3"/>
          <p:cNvSpPr txBox="1"/>
          <p:nvPr/>
        </p:nvSpPr>
        <p:spPr>
          <a:xfrm>
            <a:off x="5351290" y="3201489"/>
            <a:ext cx="1414780" cy="1049655"/>
          </a:xfrm>
          <a:prstGeom prst="rect">
            <a:avLst/>
          </a:prstGeom>
          <a:noFill/>
        </p:spPr>
        <p:txBody>
          <a:bodyPr wrap="none" rtlCol="0">
            <a:spAutoFit/>
          </a:bodyPr>
          <a:lstStyle/>
          <a:p>
            <a:pPr algn="ctr">
              <a:defRPr/>
            </a:pPr>
            <a:r>
              <a:rPr lang="en-US" altLang="zh-CN" sz="3035" dirty="0">
                <a:solidFill>
                  <a:srgbClr val="5A0000"/>
                </a:solidFill>
                <a:latin typeface="Arial" panose="020B0604020202020204" pitchFamily="34" charset="0"/>
                <a:ea typeface="微软雅黑" panose="020B0503020204020204" charset="-122"/>
              </a:rPr>
              <a:t>此处添</a:t>
            </a:r>
          </a:p>
          <a:p>
            <a:pPr algn="ctr">
              <a:defRPr/>
            </a:pPr>
            <a:r>
              <a:rPr lang="en-US" altLang="zh-CN" sz="3035" dirty="0">
                <a:solidFill>
                  <a:srgbClr val="5A0000"/>
                </a:solidFill>
                <a:latin typeface="Arial" panose="020B0604020202020204" pitchFamily="34" charset="0"/>
                <a:ea typeface="微软雅黑" panose="020B0503020204020204" charset="-122"/>
              </a:rPr>
              <a:t>'加标题</a:t>
            </a:r>
          </a:p>
        </p:txBody>
      </p:sp>
      <p:cxnSp>
        <p:nvCxnSpPr>
          <p:cNvPr id="158" name="直接箭头连接符 157"/>
          <p:cNvCxnSpPr/>
          <p:nvPr/>
        </p:nvCxnSpPr>
        <p:spPr>
          <a:xfrm flipH="1">
            <a:off x="3359666" y="3710094"/>
            <a:ext cx="824349" cy="14143"/>
          </a:xfrm>
          <a:prstGeom prst="straightConnector1">
            <a:avLst/>
          </a:prstGeom>
          <a:noFill/>
          <a:ln w="6350" cap="flat" cmpd="sng" algn="ctr">
            <a:solidFill>
              <a:schemeClr val="bg1">
                <a:lumMod val="50000"/>
              </a:schemeClr>
            </a:solidFill>
            <a:prstDash val="sysDot"/>
            <a:miter lim="800000"/>
            <a:headEnd type="oval" w="sm" len="sm"/>
            <a:tailEnd type="oval" w="sm" len="sm"/>
          </a:ln>
          <a:effectLst/>
        </p:spPr>
      </p:cxnSp>
      <p:sp>
        <p:nvSpPr>
          <p:cNvPr id="23" name="TextBox 19"/>
          <p:cNvSpPr txBox="1">
            <a:spLocks noChangeArrowheads="1"/>
          </p:cNvSpPr>
          <p:nvPr/>
        </p:nvSpPr>
        <p:spPr bwMode="auto">
          <a:xfrm>
            <a:off x="1113293" y="1142070"/>
            <a:ext cx="2100771" cy="43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86" tIns="62193" rIns="124386" bIns="62193"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altLang="zh-CN" sz="1895" dirty="0">
                <a:solidFill>
                  <a:srgbClr val="5A0000"/>
                </a:solidFill>
                <a:latin typeface="Arial" panose="020B0604020202020204" pitchFamily="34" charset="0"/>
                <a:ea typeface="微软雅黑" panose="020B0503020204020204" charset="-122"/>
              </a:rPr>
              <a:t>此处添加标题</a:t>
            </a:r>
          </a:p>
        </p:txBody>
      </p:sp>
      <p:sp>
        <p:nvSpPr>
          <p:cNvPr id="24" name="TextBox 19"/>
          <p:cNvSpPr txBox="1">
            <a:spLocks noChangeArrowheads="1"/>
          </p:cNvSpPr>
          <p:nvPr/>
        </p:nvSpPr>
        <p:spPr bwMode="auto">
          <a:xfrm>
            <a:off x="1113293" y="3014495"/>
            <a:ext cx="2100771" cy="43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86" tIns="62193" rIns="124386" bIns="62193"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altLang="zh-CN" sz="1895" dirty="0">
                <a:solidFill>
                  <a:srgbClr val="5A0000"/>
                </a:solidFill>
                <a:latin typeface="Arial" panose="020B0604020202020204" pitchFamily="34" charset="0"/>
                <a:ea typeface="微软雅黑" panose="020B0503020204020204" charset="-122"/>
              </a:rPr>
              <a:t>此处添加标题</a:t>
            </a:r>
          </a:p>
        </p:txBody>
      </p:sp>
      <p:sp>
        <p:nvSpPr>
          <p:cNvPr id="25" name="TextBox 19"/>
          <p:cNvSpPr txBox="1">
            <a:spLocks noChangeArrowheads="1"/>
          </p:cNvSpPr>
          <p:nvPr/>
        </p:nvSpPr>
        <p:spPr bwMode="auto">
          <a:xfrm>
            <a:off x="1113293" y="4803906"/>
            <a:ext cx="2100771" cy="43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86" tIns="62193" rIns="124386" bIns="62193"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altLang="zh-CN" sz="1895" dirty="0">
                <a:solidFill>
                  <a:srgbClr val="5A0000"/>
                </a:solidFill>
                <a:latin typeface="Arial" panose="020B0604020202020204" pitchFamily="34" charset="0"/>
                <a:ea typeface="微软雅黑" panose="020B0503020204020204" charset="-122"/>
              </a:rPr>
              <a:t>此处添加标题</a:t>
            </a:r>
          </a:p>
        </p:txBody>
      </p:sp>
      <p:sp>
        <p:nvSpPr>
          <p:cNvPr id="26" name="TextBox 19"/>
          <p:cNvSpPr txBox="1">
            <a:spLocks noChangeArrowheads="1"/>
          </p:cNvSpPr>
          <p:nvPr/>
        </p:nvSpPr>
        <p:spPr bwMode="auto">
          <a:xfrm>
            <a:off x="8863546" y="1150821"/>
            <a:ext cx="2322723" cy="43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86" tIns="62193" rIns="124386" bIns="62193"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1895" dirty="0">
                <a:solidFill>
                  <a:srgbClr val="5A0000"/>
                </a:solidFill>
                <a:latin typeface="Arial" panose="020B0604020202020204" pitchFamily="34" charset="0"/>
                <a:ea typeface="微软雅黑" panose="020B0503020204020204" charset="-122"/>
              </a:rPr>
              <a:t>此处添加标题</a:t>
            </a:r>
          </a:p>
        </p:txBody>
      </p:sp>
      <p:sp>
        <p:nvSpPr>
          <p:cNvPr id="27" name="TextBox 19"/>
          <p:cNvSpPr txBox="1">
            <a:spLocks noChangeArrowheads="1"/>
          </p:cNvSpPr>
          <p:nvPr/>
        </p:nvSpPr>
        <p:spPr bwMode="auto">
          <a:xfrm>
            <a:off x="8863546" y="3023246"/>
            <a:ext cx="2322723" cy="43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86" tIns="62193" rIns="124386" bIns="62193"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1895" dirty="0">
                <a:solidFill>
                  <a:srgbClr val="5A0000"/>
                </a:solidFill>
                <a:latin typeface="Arial" panose="020B0604020202020204" pitchFamily="34" charset="0"/>
                <a:ea typeface="微软雅黑" panose="020B0503020204020204" charset="-122"/>
              </a:rPr>
              <a:t>此处添加标题</a:t>
            </a:r>
          </a:p>
        </p:txBody>
      </p:sp>
      <p:sp>
        <p:nvSpPr>
          <p:cNvPr id="28" name="TextBox 19"/>
          <p:cNvSpPr txBox="1">
            <a:spLocks noChangeArrowheads="1"/>
          </p:cNvSpPr>
          <p:nvPr/>
        </p:nvSpPr>
        <p:spPr bwMode="auto">
          <a:xfrm>
            <a:off x="8863547" y="4827037"/>
            <a:ext cx="2559724" cy="43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86" tIns="62193" rIns="124386" bIns="62193"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1895" dirty="0">
                <a:solidFill>
                  <a:srgbClr val="5A0000"/>
                </a:solidFill>
                <a:latin typeface="Arial" panose="020B0604020202020204" pitchFamily="34" charset="0"/>
                <a:ea typeface="微软雅黑" panose="020B0503020204020204" charset="-122"/>
              </a:rPr>
              <a:t>此处添加标题</a:t>
            </a:r>
          </a:p>
        </p:txBody>
      </p:sp>
      <p:sp>
        <p:nvSpPr>
          <p:cNvPr id="143" name="任意多边形 142"/>
          <p:cNvSpPr/>
          <p:nvPr/>
        </p:nvSpPr>
        <p:spPr>
          <a:xfrm rot="7267884">
            <a:off x="5617584" y="3424200"/>
            <a:ext cx="1826499" cy="1877011"/>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5A0000"/>
          </a:solidFill>
          <a:ln w="31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5A0000"/>
              </a:solidFill>
              <a:latin typeface="Arial" panose="020B0604020202020204" pitchFamily="34" charset="0"/>
              <a:ea typeface="微软雅黑" panose="020B0503020204020204" charset="-122"/>
            </a:endParaRPr>
          </a:p>
        </p:txBody>
      </p:sp>
      <p:sp>
        <p:nvSpPr>
          <p:cNvPr id="4" name="矩形 3"/>
          <p:cNvSpPr/>
          <p:nvPr/>
        </p:nvSpPr>
        <p:spPr>
          <a:xfrm>
            <a:off x="1091357" y="356659"/>
            <a:ext cx="2621280" cy="457200"/>
          </a:xfrm>
          <a:prstGeom prst="rect">
            <a:avLst/>
          </a:prstGeom>
        </p:spPr>
        <p:txBody>
          <a:bodyPr wrap="none">
            <a:spAutoFit/>
          </a:bodyPr>
          <a:lstStyle/>
          <a:p>
            <a:pPr algn="l"/>
            <a:r>
              <a:rPr lang="en-US" altLang="zh-CN" sz="2400" dirty="0">
                <a:solidFill>
                  <a:srgbClr val="5A0000"/>
                </a:solidFill>
                <a:latin typeface="黑体" panose="02010609060101010101" charset="-122"/>
                <a:ea typeface="黑体" panose="02010609060101010101" charset="-122"/>
              </a:rPr>
              <a:t>单击此处添加标题</a:t>
            </a:r>
          </a:p>
        </p:txBody>
      </p:sp>
      <p:cxnSp>
        <p:nvCxnSpPr>
          <p:cNvPr id="5" name="直接连接符 4"/>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11175254" y="356659"/>
            <a:ext cx="795020" cy="460375"/>
          </a:xfrm>
          <a:prstGeom prst="rect">
            <a:avLst/>
          </a:prstGeom>
          <a:noFill/>
        </p:spPr>
        <p:txBody>
          <a:bodyPr wrap="none" rtlCol="0">
            <a:spAutoFit/>
          </a:bodyPr>
          <a:lstStyle/>
          <a:p>
            <a:r>
              <a:rPr lang="en-US" altLang="zh-CN" sz="2400" dirty="0">
                <a:solidFill>
                  <a:srgbClr val="5A0000"/>
                </a:solidFill>
                <a:latin typeface="Impact" panose="020B0806030902050204" charset="0"/>
              </a:rPr>
              <a:t>LOGO</a:t>
            </a:r>
          </a:p>
        </p:txBody>
      </p:sp>
      <p:sp>
        <p:nvSpPr>
          <p:cNvPr id="8" name="文本框 7"/>
          <p:cNvSpPr txBox="1"/>
          <p:nvPr/>
        </p:nvSpPr>
        <p:spPr>
          <a:xfrm>
            <a:off x="11146708" y="678720"/>
            <a:ext cx="894080" cy="304800"/>
          </a:xfrm>
          <a:prstGeom prst="rect">
            <a:avLst/>
          </a:prstGeom>
          <a:noFill/>
        </p:spPr>
        <p:txBody>
          <a:bodyPr wrap="none" rtlCol="0">
            <a:spAutoFit/>
          </a:bodyPr>
          <a:lstStyle/>
          <a:p>
            <a:r>
              <a:rPr lang="zh-CN" altLang="en-US" sz="1400" dirty="0">
                <a:solidFill>
                  <a:srgbClr val="5A0000"/>
                </a:solidFill>
                <a:latin typeface="黑体" panose="02010609060101010101" charset="-122"/>
                <a:ea typeface="黑体" panose="02010609060101010101" charset="-122"/>
              </a:rPr>
              <a:t>公司名称</a:t>
            </a:r>
          </a:p>
        </p:txBody>
      </p:sp>
      <p:sp>
        <p:nvSpPr>
          <p:cNvPr id="9" name="矩形 8"/>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A0000"/>
              </a:solidFill>
            </a:endParaRPr>
          </a:p>
        </p:txBody>
      </p:sp>
      <p:pic>
        <p:nvPicPr>
          <p:cNvPr id="11" name="图片 10" descr="42f7ded8d8a8591dcf6bd180af804367"/>
          <p:cNvPicPr>
            <a:picLocks noChangeAspect="1"/>
          </p:cNvPicPr>
          <p:nvPr/>
        </p:nvPicPr>
        <p:blipFill>
          <a:blip r:embed="rId2"/>
          <a:stretch>
            <a:fillRect/>
          </a:stretch>
        </p:blipFill>
        <p:spPr>
          <a:xfrm>
            <a:off x="-635" y="-85090"/>
            <a:ext cx="1727200" cy="1151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2000"/>
                                        <p:tgtEl>
                                          <p:spTgt spid="99"/>
                                        </p:tgtEl>
                                      </p:cBhvr>
                                    </p:animEffect>
                                    <p:anim calcmode="lin" valueType="num">
                                      <p:cBhvr>
                                        <p:cTn id="8" dur="2000" fill="hold"/>
                                        <p:tgtEl>
                                          <p:spTgt spid="99"/>
                                        </p:tgtEl>
                                        <p:attrNameLst>
                                          <p:attrName>style.rotation</p:attrName>
                                        </p:attrNameLst>
                                      </p:cBhvr>
                                      <p:tavLst>
                                        <p:tav tm="0">
                                          <p:val>
                                            <p:fltVal val="720"/>
                                          </p:val>
                                        </p:tav>
                                        <p:tav tm="100000">
                                          <p:val>
                                            <p:fltVal val="0"/>
                                          </p:val>
                                        </p:tav>
                                      </p:tavLst>
                                    </p:anim>
                                    <p:anim calcmode="lin" valueType="num">
                                      <p:cBhvr>
                                        <p:cTn id="9" dur="2000" fill="hold"/>
                                        <p:tgtEl>
                                          <p:spTgt spid="99"/>
                                        </p:tgtEl>
                                        <p:attrNameLst>
                                          <p:attrName>ppt_h</p:attrName>
                                        </p:attrNameLst>
                                      </p:cBhvr>
                                      <p:tavLst>
                                        <p:tav tm="0">
                                          <p:val>
                                            <p:fltVal val="0"/>
                                          </p:val>
                                        </p:tav>
                                        <p:tav tm="100000">
                                          <p:val>
                                            <p:strVal val="#ppt_h"/>
                                          </p:val>
                                        </p:tav>
                                      </p:tavLst>
                                    </p:anim>
                                    <p:anim calcmode="lin" valueType="num">
                                      <p:cBhvr>
                                        <p:cTn id="10" dur="2000" fill="hold"/>
                                        <p:tgtEl>
                                          <p:spTgt spid="99"/>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98"/>
                                        </p:tgtEl>
                                        <p:attrNameLst>
                                          <p:attrName>style.visibility</p:attrName>
                                        </p:attrNameLst>
                                      </p:cBhvr>
                                      <p:to>
                                        <p:strVal val="visible"/>
                                      </p:to>
                                    </p:set>
                                    <p:animEffect transition="in" filter="fade">
                                      <p:cBhvr>
                                        <p:cTn id="13" dur="2000"/>
                                        <p:tgtEl>
                                          <p:spTgt spid="98"/>
                                        </p:tgtEl>
                                      </p:cBhvr>
                                    </p:animEffect>
                                    <p:anim calcmode="lin" valueType="num">
                                      <p:cBhvr>
                                        <p:cTn id="14" dur="2000" fill="hold"/>
                                        <p:tgtEl>
                                          <p:spTgt spid="98"/>
                                        </p:tgtEl>
                                        <p:attrNameLst>
                                          <p:attrName>style.rotation</p:attrName>
                                        </p:attrNameLst>
                                      </p:cBhvr>
                                      <p:tavLst>
                                        <p:tav tm="0">
                                          <p:val>
                                            <p:fltVal val="720"/>
                                          </p:val>
                                        </p:tav>
                                        <p:tav tm="100000">
                                          <p:val>
                                            <p:fltVal val="0"/>
                                          </p:val>
                                        </p:tav>
                                      </p:tavLst>
                                    </p:anim>
                                    <p:anim calcmode="lin" valueType="num">
                                      <p:cBhvr>
                                        <p:cTn id="15" dur="2000" fill="hold"/>
                                        <p:tgtEl>
                                          <p:spTgt spid="98"/>
                                        </p:tgtEl>
                                        <p:attrNameLst>
                                          <p:attrName>ppt_h</p:attrName>
                                        </p:attrNameLst>
                                      </p:cBhvr>
                                      <p:tavLst>
                                        <p:tav tm="0">
                                          <p:val>
                                            <p:fltVal val="0"/>
                                          </p:val>
                                        </p:tav>
                                        <p:tav tm="100000">
                                          <p:val>
                                            <p:strVal val="#ppt_h"/>
                                          </p:val>
                                        </p:tav>
                                      </p:tavLst>
                                    </p:anim>
                                    <p:anim calcmode="lin" valueType="num">
                                      <p:cBhvr>
                                        <p:cTn id="16" dur="2000" fill="hold"/>
                                        <p:tgtEl>
                                          <p:spTgt spid="98"/>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144"/>
                                        </p:tgtEl>
                                        <p:attrNameLst>
                                          <p:attrName>style.visibility</p:attrName>
                                        </p:attrNameLst>
                                      </p:cBhvr>
                                      <p:to>
                                        <p:strVal val="visible"/>
                                      </p:to>
                                    </p:set>
                                    <p:animEffect transition="in" filter="fade">
                                      <p:cBhvr>
                                        <p:cTn id="19" dur="2000"/>
                                        <p:tgtEl>
                                          <p:spTgt spid="144"/>
                                        </p:tgtEl>
                                      </p:cBhvr>
                                    </p:animEffect>
                                    <p:anim calcmode="lin" valueType="num">
                                      <p:cBhvr>
                                        <p:cTn id="20" dur="2000" fill="hold"/>
                                        <p:tgtEl>
                                          <p:spTgt spid="144"/>
                                        </p:tgtEl>
                                        <p:attrNameLst>
                                          <p:attrName>style.rotation</p:attrName>
                                        </p:attrNameLst>
                                      </p:cBhvr>
                                      <p:tavLst>
                                        <p:tav tm="0">
                                          <p:val>
                                            <p:fltVal val="720"/>
                                          </p:val>
                                        </p:tav>
                                        <p:tav tm="100000">
                                          <p:val>
                                            <p:fltVal val="0"/>
                                          </p:val>
                                        </p:tav>
                                      </p:tavLst>
                                    </p:anim>
                                    <p:anim calcmode="lin" valueType="num">
                                      <p:cBhvr>
                                        <p:cTn id="21" dur="2000" fill="hold"/>
                                        <p:tgtEl>
                                          <p:spTgt spid="144"/>
                                        </p:tgtEl>
                                        <p:attrNameLst>
                                          <p:attrName>ppt_h</p:attrName>
                                        </p:attrNameLst>
                                      </p:cBhvr>
                                      <p:tavLst>
                                        <p:tav tm="0">
                                          <p:val>
                                            <p:fltVal val="0"/>
                                          </p:val>
                                        </p:tav>
                                        <p:tav tm="100000">
                                          <p:val>
                                            <p:strVal val="#ppt_h"/>
                                          </p:val>
                                        </p:tav>
                                      </p:tavLst>
                                    </p:anim>
                                    <p:anim calcmode="lin" valueType="num">
                                      <p:cBhvr>
                                        <p:cTn id="22" dur="2000" fill="hold"/>
                                        <p:tgtEl>
                                          <p:spTgt spid="144"/>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143"/>
                                        </p:tgtEl>
                                        <p:attrNameLst>
                                          <p:attrName>style.visibility</p:attrName>
                                        </p:attrNameLst>
                                      </p:cBhvr>
                                      <p:to>
                                        <p:strVal val="visible"/>
                                      </p:to>
                                    </p:set>
                                    <p:animEffect transition="in" filter="fade">
                                      <p:cBhvr>
                                        <p:cTn id="25" dur="2000"/>
                                        <p:tgtEl>
                                          <p:spTgt spid="143"/>
                                        </p:tgtEl>
                                      </p:cBhvr>
                                    </p:animEffect>
                                    <p:anim calcmode="lin" valueType="num">
                                      <p:cBhvr>
                                        <p:cTn id="26" dur="2000" fill="hold"/>
                                        <p:tgtEl>
                                          <p:spTgt spid="143"/>
                                        </p:tgtEl>
                                        <p:attrNameLst>
                                          <p:attrName>style.rotation</p:attrName>
                                        </p:attrNameLst>
                                      </p:cBhvr>
                                      <p:tavLst>
                                        <p:tav tm="0">
                                          <p:val>
                                            <p:fltVal val="720"/>
                                          </p:val>
                                        </p:tav>
                                        <p:tav tm="100000">
                                          <p:val>
                                            <p:fltVal val="0"/>
                                          </p:val>
                                        </p:tav>
                                      </p:tavLst>
                                    </p:anim>
                                    <p:anim calcmode="lin" valueType="num">
                                      <p:cBhvr>
                                        <p:cTn id="27" dur="2000" fill="hold"/>
                                        <p:tgtEl>
                                          <p:spTgt spid="143"/>
                                        </p:tgtEl>
                                        <p:attrNameLst>
                                          <p:attrName>ppt_h</p:attrName>
                                        </p:attrNameLst>
                                      </p:cBhvr>
                                      <p:tavLst>
                                        <p:tav tm="0">
                                          <p:val>
                                            <p:fltVal val="0"/>
                                          </p:val>
                                        </p:tav>
                                        <p:tav tm="100000">
                                          <p:val>
                                            <p:strVal val="#ppt_h"/>
                                          </p:val>
                                        </p:tav>
                                      </p:tavLst>
                                    </p:anim>
                                    <p:anim calcmode="lin" valueType="num">
                                      <p:cBhvr>
                                        <p:cTn id="28" dur="2000" fill="hold"/>
                                        <p:tgtEl>
                                          <p:spTgt spid="143"/>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142"/>
                                        </p:tgtEl>
                                        <p:attrNameLst>
                                          <p:attrName>style.visibility</p:attrName>
                                        </p:attrNameLst>
                                      </p:cBhvr>
                                      <p:to>
                                        <p:strVal val="visible"/>
                                      </p:to>
                                    </p:set>
                                    <p:animEffect transition="in" filter="fade">
                                      <p:cBhvr>
                                        <p:cTn id="31" dur="2000"/>
                                        <p:tgtEl>
                                          <p:spTgt spid="142"/>
                                        </p:tgtEl>
                                      </p:cBhvr>
                                    </p:animEffect>
                                    <p:anim calcmode="lin" valueType="num">
                                      <p:cBhvr>
                                        <p:cTn id="32" dur="2000" fill="hold"/>
                                        <p:tgtEl>
                                          <p:spTgt spid="142"/>
                                        </p:tgtEl>
                                        <p:attrNameLst>
                                          <p:attrName>style.rotation</p:attrName>
                                        </p:attrNameLst>
                                      </p:cBhvr>
                                      <p:tavLst>
                                        <p:tav tm="0">
                                          <p:val>
                                            <p:fltVal val="720"/>
                                          </p:val>
                                        </p:tav>
                                        <p:tav tm="100000">
                                          <p:val>
                                            <p:fltVal val="0"/>
                                          </p:val>
                                        </p:tav>
                                      </p:tavLst>
                                    </p:anim>
                                    <p:anim calcmode="lin" valueType="num">
                                      <p:cBhvr>
                                        <p:cTn id="33" dur="2000" fill="hold"/>
                                        <p:tgtEl>
                                          <p:spTgt spid="142"/>
                                        </p:tgtEl>
                                        <p:attrNameLst>
                                          <p:attrName>ppt_h</p:attrName>
                                        </p:attrNameLst>
                                      </p:cBhvr>
                                      <p:tavLst>
                                        <p:tav tm="0">
                                          <p:val>
                                            <p:fltVal val="0"/>
                                          </p:val>
                                        </p:tav>
                                        <p:tav tm="100000">
                                          <p:val>
                                            <p:strVal val="#ppt_h"/>
                                          </p:val>
                                        </p:tav>
                                      </p:tavLst>
                                    </p:anim>
                                    <p:anim calcmode="lin" valueType="num">
                                      <p:cBhvr>
                                        <p:cTn id="34" dur="2000" fill="hold"/>
                                        <p:tgtEl>
                                          <p:spTgt spid="142"/>
                                        </p:tgtEl>
                                        <p:attrNameLst>
                                          <p:attrName>ppt_w</p:attrName>
                                        </p:attrNameLst>
                                      </p:cBhvr>
                                      <p:tavLst>
                                        <p:tav tm="0">
                                          <p:val>
                                            <p:fltVal val="0"/>
                                          </p:val>
                                        </p:tav>
                                        <p:tav tm="100000">
                                          <p:val>
                                            <p:strVal val="#ppt_w"/>
                                          </p:val>
                                        </p:tav>
                                      </p:tavLst>
                                    </p:anim>
                                  </p:childTnLst>
                                </p:cTn>
                              </p:par>
                              <p:par>
                                <p:cTn id="35" presetID="35" presetClass="entr" presetSubtype="0"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Effect transition="in" filter="fade">
                                      <p:cBhvr>
                                        <p:cTn id="37" dur="2000"/>
                                        <p:tgtEl>
                                          <p:spTgt spid="141"/>
                                        </p:tgtEl>
                                      </p:cBhvr>
                                    </p:animEffect>
                                    <p:anim calcmode="lin" valueType="num">
                                      <p:cBhvr>
                                        <p:cTn id="38" dur="2000" fill="hold"/>
                                        <p:tgtEl>
                                          <p:spTgt spid="141"/>
                                        </p:tgtEl>
                                        <p:attrNameLst>
                                          <p:attrName>style.rotation</p:attrName>
                                        </p:attrNameLst>
                                      </p:cBhvr>
                                      <p:tavLst>
                                        <p:tav tm="0">
                                          <p:val>
                                            <p:fltVal val="720"/>
                                          </p:val>
                                        </p:tav>
                                        <p:tav tm="100000">
                                          <p:val>
                                            <p:fltVal val="0"/>
                                          </p:val>
                                        </p:tav>
                                      </p:tavLst>
                                    </p:anim>
                                    <p:anim calcmode="lin" valueType="num">
                                      <p:cBhvr>
                                        <p:cTn id="39" dur="2000" fill="hold"/>
                                        <p:tgtEl>
                                          <p:spTgt spid="141"/>
                                        </p:tgtEl>
                                        <p:attrNameLst>
                                          <p:attrName>ppt_h</p:attrName>
                                        </p:attrNameLst>
                                      </p:cBhvr>
                                      <p:tavLst>
                                        <p:tav tm="0">
                                          <p:val>
                                            <p:fltVal val="0"/>
                                          </p:val>
                                        </p:tav>
                                        <p:tav tm="100000">
                                          <p:val>
                                            <p:strVal val="#ppt_h"/>
                                          </p:val>
                                        </p:tav>
                                      </p:tavLst>
                                    </p:anim>
                                    <p:anim calcmode="lin" valueType="num">
                                      <p:cBhvr>
                                        <p:cTn id="40" dur="2000" fill="hold"/>
                                        <p:tgtEl>
                                          <p:spTgt spid="141"/>
                                        </p:tgtEl>
                                        <p:attrNameLst>
                                          <p:attrName>ppt_w</p:attrName>
                                        </p:attrNameLst>
                                      </p:cBhvr>
                                      <p:tavLst>
                                        <p:tav tm="0">
                                          <p:val>
                                            <p:fltVal val="0"/>
                                          </p:val>
                                        </p:tav>
                                        <p:tav tm="100000">
                                          <p:val>
                                            <p:strVal val="#ppt_w"/>
                                          </p:val>
                                        </p:tav>
                                      </p:tavLst>
                                    </p:anim>
                                  </p:childTnLst>
                                </p:cTn>
                              </p:par>
                            </p:childTnLst>
                          </p:cTn>
                        </p:par>
                        <p:par>
                          <p:cTn id="41" fill="hold">
                            <p:stCondLst>
                              <p:cond delay="2000"/>
                            </p:stCondLst>
                            <p:childTnLst>
                              <p:par>
                                <p:cTn id="42" presetID="14" presetClass="entr" presetSubtype="10" fill="hold" grpId="0" nodeType="afterEffect">
                                  <p:stCondLst>
                                    <p:cond delay="0"/>
                                  </p:stCondLst>
                                  <p:childTnLst>
                                    <p:set>
                                      <p:cBhvr>
                                        <p:cTn id="43" dur="1" fill="hold">
                                          <p:stCondLst>
                                            <p:cond delay="0"/>
                                          </p:stCondLst>
                                        </p:cTn>
                                        <p:tgtEl>
                                          <p:spTgt spid="157"/>
                                        </p:tgtEl>
                                        <p:attrNameLst>
                                          <p:attrName>style.visibility</p:attrName>
                                        </p:attrNameLst>
                                      </p:cBhvr>
                                      <p:to>
                                        <p:strVal val="visible"/>
                                      </p:to>
                                    </p:set>
                                    <p:animEffect transition="in" filter="randombar(horizontal)">
                                      <p:cBhvr>
                                        <p:cTn id="44" dur="500"/>
                                        <p:tgtEl>
                                          <p:spTgt spid="157"/>
                                        </p:tgtEl>
                                      </p:cBhvr>
                                    </p:animEffect>
                                  </p:childTnLst>
                                </p:cTn>
                              </p:par>
                            </p:childTnLst>
                          </p:cTn>
                        </p:par>
                        <p:par>
                          <p:cTn id="45" fill="hold">
                            <p:stCondLst>
                              <p:cond delay="2500"/>
                            </p:stCondLst>
                            <p:childTnLst>
                              <p:par>
                                <p:cTn id="46" presetID="22" presetClass="entr" presetSubtype="2" fill="hold" grpId="0" nodeType="afterEffect">
                                  <p:stCondLst>
                                    <p:cond delay="0"/>
                                  </p:stCondLst>
                                  <p:childTnLst>
                                    <p:set>
                                      <p:cBhvr>
                                        <p:cTn id="47" dur="1" fill="hold">
                                          <p:stCondLst>
                                            <p:cond delay="0"/>
                                          </p:stCondLst>
                                        </p:cTn>
                                        <p:tgtEl>
                                          <p:spTgt spid="145"/>
                                        </p:tgtEl>
                                        <p:attrNameLst>
                                          <p:attrName>style.visibility</p:attrName>
                                        </p:attrNameLst>
                                      </p:cBhvr>
                                      <p:to>
                                        <p:strVal val="visible"/>
                                      </p:to>
                                    </p:set>
                                    <p:animEffect transition="in" filter="wipe(right)">
                                      <p:cBhvr>
                                        <p:cTn id="48" dur="500"/>
                                        <p:tgtEl>
                                          <p:spTgt spid="145"/>
                                        </p:tgtEl>
                                      </p:cBhvr>
                                    </p:animEffect>
                                  </p:childTnLst>
                                </p:cTn>
                              </p:par>
                            </p:childTnLst>
                          </p:cTn>
                        </p:par>
                        <p:par>
                          <p:cTn id="49" fill="hold">
                            <p:stCondLst>
                              <p:cond delay="3000"/>
                            </p:stCondLst>
                            <p:childTnLst>
                              <p:par>
                                <p:cTn id="50" presetID="47" presetClass="entr" presetSubtype="0"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anim calcmode="lin" valueType="num">
                                      <p:cBhvr>
                                        <p:cTn id="53" dur="500" fill="hold"/>
                                        <p:tgtEl>
                                          <p:spTgt spid="23"/>
                                        </p:tgtEl>
                                        <p:attrNameLst>
                                          <p:attrName>ppt_x</p:attrName>
                                        </p:attrNameLst>
                                      </p:cBhvr>
                                      <p:tavLst>
                                        <p:tav tm="0">
                                          <p:val>
                                            <p:strVal val="#ppt_x"/>
                                          </p:val>
                                        </p:tav>
                                        <p:tav tm="100000">
                                          <p:val>
                                            <p:strVal val="#ppt_x"/>
                                          </p:val>
                                        </p:tav>
                                      </p:tavLst>
                                    </p:anim>
                                    <p:anim calcmode="lin" valueType="num">
                                      <p:cBhvr>
                                        <p:cTn id="54" dur="500" fill="hold"/>
                                        <p:tgtEl>
                                          <p:spTgt spid="23"/>
                                        </p:tgtEl>
                                        <p:attrNameLst>
                                          <p:attrName>ppt_y</p:attrName>
                                        </p:attrNameLst>
                                      </p:cBhvr>
                                      <p:tavLst>
                                        <p:tav tm="0">
                                          <p:val>
                                            <p:strVal val="#ppt_y-.1"/>
                                          </p:val>
                                        </p:tav>
                                        <p:tav tm="100000">
                                          <p:val>
                                            <p:strVal val="#ppt_y"/>
                                          </p:val>
                                        </p:tav>
                                      </p:tavLst>
                                    </p:anim>
                                  </p:childTnLst>
                                </p:cTn>
                              </p:par>
                              <p:par>
                                <p:cTn id="55" presetID="22" presetClass="entr" presetSubtype="4" fill="hold" grpId="0" nodeType="withEffect">
                                  <p:stCondLst>
                                    <p:cond delay="0"/>
                                  </p:stCondLst>
                                  <p:childTnLst>
                                    <p:set>
                                      <p:cBhvr>
                                        <p:cTn id="56" dur="1" fill="hold">
                                          <p:stCondLst>
                                            <p:cond delay="0"/>
                                          </p:stCondLst>
                                        </p:cTn>
                                        <p:tgtEl>
                                          <p:spTgt spid="154"/>
                                        </p:tgtEl>
                                        <p:attrNameLst>
                                          <p:attrName>style.visibility</p:attrName>
                                        </p:attrNameLst>
                                      </p:cBhvr>
                                      <p:to>
                                        <p:strVal val="visible"/>
                                      </p:to>
                                    </p:set>
                                    <p:animEffect transition="in" filter="wipe(down)">
                                      <p:cBhvr>
                                        <p:cTn id="57" dur="500"/>
                                        <p:tgtEl>
                                          <p:spTgt spid="154"/>
                                        </p:tgtEl>
                                      </p:cBhvr>
                                    </p:animEffect>
                                  </p:childTnLst>
                                </p:cTn>
                              </p:par>
                            </p:childTnLst>
                          </p:cTn>
                        </p:par>
                        <p:par>
                          <p:cTn id="58" fill="hold">
                            <p:stCondLst>
                              <p:cond delay="3500"/>
                            </p:stCondLst>
                            <p:childTnLst>
                              <p:par>
                                <p:cTn id="59" presetID="22" presetClass="entr" presetSubtype="8" fill="hold" grpId="0" nodeType="afterEffect">
                                  <p:stCondLst>
                                    <p:cond delay="0"/>
                                  </p:stCondLst>
                                  <p:childTnLst>
                                    <p:set>
                                      <p:cBhvr>
                                        <p:cTn id="60" dur="1" fill="hold">
                                          <p:stCondLst>
                                            <p:cond delay="0"/>
                                          </p:stCondLst>
                                        </p:cTn>
                                        <p:tgtEl>
                                          <p:spTgt spid="146"/>
                                        </p:tgtEl>
                                        <p:attrNameLst>
                                          <p:attrName>style.visibility</p:attrName>
                                        </p:attrNameLst>
                                      </p:cBhvr>
                                      <p:to>
                                        <p:strVal val="visible"/>
                                      </p:to>
                                    </p:set>
                                    <p:animEffect transition="in" filter="wipe(left)">
                                      <p:cBhvr>
                                        <p:cTn id="61" dur="500"/>
                                        <p:tgtEl>
                                          <p:spTgt spid="146"/>
                                        </p:tgtEl>
                                      </p:cBhvr>
                                    </p:animEffect>
                                  </p:childTnLst>
                                </p:cTn>
                              </p:par>
                            </p:childTnLst>
                          </p:cTn>
                        </p:par>
                        <p:par>
                          <p:cTn id="62" fill="hold">
                            <p:stCondLst>
                              <p:cond delay="4000"/>
                            </p:stCondLst>
                            <p:childTnLst>
                              <p:par>
                                <p:cTn id="63" presetID="47"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anim calcmode="lin" valueType="num">
                                      <p:cBhvr>
                                        <p:cTn id="66" dur="500" fill="hold"/>
                                        <p:tgtEl>
                                          <p:spTgt spid="26"/>
                                        </p:tgtEl>
                                        <p:attrNameLst>
                                          <p:attrName>ppt_x</p:attrName>
                                        </p:attrNameLst>
                                      </p:cBhvr>
                                      <p:tavLst>
                                        <p:tav tm="0">
                                          <p:val>
                                            <p:strVal val="#ppt_x"/>
                                          </p:val>
                                        </p:tav>
                                        <p:tav tm="100000">
                                          <p:val>
                                            <p:strVal val="#ppt_x"/>
                                          </p:val>
                                        </p:tav>
                                      </p:tavLst>
                                    </p:anim>
                                    <p:anim calcmode="lin" valueType="num">
                                      <p:cBhvr>
                                        <p:cTn id="67" dur="500" fill="hold"/>
                                        <p:tgtEl>
                                          <p:spTgt spid="26"/>
                                        </p:tgtEl>
                                        <p:attrNameLst>
                                          <p:attrName>ppt_y</p:attrName>
                                        </p:attrNameLst>
                                      </p:cBhvr>
                                      <p:tavLst>
                                        <p:tav tm="0">
                                          <p:val>
                                            <p:strVal val="#ppt_y-.1"/>
                                          </p:val>
                                        </p:tav>
                                        <p:tav tm="100000">
                                          <p:val>
                                            <p:strVal val="#ppt_y"/>
                                          </p:val>
                                        </p:tav>
                                      </p:tavLst>
                                    </p:anim>
                                  </p:childTnLst>
                                </p:cTn>
                              </p:par>
                              <p:par>
                                <p:cTn id="68" presetID="22" presetClass="entr" presetSubtype="4" fill="hold" grpId="0" nodeType="withEffect">
                                  <p:stCondLst>
                                    <p:cond delay="0"/>
                                  </p:stCondLst>
                                  <p:childTnLst>
                                    <p:set>
                                      <p:cBhvr>
                                        <p:cTn id="69" dur="1" fill="hold">
                                          <p:stCondLst>
                                            <p:cond delay="0"/>
                                          </p:stCondLst>
                                        </p:cTn>
                                        <p:tgtEl>
                                          <p:spTgt spid="151"/>
                                        </p:tgtEl>
                                        <p:attrNameLst>
                                          <p:attrName>style.visibility</p:attrName>
                                        </p:attrNameLst>
                                      </p:cBhvr>
                                      <p:to>
                                        <p:strVal val="visible"/>
                                      </p:to>
                                    </p:set>
                                    <p:animEffect transition="in" filter="wipe(down)">
                                      <p:cBhvr>
                                        <p:cTn id="70" dur="500"/>
                                        <p:tgtEl>
                                          <p:spTgt spid="151"/>
                                        </p:tgtEl>
                                      </p:cBhvr>
                                    </p:animEffect>
                                  </p:childTnLst>
                                </p:cTn>
                              </p:par>
                            </p:childTnLst>
                          </p:cTn>
                        </p:par>
                        <p:par>
                          <p:cTn id="71" fill="hold">
                            <p:stCondLst>
                              <p:cond delay="4500"/>
                            </p:stCondLst>
                            <p:childTnLst>
                              <p:par>
                                <p:cTn id="72" presetID="22" presetClass="entr" presetSubtype="2" fill="hold" nodeType="afterEffect">
                                  <p:stCondLst>
                                    <p:cond delay="0"/>
                                  </p:stCondLst>
                                  <p:childTnLst>
                                    <p:set>
                                      <p:cBhvr>
                                        <p:cTn id="73" dur="1" fill="hold">
                                          <p:stCondLst>
                                            <p:cond delay="0"/>
                                          </p:stCondLst>
                                        </p:cTn>
                                        <p:tgtEl>
                                          <p:spTgt spid="158"/>
                                        </p:tgtEl>
                                        <p:attrNameLst>
                                          <p:attrName>style.visibility</p:attrName>
                                        </p:attrNameLst>
                                      </p:cBhvr>
                                      <p:to>
                                        <p:strVal val="visible"/>
                                      </p:to>
                                    </p:set>
                                    <p:animEffect transition="in" filter="wipe(right)">
                                      <p:cBhvr>
                                        <p:cTn id="74" dur="500"/>
                                        <p:tgtEl>
                                          <p:spTgt spid="158"/>
                                        </p:tgtEl>
                                      </p:cBhvr>
                                    </p:animEffect>
                                  </p:childTnLst>
                                </p:cTn>
                              </p:par>
                            </p:childTnLst>
                          </p:cTn>
                        </p:par>
                        <p:par>
                          <p:cTn id="75" fill="hold">
                            <p:stCondLst>
                              <p:cond delay="5000"/>
                            </p:stCondLst>
                            <p:childTnLst>
                              <p:par>
                                <p:cTn id="76" presetID="4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anim calcmode="lin" valueType="num">
                                      <p:cBhvr>
                                        <p:cTn id="79" dur="500" fill="hold"/>
                                        <p:tgtEl>
                                          <p:spTgt spid="24"/>
                                        </p:tgtEl>
                                        <p:attrNameLst>
                                          <p:attrName>ppt_x</p:attrName>
                                        </p:attrNameLst>
                                      </p:cBhvr>
                                      <p:tavLst>
                                        <p:tav tm="0">
                                          <p:val>
                                            <p:strVal val="#ppt_x"/>
                                          </p:val>
                                        </p:tav>
                                        <p:tav tm="100000">
                                          <p:val>
                                            <p:strVal val="#ppt_x"/>
                                          </p:val>
                                        </p:tav>
                                      </p:tavLst>
                                    </p:anim>
                                    <p:anim calcmode="lin" valueType="num">
                                      <p:cBhvr>
                                        <p:cTn id="80" dur="500" fill="hold"/>
                                        <p:tgtEl>
                                          <p:spTgt spid="24"/>
                                        </p:tgtEl>
                                        <p:attrNameLst>
                                          <p:attrName>ppt_y</p:attrName>
                                        </p:attrNameLst>
                                      </p:cBhvr>
                                      <p:tavLst>
                                        <p:tav tm="0">
                                          <p:val>
                                            <p:strVal val="#ppt_y-.1"/>
                                          </p:val>
                                        </p:tav>
                                        <p:tav tm="100000">
                                          <p:val>
                                            <p:strVal val="#ppt_y"/>
                                          </p:val>
                                        </p:tav>
                                      </p:tavLst>
                                    </p:anim>
                                  </p:childTnLst>
                                </p:cTn>
                              </p:par>
                              <p:par>
                                <p:cTn id="81" presetID="22" presetClass="entr" presetSubtype="4" fill="hold" grpId="0" nodeType="withEffect">
                                  <p:stCondLst>
                                    <p:cond delay="0"/>
                                  </p:stCondLst>
                                  <p:childTnLst>
                                    <p:set>
                                      <p:cBhvr>
                                        <p:cTn id="82" dur="1" fill="hold">
                                          <p:stCondLst>
                                            <p:cond delay="0"/>
                                          </p:stCondLst>
                                        </p:cTn>
                                        <p:tgtEl>
                                          <p:spTgt spid="155"/>
                                        </p:tgtEl>
                                        <p:attrNameLst>
                                          <p:attrName>style.visibility</p:attrName>
                                        </p:attrNameLst>
                                      </p:cBhvr>
                                      <p:to>
                                        <p:strVal val="visible"/>
                                      </p:to>
                                    </p:set>
                                    <p:animEffect transition="in" filter="wipe(down)">
                                      <p:cBhvr>
                                        <p:cTn id="83" dur="500"/>
                                        <p:tgtEl>
                                          <p:spTgt spid="155"/>
                                        </p:tgtEl>
                                      </p:cBhvr>
                                    </p:animEffect>
                                  </p:childTnLst>
                                </p:cTn>
                              </p:par>
                              <p:par>
                                <p:cTn id="84" presetID="22" presetClass="entr" presetSubtype="8" fill="hold" nodeType="withEffect">
                                  <p:stCondLst>
                                    <p:cond delay="0"/>
                                  </p:stCondLst>
                                  <p:childTnLst>
                                    <p:set>
                                      <p:cBhvr>
                                        <p:cTn id="85" dur="1" fill="hold">
                                          <p:stCondLst>
                                            <p:cond delay="0"/>
                                          </p:stCondLst>
                                        </p:cTn>
                                        <p:tgtEl>
                                          <p:spTgt spid="149"/>
                                        </p:tgtEl>
                                        <p:attrNameLst>
                                          <p:attrName>style.visibility</p:attrName>
                                        </p:attrNameLst>
                                      </p:cBhvr>
                                      <p:to>
                                        <p:strVal val="visible"/>
                                      </p:to>
                                    </p:set>
                                    <p:animEffect transition="in" filter="wipe(left)">
                                      <p:cBhvr>
                                        <p:cTn id="86" dur="500"/>
                                        <p:tgtEl>
                                          <p:spTgt spid="149"/>
                                        </p:tgtEl>
                                      </p:cBhvr>
                                    </p:animEffect>
                                  </p:childTnLst>
                                </p:cTn>
                              </p:par>
                            </p:childTnLst>
                          </p:cTn>
                        </p:par>
                        <p:par>
                          <p:cTn id="87" fill="hold">
                            <p:stCondLst>
                              <p:cond delay="5500"/>
                            </p:stCondLst>
                            <p:childTnLst>
                              <p:par>
                                <p:cTn id="88" presetID="47"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500"/>
                                        <p:tgtEl>
                                          <p:spTgt spid="27"/>
                                        </p:tgtEl>
                                      </p:cBhvr>
                                    </p:animEffect>
                                    <p:anim calcmode="lin" valueType="num">
                                      <p:cBhvr>
                                        <p:cTn id="91" dur="500" fill="hold"/>
                                        <p:tgtEl>
                                          <p:spTgt spid="27"/>
                                        </p:tgtEl>
                                        <p:attrNameLst>
                                          <p:attrName>ppt_x</p:attrName>
                                        </p:attrNameLst>
                                      </p:cBhvr>
                                      <p:tavLst>
                                        <p:tav tm="0">
                                          <p:val>
                                            <p:strVal val="#ppt_x"/>
                                          </p:val>
                                        </p:tav>
                                        <p:tav tm="100000">
                                          <p:val>
                                            <p:strVal val="#ppt_x"/>
                                          </p:val>
                                        </p:tav>
                                      </p:tavLst>
                                    </p:anim>
                                    <p:anim calcmode="lin" valueType="num">
                                      <p:cBhvr>
                                        <p:cTn id="92" dur="500" fill="hold"/>
                                        <p:tgtEl>
                                          <p:spTgt spid="27"/>
                                        </p:tgtEl>
                                        <p:attrNameLst>
                                          <p:attrName>ppt_y</p:attrName>
                                        </p:attrNameLst>
                                      </p:cBhvr>
                                      <p:tavLst>
                                        <p:tav tm="0">
                                          <p:val>
                                            <p:strVal val="#ppt_y-.1"/>
                                          </p:val>
                                        </p:tav>
                                        <p:tav tm="100000">
                                          <p:val>
                                            <p:strVal val="#ppt_y"/>
                                          </p:val>
                                        </p:tav>
                                      </p:tavLst>
                                    </p:anim>
                                  </p:childTnLst>
                                </p:cTn>
                              </p:par>
                              <p:par>
                                <p:cTn id="93" presetID="22" presetClass="entr" presetSubtype="4" fill="hold" grpId="0" nodeType="withEffect">
                                  <p:stCondLst>
                                    <p:cond delay="0"/>
                                  </p:stCondLst>
                                  <p:childTnLst>
                                    <p:set>
                                      <p:cBhvr>
                                        <p:cTn id="94" dur="1" fill="hold">
                                          <p:stCondLst>
                                            <p:cond delay="0"/>
                                          </p:stCondLst>
                                        </p:cTn>
                                        <p:tgtEl>
                                          <p:spTgt spid="152"/>
                                        </p:tgtEl>
                                        <p:attrNameLst>
                                          <p:attrName>style.visibility</p:attrName>
                                        </p:attrNameLst>
                                      </p:cBhvr>
                                      <p:to>
                                        <p:strVal val="visible"/>
                                      </p:to>
                                    </p:set>
                                    <p:animEffect transition="in" filter="wipe(down)">
                                      <p:cBhvr>
                                        <p:cTn id="95" dur="500"/>
                                        <p:tgtEl>
                                          <p:spTgt spid="152"/>
                                        </p:tgtEl>
                                      </p:cBhvr>
                                    </p:animEffect>
                                  </p:childTnLst>
                                </p:cTn>
                              </p:par>
                            </p:childTnLst>
                          </p:cTn>
                        </p:par>
                        <p:par>
                          <p:cTn id="96" fill="hold">
                            <p:stCondLst>
                              <p:cond delay="6000"/>
                            </p:stCondLst>
                            <p:childTnLst>
                              <p:par>
                                <p:cTn id="97" presetID="22" presetClass="entr" presetSubtype="2" fill="hold" grpId="0" nodeType="afterEffect">
                                  <p:stCondLst>
                                    <p:cond delay="0"/>
                                  </p:stCondLst>
                                  <p:childTnLst>
                                    <p:set>
                                      <p:cBhvr>
                                        <p:cTn id="98" dur="1" fill="hold">
                                          <p:stCondLst>
                                            <p:cond delay="0"/>
                                          </p:stCondLst>
                                        </p:cTn>
                                        <p:tgtEl>
                                          <p:spTgt spid="147"/>
                                        </p:tgtEl>
                                        <p:attrNameLst>
                                          <p:attrName>style.visibility</p:attrName>
                                        </p:attrNameLst>
                                      </p:cBhvr>
                                      <p:to>
                                        <p:strVal val="visible"/>
                                      </p:to>
                                    </p:set>
                                    <p:animEffect transition="in" filter="wipe(right)">
                                      <p:cBhvr>
                                        <p:cTn id="99" dur="500"/>
                                        <p:tgtEl>
                                          <p:spTgt spid="147"/>
                                        </p:tgtEl>
                                      </p:cBhvr>
                                    </p:animEffect>
                                  </p:childTnLst>
                                </p:cTn>
                              </p:par>
                            </p:childTnLst>
                          </p:cTn>
                        </p:par>
                        <p:par>
                          <p:cTn id="100" fill="hold">
                            <p:stCondLst>
                              <p:cond delay="6500"/>
                            </p:stCondLst>
                            <p:childTnLst>
                              <p:par>
                                <p:cTn id="101" presetID="47" presetClass="entr" presetSubtype="0" fill="hold" grpId="0" nodeType="after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fade">
                                      <p:cBhvr>
                                        <p:cTn id="103" dur="500"/>
                                        <p:tgtEl>
                                          <p:spTgt spid="25"/>
                                        </p:tgtEl>
                                      </p:cBhvr>
                                    </p:animEffect>
                                    <p:anim calcmode="lin" valueType="num">
                                      <p:cBhvr>
                                        <p:cTn id="104" dur="500" fill="hold"/>
                                        <p:tgtEl>
                                          <p:spTgt spid="25"/>
                                        </p:tgtEl>
                                        <p:attrNameLst>
                                          <p:attrName>ppt_x</p:attrName>
                                        </p:attrNameLst>
                                      </p:cBhvr>
                                      <p:tavLst>
                                        <p:tav tm="0">
                                          <p:val>
                                            <p:strVal val="#ppt_x"/>
                                          </p:val>
                                        </p:tav>
                                        <p:tav tm="100000">
                                          <p:val>
                                            <p:strVal val="#ppt_x"/>
                                          </p:val>
                                        </p:tav>
                                      </p:tavLst>
                                    </p:anim>
                                    <p:anim calcmode="lin" valueType="num">
                                      <p:cBhvr>
                                        <p:cTn id="105" dur="500" fill="hold"/>
                                        <p:tgtEl>
                                          <p:spTgt spid="25"/>
                                        </p:tgtEl>
                                        <p:attrNameLst>
                                          <p:attrName>ppt_y</p:attrName>
                                        </p:attrNameLst>
                                      </p:cBhvr>
                                      <p:tavLst>
                                        <p:tav tm="0">
                                          <p:val>
                                            <p:strVal val="#ppt_y-.1"/>
                                          </p:val>
                                        </p:tav>
                                        <p:tav tm="100000">
                                          <p:val>
                                            <p:strVal val="#ppt_y"/>
                                          </p:val>
                                        </p:tav>
                                      </p:tavLst>
                                    </p:anim>
                                  </p:childTnLst>
                                </p:cTn>
                              </p:par>
                              <p:par>
                                <p:cTn id="106" presetID="22" presetClass="entr" presetSubtype="4" fill="hold" grpId="0" nodeType="withEffect">
                                  <p:stCondLst>
                                    <p:cond delay="0"/>
                                  </p:stCondLst>
                                  <p:childTnLst>
                                    <p:set>
                                      <p:cBhvr>
                                        <p:cTn id="107" dur="1" fill="hold">
                                          <p:stCondLst>
                                            <p:cond delay="0"/>
                                          </p:stCondLst>
                                        </p:cTn>
                                        <p:tgtEl>
                                          <p:spTgt spid="156"/>
                                        </p:tgtEl>
                                        <p:attrNameLst>
                                          <p:attrName>style.visibility</p:attrName>
                                        </p:attrNameLst>
                                      </p:cBhvr>
                                      <p:to>
                                        <p:strVal val="visible"/>
                                      </p:to>
                                    </p:set>
                                    <p:animEffect transition="in" filter="wipe(down)">
                                      <p:cBhvr>
                                        <p:cTn id="108" dur="500"/>
                                        <p:tgtEl>
                                          <p:spTgt spid="156"/>
                                        </p:tgtEl>
                                      </p:cBhvr>
                                    </p:animEffect>
                                  </p:childTnLst>
                                </p:cTn>
                              </p:par>
                            </p:childTnLst>
                          </p:cTn>
                        </p:par>
                        <p:par>
                          <p:cTn id="109" fill="hold">
                            <p:stCondLst>
                              <p:cond delay="7000"/>
                            </p:stCondLst>
                            <p:childTnLst>
                              <p:par>
                                <p:cTn id="110" presetID="22" presetClass="entr" presetSubtype="8" fill="hold" grpId="0" nodeType="afterEffect">
                                  <p:stCondLst>
                                    <p:cond delay="0"/>
                                  </p:stCondLst>
                                  <p:childTnLst>
                                    <p:set>
                                      <p:cBhvr>
                                        <p:cTn id="111" dur="1" fill="hold">
                                          <p:stCondLst>
                                            <p:cond delay="0"/>
                                          </p:stCondLst>
                                        </p:cTn>
                                        <p:tgtEl>
                                          <p:spTgt spid="148"/>
                                        </p:tgtEl>
                                        <p:attrNameLst>
                                          <p:attrName>style.visibility</p:attrName>
                                        </p:attrNameLst>
                                      </p:cBhvr>
                                      <p:to>
                                        <p:strVal val="visible"/>
                                      </p:to>
                                    </p:set>
                                    <p:animEffect transition="in" filter="wipe(left)">
                                      <p:cBhvr>
                                        <p:cTn id="112" dur="500"/>
                                        <p:tgtEl>
                                          <p:spTgt spid="148"/>
                                        </p:tgtEl>
                                      </p:cBhvr>
                                    </p:animEffect>
                                  </p:childTnLst>
                                </p:cTn>
                              </p:par>
                            </p:childTnLst>
                          </p:cTn>
                        </p:par>
                        <p:par>
                          <p:cTn id="113" fill="hold">
                            <p:stCondLst>
                              <p:cond delay="7500"/>
                            </p:stCondLst>
                            <p:childTnLst>
                              <p:par>
                                <p:cTn id="114" presetID="47" presetClass="entr" presetSubtype="0"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fade">
                                      <p:cBhvr>
                                        <p:cTn id="116" dur="500"/>
                                        <p:tgtEl>
                                          <p:spTgt spid="28"/>
                                        </p:tgtEl>
                                      </p:cBhvr>
                                    </p:animEffect>
                                    <p:anim calcmode="lin" valueType="num">
                                      <p:cBhvr>
                                        <p:cTn id="117" dur="500" fill="hold"/>
                                        <p:tgtEl>
                                          <p:spTgt spid="28"/>
                                        </p:tgtEl>
                                        <p:attrNameLst>
                                          <p:attrName>ppt_x</p:attrName>
                                        </p:attrNameLst>
                                      </p:cBhvr>
                                      <p:tavLst>
                                        <p:tav tm="0">
                                          <p:val>
                                            <p:strVal val="#ppt_x"/>
                                          </p:val>
                                        </p:tav>
                                        <p:tav tm="100000">
                                          <p:val>
                                            <p:strVal val="#ppt_x"/>
                                          </p:val>
                                        </p:tav>
                                      </p:tavLst>
                                    </p:anim>
                                    <p:anim calcmode="lin" valueType="num">
                                      <p:cBhvr>
                                        <p:cTn id="118" dur="500" fill="hold"/>
                                        <p:tgtEl>
                                          <p:spTgt spid="28"/>
                                        </p:tgtEl>
                                        <p:attrNameLst>
                                          <p:attrName>ppt_y</p:attrName>
                                        </p:attrNameLst>
                                      </p:cBhvr>
                                      <p:tavLst>
                                        <p:tav tm="0">
                                          <p:val>
                                            <p:strVal val="#ppt_y-.1"/>
                                          </p:val>
                                        </p:tav>
                                        <p:tav tm="100000">
                                          <p:val>
                                            <p:strVal val="#ppt_y"/>
                                          </p:val>
                                        </p:tav>
                                      </p:tavLst>
                                    </p:anim>
                                  </p:childTnLst>
                                </p:cTn>
                              </p:par>
                              <p:par>
                                <p:cTn id="119" presetID="22" presetClass="entr" presetSubtype="4" fill="hold" grpId="0" nodeType="withEffect">
                                  <p:stCondLst>
                                    <p:cond delay="0"/>
                                  </p:stCondLst>
                                  <p:childTnLst>
                                    <p:set>
                                      <p:cBhvr>
                                        <p:cTn id="120" dur="1" fill="hold">
                                          <p:stCondLst>
                                            <p:cond delay="0"/>
                                          </p:stCondLst>
                                        </p:cTn>
                                        <p:tgtEl>
                                          <p:spTgt spid="153"/>
                                        </p:tgtEl>
                                        <p:attrNameLst>
                                          <p:attrName>style.visibility</p:attrName>
                                        </p:attrNameLst>
                                      </p:cBhvr>
                                      <p:to>
                                        <p:strVal val="visible"/>
                                      </p:to>
                                    </p:set>
                                    <p:animEffect transition="in" filter="wipe(down)">
                                      <p:cBhvr>
                                        <p:cTn id="121"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bldLvl="0" animBg="1"/>
      <p:bldP spid="99" grpId="0" bldLvl="0" animBg="1"/>
      <p:bldP spid="141" grpId="0" bldLvl="0" animBg="1"/>
      <p:bldP spid="142" grpId="0" bldLvl="0" animBg="1"/>
      <p:bldP spid="144" grpId="0" bldLvl="0" animBg="1"/>
      <p:bldP spid="145" grpId="0" bldLvl="0" animBg="1"/>
      <p:bldP spid="146" grpId="0" bldLvl="0" animBg="1"/>
      <p:bldP spid="147" grpId="0" bldLvl="0" animBg="1"/>
      <p:bldP spid="148" grpId="0" bldLvl="0" animBg="1"/>
      <p:bldP spid="151" grpId="0"/>
      <p:bldP spid="152" grpId="0"/>
      <p:bldP spid="153" grpId="0"/>
      <p:bldP spid="154" grpId="0"/>
      <p:bldP spid="155" grpId="0"/>
      <p:bldP spid="156" grpId="0"/>
      <p:bldP spid="157" grpId="0"/>
      <p:bldP spid="23" grpId="0"/>
      <p:bldP spid="24" grpId="0"/>
      <p:bldP spid="25" grpId="0"/>
      <p:bldP spid="26" grpId="0"/>
      <p:bldP spid="27" grpId="0"/>
      <p:bldP spid="28" grpId="0"/>
      <p:bldP spid="14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7ab237a859d33f530767034e3498d234"/>
          <p:cNvPicPr>
            <a:picLocks noChangeAspect="1"/>
          </p:cNvPicPr>
          <p:nvPr/>
        </p:nvPicPr>
        <p:blipFill>
          <a:blip r:embed="rId2"/>
          <a:stretch>
            <a:fillRect/>
          </a:stretch>
        </p:blipFill>
        <p:spPr>
          <a:xfrm>
            <a:off x="7898130" y="-278130"/>
            <a:ext cx="4479925" cy="5475605"/>
          </a:xfrm>
          <a:prstGeom prst="rect">
            <a:avLst/>
          </a:prstGeom>
        </p:spPr>
      </p:pic>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A0000"/>
              </a:solidFill>
            </a:endParaRPr>
          </a:p>
        </p:txBody>
      </p:sp>
      <p:sp>
        <p:nvSpPr>
          <p:cNvPr id="4107" name="Text Box 11"/>
          <p:cNvSpPr txBox="1"/>
          <p:nvPr/>
        </p:nvSpPr>
        <p:spPr>
          <a:xfrm>
            <a:off x="107950" y="6245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sp>
        <p:nvSpPr>
          <p:cNvPr id="41" name="Text Box 11"/>
          <p:cNvSpPr txBox="1"/>
          <p:nvPr/>
        </p:nvSpPr>
        <p:spPr>
          <a:xfrm>
            <a:off x="234950" y="6372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sp>
        <p:nvSpPr>
          <p:cNvPr id="73" name="Freeform 35"/>
          <p:cNvSpPr/>
          <p:nvPr/>
        </p:nvSpPr>
        <p:spPr bwMode="auto">
          <a:xfrm flipV="1">
            <a:off x="3515322" y="2598367"/>
            <a:ext cx="493383" cy="463482"/>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gradFill>
            <a:gsLst>
              <a:gs pos="0">
                <a:schemeClr val="bg1">
                  <a:shade val="30000"/>
                  <a:satMod val="115000"/>
                  <a:lumMod val="76000"/>
                  <a:lumOff val="24000"/>
                  <a:alpha val="76000"/>
                </a:schemeClr>
              </a:gs>
              <a:gs pos="59000">
                <a:schemeClr val="bg1">
                  <a:alpha val="73000"/>
                </a:schemeClr>
              </a:gs>
            </a:gsLst>
            <a:lin ang="13500000" scaled="1"/>
          </a:gradFill>
          <a:ln>
            <a:noFill/>
          </a:ln>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74" name="Freeform 27"/>
          <p:cNvSpPr/>
          <p:nvPr/>
        </p:nvSpPr>
        <p:spPr bwMode="auto">
          <a:xfrm flipV="1">
            <a:off x="3672157" y="2830108"/>
            <a:ext cx="2278533" cy="1353066"/>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5A0000"/>
          </a:solidFill>
          <a:ln>
            <a:noFill/>
          </a:ln>
          <a:effectLst/>
          <a:scene3d>
            <a:camera prst="orthographicFront">
              <a:rot lat="0" lon="0" rev="0"/>
            </a:camera>
            <a:lightRig rig="contrasting" dir="t">
              <a:rot lat="0" lon="0" rev="1500000"/>
            </a:lightRig>
          </a:scene3d>
          <a:sp3d prstMaterial="metal">
            <a:bevelT w="88900" h="88900"/>
          </a:sp3d>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75" name="Freeform 27"/>
          <p:cNvSpPr/>
          <p:nvPr/>
        </p:nvSpPr>
        <p:spPr bwMode="auto">
          <a:xfrm flipH="1">
            <a:off x="6184669" y="2872317"/>
            <a:ext cx="2212180" cy="1313664"/>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5A0000"/>
          </a:solidFill>
          <a:ln>
            <a:noFill/>
          </a:ln>
          <a:effectLst/>
          <a:scene3d>
            <a:camera prst="orthographicFront">
              <a:rot lat="0" lon="0" rev="0"/>
            </a:camera>
            <a:lightRig rig="contrasting" dir="t">
              <a:rot lat="0" lon="0" rev="1500000"/>
            </a:lightRig>
          </a:scene3d>
          <a:sp3d prstMaterial="metal">
            <a:bevelT w="88900" h="88900"/>
          </a:sp3d>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76" name="Freeform 35"/>
          <p:cNvSpPr/>
          <p:nvPr/>
        </p:nvSpPr>
        <p:spPr bwMode="auto">
          <a:xfrm flipH="1">
            <a:off x="8081490" y="3988700"/>
            <a:ext cx="479016" cy="449985"/>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gradFill>
            <a:gsLst>
              <a:gs pos="0">
                <a:schemeClr val="bg1">
                  <a:shade val="30000"/>
                  <a:satMod val="115000"/>
                  <a:lumMod val="76000"/>
                  <a:lumOff val="24000"/>
                  <a:alpha val="76000"/>
                </a:schemeClr>
              </a:gs>
              <a:gs pos="59000">
                <a:schemeClr val="bg1">
                  <a:alpha val="73000"/>
                </a:schemeClr>
              </a:gs>
            </a:gsLst>
            <a:lin ang="13500000" scaled="1"/>
          </a:gradFill>
          <a:ln>
            <a:noFill/>
          </a:ln>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78" name="Freeform 27"/>
          <p:cNvSpPr/>
          <p:nvPr/>
        </p:nvSpPr>
        <p:spPr bwMode="auto">
          <a:xfrm rot="16200000" flipH="1">
            <a:off x="5004073" y="1543691"/>
            <a:ext cx="2199494" cy="1306130"/>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17324B"/>
          </a:solidFill>
          <a:ln>
            <a:noFill/>
          </a:ln>
          <a:effectLst/>
          <a:scene3d>
            <a:camera prst="orthographicFront">
              <a:rot lat="0" lon="0" rev="0"/>
            </a:camera>
            <a:lightRig rig="contrasting" dir="t">
              <a:rot lat="0" lon="0" rev="1500000"/>
            </a:lightRig>
          </a:scene3d>
          <a:sp3d prstMaterial="metal">
            <a:bevelT w="88900" h="88900"/>
          </a:sp3d>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79" name="Freeform 35"/>
          <p:cNvSpPr/>
          <p:nvPr/>
        </p:nvSpPr>
        <p:spPr bwMode="auto">
          <a:xfrm rot="5400000" flipH="1">
            <a:off x="5190013" y="5696374"/>
            <a:ext cx="484671" cy="455298"/>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gradFill>
            <a:gsLst>
              <a:gs pos="0">
                <a:schemeClr val="bg1">
                  <a:shade val="30000"/>
                  <a:satMod val="115000"/>
                  <a:lumMod val="76000"/>
                  <a:lumOff val="24000"/>
                  <a:alpha val="76000"/>
                </a:schemeClr>
              </a:gs>
              <a:gs pos="59000">
                <a:schemeClr val="bg1">
                  <a:alpha val="73000"/>
                </a:schemeClr>
              </a:gs>
            </a:gsLst>
            <a:lin ang="13500000" scaled="1"/>
          </a:gradFill>
          <a:ln>
            <a:noFill/>
          </a:ln>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80" name="Freeform 27"/>
          <p:cNvSpPr/>
          <p:nvPr/>
        </p:nvSpPr>
        <p:spPr bwMode="auto">
          <a:xfrm rot="5400000" flipH="1">
            <a:off x="4977788" y="4226500"/>
            <a:ext cx="2238298" cy="1329173"/>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17324B"/>
          </a:solidFill>
          <a:ln>
            <a:noFill/>
          </a:ln>
          <a:effectLst/>
          <a:scene3d>
            <a:camera prst="orthographicFront">
              <a:rot lat="0" lon="0" rev="0"/>
            </a:camera>
            <a:lightRig rig="contrasting" dir="t">
              <a:rot lat="0" lon="0" rev="1500000"/>
            </a:lightRig>
          </a:scene3d>
          <a:sp3d prstMaterial="metal">
            <a:bevelT w="88900" h="88900"/>
          </a:sp3d>
        </p:spPr>
        <p:txBody>
          <a:bodyPr vert="horz" wrap="square" lIns="91434" tIns="45717" rIns="91434" bIns="45717" numCol="1" anchor="t" anchorCtr="0" compatLnSpc="1"/>
          <a:lstStyle/>
          <a:p>
            <a:endParaRPr lang="zh-CN" altLang="en-US" sz="1705">
              <a:solidFill>
                <a:srgbClr val="5A0000"/>
              </a:solidFill>
              <a:latin typeface="Arial" panose="020B0604020202020204" pitchFamily="34" charset="0"/>
              <a:ea typeface="微软雅黑" panose="020B0503020204020204" charset="-122"/>
            </a:endParaRPr>
          </a:p>
        </p:txBody>
      </p:sp>
      <p:sp>
        <p:nvSpPr>
          <p:cNvPr id="81" name="文本框 60"/>
          <p:cNvSpPr txBox="1"/>
          <p:nvPr/>
        </p:nvSpPr>
        <p:spPr>
          <a:xfrm>
            <a:off x="5736780" y="2339188"/>
            <a:ext cx="697627" cy="646331"/>
          </a:xfrm>
          <a:prstGeom prst="rect">
            <a:avLst/>
          </a:prstGeom>
          <a:noFill/>
          <a:effectLst/>
        </p:spPr>
        <p:txBody>
          <a:bodyPr wrap="none"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3600" b="1" dirty="0">
                <a:solidFill>
                  <a:schemeClr val="bg1"/>
                </a:solidFill>
                <a:latin typeface="Arial" panose="020B0604020202020204" pitchFamily="34" charset="0"/>
                <a:ea typeface="微软雅黑" panose="020B0503020204020204" charset="-122"/>
              </a:rPr>
              <a:t>01</a:t>
            </a:r>
          </a:p>
        </p:txBody>
      </p:sp>
      <p:sp>
        <p:nvSpPr>
          <p:cNvPr id="82" name="文本框 61"/>
          <p:cNvSpPr txBox="1"/>
          <p:nvPr/>
        </p:nvSpPr>
        <p:spPr>
          <a:xfrm>
            <a:off x="5761775" y="4267494"/>
            <a:ext cx="697627" cy="646331"/>
          </a:xfrm>
          <a:prstGeom prst="rect">
            <a:avLst/>
          </a:prstGeom>
          <a:noFill/>
          <a:effectLst/>
        </p:spPr>
        <p:txBody>
          <a:bodyPr wrap="none"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3600" b="1" dirty="0">
                <a:solidFill>
                  <a:schemeClr val="bg1"/>
                </a:solidFill>
                <a:latin typeface="Arial" panose="020B0604020202020204" pitchFamily="34" charset="0"/>
                <a:ea typeface="微软雅黑" panose="020B0503020204020204" charset="-122"/>
              </a:rPr>
              <a:t>03</a:t>
            </a:r>
          </a:p>
        </p:txBody>
      </p:sp>
      <p:sp>
        <p:nvSpPr>
          <p:cNvPr id="83" name="文本框 62"/>
          <p:cNvSpPr txBox="1"/>
          <p:nvPr/>
        </p:nvSpPr>
        <p:spPr>
          <a:xfrm>
            <a:off x="4728737" y="3213003"/>
            <a:ext cx="697627" cy="646331"/>
          </a:xfrm>
          <a:prstGeom prst="rect">
            <a:avLst/>
          </a:prstGeom>
          <a:noFill/>
          <a:effectLst/>
        </p:spPr>
        <p:txBody>
          <a:bodyPr wrap="none"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3600" b="1" dirty="0">
                <a:solidFill>
                  <a:schemeClr val="bg1"/>
                </a:solidFill>
                <a:latin typeface="Arial" panose="020B0604020202020204" pitchFamily="34" charset="0"/>
                <a:ea typeface="微软雅黑" panose="020B0503020204020204" charset="-122"/>
              </a:rPr>
              <a:t>04</a:t>
            </a:r>
          </a:p>
        </p:txBody>
      </p:sp>
      <p:sp>
        <p:nvSpPr>
          <p:cNvPr id="84" name="文本框 63"/>
          <p:cNvSpPr txBox="1"/>
          <p:nvPr/>
        </p:nvSpPr>
        <p:spPr>
          <a:xfrm>
            <a:off x="6457604" y="3213003"/>
            <a:ext cx="697627" cy="646331"/>
          </a:xfrm>
          <a:prstGeom prst="rect">
            <a:avLst/>
          </a:prstGeom>
          <a:noFill/>
          <a:effectLst/>
        </p:spPr>
        <p:txBody>
          <a:bodyPr wrap="none"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3600" b="1" dirty="0">
                <a:solidFill>
                  <a:schemeClr val="bg1"/>
                </a:solidFill>
                <a:latin typeface="Arial" panose="020B0604020202020204" pitchFamily="34" charset="0"/>
                <a:ea typeface="微软雅黑" panose="020B0503020204020204" charset="-122"/>
              </a:rPr>
              <a:t>02</a:t>
            </a:r>
          </a:p>
        </p:txBody>
      </p:sp>
      <p:sp>
        <p:nvSpPr>
          <p:cNvPr id="85" name="文本框 49"/>
          <p:cNvSpPr txBox="1"/>
          <p:nvPr/>
        </p:nvSpPr>
        <p:spPr>
          <a:xfrm>
            <a:off x="8113674" y="1052095"/>
            <a:ext cx="1656070" cy="401320"/>
          </a:xfrm>
          <a:prstGeom prst="rect">
            <a:avLst/>
          </a:prstGeom>
          <a:noFill/>
        </p:spPr>
        <p:txBody>
          <a:bodyPr wrap="square" rtlCol="0">
            <a:spAutoFit/>
          </a:bodyPr>
          <a:lstStyle/>
          <a:p>
            <a:pPr>
              <a:defRPr/>
            </a:pPr>
            <a:r>
              <a:rPr lang="en-US" altLang="zh-CN" sz="1895" dirty="0">
                <a:solidFill>
                  <a:srgbClr val="5A0000"/>
                </a:solidFill>
                <a:latin typeface="Arial" panose="020B0604020202020204" pitchFamily="34" charset="0"/>
                <a:ea typeface="微软雅黑" panose="020B0503020204020204" charset="-122"/>
                <a:sym typeface="+mn-ea"/>
              </a:rPr>
              <a:t>此处添加标题</a:t>
            </a:r>
          </a:p>
        </p:txBody>
      </p:sp>
      <p:sp>
        <p:nvSpPr>
          <p:cNvPr id="86" name="矩形 85"/>
          <p:cNvSpPr/>
          <p:nvPr/>
        </p:nvSpPr>
        <p:spPr>
          <a:xfrm>
            <a:off x="7218878" y="1496306"/>
            <a:ext cx="2550866" cy="68999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87" name="文本框 49"/>
          <p:cNvSpPr txBox="1"/>
          <p:nvPr/>
        </p:nvSpPr>
        <p:spPr>
          <a:xfrm>
            <a:off x="8330477" y="4248753"/>
            <a:ext cx="1656070" cy="401320"/>
          </a:xfrm>
          <a:prstGeom prst="rect">
            <a:avLst/>
          </a:prstGeom>
          <a:noFill/>
        </p:spPr>
        <p:txBody>
          <a:bodyPr wrap="square" rtlCol="0">
            <a:spAutoFit/>
          </a:bodyPr>
          <a:lstStyle/>
          <a:p>
            <a:pPr>
              <a:defRPr/>
            </a:pPr>
            <a:r>
              <a:rPr lang="en-US" altLang="zh-CN" sz="1895" dirty="0">
                <a:solidFill>
                  <a:srgbClr val="5A0000"/>
                </a:solidFill>
                <a:latin typeface="Arial" panose="020B0604020202020204" pitchFamily="34" charset="0"/>
                <a:ea typeface="微软雅黑" panose="020B0503020204020204" charset="-122"/>
                <a:sym typeface="+mn-ea"/>
              </a:rPr>
              <a:t>此处添加标题</a:t>
            </a:r>
          </a:p>
        </p:txBody>
      </p:sp>
      <p:sp>
        <p:nvSpPr>
          <p:cNvPr id="88" name="矩形 87"/>
          <p:cNvSpPr/>
          <p:nvPr/>
        </p:nvSpPr>
        <p:spPr>
          <a:xfrm>
            <a:off x="7435681" y="4692965"/>
            <a:ext cx="2550866" cy="68999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89" name="文本框 49"/>
          <p:cNvSpPr txBox="1"/>
          <p:nvPr/>
        </p:nvSpPr>
        <p:spPr>
          <a:xfrm>
            <a:off x="3888168" y="4796254"/>
            <a:ext cx="1656070" cy="401320"/>
          </a:xfrm>
          <a:prstGeom prst="rect">
            <a:avLst/>
          </a:prstGeom>
          <a:noFill/>
        </p:spPr>
        <p:txBody>
          <a:bodyPr wrap="square" rtlCol="0">
            <a:spAutoFit/>
          </a:bodyPr>
          <a:lstStyle/>
          <a:p>
            <a:pPr>
              <a:defRPr/>
            </a:pPr>
            <a:r>
              <a:rPr lang="en-US" altLang="zh-CN" sz="1895" dirty="0">
                <a:solidFill>
                  <a:srgbClr val="5A0000"/>
                </a:solidFill>
                <a:latin typeface="Arial" panose="020B0604020202020204" pitchFamily="34" charset="0"/>
                <a:ea typeface="微软雅黑" panose="020B0503020204020204" charset="-122"/>
                <a:sym typeface="+mn-ea"/>
              </a:rPr>
              <a:t>此处添加标题</a:t>
            </a:r>
          </a:p>
        </p:txBody>
      </p:sp>
      <p:sp>
        <p:nvSpPr>
          <p:cNvPr id="90" name="矩形 89"/>
          <p:cNvSpPr/>
          <p:nvPr/>
        </p:nvSpPr>
        <p:spPr>
          <a:xfrm>
            <a:off x="2876603" y="5240465"/>
            <a:ext cx="2667635" cy="68999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91" name="文本框 49"/>
          <p:cNvSpPr txBox="1"/>
          <p:nvPr/>
        </p:nvSpPr>
        <p:spPr>
          <a:xfrm>
            <a:off x="3456149" y="1844128"/>
            <a:ext cx="1656070" cy="401320"/>
          </a:xfrm>
          <a:prstGeom prst="rect">
            <a:avLst/>
          </a:prstGeom>
          <a:noFill/>
        </p:spPr>
        <p:txBody>
          <a:bodyPr wrap="square" rtlCol="0">
            <a:spAutoFit/>
          </a:bodyPr>
          <a:lstStyle/>
          <a:p>
            <a:pPr>
              <a:defRPr/>
            </a:pPr>
            <a:r>
              <a:rPr lang="en-US" altLang="zh-CN" sz="1895" dirty="0">
                <a:solidFill>
                  <a:srgbClr val="5A0000"/>
                </a:solidFill>
                <a:latin typeface="Arial" panose="020B0604020202020204" pitchFamily="34" charset="0"/>
                <a:ea typeface="微软雅黑" panose="020B0503020204020204" charset="-122"/>
                <a:sym typeface="+mn-ea"/>
              </a:rPr>
              <a:t>此处添加标题</a:t>
            </a:r>
          </a:p>
        </p:txBody>
      </p:sp>
      <p:sp>
        <p:nvSpPr>
          <p:cNvPr id="92" name="矩形 91"/>
          <p:cNvSpPr/>
          <p:nvPr/>
        </p:nvSpPr>
        <p:spPr>
          <a:xfrm>
            <a:off x="2444584" y="2288340"/>
            <a:ext cx="2667635" cy="68999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995" dirty="0">
                <a:solidFill>
                  <a:srgbClr val="5A0000"/>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50" name="矩形 49"/>
          <p:cNvSpPr/>
          <p:nvPr/>
        </p:nvSpPr>
        <p:spPr>
          <a:xfrm>
            <a:off x="1091357" y="356659"/>
            <a:ext cx="2621280" cy="457200"/>
          </a:xfrm>
          <a:prstGeom prst="rect">
            <a:avLst/>
          </a:prstGeom>
        </p:spPr>
        <p:txBody>
          <a:bodyPr wrap="none">
            <a:spAutoFit/>
          </a:bodyPr>
          <a:lstStyle/>
          <a:p>
            <a:pPr algn="l"/>
            <a:r>
              <a:rPr lang="en-US" altLang="zh-CN" sz="2400" dirty="0">
                <a:solidFill>
                  <a:srgbClr val="63282E"/>
                </a:solidFill>
                <a:latin typeface="黑体" panose="02010609060101010101" charset="-122"/>
                <a:ea typeface="黑体" panose="02010609060101010101" charset="-122"/>
              </a:rPr>
              <a:t>单击此处添加标题</a:t>
            </a:r>
          </a:p>
        </p:txBody>
      </p:sp>
      <p:cxnSp>
        <p:nvCxnSpPr>
          <p:cNvPr id="51" name="直接连接符 50"/>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11175254" y="356659"/>
            <a:ext cx="795020" cy="460375"/>
          </a:xfrm>
          <a:prstGeom prst="rect">
            <a:avLst/>
          </a:prstGeom>
          <a:noFill/>
        </p:spPr>
        <p:txBody>
          <a:bodyPr wrap="none" rtlCol="0">
            <a:spAutoFit/>
          </a:bodyPr>
          <a:lstStyle/>
          <a:p>
            <a:r>
              <a:rPr lang="en-US" altLang="zh-CN" sz="2400" dirty="0">
                <a:solidFill>
                  <a:srgbClr val="63282E"/>
                </a:solidFill>
                <a:latin typeface="Impact" panose="020B0806030902050204" charset="0"/>
              </a:rPr>
              <a:t>LOGO</a:t>
            </a:r>
          </a:p>
        </p:txBody>
      </p:sp>
      <p:sp>
        <p:nvSpPr>
          <p:cNvPr id="54" name="文本框 53"/>
          <p:cNvSpPr txBox="1"/>
          <p:nvPr/>
        </p:nvSpPr>
        <p:spPr>
          <a:xfrm>
            <a:off x="11146708" y="678720"/>
            <a:ext cx="894080" cy="304800"/>
          </a:xfrm>
          <a:prstGeom prst="rect">
            <a:avLst/>
          </a:prstGeom>
          <a:noFill/>
        </p:spPr>
        <p:txBody>
          <a:bodyPr wrap="none" rtlCol="0">
            <a:spAutoFit/>
          </a:bodyPr>
          <a:lstStyle/>
          <a:p>
            <a:r>
              <a:rPr lang="zh-CN" altLang="en-US" sz="1400" dirty="0">
                <a:solidFill>
                  <a:srgbClr val="63282E"/>
                </a:solidFill>
                <a:latin typeface="黑体" panose="02010609060101010101" charset="-122"/>
                <a:ea typeface="黑体" panose="02010609060101010101" charset="-122"/>
              </a:rPr>
              <a:t>公司名称</a:t>
            </a:r>
          </a:p>
        </p:txBody>
      </p:sp>
      <p:sp>
        <p:nvSpPr>
          <p:cNvPr id="55" name="矩形 54"/>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63282E"/>
              </a:solidFill>
            </a:endParaRPr>
          </a:p>
        </p:txBody>
      </p:sp>
      <p:pic>
        <p:nvPicPr>
          <p:cNvPr id="11" name="图片 10" descr="42f7ded8d8a8591dcf6bd180af804367"/>
          <p:cNvPicPr>
            <a:picLocks noChangeAspect="1"/>
          </p:cNvPicPr>
          <p:nvPr/>
        </p:nvPicPr>
        <p:blipFill>
          <a:blip r:embed="rId3"/>
          <a:stretch>
            <a:fillRect/>
          </a:stretch>
        </p:blipFill>
        <p:spPr>
          <a:xfrm>
            <a:off x="-635" y="-85090"/>
            <a:ext cx="1727200" cy="1151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300"/>
                                  </p:stCondLst>
                                  <p:childTnLst>
                                    <p:set>
                                      <p:cBhvr>
                                        <p:cTn id="6" dur="1" fill="hold">
                                          <p:stCondLst>
                                            <p:cond delay="0"/>
                                          </p:stCondLst>
                                        </p:cTn>
                                        <p:tgtEl>
                                          <p:spTgt spid="78"/>
                                        </p:tgtEl>
                                        <p:attrNameLst>
                                          <p:attrName>style.visibility</p:attrName>
                                        </p:attrNameLst>
                                      </p:cBhvr>
                                      <p:to>
                                        <p:strVal val="visible"/>
                                      </p:to>
                                    </p:set>
                                    <p:animEffect transition="in" filter="wipe(up)">
                                      <p:cBhvr>
                                        <p:cTn id="7" dur="500"/>
                                        <p:tgtEl>
                                          <p:spTgt spid="78"/>
                                        </p:tgtEl>
                                      </p:cBhvr>
                                    </p:animEffect>
                                  </p:childTnLst>
                                </p:cTn>
                              </p:par>
                            </p:childTnLst>
                          </p:cTn>
                        </p:par>
                        <p:par>
                          <p:cTn id="8" fill="hold">
                            <p:stCondLst>
                              <p:cond delay="800"/>
                            </p:stCondLst>
                            <p:childTnLst>
                              <p:par>
                                <p:cTn id="9" presetID="23" presetClass="entr" presetSubtype="36"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p:cTn id="11" dur="500" fill="hold"/>
                                        <p:tgtEl>
                                          <p:spTgt spid="81"/>
                                        </p:tgtEl>
                                        <p:attrNameLst>
                                          <p:attrName>ppt_w</p:attrName>
                                        </p:attrNameLst>
                                      </p:cBhvr>
                                      <p:tavLst>
                                        <p:tav tm="0">
                                          <p:val>
                                            <p:strVal val="(6*min(max(#ppt_w*#ppt_h,.3),1)-7.4)/-.7*#ppt_w"/>
                                          </p:val>
                                        </p:tav>
                                        <p:tav tm="100000">
                                          <p:val>
                                            <p:strVal val="#ppt_w"/>
                                          </p:val>
                                        </p:tav>
                                      </p:tavLst>
                                    </p:anim>
                                    <p:anim calcmode="lin" valueType="num">
                                      <p:cBhvr>
                                        <p:cTn id="12" dur="500" fill="hold"/>
                                        <p:tgtEl>
                                          <p:spTgt spid="81"/>
                                        </p:tgtEl>
                                        <p:attrNameLst>
                                          <p:attrName>ppt_h</p:attrName>
                                        </p:attrNameLst>
                                      </p:cBhvr>
                                      <p:tavLst>
                                        <p:tav tm="0">
                                          <p:val>
                                            <p:strVal val="(6*min(max(#ppt_w*#ppt_h,.3),1)-7.4)/-.7*#ppt_h"/>
                                          </p:val>
                                        </p:tav>
                                        <p:tav tm="100000">
                                          <p:val>
                                            <p:strVal val="#ppt_h"/>
                                          </p:val>
                                        </p:tav>
                                      </p:tavLst>
                                    </p:anim>
                                    <p:anim calcmode="lin" valueType="num">
                                      <p:cBhvr>
                                        <p:cTn id="13" dur="500" fill="hold"/>
                                        <p:tgtEl>
                                          <p:spTgt spid="81"/>
                                        </p:tgtEl>
                                        <p:attrNameLst>
                                          <p:attrName>ppt_x</p:attrName>
                                        </p:attrNameLst>
                                      </p:cBhvr>
                                      <p:tavLst>
                                        <p:tav tm="0">
                                          <p:val>
                                            <p:fltVal val="0.5"/>
                                          </p:val>
                                        </p:tav>
                                        <p:tav tm="100000">
                                          <p:val>
                                            <p:strVal val="#ppt_x"/>
                                          </p:val>
                                        </p:tav>
                                      </p:tavLst>
                                    </p:anim>
                                    <p:anim calcmode="lin" valueType="num">
                                      <p:cBhvr>
                                        <p:cTn id="14" dur="500" fill="hold"/>
                                        <p:tgtEl>
                                          <p:spTgt spid="81"/>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300"/>
                            </p:stCondLst>
                            <p:childTnLst>
                              <p:par>
                                <p:cTn id="16" presetID="22" presetClass="entr" presetSubtype="8"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wipe(left)">
                                      <p:cBhvr>
                                        <p:cTn id="18" dur="500"/>
                                        <p:tgtEl>
                                          <p:spTgt spid="76"/>
                                        </p:tgtEl>
                                      </p:cBhvr>
                                    </p:animEffect>
                                  </p:childTnLst>
                                </p:cTn>
                              </p:par>
                              <p:par>
                                <p:cTn id="19" presetID="22" presetClass="entr" presetSubtype="2" fill="hold" grpId="0" nodeType="withEffect">
                                  <p:stCondLst>
                                    <p:cond delay="300"/>
                                  </p:stCondLst>
                                  <p:childTnLst>
                                    <p:set>
                                      <p:cBhvr>
                                        <p:cTn id="20" dur="1" fill="hold">
                                          <p:stCondLst>
                                            <p:cond delay="0"/>
                                          </p:stCondLst>
                                        </p:cTn>
                                        <p:tgtEl>
                                          <p:spTgt spid="75"/>
                                        </p:tgtEl>
                                        <p:attrNameLst>
                                          <p:attrName>style.visibility</p:attrName>
                                        </p:attrNameLst>
                                      </p:cBhvr>
                                      <p:to>
                                        <p:strVal val="visible"/>
                                      </p:to>
                                    </p:set>
                                    <p:animEffect transition="in" filter="wipe(right)">
                                      <p:cBhvr>
                                        <p:cTn id="21" dur="500"/>
                                        <p:tgtEl>
                                          <p:spTgt spid="75"/>
                                        </p:tgtEl>
                                      </p:cBhvr>
                                    </p:animEffect>
                                  </p:childTnLst>
                                </p:cTn>
                              </p:par>
                            </p:childTnLst>
                          </p:cTn>
                        </p:par>
                        <p:par>
                          <p:cTn id="22" fill="hold">
                            <p:stCondLst>
                              <p:cond delay="1800"/>
                            </p:stCondLst>
                            <p:childTnLst>
                              <p:par>
                                <p:cTn id="23" presetID="23" presetClass="entr" presetSubtype="36" fill="hold" grpId="0" nodeType="afterEffect">
                                  <p:stCondLst>
                                    <p:cond delay="0"/>
                                  </p:stCondLst>
                                  <p:childTnLst>
                                    <p:set>
                                      <p:cBhvr>
                                        <p:cTn id="24" dur="1" fill="hold">
                                          <p:stCondLst>
                                            <p:cond delay="0"/>
                                          </p:stCondLst>
                                        </p:cTn>
                                        <p:tgtEl>
                                          <p:spTgt spid="84"/>
                                        </p:tgtEl>
                                        <p:attrNameLst>
                                          <p:attrName>style.visibility</p:attrName>
                                        </p:attrNameLst>
                                      </p:cBhvr>
                                      <p:to>
                                        <p:strVal val="visible"/>
                                      </p:to>
                                    </p:set>
                                    <p:anim calcmode="lin" valueType="num">
                                      <p:cBhvr>
                                        <p:cTn id="25" dur="500" fill="hold"/>
                                        <p:tgtEl>
                                          <p:spTgt spid="84"/>
                                        </p:tgtEl>
                                        <p:attrNameLst>
                                          <p:attrName>ppt_w</p:attrName>
                                        </p:attrNameLst>
                                      </p:cBhvr>
                                      <p:tavLst>
                                        <p:tav tm="0">
                                          <p:val>
                                            <p:strVal val="(6*min(max(#ppt_w*#ppt_h,.3),1)-7.4)/-.7*#ppt_w"/>
                                          </p:val>
                                        </p:tav>
                                        <p:tav tm="100000">
                                          <p:val>
                                            <p:strVal val="#ppt_w"/>
                                          </p:val>
                                        </p:tav>
                                      </p:tavLst>
                                    </p:anim>
                                    <p:anim calcmode="lin" valueType="num">
                                      <p:cBhvr>
                                        <p:cTn id="26" dur="500" fill="hold"/>
                                        <p:tgtEl>
                                          <p:spTgt spid="84"/>
                                        </p:tgtEl>
                                        <p:attrNameLst>
                                          <p:attrName>ppt_h</p:attrName>
                                        </p:attrNameLst>
                                      </p:cBhvr>
                                      <p:tavLst>
                                        <p:tav tm="0">
                                          <p:val>
                                            <p:strVal val="(6*min(max(#ppt_w*#ppt_h,.3),1)-7.4)/-.7*#ppt_h"/>
                                          </p:val>
                                        </p:tav>
                                        <p:tav tm="100000">
                                          <p:val>
                                            <p:strVal val="#ppt_h"/>
                                          </p:val>
                                        </p:tav>
                                      </p:tavLst>
                                    </p:anim>
                                    <p:anim calcmode="lin" valueType="num">
                                      <p:cBhvr>
                                        <p:cTn id="27" dur="500" fill="hold"/>
                                        <p:tgtEl>
                                          <p:spTgt spid="84"/>
                                        </p:tgtEl>
                                        <p:attrNameLst>
                                          <p:attrName>ppt_x</p:attrName>
                                        </p:attrNameLst>
                                      </p:cBhvr>
                                      <p:tavLst>
                                        <p:tav tm="0">
                                          <p:val>
                                            <p:fltVal val="0.5"/>
                                          </p:val>
                                        </p:tav>
                                        <p:tav tm="100000">
                                          <p:val>
                                            <p:strVal val="#ppt_x"/>
                                          </p:val>
                                        </p:tav>
                                      </p:tavLst>
                                    </p:anim>
                                    <p:anim calcmode="lin" valueType="num">
                                      <p:cBhvr>
                                        <p:cTn id="28"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300"/>
                            </p:stCondLst>
                            <p:childTnLst>
                              <p:par>
                                <p:cTn id="30" presetID="22" presetClass="entr" presetSubtype="1" fill="hold" grpId="0" nodeType="after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wipe(up)">
                                      <p:cBhvr>
                                        <p:cTn id="32" dur="500"/>
                                        <p:tgtEl>
                                          <p:spTgt spid="79"/>
                                        </p:tgtEl>
                                      </p:cBhvr>
                                    </p:animEffect>
                                  </p:childTnLst>
                                </p:cTn>
                              </p:par>
                              <p:par>
                                <p:cTn id="33" presetID="22" presetClass="entr" presetSubtype="4" fill="hold" grpId="0" nodeType="withEffect">
                                  <p:stCondLst>
                                    <p:cond delay="300"/>
                                  </p:stCondLst>
                                  <p:childTnLst>
                                    <p:set>
                                      <p:cBhvr>
                                        <p:cTn id="34" dur="1" fill="hold">
                                          <p:stCondLst>
                                            <p:cond delay="0"/>
                                          </p:stCondLst>
                                        </p:cTn>
                                        <p:tgtEl>
                                          <p:spTgt spid="80"/>
                                        </p:tgtEl>
                                        <p:attrNameLst>
                                          <p:attrName>style.visibility</p:attrName>
                                        </p:attrNameLst>
                                      </p:cBhvr>
                                      <p:to>
                                        <p:strVal val="visible"/>
                                      </p:to>
                                    </p:set>
                                    <p:animEffect transition="in" filter="wipe(down)">
                                      <p:cBhvr>
                                        <p:cTn id="35" dur="500"/>
                                        <p:tgtEl>
                                          <p:spTgt spid="80"/>
                                        </p:tgtEl>
                                      </p:cBhvr>
                                    </p:animEffect>
                                  </p:childTnLst>
                                </p:cTn>
                              </p:par>
                            </p:childTnLst>
                          </p:cTn>
                        </p:par>
                        <p:par>
                          <p:cTn id="36" fill="hold">
                            <p:stCondLst>
                              <p:cond delay="2800"/>
                            </p:stCondLst>
                            <p:childTnLst>
                              <p:par>
                                <p:cTn id="37" presetID="23" presetClass="entr" presetSubtype="36"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500" fill="hold"/>
                                        <p:tgtEl>
                                          <p:spTgt spid="82"/>
                                        </p:tgtEl>
                                        <p:attrNameLst>
                                          <p:attrName>ppt_w</p:attrName>
                                        </p:attrNameLst>
                                      </p:cBhvr>
                                      <p:tavLst>
                                        <p:tav tm="0">
                                          <p:val>
                                            <p:strVal val="(6*min(max(#ppt_w*#ppt_h,.3),1)-7.4)/-.7*#ppt_w"/>
                                          </p:val>
                                        </p:tav>
                                        <p:tav tm="100000">
                                          <p:val>
                                            <p:strVal val="#ppt_w"/>
                                          </p:val>
                                        </p:tav>
                                      </p:tavLst>
                                    </p:anim>
                                    <p:anim calcmode="lin" valueType="num">
                                      <p:cBhvr>
                                        <p:cTn id="40" dur="500" fill="hold"/>
                                        <p:tgtEl>
                                          <p:spTgt spid="82"/>
                                        </p:tgtEl>
                                        <p:attrNameLst>
                                          <p:attrName>ppt_h</p:attrName>
                                        </p:attrNameLst>
                                      </p:cBhvr>
                                      <p:tavLst>
                                        <p:tav tm="0">
                                          <p:val>
                                            <p:strVal val="(6*min(max(#ppt_w*#ppt_h,.3),1)-7.4)/-.7*#ppt_h"/>
                                          </p:val>
                                        </p:tav>
                                        <p:tav tm="100000">
                                          <p:val>
                                            <p:strVal val="#ppt_h"/>
                                          </p:val>
                                        </p:tav>
                                      </p:tavLst>
                                    </p:anim>
                                    <p:anim calcmode="lin" valueType="num">
                                      <p:cBhvr>
                                        <p:cTn id="41" dur="500" fill="hold"/>
                                        <p:tgtEl>
                                          <p:spTgt spid="82"/>
                                        </p:tgtEl>
                                        <p:attrNameLst>
                                          <p:attrName>ppt_x</p:attrName>
                                        </p:attrNameLst>
                                      </p:cBhvr>
                                      <p:tavLst>
                                        <p:tav tm="0">
                                          <p:val>
                                            <p:fltVal val="0.5"/>
                                          </p:val>
                                        </p:tav>
                                        <p:tav tm="100000">
                                          <p:val>
                                            <p:strVal val="#ppt_x"/>
                                          </p:val>
                                        </p:tav>
                                      </p:tavLst>
                                    </p:anim>
                                    <p:anim calcmode="lin" valueType="num">
                                      <p:cBhvr>
                                        <p:cTn id="42" dur="500" fill="hold"/>
                                        <p:tgtEl>
                                          <p:spTgt spid="8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3300"/>
                            </p:stCondLst>
                            <p:childTnLst>
                              <p:par>
                                <p:cTn id="44" presetID="22" presetClass="entr" presetSubtype="2" fill="hold" grpId="0" nodeType="after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wipe(right)">
                                      <p:cBhvr>
                                        <p:cTn id="46" dur="500"/>
                                        <p:tgtEl>
                                          <p:spTgt spid="73"/>
                                        </p:tgtEl>
                                      </p:cBhvr>
                                    </p:animEffect>
                                  </p:childTnLst>
                                </p:cTn>
                              </p:par>
                            </p:childTnLst>
                          </p:cTn>
                        </p:par>
                        <p:par>
                          <p:cTn id="47" fill="hold">
                            <p:stCondLst>
                              <p:cond delay="3800"/>
                            </p:stCondLst>
                            <p:childTnLst>
                              <p:par>
                                <p:cTn id="48" presetID="22" presetClass="entr" presetSubtype="8"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wipe(left)">
                                      <p:cBhvr>
                                        <p:cTn id="50" dur="500"/>
                                        <p:tgtEl>
                                          <p:spTgt spid="74"/>
                                        </p:tgtEl>
                                      </p:cBhvr>
                                    </p:animEffect>
                                  </p:childTnLst>
                                </p:cTn>
                              </p:par>
                            </p:childTnLst>
                          </p:cTn>
                        </p:par>
                        <p:par>
                          <p:cTn id="51" fill="hold">
                            <p:stCondLst>
                              <p:cond delay="4300"/>
                            </p:stCondLst>
                            <p:childTnLst>
                              <p:par>
                                <p:cTn id="52" presetID="23" presetClass="entr" presetSubtype="36" fill="hold" grpId="0" nodeType="afterEffect">
                                  <p:stCondLst>
                                    <p:cond delay="0"/>
                                  </p:stCondLst>
                                  <p:childTnLst>
                                    <p:set>
                                      <p:cBhvr>
                                        <p:cTn id="53" dur="1" fill="hold">
                                          <p:stCondLst>
                                            <p:cond delay="0"/>
                                          </p:stCondLst>
                                        </p:cTn>
                                        <p:tgtEl>
                                          <p:spTgt spid="83"/>
                                        </p:tgtEl>
                                        <p:attrNameLst>
                                          <p:attrName>style.visibility</p:attrName>
                                        </p:attrNameLst>
                                      </p:cBhvr>
                                      <p:to>
                                        <p:strVal val="visible"/>
                                      </p:to>
                                    </p:set>
                                    <p:anim calcmode="lin" valueType="num">
                                      <p:cBhvr>
                                        <p:cTn id="54" dur="500" fill="hold"/>
                                        <p:tgtEl>
                                          <p:spTgt spid="83"/>
                                        </p:tgtEl>
                                        <p:attrNameLst>
                                          <p:attrName>ppt_w</p:attrName>
                                        </p:attrNameLst>
                                      </p:cBhvr>
                                      <p:tavLst>
                                        <p:tav tm="0">
                                          <p:val>
                                            <p:strVal val="(6*min(max(#ppt_w*#ppt_h,.3),1)-7.4)/-.7*#ppt_w"/>
                                          </p:val>
                                        </p:tav>
                                        <p:tav tm="100000">
                                          <p:val>
                                            <p:strVal val="#ppt_w"/>
                                          </p:val>
                                        </p:tav>
                                      </p:tavLst>
                                    </p:anim>
                                    <p:anim calcmode="lin" valueType="num">
                                      <p:cBhvr>
                                        <p:cTn id="55" dur="500" fill="hold"/>
                                        <p:tgtEl>
                                          <p:spTgt spid="83"/>
                                        </p:tgtEl>
                                        <p:attrNameLst>
                                          <p:attrName>ppt_h</p:attrName>
                                        </p:attrNameLst>
                                      </p:cBhvr>
                                      <p:tavLst>
                                        <p:tav tm="0">
                                          <p:val>
                                            <p:strVal val="(6*min(max(#ppt_w*#ppt_h,.3),1)-7.4)/-.7*#ppt_h"/>
                                          </p:val>
                                        </p:tav>
                                        <p:tav tm="100000">
                                          <p:val>
                                            <p:strVal val="#ppt_h"/>
                                          </p:val>
                                        </p:tav>
                                      </p:tavLst>
                                    </p:anim>
                                    <p:anim calcmode="lin" valueType="num">
                                      <p:cBhvr>
                                        <p:cTn id="56" dur="500" fill="hold"/>
                                        <p:tgtEl>
                                          <p:spTgt spid="83"/>
                                        </p:tgtEl>
                                        <p:attrNameLst>
                                          <p:attrName>ppt_x</p:attrName>
                                        </p:attrNameLst>
                                      </p:cBhvr>
                                      <p:tavLst>
                                        <p:tav tm="0">
                                          <p:val>
                                            <p:fltVal val="0.5"/>
                                          </p:val>
                                        </p:tav>
                                        <p:tav tm="100000">
                                          <p:val>
                                            <p:strVal val="#ppt_x"/>
                                          </p:val>
                                        </p:tav>
                                      </p:tavLst>
                                    </p:anim>
                                    <p:anim calcmode="lin" valueType="num">
                                      <p:cBhvr>
                                        <p:cTn id="57"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4800"/>
                            </p:stCondLst>
                            <p:childTnLst>
                              <p:par>
                                <p:cTn id="59" presetID="16" presetClass="entr" presetSubtype="21" fill="hold" grpId="0" nodeType="afterEffect">
                                  <p:stCondLst>
                                    <p:cond delay="0"/>
                                  </p:stCondLst>
                                  <p:childTnLst>
                                    <p:set>
                                      <p:cBhvr>
                                        <p:cTn id="60" dur="1" fill="hold">
                                          <p:stCondLst>
                                            <p:cond delay="0"/>
                                          </p:stCondLst>
                                        </p:cTn>
                                        <p:tgtEl>
                                          <p:spTgt spid="85"/>
                                        </p:tgtEl>
                                        <p:attrNameLst>
                                          <p:attrName>style.visibility</p:attrName>
                                        </p:attrNameLst>
                                      </p:cBhvr>
                                      <p:to>
                                        <p:strVal val="visible"/>
                                      </p:to>
                                    </p:set>
                                    <p:animEffect transition="in" filter="barn(inVertical)">
                                      <p:cBhvr>
                                        <p:cTn id="61" dur="500"/>
                                        <p:tgtEl>
                                          <p:spTgt spid="85"/>
                                        </p:tgtEl>
                                      </p:cBhvr>
                                    </p:animEffect>
                                  </p:childTnLst>
                                </p:cTn>
                              </p:par>
                            </p:childTnLst>
                          </p:cTn>
                        </p:par>
                        <p:par>
                          <p:cTn id="62" fill="hold">
                            <p:stCondLst>
                              <p:cond delay="5300"/>
                            </p:stCondLst>
                            <p:childTnLst>
                              <p:par>
                                <p:cTn id="63" presetID="16" presetClass="entr" presetSubtype="21" fill="hold" grpId="0" nodeType="afterEffect">
                                  <p:stCondLst>
                                    <p:cond delay="0"/>
                                  </p:stCondLst>
                                  <p:childTnLst>
                                    <p:set>
                                      <p:cBhvr>
                                        <p:cTn id="64" dur="1" fill="hold">
                                          <p:stCondLst>
                                            <p:cond delay="0"/>
                                          </p:stCondLst>
                                        </p:cTn>
                                        <p:tgtEl>
                                          <p:spTgt spid="86"/>
                                        </p:tgtEl>
                                        <p:attrNameLst>
                                          <p:attrName>style.visibility</p:attrName>
                                        </p:attrNameLst>
                                      </p:cBhvr>
                                      <p:to>
                                        <p:strVal val="visible"/>
                                      </p:to>
                                    </p:set>
                                    <p:animEffect transition="in" filter="barn(inVertical)">
                                      <p:cBhvr>
                                        <p:cTn id="65" dur="500"/>
                                        <p:tgtEl>
                                          <p:spTgt spid="86"/>
                                        </p:tgtEl>
                                      </p:cBhvr>
                                    </p:animEffect>
                                  </p:childTnLst>
                                </p:cTn>
                              </p:par>
                            </p:childTnLst>
                          </p:cTn>
                        </p:par>
                        <p:par>
                          <p:cTn id="66" fill="hold">
                            <p:stCondLst>
                              <p:cond delay="5800"/>
                            </p:stCondLst>
                            <p:childTnLst>
                              <p:par>
                                <p:cTn id="67" presetID="16" presetClass="entr" presetSubtype="21" fill="hold" grpId="0" nodeType="afterEffect">
                                  <p:stCondLst>
                                    <p:cond delay="0"/>
                                  </p:stCondLst>
                                  <p:childTnLst>
                                    <p:set>
                                      <p:cBhvr>
                                        <p:cTn id="68" dur="1" fill="hold">
                                          <p:stCondLst>
                                            <p:cond delay="0"/>
                                          </p:stCondLst>
                                        </p:cTn>
                                        <p:tgtEl>
                                          <p:spTgt spid="87"/>
                                        </p:tgtEl>
                                        <p:attrNameLst>
                                          <p:attrName>style.visibility</p:attrName>
                                        </p:attrNameLst>
                                      </p:cBhvr>
                                      <p:to>
                                        <p:strVal val="visible"/>
                                      </p:to>
                                    </p:set>
                                    <p:animEffect transition="in" filter="barn(inVertical)">
                                      <p:cBhvr>
                                        <p:cTn id="69" dur="500"/>
                                        <p:tgtEl>
                                          <p:spTgt spid="87"/>
                                        </p:tgtEl>
                                      </p:cBhvr>
                                    </p:animEffect>
                                  </p:childTnLst>
                                </p:cTn>
                              </p:par>
                            </p:childTnLst>
                          </p:cTn>
                        </p:par>
                        <p:par>
                          <p:cTn id="70" fill="hold">
                            <p:stCondLst>
                              <p:cond delay="6300"/>
                            </p:stCondLst>
                            <p:childTnLst>
                              <p:par>
                                <p:cTn id="71" presetID="16" presetClass="entr" presetSubtype="21" fill="hold" grpId="0"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barn(inVertical)">
                                      <p:cBhvr>
                                        <p:cTn id="73" dur="500"/>
                                        <p:tgtEl>
                                          <p:spTgt spid="88"/>
                                        </p:tgtEl>
                                      </p:cBhvr>
                                    </p:animEffect>
                                  </p:childTnLst>
                                </p:cTn>
                              </p:par>
                            </p:childTnLst>
                          </p:cTn>
                        </p:par>
                        <p:par>
                          <p:cTn id="74" fill="hold">
                            <p:stCondLst>
                              <p:cond delay="6800"/>
                            </p:stCondLst>
                            <p:childTnLst>
                              <p:par>
                                <p:cTn id="75" presetID="16" presetClass="entr" presetSubtype="21" fill="hold" grpId="0" nodeType="afterEffect">
                                  <p:stCondLst>
                                    <p:cond delay="0"/>
                                  </p:stCondLst>
                                  <p:childTnLst>
                                    <p:set>
                                      <p:cBhvr>
                                        <p:cTn id="76" dur="1" fill="hold">
                                          <p:stCondLst>
                                            <p:cond delay="0"/>
                                          </p:stCondLst>
                                        </p:cTn>
                                        <p:tgtEl>
                                          <p:spTgt spid="89"/>
                                        </p:tgtEl>
                                        <p:attrNameLst>
                                          <p:attrName>style.visibility</p:attrName>
                                        </p:attrNameLst>
                                      </p:cBhvr>
                                      <p:to>
                                        <p:strVal val="visible"/>
                                      </p:to>
                                    </p:set>
                                    <p:animEffect transition="in" filter="barn(inVertical)">
                                      <p:cBhvr>
                                        <p:cTn id="77" dur="500"/>
                                        <p:tgtEl>
                                          <p:spTgt spid="89"/>
                                        </p:tgtEl>
                                      </p:cBhvr>
                                    </p:animEffect>
                                  </p:childTnLst>
                                </p:cTn>
                              </p:par>
                            </p:childTnLst>
                          </p:cTn>
                        </p:par>
                        <p:par>
                          <p:cTn id="78" fill="hold">
                            <p:stCondLst>
                              <p:cond delay="7300"/>
                            </p:stCondLst>
                            <p:childTnLst>
                              <p:par>
                                <p:cTn id="79" presetID="16" presetClass="entr" presetSubtype="21" fill="hold" grpId="0" nodeType="afterEffect">
                                  <p:stCondLst>
                                    <p:cond delay="0"/>
                                  </p:stCondLst>
                                  <p:childTnLst>
                                    <p:set>
                                      <p:cBhvr>
                                        <p:cTn id="80" dur="1" fill="hold">
                                          <p:stCondLst>
                                            <p:cond delay="0"/>
                                          </p:stCondLst>
                                        </p:cTn>
                                        <p:tgtEl>
                                          <p:spTgt spid="90"/>
                                        </p:tgtEl>
                                        <p:attrNameLst>
                                          <p:attrName>style.visibility</p:attrName>
                                        </p:attrNameLst>
                                      </p:cBhvr>
                                      <p:to>
                                        <p:strVal val="visible"/>
                                      </p:to>
                                    </p:set>
                                    <p:animEffect transition="in" filter="barn(inVertical)">
                                      <p:cBhvr>
                                        <p:cTn id="81" dur="500"/>
                                        <p:tgtEl>
                                          <p:spTgt spid="90"/>
                                        </p:tgtEl>
                                      </p:cBhvr>
                                    </p:animEffect>
                                  </p:childTnLst>
                                </p:cTn>
                              </p:par>
                            </p:childTnLst>
                          </p:cTn>
                        </p:par>
                        <p:par>
                          <p:cTn id="82" fill="hold">
                            <p:stCondLst>
                              <p:cond delay="7800"/>
                            </p:stCondLst>
                            <p:childTnLst>
                              <p:par>
                                <p:cTn id="83" presetID="16" presetClass="entr" presetSubtype="21" fill="hold" grpId="0" nodeType="afterEffect">
                                  <p:stCondLst>
                                    <p:cond delay="0"/>
                                  </p:stCondLst>
                                  <p:childTnLst>
                                    <p:set>
                                      <p:cBhvr>
                                        <p:cTn id="84" dur="1" fill="hold">
                                          <p:stCondLst>
                                            <p:cond delay="0"/>
                                          </p:stCondLst>
                                        </p:cTn>
                                        <p:tgtEl>
                                          <p:spTgt spid="91"/>
                                        </p:tgtEl>
                                        <p:attrNameLst>
                                          <p:attrName>style.visibility</p:attrName>
                                        </p:attrNameLst>
                                      </p:cBhvr>
                                      <p:to>
                                        <p:strVal val="visible"/>
                                      </p:to>
                                    </p:set>
                                    <p:animEffect transition="in" filter="barn(inVertical)">
                                      <p:cBhvr>
                                        <p:cTn id="85" dur="500"/>
                                        <p:tgtEl>
                                          <p:spTgt spid="91"/>
                                        </p:tgtEl>
                                      </p:cBhvr>
                                    </p:animEffect>
                                  </p:childTnLst>
                                </p:cTn>
                              </p:par>
                            </p:childTnLst>
                          </p:cTn>
                        </p:par>
                        <p:par>
                          <p:cTn id="86" fill="hold">
                            <p:stCondLst>
                              <p:cond delay="8300"/>
                            </p:stCondLst>
                            <p:childTnLst>
                              <p:par>
                                <p:cTn id="87" presetID="16" presetClass="entr" presetSubtype="21" fill="hold" grpId="0" nodeType="afterEffect">
                                  <p:stCondLst>
                                    <p:cond delay="0"/>
                                  </p:stCondLst>
                                  <p:childTnLst>
                                    <p:set>
                                      <p:cBhvr>
                                        <p:cTn id="88" dur="1" fill="hold">
                                          <p:stCondLst>
                                            <p:cond delay="0"/>
                                          </p:stCondLst>
                                        </p:cTn>
                                        <p:tgtEl>
                                          <p:spTgt spid="92"/>
                                        </p:tgtEl>
                                        <p:attrNameLst>
                                          <p:attrName>style.visibility</p:attrName>
                                        </p:attrNameLst>
                                      </p:cBhvr>
                                      <p:to>
                                        <p:strVal val="visible"/>
                                      </p:to>
                                    </p:set>
                                    <p:animEffect transition="in" filter="barn(inVertical)">
                                      <p:cBhvr>
                                        <p:cTn id="89"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74" grpId="0" bldLvl="0" animBg="1"/>
      <p:bldP spid="75" grpId="0" bldLvl="0" animBg="1"/>
      <p:bldP spid="76" grpId="0" bldLvl="0" animBg="1"/>
      <p:bldP spid="78" grpId="0" bldLvl="0" animBg="1"/>
      <p:bldP spid="79" grpId="0" bldLvl="0" animBg="1"/>
      <p:bldP spid="80" grpId="0" bldLvl="0" animBg="1"/>
      <p:bldP spid="81" grpId="0" bldLvl="0" animBg="1"/>
      <p:bldP spid="82" grpId="0" bldLvl="0" animBg="1"/>
      <p:bldP spid="83" grpId="0" bldLvl="0" animBg="1"/>
      <p:bldP spid="84" grpId="0" bldLvl="0" animBg="1"/>
      <p:bldP spid="85" grpId="0"/>
      <p:bldP spid="86" grpId="0"/>
      <p:bldP spid="87" grpId="0"/>
      <p:bldP spid="88" grpId="0"/>
      <p:bldP spid="89" grpId="0"/>
      <p:bldP spid="90" grpId="0"/>
      <p:bldP spid="91" grpId="0"/>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80B09"/>
              </a:solidFill>
              <a:latin typeface="楷体" panose="02010609060101010101" charset="-122"/>
              <a:ea typeface="楷体" panose="02010609060101010101" charset="-122"/>
            </a:endParaRPr>
          </a:p>
        </p:txBody>
      </p:sp>
      <p:sp>
        <p:nvSpPr>
          <p:cNvPr id="4107" name="Text Box 11"/>
          <p:cNvSpPr txBox="1"/>
          <p:nvPr/>
        </p:nvSpPr>
        <p:spPr>
          <a:xfrm>
            <a:off x="107950" y="6245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780B09"/>
                </a:solidFill>
                <a:latin typeface="楷体" panose="02010609060101010101" charset="-122"/>
                <a:ea typeface="楷体" panose="02010609060101010101" charset="-122"/>
              </a:rPr>
              <a:t> </a:t>
            </a:r>
          </a:p>
        </p:txBody>
      </p:sp>
      <p:sp>
        <p:nvSpPr>
          <p:cNvPr id="41" name="Text Box 11"/>
          <p:cNvSpPr txBox="1"/>
          <p:nvPr/>
        </p:nvSpPr>
        <p:spPr>
          <a:xfrm>
            <a:off x="234950" y="6372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780B09"/>
                </a:solidFill>
                <a:latin typeface="楷体" panose="02010609060101010101" charset="-122"/>
                <a:ea typeface="楷体" panose="02010609060101010101" charset="-122"/>
              </a:rPr>
              <a:t> </a:t>
            </a:r>
          </a:p>
        </p:txBody>
      </p:sp>
      <p:sp>
        <p:nvSpPr>
          <p:cNvPr id="54" name="同侧圆角矩形 53"/>
          <p:cNvSpPr/>
          <p:nvPr/>
        </p:nvSpPr>
        <p:spPr>
          <a:xfrm>
            <a:off x="1166884" y="1930400"/>
            <a:ext cx="884767" cy="3520017"/>
          </a:xfrm>
          <a:prstGeom prst="round2SameRect">
            <a:avLst/>
          </a:prstGeom>
          <a:pattFill prst="ltDnDiag">
            <a:fgClr>
              <a:schemeClr val="tx2">
                <a:lumMod val="50000"/>
              </a:schemeClr>
            </a:fgClr>
            <a:bgClr>
              <a:sysClr val="window" lastClr="FFFFFF"/>
            </a:bgClr>
          </a:pattFill>
          <a:ln w="25400" cap="flat" cmpd="sng" algn="ctr">
            <a:noFill/>
            <a:prstDash val="solid"/>
          </a:ln>
          <a:effectLst/>
        </p:spPr>
        <p:txBody>
          <a:bodyPr anchor="ctr"/>
          <a:lstStyle/>
          <a:p>
            <a:pPr algn="ctr">
              <a:defRPr/>
            </a:pPr>
            <a:endParaRPr lang="zh-CN" altLang="en-US" sz="100" kern="0">
              <a:solidFill>
                <a:prstClr val="white"/>
              </a:solidFill>
              <a:latin typeface="Calibri" panose="020F0502020204030204"/>
              <a:ea typeface="宋体" panose="02010600030101010101" pitchFamily="2" charset="-122"/>
            </a:endParaRPr>
          </a:p>
        </p:txBody>
      </p:sp>
      <p:sp>
        <p:nvSpPr>
          <p:cNvPr id="55" name="同侧圆角矩形 54"/>
          <p:cNvSpPr/>
          <p:nvPr/>
        </p:nvSpPr>
        <p:spPr>
          <a:xfrm>
            <a:off x="2276018" y="1930400"/>
            <a:ext cx="884767" cy="3520017"/>
          </a:xfrm>
          <a:prstGeom prst="round2SameRect">
            <a:avLst/>
          </a:prstGeom>
          <a:pattFill prst="ltDnDiag">
            <a:fgClr>
              <a:schemeClr val="tx2"/>
            </a:fgClr>
            <a:bgClr>
              <a:sysClr val="window" lastClr="FFFFFF"/>
            </a:bgClr>
          </a:pattFill>
          <a:ln w="25400" cap="flat" cmpd="sng" algn="ctr">
            <a:noFill/>
            <a:prstDash val="solid"/>
          </a:ln>
          <a:effectLst/>
        </p:spPr>
        <p:txBody>
          <a:bodyPr anchor="ctr"/>
          <a:lstStyle/>
          <a:p>
            <a:pPr algn="ctr">
              <a:defRPr/>
            </a:pPr>
            <a:endParaRPr lang="zh-CN" altLang="en-US" sz="100" kern="0">
              <a:solidFill>
                <a:prstClr val="white"/>
              </a:solidFill>
              <a:latin typeface="Calibri" panose="020F0502020204030204"/>
              <a:ea typeface="宋体" panose="02010600030101010101" pitchFamily="2" charset="-122"/>
            </a:endParaRPr>
          </a:p>
        </p:txBody>
      </p:sp>
      <p:sp>
        <p:nvSpPr>
          <p:cNvPr id="56" name="同侧圆角矩形 55"/>
          <p:cNvSpPr/>
          <p:nvPr/>
        </p:nvSpPr>
        <p:spPr>
          <a:xfrm>
            <a:off x="3387267" y="1930400"/>
            <a:ext cx="884767" cy="3520017"/>
          </a:xfrm>
          <a:prstGeom prst="round2SameRect">
            <a:avLst/>
          </a:prstGeom>
          <a:pattFill prst="ltDnDiag">
            <a:fgClr>
              <a:schemeClr val="bg2"/>
            </a:fgClr>
            <a:bgClr>
              <a:sysClr val="window" lastClr="FFFFFF"/>
            </a:bgClr>
          </a:pattFill>
          <a:ln w="25400" cap="flat" cmpd="sng" algn="ctr">
            <a:noFill/>
            <a:prstDash val="solid"/>
          </a:ln>
          <a:effectLst/>
        </p:spPr>
        <p:txBody>
          <a:bodyPr anchor="ctr"/>
          <a:lstStyle/>
          <a:p>
            <a:pPr algn="ctr">
              <a:defRPr/>
            </a:pPr>
            <a:endParaRPr lang="zh-CN" altLang="en-US" sz="100" kern="0">
              <a:solidFill>
                <a:prstClr val="white"/>
              </a:solidFill>
              <a:latin typeface="Calibri" panose="020F0502020204030204"/>
              <a:ea typeface="宋体" panose="02010600030101010101" pitchFamily="2" charset="-122"/>
            </a:endParaRPr>
          </a:p>
        </p:txBody>
      </p:sp>
      <p:sp>
        <p:nvSpPr>
          <p:cNvPr id="88" name="同侧圆角矩形 87"/>
          <p:cNvSpPr/>
          <p:nvPr/>
        </p:nvSpPr>
        <p:spPr>
          <a:xfrm>
            <a:off x="4498518" y="1930400"/>
            <a:ext cx="884767" cy="3520017"/>
          </a:xfrm>
          <a:prstGeom prst="round2SameRect">
            <a:avLst/>
          </a:prstGeom>
          <a:pattFill prst="ltDnDiag">
            <a:fgClr>
              <a:srgbClr val="4C6062"/>
            </a:fgClr>
            <a:bgClr>
              <a:sysClr val="window" lastClr="FFFFFF"/>
            </a:bgClr>
          </a:pattFill>
          <a:ln w="25400" cap="flat" cmpd="sng" algn="ctr">
            <a:noFill/>
            <a:prstDash val="solid"/>
          </a:ln>
          <a:effectLst/>
        </p:spPr>
        <p:txBody>
          <a:bodyPr anchor="ctr"/>
          <a:lstStyle/>
          <a:p>
            <a:pPr algn="ctr">
              <a:defRPr/>
            </a:pPr>
            <a:endParaRPr lang="zh-CN" altLang="en-US" sz="100" kern="0">
              <a:solidFill>
                <a:prstClr val="white"/>
              </a:solidFill>
              <a:latin typeface="Calibri" panose="020F0502020204030204"/>
              <a:ea typeface="宋体" panose="02010600030101010101" pitchFamily="2" charset="-122"/>
            </a:endParaRPr>
          </a:p>
        </p:txBody>
      </p:sp>
      <p:sp>
        <p:nvSpPr>
          <p:cNvPr id="89" name="Rectangle 48"/>
          <p:cNvSpPr>
            <a:spLocks noChangeArrowheads="1"/>
          </p:cNvSpPr>
          <p:nvPr/>
        </p:nvSpPr>
        <p:spPr bwMode="auto">
          <a:xfrm>
            <a:off x="1166884" y="2774951"/>
            <a:ext cx="882649" cy="2675467"/>
          </a:xfrm>
          <a:prstGeom prst="rect">
            <a:avLst/>
          </a:prstGeom>
          <a:solidFill>
            <a:srgbClr val="5A0000"/>
          </a:solidFill>
          <a:ln>
            <a:noFill/>
          </a:ln>
        </p:spPr>
        <p:txBody>
          <a:bodyPr/>
          <a:lstStyle/>
          <a:p>
            <a:pPr>
              <a:defRPr/>
            </a:pPr>
            <a:endParaRPr lang="zh-CN" altLang="en-US" sz="2135" kern="0">
              <a:solidFill>
                <a:prstClr val="black"/>
              </a:solidFill>
              <a:latin typeface="+mn-lt"/>
              <a:ea typeface="+mn-ea"/>
            </a:endParaRPr>
          </a:p>
        </p:txBody>
      </p:sp>
      <p:sp>
        <p:nvSpPr>
          <p:cNvPr id="90" name="Rectangle 95"/>
          <p:cNvSpPr>
            <a:spLocks noChangeArrowheads="1"/>
          </p:cNvSpPr>
          <p:nvPr/>
        </p:nvSpPr>
        <p:spPr bwMode="auto">
          <a:xfrm>
            <a:off x="2276018" y="3221567"/>
            <a:ext cx="882649" cy="2228851"/>
          </a:xfrm>
          <a:prstGeom prst="rect">
            <a:avLst/>
          </a:prstGeom>
          <a:solidFill>
            <a:srgbClr val="17324B"/>
          </a:solidFill>
          <a:ln>
            <a:noFill/>
          </a:ln>
        </p:spPr>
        <p:txBody>
          <a:bodyPr/>
          <a:lstStyle/>
          <a:p>
            <a:pPr>
              <a:defRPr/>
            </a:pPr>
            <a:endParaRPr lang="zh-CN" altLang="en-US" sz="2135" kern="0">
              <a:solidFill>
                <a:schemeClr val="tx2">
                  <a:lumMod val="50000"/>
                </a:schemeClr>
              </a:solidFill>
              <a:latin typeface="+mn-lt"/>
              <a:ea typeface="+mn-ea"/>
            </a:endParaRPr>
          </a:p>
        </p:txBody>
      </p:sp>
      <p:sp>
        <p:nvSpPr>
          <p:cNvPr id="91" name="Rectangle 142"/>
          <p:cNvSpPr>
            <a:spLocks noChangeArrowheads="1"/>
          </p:cNvSpPr>
          <p:nvPr/>
        </p:nvSpPr>
        <p:spPr bwMode="auto">
          <a:xfrm>
            <a:off x="3385151" y="3932767"/>
            <a:ext cx="884767" cy="1517651"/>
          </a:xfrm>
          <a:prstGeom prst="rect">
            <a:avLst/>
          </a:prstGeom>
          <a:solidFill>
            <a:srgbClr val="5A0000"/>
          </a:solidFill>
          <a:ln>
            <a:noFill/>
          </a:ln>
        </p:spPr>
        <p:txBody>
          <a:bodyPr/>
          <a:lstStyle/>
          <a:p>
            <a:pPr>
              <a:defRPr/>
            </a:pPr>
            <a:endParaRPr lang="zh-CN" altLang="en-US" sz="2135" kern="0">
              <a:solidFill>
                <a:prstClr val="black"/>
              </a:solidFill>
              <a:latin typeface="+mn-lt"/>
              <a:ea typeface="+mn-ea"/>
            </a:endParaRPr>
          </a:p>
        </p:txBody>
      </p:sp>
      <p:sp>
        <p:nvSpPr>
          <p:cNvPr id="92" name="Rectangle 189"/>
          <p:cNvSpPr>
            <a:spLocks noChangeArrowheads="1"/>
          </p:cNvSpPr>
          <p:nvPr/>
        </p:nvSpPr>
        <p:spPr bwMode="auto">
          <a:xfrm>
            <a:off x="4498518" y="4927600"/>
            <a:ext cx="884767" cy="522817"/>
          </a:xfrm>
          <a:prstGeom prst="rect">
            <a:avLst/>
          </a:prstGeom>
          <a:solidFill>
            <a:schemeClr val="bg1">
              <a:lumMod val="65000"/>
            </a:schemeClr>
          </a:solidFill>
          <a:ln>
            <a:noFill/>
          </a:ln>
        </p:spPr>
        <p:txBody>
          <a:bodyPr/>
          <a:lstStyle/>
          <a:p>
            <a:pPr>
              <a:defRPr/>
            </a:pPr>
            <a:endParaRPr lang="zh-CN" altLang="en-US" sz="2135" kern="0">
              <a:solidFill>
                <a:prstClr val="black"/>
              </a:solidFill>
              <a:latin typeface="+mn-lt"/>
              <a:ea typeface="+mn-ea"/>
            </a:endParaRPr>
          </a:p>
        </p:txBody>
      </p:sp>
      <p:sp>
        <p:nvSpPr>
          <p:cNvPr id="93" name="TextBox 682"/>
          <p:cNvSpPr txBox="1"/>
          <p:nvPr/>
        </p:nvSpPr>
        <p:spPr>
          <a:xfrm>
            <a:off x="4494601" y="4834467"/>
            <a:ext cx="901065" cy="613410"/>
          </a:xfrm>
          <a:prstGeom prst="rect">
            <a:avLst/>
          </a:prstGeom>
          <a:solidFill>
            <a:srgbClr val="17324B"/>
          </a:solid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defRPr/>
            </a:pPr>
            <a:r>
              <a:rPr lang="en-US" altLang="zh-CN" sz="3200" kern="0" dirty="0">
                <a:solidFill>
                  <a:prstClr val="white"/>
                </a:solidFill>
                <a:latin typeface="微软雅黑" panose="020B0503020204020204" charset="-122"/>
                <a:ea typeface="微软雅黑" panose="020B0503020204020204" charset="-122"/>
              </a:rPr>
              <a:t>15</a:t>
            </a:r>
            <a:r>
              <a:rPr lang="en-US" altLang="zh-CN" sz="2135" kern="0" dirty="0">
                <a:solidFill>
                  <a:prstClr val="white"/>
                </a:solidFill>
                <a:latin typeface="微软雅黑" panose="020B0503020204020204" charset="-122"/>
                <a:ea typeface="微软雅黑" panose="020B0503020204020204" charset="-122"/>
              </a:rPr>
              <a:t>%</a:t>
            </a:r>
            <a:endParaRPr lang="zh-CN" altLang="en-US" sz="2135" kern="0" dirty="0">
              <a:solidFill>
                <a:prstClr val="white"/>
              </a:solidFill>
              <a:latin typeface="微软雅黑" panose="020B0503020204020204" charset="-122"/>
              <a:ea typeface="微软雅黑" panose="020B0503020204020204" charset="-122"/>
            </a:endParaRPr>
          </a:p>
        </p:txBody>
      </p:sp>
      <p:sp>
        <p:nvSpPr>
          <p:cNvPr id="94" name="TextBox 682"/>
          <p:cNvSpPr txBox="1"/>
          <p:nvPr/>
        </p:nvSpPr>
        <p:spPr>
          <a:xfrm>
            <a:off x="3381234" y="3879851"/>
            <a:ext cx="901065" cy="6134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defRPr/>
            </a:pPr>
            <a:r>
              <a:rPr lang="en-US" altLang="zh-CN" sz="3200" kern="0" dirty="0">
                <a:solidFill>
                  <a:prstClr val="white"/>
                </a:solidFill>
                <a:latin typeface="微软雅黑" panose="020B0503020204020204" charset="-122"/>
                <a:ea typeface="微软雅黑" panose="020B0503020204020204" charset="-122"/>
              </a:rPr>
              <a:t>38</a:t>
            </a:r>
            <a:r>
              <a:rPr lang="en-US" altLang="zh-CN" sz="2135" kern="0" dirty="0">
                <a:solidFill>
                  <a:prstClr val="white"/>
                </a:solidFill>
                <a:latin typeface="微软雅黑" panose="020B0503020204020204" charset="-122"/>
                <a:ea typeface="微软雅黑" panose="020B0503020204020204" charset="-122"/>
              </a:rPr>
              <a:t>%</a:t>
            </a:r>
            <a:endParaRPr lang="zh-CN" altLang="en-US" sz="2135" kern="0" dirty="0">
              <a:solidFill>
                <a:prstClr val="white"/>
              </a:solidFill>
              <a:latin typeface="微软雅黑" panose="020B0503020204020204" charset="-122"/>
              <a:ea typeface="微软雅黑" panose="020B0503020204020204" charset="-122"/>
            </a:endParaRPr>
          </a:p>
        </p:txBody>
      </p:sp>
      <p:sp>
        <p:nvSpPr>
          <p:cNvPr id="95" name="TextBox 682"/>
          <p:cNvSpPr txBox="1"/>
          <p:nvPr/>
        </p:nvSpPr>
        <p:spPr>
          <a:xfrm>
            <a:off x="2268926" y="3162300"/>
            <a:ext cx="901065" cy="6134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defRPr/>
            </a:pPr>
            <a:r>
              <a:rPr lang="en-US" altLang="zh-CN" sz="3200" kern="0" dirty="0">
                <a:solidFill>
                  <a:prstClr val="white"/>
                </a:solidFill>
                <a:latin typeface="微软雅黑" panose="020B0503020204020204" charset="-122"/>
                <a:ea typeface="微软雅黑" panose="020B0503020204020204" charset="-122"/>
              </a:rPr>
              <a:t>62</a:t>
            </a:r>
            <a:r>
              <a:rPr lang="en-US" altLang="zh-CN" sz="2135" kern="0" dirty="0">
                <a:solidFill>
                  <a:prstClr val="white"/>
                </a:solidFill>
                <a:latin typeface="微软雅黑" panose="020B0503020204020204" charset="-122"/>
                <a:ea typeface="微软雅黑" panose="020B0503020204020204" charset="-122"/>
              </a:rPr>
              <a:t>%</a:t>
            </a:r>
            <a:endParaRPr lang="zh-CN" altLang="en-US" sz="2135" kern="0" dirty="0">
              <a:solidFill>
                <a:prstClr val="white"/>
              </a:solidFill>
              <a:latin typeface="微软雅黑" panose="020B0503020204020204" charset="-122"/>
              <a:ea typeface="微软雅黑" panose="020B0503020204020204" charset="-122"/>
            </a:endParaRPr>
          </a:p>
        </p:txBody>
      </p:sp>
      <p:sp>
        <p:nvSpPr>
          <p:cNvPr id="96" name="TextBox 682"/>
          <p:cNvSpPr txBox="1"/>
          <p:nvPr/>
        </p:nvSpPr>
        <p:spPr>
          <a:xfrm>
            <a:off x="1156618" y="2719917"/>
            <a:ext cx="901065" cy="6134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defRPr/>
            </a:pPr>
            <a:r>
              <a:rPr lang="en-US" altLang="zh-CN" sz="3200" kern="0" dirty="0">
                <a:solidFill>
                  <a:prstClr val="white"/>
                </a:solidFill>
                <a:latin typeface="微软雅黑" panose="020B0503020204020204" charset="-122"/>
                <a:ea typeface="微软雅黑" panose="020B0503020204020204" charset="-122"/>
              </a:rPr>
              <a:t>78</a:t>
            </a:r>
            <a:r>
              <a:rPr lang="en-US" altLang="zh-CN" sz="2135" kern="0" dirty="0">
                <a:solidFill>
                  <a:prstClr val="white"/>
                </a:solidFill>
                <a:latin typeface="微软雅黑" panose="020B0503020204020204" charset="-122"/>
                <a:ea typeface="微软雅黑" panose="020B0503020204020204" charset="-122"/>
              </a:rPr>
              <a:t>%</a:t>
            </a:r>
            <a:endParaRPr lang="zh-CN" altLang="en-US" sz="2135" kern="0" dirty="0">
              <a:solidFill>
                <a:prstClr val="white"/>
              </a:solidFill>
              <a:latin typeface="微软雅黑" panose="020B0503020204020204" charset="-122"/>
              <a:ea typeface="微软雅黑" panose="020B0503020204020204" charset="-122"/>
            </a:endParaRPr>
          </a:p>
        </p:txBody>
      </p:sp>
      <p:sp>
        <p:nvSpPr>
          <p:cNvPr id="97" name="TextBox 96"/>
          <p:cNvSpPr txBox="1"/>
          <p:nvPr/>
        </p:nvSpPr>
        <p:spPr bwMode="auto">
          <a:xfrm>
            <a:off x="2319198" y="5507567"/>
            <a:ext cx="802640" cy="417195"/>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charset="-122"/>
                <a:ea typeface="微软雅黑" panose="020B0503020204020204" charset="-122"/>
                <a:cs typeface="Arial" panose="020B0604020202020204" pitchFamily="34" charset="0"/>
              </a:defRPr>
            </a:lvl1pPr>
          </a:lstStyle>
          <a:p>
            <a:pPr>
              <a:defRPr/>
            </a:pPr>
            <a:r>
              <a:rPr lang="zh-CN" altLang="en-US" sz="2135" kern="0" dirty="0">
                <a:solidFill>
                  <a:srgbClr val="5A0000"/>
                </a:solidFill>
                <a:latin typeface="黑体" panose="02010609060101010101" charset="-122"/>
                <a:ea typeface="黑体" panose="02010609060101010101" charset="-122"/>
              </a:rPr>
              <a:t>标题</a:t>
            </a:r>
          </a:p>
        </p:txBody>
      </p:sp>
      <p:sp>
        <p:nvSpPr>
          <p:cNvPr id="98" name="TextBox 97"/>
          <p:cNvSpPr txBox="1"/>
          <p:nvPr/>
        </p:nvSpPr>
        <p:spPr bwMode="auto">
          <a:xfrm>
            <a:off x="1206889" y="5507567"/>
            <a:ext cx="802640" cy="440055"/>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anose="020B0503020204020204" charset="-122"/>
                <a:ea typeface="微软雅黑" panose="020B0503020204020204" charset="-122"/>
                <a:cs typeface="Arial" panose="020B0604020202020204" pitchFamily="34" charset="0"/>
              </a:defRPr>
            </a:lvl1pPr>
          </a:lstStyle>
          <a:p>
            <a:pPr>
              <a:defRPr/>
            </a:pPr>
            <a:r>
              <a:rPr lang="zh-CN" altLang="en-US" sz="2135" kern="0" dirty="0">
                <a:solidFill>
                  <a:srgbClr val="5A0000"/>
                </a:solidFill>
                <a:latin typeface="黑体" panose="02010609060101010101" charset="-122"/>
                <a:ea typeface="黑体" panose="02010609060101010101" charset="-122"/>
              </a:rPr>
              <a:t>标题</a:t>
            </a:r>
          </a:p>
        </p:txBody>
      </p:sp>
      <p:sp>
        <p:nvSpPr>
          <p:cNvPr id="99" name="TextBox 98"/>
          <p:cNvSpPr txBox="1"/>
          <p:nvPr/>
        </p:nvSpPr>
        <p:spPr bwMode="auto">
          <a:xfrm>
            <a:off x="4542756" y="5507567"/>
            <a:ext cx="802640" cy="440055"/>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charset="-122"/>
                <a:ea typeface="微软雅黑" panose="020B0503020204020204" charset="-122"/>
                <a:cs typeface="Arial" panose="020B0604020202020204" pitchFamily="34" charset="0"/>
              </a:defRPr>
            </a:lvl1pPr>
          </a:lstStyle>
          <a:p>
            <a:pPr>
              <a:defRPr/>
            </a:pPr>
            <a:r>
              <a:rPr lang="zh-CN" altLang="en-US" sz="2135" kern="0" dirty="0">
                <a:solidFill>
                  <a:srgbClr val="5A0000"/>
                </a:solidFill>
                <a:latin typeface="黑体" panose="02010609060101010101" charset="-122"/>
                <a:ea typeface="黑体" panose="02010609060101010101" charset="-122"/>
              </a:rPr>
              <a:t>标题</a:t>
            </a:r>
          </a:p>
        </p:txBody>
      </p:sp>
      <p:sp>
        <p:nvSpPr>
          <p:cNvPr id="100" name="TextBox 99"/>
          <p:cNvSpPr txBox="1"/>
          <p:nvPr/>
        </p:nvSpPr>
        <p:spPr bwMode="auto">
          <a:xfrm>
            <a:off x="3431506" y="5507567"/>
            <a:ext cx="802640" cy="440055"/>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charset="-122"/>
                <a:ea typeface="微软雅黑" panose="020B0503020204020204" charset="-122"/>
                <a:cs typeface="Arial" panose="020B0604020202020204" pitchFamily="34" charset="0"/>
              </a:defRPr>
            </a:lvl1pPr>
          </a:lstStyle>
          <a:p>
            <a:pPr>
              <a:defRPr/>
            </a:pPr>
            <a:r>
              <a:rPr lang="zh-CN" altLang="en-US" sz="2135" kern="0" dirty="0">
                <a:solidFill>
                  <a:srgbClr val="5A0000"/>
                </a:solidFill>
                <a:latin typeface="黑体" panose="02010609060101010101" charset="-122"/>
                <a:ea typeface="黑体" panose="02010609060101010101" charset="-122"/>
              </a:rPr>
              <a:t>标题</a:t>
            </a:r>
          </a:p>
        </p:txBody>
      </p:sp>
      <p:sp>
        <p:nvSpPr>
          <p:cNvPr id="101" name="矩形 1"/>
          <p:cNvSpPr>
            <a:spLocks noChangeArrowheads="1"/>
          </p:cNvSpPr>
          <p:nvPr/>
        </p:nvSpPr>
        <p:spPr bwMode="auto">
          <a:xfrm>
            <a:off x="5904230" y="2155825"/>
            <a:ext cx="5526405" cy="3291840"/>
          </a:xfrm>
          <a:prstGeom prst="rect">
            <a:avLst/>
          </a:prstGeom>
          <a:noFill/>
          <a:ln w="9525">
            <a:noFill/>
            <a:miter lim="800000"/>
          </a:ln>
        </p:spPr>
        <p:txBody>
          <a:bodyPr wrap="square">
            <a:spAutoFit/>
          </a:bodyPr>
          <a:lstStyle/>
          <a:p>
            <a:pPr algn="just">
              <a:lnSpc>
                <a:spcPts val="2800"/>
              </a:lnSpc>
            </a:pPr>
            <a:r>
              <a:rPr lang="zh-CN" altLang="en-US" sz="1865">
                <a:solidFill>
                  <a:srgbClr val="5A0000"/>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a:p>
            <a:pPr algn="just">
              <a:lnSpc>
                <a:spcPts val="2800"/>
              </a:lnSpc>
            </a:pPr>
            <a:r>
              <a:rPr lang="zh-CN" altLang="en-US" sz="1865">
                <a:solidFill>
                  <a:srgbClr val="5A0000"/>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50" name="矩形 49"/>
          <p:cNvSpPr/>
          <p:nvPr/>
        </p:nvSpPr>
        <p:spPr>
          <a:xfrm>
            <a:off x="1091357" y="356659"/>
            <a:ext cx="2621280" cy="457200"/>
          </a:xfrm>
          <a:prstGeom prst="rect">
            <a:avLst/>
          </a:prstGeom>
        </p:spPr>
        <p:txBody>
          <a:bodyPr wrap="none">
            <a:spAutoFit/>
          </a:bodyPr>
          <a:lstStyle/>
          <a:p>
            <a:pPr algn="l"/>
            <a:r>
              <a:rPr lang="en-US" altLang="zh-CN" sz="2400" dirty="0">
                <a:solidFill>
                  <a:srgbClr val="63282E"/>
                </a:solidFill>
                <a:latin typeface="黑体" panose="02010609060101010101" charset="-122"/>
                <a:ea typeface="黑体" panose="02010609060101010101" charset="-122"/>
              </a:rPr>
              <a:t>单击此处添加标题</a:t>
            </a:r>
          </a:p>
        </p:txBody>
      </p:sp>
      <p:cxnSp>
        <p:nvCxnSpPr>
          <p:cNvPr id="51" name="直接连接符 50"/>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11175254" y="356659"/>
            <a:ext cx="795020" cy="460375"/>
          </a:xfrm>
          <a:prstGeom prst="rect">
            <a:avLst/>
          </a:prstGeom>
          <a:noFill/>
        </p:spPr>
        <p:txBody>
          <a:bodyPr wrap="none" rtlCol="0">
            <a:spAutoFit/>
          </a:bodyPr>
          <a:lstStyle/>
          <a:p>
            <a:r>
              <a:rPr lang="en-US" altLang="zh-CN" sz="2400" dirty="0">
                <a:solidFill>
                  <a:srgbClr val="63282E"/>
                </a:solidFill>
                <a:latin typeface="Impact" panose="020B0806030902050204" charset="0"/>
              </a:rPr>
              <a:t>LOGO</a:t>
            </a:r>
          </a:p>
        </p:txBody>
      </p:sp>
      <p:sp>
        <p:nvSpPr>
          <p:cNvPr id="7" name="文本框 6"/>
          <p:cNvSpPr txBox="1"/>
          <p:nvPr/>
        </p:nvSpPr>
        <p:spPr>
          <a:xfrm>
            <a:off x="11146708" y="678720"/>
            <a:ext cx="894080" cy="304800"/>
          </a:xfrm>
          <a:prstGeom prst="rect">
            <a:avLst/>
          </a:prstGeom>
          <a:noFill/>
        </p:spPr>
        <p:txBody>
          <a:bodyPr wrap="none" rtlCol="0">
            <a:spAutoFit/>
          </a:bodyPr>
          <a:lstStyle/>
          <a:p>
            <a:r>
              <a:rPr lang="zh-CN" altLang="en-US" sz="1400" dirty="0">
                <a:solidFill>
                  <a:srgbClr val="63282E"/>
                </a:solidFill>
                <a:latin typeface="黑体" panose="02010609060101010101" charset="-122"/>
                <a:ea typeface="黑体" panose="02010609060101010101" charset="-122"/>
              </a:rPr>
              <a:t>公司名称</a:t>
            </a:r>
          </a:p>
        </p:txBody>
      </p:sp>
      <p:sp>
        <p:nvSpPr>
          <p:cNvPr id="8" name="矩形 7"/>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63282E"/>
              </a:solidFill>
            </a:endParaRPr>
          </a:p>
        </p:txBody>
      </p:sp>
      <p:pic>
        <p:nvPicPr>
          <p:cNvPr id="11" name="图片 10" descr="42f7ded8d8a8591dcf6bd180af804367"/>
          <p:cNvPicPr>
            <a:picLocks noChangeAspect="1"/>
          </p:cNvPicPr>
          <p:nvPr/>
        </p:nvPicPr>
        <p:blipFill>
          <a:blip r:embed="rId2"/>
          <a:stretch>
            <a:fillRect/>
          </a:stretch>
        </p:blipFill>
        <p:spPr>
          <a:xfrm>
            <a:off x="-635" y="-85090"/>
            <a:ext cx="1727200" cy="1151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par>
                                <p:cTn id="14" presetID="10" presetClass="entr" presetSubtype="0" fill="hold" nodeType="with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fade">
                                      <p:cBhvr>
                                        <p:cTn id="16" dur="500"/>
                                        <p:tgtEl>
                                          <p:spTgt spid="88"/>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wipe(down)">
                                      <p:cBhvr>
                                        <p:cTn id="20" dur="500"/>
                                        <p:tgtEl>
                                          <p:spTgt spid="8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fade">
                                      <p:cBhvr>
                                        <p:cTn id="23" dur="500"/>
                                        <p:tgtEl>
                                          <p:spTgt spid="98"/>
                                        </p:tgtEl>
                                      </p:cBhvr>
                                    </p:animEffect>
                                    <p:anim calcmode="lin" valueType="num">
                                      <p:cBhvr>
                                        <p:cTn id="24" dur="500" fill="hold"/>
                                        <p:tgtEl>
                                          <p:spTgt spid="98"/>
                                        </p:tgtEl>
                                        <p:attrNameLst>
                                          <p:attrName>ppt_x</p:attrName>
                                        </p:attrNameLst>
                                      </p:cBhvr>
                                      <p:tavLst>
                                        <p:tav tm="0">
                                          <p:val>
                                            <p:strVal val="#ppt_x"/>
                                          </p:val>
                                        </p:tav>
                                        <p:tav tm="100000">
                                          <p:val>
                                            <p:strVal val="#ppt_x"/>
                                          </p:val>
                                        </p:tav>
                                      </p:tavLst>
                                    </p:anim>
                                    <p:anim calcmode="lin" valueType="num">
                                      <p:cBhvr>
                                        <p:cTn id="25" dur="500" fill="hold"/>
                                        <p:tgtEl>
                                          <p:spTgt spid="98"/>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96"/>
                                        </p:tgtEl>
                                        <p:attrNameLst>
                                          <p:attrName>style.visibility</p:attrName>
                                        </p:attrNameLst>
                                      </p:cBhvr>
                                      <p:to>
                                        <p:strVal val="visible"/>
                                      </p:to>
                                    </p:set>
                                    <p:anim calcmode="lin" valueType="num">
                                      <p:cBhvr>
                                        <p:cTn id="29" dur="200" fill="hold"/>
                                        <p:tgtEl>
                                          <p:spTgt spid="96"/>
                                        </p:tgtEl>
                                        <p:attrNameLst>
                                          <p:attrName>ppt_w</p:attrName>
                                        </p:attrNameLst>
                                      </p:cBhvr>
                                      <p:tavLst>
                                        <p:tav tm="0">
                                          <p:val>
                                            <p:fltVal val="0"/>
                                          </p:val>
                                        </p:tav>
                                        <p:tav tm="100000">
                                          <p:val>
                                            <p:strVal val="#ppt_w"/>
                                          </p:val>
                                        </p:tav>
                                      </p:tavLst>
                                    </p:anim>
                                    <p:anim calcmode="lin" valueType="num">
                                      <p:cBhvr>
                                        <p:cTn id="30" dur="200" fill="hold"/>
                                        <p:tgtEl>
                                          <p:spTgt spid="96"/>
                                        </p:tgtEl>
                                        <p:attrNameLst>
                                          <p:attrName>ppt_h</p:attrName>
                                        </p:attrNameLst>
                                      </p:cBhvr>
                                      <p:tavLst>
                                        <p:tav tm="0">
                                          <p:val>
                                            <p:fltVal val="0"/>
                                          </p:val>
                                        </p:tav>
                                        <p:tav tm="100000">
                                          <p:val>
                                            <p:strVal val="#ppt_h"/>
                                          </p:val>
                                        </p:tav>
                                      </p:tavLst>
                                    </p:anim>
                                    <p:animEffect transition="in" filter="fade">
                                      <p:cBhvr>
                                        <p:cTn id="31" dur="200"/>
                                        <p:tgtEl>
                                          <p:spTgt spid="96"/>
                                        </p:tgtEl>
                                      </p:cBhvr>
                                    </p:animEffect>
                                  </p:childTnLst>
                                </p:cTn>
                              </p:par>
                            </p:childTnLst>
                          </p:cTn>
                        </p:par>
                        <p:par>
                          <p:cTn id="32" fill="hold">
                            <p:stCondLst>
                              <p:cond delay="1500"/>
                            </p:stCondLst>
                            <p:childTnLst>
                              <p:par>
                                <p:cTn id="33" presetID="22" presetClass="entr" presetSubtype="4" fill="hold" grpId="0" nodeType="afterEffect">
                                  <p:stCondLst>
                                    <p:cond delay="0"/>
                                  </p:stCondLst>
                                  <p:childTnLst>
                                    <p:set>
                                      <p:cBhvr>
                                        <p:cTn id="34" dur="1" fill="hold">
                                          <p:stCondLst>
                                            <p:cond delay="0"/>
                                          </p:stCondLst>
                                        </p:cTn>
                                        <p:tgtEl>
                                          <p:spTgt spid="90"/>
                                        </p:tgtEl>
                                        <p:attrNameLst>
                                          <p:attrName>style.visibility</p:attrName>
                                        </p:attrNameLst>
                                      </p:cBhvr>
                                      <p:to>
                                        <p:strVal val="visible"/>
                                      </p:to>
                                    </p:set>
                                    <p:animEffect transition="in" filter="wipe(down)">
                                      <p:cBhvr>
                                        <p:cTn id="35" dur="500"/>
                                        <p:tgtEl>
                                          <p:spTgt spid="90"/>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97"/>
                                        </p:tgtEl>
                                        <p:attrNameLst>
                                          <p:attrName>style.visibility</p:attrName>
                                        </p:attrNameLst>
                                      </p:cBhvr>
                                      <p:to>
                                        <p:strVal val="visible"/>
                                      </p:to>
                                    </p:set>
                                    <p:animEffect transition="in" filter="fade">
                                      <p:cBhvr>
                                        <p:cTn id="38" dur="500"/>
                                        <p:tgtEl>
                                          <p:spTgt spid="97"/>
                                        </p:tgtEl>
                                      </p:cBhvr>
                                    </p:animEffect>
                                    <p:anim calcmode="lin" valueType="num">
                                      <p:cBhvr>
                                        <p:cTn id="39" dur="500" fill="hold"/>
                                        <p:tgtEl>
                                          <p:spTgt spid="97"/>
                                        </p:tgtEl>
                                        <p:attrNameLst>
                                          <p:attrName>ppt_x</p:attrName>
                                        </p:attrNameLst>
                                      </p:cBhvr>
                                      <p:tavLst>
                                        <p:tav tm="0">
                                          <p:val>
                                            <p:strVal val="#ppt_x"/>
                                          </p:val>
                                        </p:tav>
                                        <p:tav tm="100000">
                                          <p:val>
                                            <p:strVal val="#ppt_x"/>
                                          </p:val>
                                        </p:tav>
                                      </p:tavLst>
                                    </p:anim>
                                    <p:anim calcmode="lin" valueType="num">
                                      <p:cBhvr>
                                        <p:cTn id="40" dur="500" fill="hold"/>
                                        <p:tgtEl>
                                          <p:spTgt spid="97"/>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95"/>
                                        </p:tgtEl>
                                        <p:attrNameLst>
                                          <p:attrName>style.visibility</p:attrName>
                                        </p:attrNameLst>
                                      </p:cBhvr>
                                      <p:to>
                                        <p:strVal val="visible"/>
                                      </p:to>
                                    </p:set>
                                    <p:anim calcmode="lin" valueType="num">
                                      <p:cBhvr>
                                        <p:cTn id="44" dur="200" fill="hold"/>
                                        <p:tgtEl>
                                          <p:spTgt spid="95"/>
                                        </p:tgtEl>
                                        <p:attrNameLst>
                                          <p:attrName>ppt_w</p:attrName>
                                        </p:attrNameLst>
                                      </p:cBhvr>
                                      <p:tavLst>
                                        <p:tav tm="0">
                                          <p:val>
                                            <p:fltVal val="0"/>
                                          </p:val>
                                        </p:tav>
                                        <p:tav tm="100000">
                                          <p:val>
                                            <p:strVal val="#ppt_w"/>
                                          </p:val>
                                        </p:tav>
                                      </p:tavLst>
                                    </p:anim>
                                    <p:anim calcmode="lin" valueType="num">
                                      <p:cBhvr>
                                        <p:cTn id="45" dur="200" fill="hold"/>
                                        <p:tgtEl>
                                          <p:spTgt spid="95"/>
                                        </p:tgtEl>
                                        <p:attrNameLst>
                                          <p:attrName>ppt_h</p:attrName>
                                        </p:attrNameLst>
                                      </p:cBhvr>
                                      <p:tavLst>
                                        <p:tav tm="0">
                                          <p:val>
                                            <p:fltVal val="0"/>
                                          </p:val>
                                        </p:tav>
                                        <p:tav tm="100000">
                                          <p:val>
                                            <p:strVal val="#ppt_h"/>
                                          </p:val>
                                        </p:tav>
                                      </p:tavLst>
                                    </p:anim>
                                    <p:animEffect transition="in" filter="fade">
                                      <p:cBhvr>
                                        <p:cTn id="46" dur="200"/>
                                        <p:tgtEl>
                                          <p:spTgt spid="95"/>
                                        </p:tgtEl>
                                      </p:cBhvr>
                                    </p:animEffect>
                                  </p:childTnLst>
                                </p:cTn>
                              </p:par>
                            </p:childTnLst>
                          </p:cTn>
                        </p:par>
                        <p:par>
                          <p:cTn id="47" fill="hold">
                            <p:stCondLst>
                              <p:cond delay="2500"/>
                            </p:stCondLst>
                            <p:childTnLst>
                              <p:par>
                                <p:cTn id="48" presetID="22" presetClass="entr" presetSubtype="4"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Effect transition="in" filter="wipe(down)">
                                      <p:cBhvr>
                                        <p:cTn id="50" dur="500"/>
                                        <p:tgtEl>
                                          <p:spTgt spid="91"/>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500"/>
                                        <p:tgtEl>
                                          <p:spTgt spid="100"/>
                                        </p:tgtEl>
                                      </p:cBhvr>
                                    </p:animEffect>
                                    <p:anim calcmode="lin" valueType="num">
                                      <p:cBhvr>
                                        <p:cTn id="54" dur="500" fill="hold"/>
                                        <p:tgtEl>
                                          <p:spTgt spid="100"/>
                                        </p:tgtEl>
                                        <p:attrNameLst>
                                          <p:attrName>ppt_x</p:attrName>
                                        </p:attrNameLst>
                                      </p:cBhvr>
                                      <p:tavLst>
                                        <p:tav tm="0">
                                          <p:val>
                                            <p:strVal val="#ppt_x"/>
                                          </p:val>
                                        </p:tav>
                                        <p:tav tm="100000">
                                          <p:val>
                                            <p:strVal val="#ppt_x"/>
                                          </p:val>
                                        </p:tav>
                                      </p:tavLst>
                                    </p:anim>
                                    <p:anim calcmode="lin" valueType="num">
                                      <p:cBhvr>
                                        <p:cTn id="55" dur="500" fill="hold"/>
                                        <p:tgtEl>
                                          <p:spTgt spid="100"/>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grpId="0" nodeType="afterEffect">
                                  <p:stCondLst>
                                    <p:cond delay="0"/>
                                  </p:stCondLst>
                                  <p:childTnLst>
                                    <p:set>
                                      <p:cBhvr>
                                        <p:cTn id="58" dur="1" fill="hold">
                                          <p:stCondLst>
                                            <p:cond delay="0"/>
                                          </p:stCondLst>
                                        </p:cTn>
                                        <p:tgtEl>
                                          <p:spTgt spid="94"/>
                                        </p:tgtEl>
                                        <p:attrNameLst>
                                          <p:attrName>style.visibility</p:attrName>
                                        </p:attrNameLst>
                                      </p:cBhvr>
                                      <p:to>
                                        <p:strVal val="visible"/>
                                      </p:to>
                                    </p:set>
                                    <p:anim calcmode="lin" valueType="num">
                                      <p:cBhvr>
                                        <p:cTn id="59" dur="200" fill="hold"/>
                                        <p:tgtEl>
                                          <p:spTgt spid="94"/>
                                        </p:tgtEl>
                                        <p:attrNameLst>
                                          <p:attrName>ppt_w</p:attrName>
                                        </p:attrNameLst>
                                      </p:cBhvr>
                                      <p:tavLst>
                                        <p:tav tm="0">
                                          <p:val>
                                            <p:fltVal val="0"/>
                                          </p:val>
                                        </p:tav>
                                        <p:tav tm="100000">
                                          <p:val>
                                            <p:strVal val="#ppt_w"/>
                                          </p:val>
                                        </p:tav>
                                      </p:tavLst>
                                    </p:anim>
                                    <p:anim calcmode="lin" valueType="num">
                                      <p:cBhvr>
                                        <p:cTn id="60" dur="200" fill="hold"/>
                                        <p:tgtEl>
                                          <p:spTgt spid="94"/>
                                        </p:tgtEl>
                                        <p:attrNameLst>
                                          <p:attrName>ppt_h</p:attrName>
                                        </p:attrNameLst>
                                      </p:cBhvr>
                                      <p:tavLst>
                                        <p:tav tm="0">
                                          <p:val>
                                            <p:fltVal val="0"/>
                                          </p:val>
                                        </p:tav>
                                        <p:tav tm="100000">
                                          <p:val>
                                            <p:strVal val="#ppt_h"/>
                                          </p:val>
                                        </p:tav>
                                      </p:tavLst>
                                    </p:anim>
                                    <p:animEffect transition="in" filter="fade">
                                      <p:cBhvr>
                                        <p:cTn id="61" dur="200"/>
                                        <p:tgtEl>
                                          <p:spTgt spid="94"/>
                                        </p:tgtEl>
                                      </p:cBhvr>
                                    </p:animEffect>
                                  </p:childTnLst>
                                </p:cTn>
                              </p:par>
                            </p:childTnLst>
                          </p:cTn>
                        </p:par>
                        <p:par>
                          <p:cTn id="62" fill="hold">
                            <p:stCondLst>
                              <p:cond delay="3500"/>
                            </p:stCondLst>
                            <p:childTnLst>
                              <p:par>
                                <p:cTn id="63" presetID="22" presetClass="entr" presetSubtype="4"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Effect transition="in" filter="wipe(down)">
                                      <p:cBhvr>
                                        <p:cTn id="65" dur="500"/>
                                        <p:tgtEl>
                                          <p:spTgt spid="92"/>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99"/>
                                        </p:tgtEl>
                                        <p:attrNameLst>
                                          <p:attrName>style.visibility</p:attrName>
                                        </p:attrNameLst>
                                      </p:cBhvr>
                                      <p:to>
                                        <p:strVal val="visible"/>
                                      </p:to>
                                    </p:set>
                                    <p:animEffect transition="in" filter="fade">
                                      <p:cBhvr>
                                        <p:cTn id="68" dur="500"/>
                                        <p:tgtEl>
                                          <p:spTgt spid="99"/>
                                        </p:tgtEl>
                                      </p:cBhvr>
                                    </p:animEffect>
                                    <p:anim calcmode="lin" valueType="num">
                                      <p:cBhvr>
                                        <p:cTn id="69" dur="500" fill="hold"/>
                                        <p:tgtEl>
                                          <p:spTgt spid="99"/>
                                        </p:tgtEl>
                                        <p:attrNameLst>
                                          <p:attrName>ppt_x</p:attrName>
                                        </p:attrNameLst>
                                      </p:cBhvr>
                                      <p:tavLst>
                                        <p:tav tm="0">
                                          <p:val>
                                            <p:strVal val="#ppt_x"/>
                                          </p:val>
                                        </p:tav>
                                        <p:tav tm="100000">
                                          <p:val>
                                            <p:strVal val="#ppt_x"/>
                                          </p:val>
                                        </p:tav>
                                      </p:tavLst>
                                    </p:anim>
                                    <p:anim calcmode="lin" valueType="num">
                                      <p:cBhvr>
                                        <p:cTn id="70" dur="500" fill="hold"/>
                                        <p:tgtEl>
                                          <p:spTgt spid="99"/>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53" presetClass="entr" presetSubtype="16"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 calcmode="lin" valueType="num">
                                      <p:cBhvr>
                                        <p:cTn id="74" dur="200" fill="hold"/>
                                        <p:tgtEl>
                                          <p:spTgt spid="93"/>
                                        </p:tgtEl>
                                        <p:attrNameLst>
                                          <p:attrName>ppt_w</p:attrName>
                                        </p:attrNameLst>
                                      </p:cBhvr>
                                      <p:tavLst>
                                        <p:tav tm="0">
                                          <p:val>
                                            <p:fltVal val="0"/>
                                          </p:val>
                                        </p:tav>
                                        <p:tav tm="100000">
                                          <p:val>
                                            <p:strVal val="#ppt_w"/>
                                          </p:val>
                                        </p:tav>
                                      </p:tavLst>
                                    </p:anim>
                                    <p:anim calcmode="lin" valueType="num">
                                      <p:cBhvr>
                                        <p:cTn id="75" dur="200" fill="hold"/>
                                        <p:tgtEl>
                                          <p:spTgt spid="93"/>
                                        </p:tgtEl>
                                        <p:attrNameLst>
                                          <p:attrName>ppt_h</p:attrName>
                                        </p:attrNameLst>
                                      </p:cBhvr>
                                      <p:tavLst>
                                        <p:tav tm="0">
                                          <p:val>
                                            <p:fltVal val="0"/>
                                          </p:val>
                                        </p:tav>
                                        <p:tav tm="100000">
                                          <p:val>
                                            <p:strVal val="#ppt_h"/>
                                          </p:val>
                                        </p:tav>
                                      </p:tavLst>
                                    </p:anim>
                                    <p:animEffect transition="in" filter="fade">
                                      <p:cBhvr>
                                        <p:cTn id="76" dur="200"/>
                                        <p:tgtEl>
                                          <p:spTgt spid="93"/>
                                        </p:tgtEl>
                                      </p:cBhvr>
                                    </p:animEffect>
                                  </p:childTnLst>
                                </p:cTn>
                              </p:par>
                            </p:childTnLst>
                          </p:cTn>
                        </p:par>
                        <p:par>
                          <p:cTn id="77" fill="hold">
                            <p:stCondLst>
                              <p:cond delay="4500"/>
                            </p:stCondLst>
                            <p:childTnLst>
                              <p:par>
                                <p:cTn id="78" presetID="2" presetClass="entr" presetSubtype="2"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 calcmode="lin" valueType="num">
                                      <p:cBhvr additive="base">
                                        <p:cTn id="80" dur="500" fill="hold"/>
                                        <p:tgtEl>
                                          <p:spTgt spid="101"/>
                                        </p:tgtEl>
                                        <p:attrNameLst>
                                          <p:attrName>ppt_x</p:attrName>
                                        </p:attrNameLst>
                                      </p:cBhvr>
                                      <p:tavLst>
                                        <p:tav tm="0">
                                          <p:val>
                                            <p:strVal val="1+#ppt_w/2"/>
                                          </p:val>
                                        </p:tav>
                                        <p:tav tm="100000">
                                          <p:val>
                                            <p:strVal val="#ppt_x"/>
                                          </p:val>
                                        </p:tav>
                                      </p:tavLst>
                                    </p:anim>
                                    <p:anim calcmode="lin" valueType="num">
                                      <p:cBhvr additive="base">
                                        <p:cTn id="81" dur="500" fill="hold"/>
                                        <p:tgtEl>
                                          <p:spTgt spid="1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bldLvl="0" animBg="1"/>
      <p:bldP spid="90" grpId="0" bldLvl="0" animBg="1"/>
      <p:bldP spid="91" grpId="0" bldLvl="0" animBg="1"/>
      <p:bldP spid="92" grpId="0" bldLvl="0" animBg="1"/>
      <p:bldP spid="93" grpId="0" bldLvl="0" animBg="1"/>
      <p:bldP spid="94" grpId="0"/>
      <p:bldP spid="95" grpId="0"/>
      <p:bldP spid="96" grpId="0"/>
      <p:bldP spid="97" grpId="0"/>
      <p:bldP spid="98" grpId="0"/>
      <p:bldP spid="99" grpId="0"/>
      <p:bldP spid="100" grpId="0"/>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727e61c8e6a6b3ee5bb097a54b437bd8"/>
          <p:cNvPicPr>
            <a:picLocks noChangeAspect="1"/>
          </p:cNvPicPr>
          <p:nvPr/>
        </p:nvPicPr>
        <p:blipFill>
          <a:blip r:embed="rId2"/>
          <a:stretch>
            <a:fillRect/>
          </a:stretch>
        </p:blipFill>
        <p:spPr>
          <a:xfrm>
            <a:off x="98425" y="1313815"/>
            <a:ext cx="12217400" cy="6912610"/>
          </a:xfrm>
          <a:prstGeom prst="rect">
            <a:avLst/>
          </a:prstGeom>
        </p:spPr>
      </p:pic>
      <p:sp>
        <p:nvSpPr>
          <p:cNvPr id="28" name=" 219"/>
          <p:cNvSpPr/>
          <p:nvPr/>
        </p:nvSpPr>
        <p:spPr>
          <a:xfrm>
            <a:off x="5806440" y="1994535"/>
            <a:ext cx="548005" cy="2772410"/>
          </a:xfrm>
          <a:prstGeom prst="roundRect">
            <a:avLst>
              <a:gd name="adj" fmla="val 50000"/>
            </a:avLst>
          </a:prstGeom>
          <a:noFill/>
          <a:ln w="25400">
            <a:solidFill>
              <a:srgbClr val="5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0" name="文本框 11"/>
          <p:cNvSpPr/>
          <p:nvPr/>
        </p:nvSpPr>
        <p:spPr>
          <a:xfrm>
            <a:off x="5747068" y="2236788"/>
            <a:ext cx="667385" cy="240792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3800" b="1" dirty="0">
                <a:solidFill>
                  <a:srgbClr val="5A0000"/>
                </a:solidFill>
                <a:latin typeface="楷体" panose="02010609060101010101" charset="-122"/>
                <a:ea typeface="楷体" panose="02010609060101010101" charset="-122"/>
                <a:sym typeface="微软雅黑" panose="020B0503020204020204" charset="-122"/>
              </a:rPr>
              <a:t>添</a:t>
            </a:r>
          </a:p>
          <a:p>
            <a:pPr marL="0" lvl="0" indent="0" algn="ctr" eaLnBrk="1" hangingPunct="1">
              <a:lnSpc>
                <a:spcPct val="100000"/>
              </a:lnSpc>
              <a:spcBef>
                <a:spcPct val="0"/>
              </a:spcBef>
              <a:buNone/>
            </a:pPr>
            <a:r>
              <a:rPr lang="zh-CN" altLang="en-US" sz="3800" b="1" dirty="0">
                <a:solidFill>
                  <a:srgbClr val="5A0000"/>
                </a:solidFill>
                <a:latin typeface="楷体" panose="02010609060101010101" charset="-122"/>
                <a:ea typeface="楷体" panose="02010609060101010101" charset="-122"/>
                <a:sym typeface="微软雅黑" panose="020B0503020204020204" charset="-122"/>
              </a:rPr>
              <a:t>加</a:t>
            </a:r>
          </a:p>
          <a:p>
            <a:pPr marL="0" lvl="0" indent="0" algn="ctr" eaLnBrk="1" hangingPunct="1">
              <a:lnSpc>
                <a:spcPct val="100000"/>
              </a:lnSpc>
              <a:spcBef>
                <a:spcPct val="0"/>
              </a:spcBef>
              <a:buNone/>
            </a:pPr>
            <a:r>
              <a:rPr lang="zh-CN" altLang="en-US" sz="3800" b="1" dirty="0">
                <a:solidFill>
                  <a:srgbClr val="5A0000"/>
                </a:solidFill>
                <a:latin typeface="楷体" panose="02010609060101010101" charset="-122"/>
                <a:ea typeface="楷体" panose="02010609060101010101" charset="-122"/>
                <a:sym typeface="微软雅黑" panose="020B0503020204020204" charset="-122"/>
              </a:rPr>
              <a:t>标</a:t>
            </a:r>
          </a:p>
          <a:p>
            <a:pPr marL="0" lvl="0" indent="0" algn="ctr" eaLnBrk="1" hangingPunct="1">
              <a:lnSpc>
                <a:spcPct val="100000"/>
              </a:lnSpc>
              <a:spcBef>
                <a:spcPct val="0"/>
              </a:spcBef>
              <a:buNone/>
            </a:pPr>
            <a:r>
              <a:rPr lang="zh-CN" altLang="en-US" sz="3800" b="1" dirty="0">
                <a:solidFill>
                  <a:srgbClr val="5A0000"/>
                </a:solidFill>
                <a:latin typeface="楷体" panose="02010609060101010101" charset="-122"/>
                <a:ea typeface="楷体" panose="02010609060101010101" charset="-122"/>
                <a:sym typeface="微软雅黑" panose="020B0503020204020204" charset="-122"/>
              </a:rPr>
              <a:t>题</a:t>
            </a:r>
          </a:p>
        </p:txBody>
      </p:sp>
      <p:sp>
        <p:nvSpPr>
          <p:cNvPr id="12" name="七边形 11"/>
          <p:cNvSpPr/>
          <p:nvPr/>
        </p:nvSpPr>
        <p:spPr>
          <a:xfrm>
            <a:off x="5732780" y="1569085"/>
            <a:ext cx="695960" cy="695960"/>
          </a:xfrm>
          <a:prstGeom prst="heptagon">
            <a:avLst/>
          </a:prstGeom>
          <a:solidFill>
            <a:srgbClr val="780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1"/>
          <p:cNvSpPr/>
          <p:nvPr/>
        </p:nvSpPr>
        <p:spPr>
          <a:xfrm>
            <a:off x="5747385" y="1624648"/>
            <a:ext cx="641985" cy="64008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r>
              <a:rPr lang="zh-CN" altLang="en-US" sz="3600" b="1" dirty="0">
                <a:solidFill>
                  <a:schemeClr val="bg1"/>
                </a:solidFill>
                <a:latin typeface="楷体" panose="02010609060101010101" charset="-122"/>
                <a:ea typeface="楷体" panose="02010609060101010101" charset="-122"/>
                <a:sym typeface="微软雅黑" panose="020B0503020204020204" charset="-122"/>
              </a:rPr>
              <a:t>贰</a:t>
            </a:r>
          </a:p>
        </p:txBody>
      </p:sp>
      <p:sp>
        <p:nvSpPr>
          <p:cNvPr id="14" name="七边形 13"/>
          <p:cNvSpPr/>
          <p:nvPr/>
        </p:nvSpPr>
        <p:spPr>
          <a:xfrm>
            <a:off x="5760720" y="1597025"/>
            <a:ext cx="640080" cy="640080"/>
          </a:xfrm>
          <a:prstGeom prst="heptagon">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descr="ca514095954c143e646626f29cb0a8a5"/>
          <p:cNvPicPr>
            <a:picLocks noChangeAspect="1"/>
          </p:cNvPicPr>
          <p:nvPr/>
        </p:nvPicPr>
        <p:blipFill>
          <a:blip r:embed="rId3"/>
          <a:stretch>
            <a:fillRect/>
          </a:stretch>
        </p:blipFill>
        <p:spPr>
          <a:xfrm>
            <a:off x="8477250" y="6985"/>
            <a:ext cx="3715385" cy="278701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3282E"/>
              </a:solidFill>
            </a:endParaRPr>
          </a:p>
        </p:txBody>
      </p:sp>
      <p:sp>
        <p:nvSpPr>
          <p:cNvPr id="4107" name="Text Box 11"/>
          <p:cNvSpPr txBox="1"/>
          <p:nvPr/>
        </p:nvSpPr>
        <p:spPr>
          <a:xfrm>
            <a:off x="107950" y="6245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63282E"/>
                </a:solidFill>
                <a:latin typeface="Arial" panose="020B0604020202020204" pitchFamily="34" charset="0"/>
              </a:rPr>
              <a:t> </a:t>
            </a:r>
          </a:p>
        </p:txBody>
      </p:sp>
      <p:sp>
        <p:nvSpPr>
          <p:cNvPr id="41" name="Text Box 11"/>
          <p:cNvSpPr txBox="1"/>
          <p:nvPr/>
        </p:nvSpPr>
        <p:spPr>
          <a:xfrm>
            <a:off x="234950" y="6372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63282E"/>
                </a:solidFill>
                <a:latin typeface="Arial" panose="020B0604020202020204" pitchFamily="34" charset="0"/>
              </a:rPr>
              <a:t> </a:t>
            </a:r>
          </a:p>
        </p:txBody>
      </p:sp>
      <p:grpSp>
        <p:nvGrpSpPr>
          <p:cNvPr id="102" name="Group 38"/>
          <p:cNvGrpSpPr/>
          <p:nvPr/>
        </p:nvGrpSpPr>
        <p:grpSpPr bwMode="auto">
          <a:xfrm>
            <a:off x="7141605" y="2072159"/>
            <a:ext cx="1004819" cy="300016"/>
            <a:chOff x="7244862" y="2564012"/>
            <a:chExt cx="1005315" cy="299674"/>
          </a:xfrm>
        </p:grpSpPr>
        <p:cxnSp>
          <p:nvCxnSpPr>
            <p:cNvPr id="103" name="Straight Connector 39"/>
            <p:cNvCxnSpPr/>
            <p:nvPr/>
          </p:nvCxnSpPr>
          <p:spPr>
            <a:xfrm flipV="1">
              <a:off x="7244862" y="2564012"/>
              <a:ext cx="393867" cy="299674"/>
            </a:xfrm>
            <a:prstGeom prst="line">
              <a:avLst/>
            </a:prstGeom>
            <a:ln w="6350">
              <a:solidFill>
                <a:schemeClr val="bg1">
                  <a:lumMod val="50000"/>
                </a:schemeClr>
              </a:solidFill>
              <a:prstDash val="sysDash"/>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04" name="Straight Connector 40"/>
            <p:cNvCxnSpPr/>
            <p:nvPr/>
          </p:nvCxnSpPr>
          <p:spPr>
            <a:xfrm>
              <a:off x="7643494" y="2564012"/>
              <a:ext cx="606683" cy="0"/>
            </a:xfrm>
            <a:prstGeom prst="line">
              <a:avLst/>
            </a:prstGeom>
            <a:ln w="6350">
              <a:solidFill>
                <a:schemeClr val="bg1">
                  <a:lumMod val="50000"/>
                </a:schemeClr>
              </a:solidFill>
              <a:prstDash val="sysDash"/>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105" name="Group 41"/>
          <p:cNvGrpSpPr/>
          <p:nvPr/>
        </p:nvGrpSpPr>
        <p:grpSpPr bwMode="auto">
          <a:xfrm flipH="1">
            <a:off x="3830307" y="2072159"/>
            <a:ext cx="1004819" cy="300016"/>
            <a:chOff x="7244862" y="2564012"/>
            <a:chExt cx="1005315" cy="299674"/>
          </a:xfrm>
        </p:grpSpPr>
        <p:cxnSp>
          <p:nvCxnSpPr>
            <p:cNvPr id="106" name="Straight Connector 42"/>
            <p:cNvCxnSpPr/>
            <p:nvPr/>
          </p:nvCxnSpPr>
          <p:spPr>
            <a:xfrm flipV="1">
              <a:off x="7244862" y="2564012"/>
              <a:ext cx="393867" cy="299674"/>
            </a:xfrm>
            <a:prstGeom prst="line">
              <a:avLst/>
            </a:prstGeom>
            <a:ln w="6350">
              <a:solidFill>
                <a:schemeClr val="bg1">
                  <a:lumMod val="50000"/>
                </a:schemeClr>
              </a:solidFill>
              <a:prstDash val="sysDash"/>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07" name="Straight Connector 43"/>
            <p:cNvCxnSpPr/>
            <p:nvPr/>
          </p:nvCxnSpPr>
          <p:spPr>
            <a:xfrm>
              <a:off x="7643494" y="2564012"/>
              <a:ext cx="606683" cy="0"/>
            </a:xfrm>
            <a:prstGeom prst="line">
              <a:avLst/>
            </a:prstGeom>
            <a:ln w="6350">
              <a:solidFill>
                <a:schemeClr val="bg1">
                  <a:lumMod val="50000"/>
                </a:schemeClr>
              </a:solidFill>
              <a:prstDash val="sysDash"/>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108" name="Group 44"/>
          <p:cNvGrpSpPr/>
          <p:nvPr/>
        </p:nvGrpSpPr>
        <p:grpSpPr bwMode="auto">
          <a:xfrm rot="1354404" flipV="1">
            <a:off x="6347909" y="4007189"/>
            <a:ext cx="1004819" cy="300017"/>
            <a:chOff x="7244862" y="2564012"/>
            <a:chExt cx="1005315" cy="299674"/>
          </a:xfrm>
        </p:grpSpPr>
        <p:cxnSp>
          <p:nvCxnSpPr>
            <p:cNvPr id="109" name="Straight Connector 45"/>
            <p:cNvCxnSpPr/>
            <p:nvPr/>
          </p:nvCxnSpPr>
          <p:spPr>
            <a:xfrm flipV="1">
              <a:off x="7242482" y="2566640"/>
              <a:ext cx="393867" cy="299674"/>
            </a:xfrm>
            <a:prstGeom prst="line">
              <a:avLst/>
            </a:prstGeom>
            <a:ln w="6350">
              <a:solidFill>
                <a:schemeClr val="bg1">
                  <a:lumMod val="50000"/>
                </a:schemeClr>
              </a:solidFill>
              <a:prstDash val="sysDash"/>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10" name="Straight Connector 46"/>
            <p:cNvCxnSpPr/>
            <p:nvPr/>
          </p:nvCxnSpPr>
          <p:spPr>
            <a:xfrm>
              <a:off x="7642153" y="2566779"/>
              <a:ext cx="606683" cy="0"/>
            </a:xfrm>
            <a:prstGeom prst="line">
              <a:avLst/>
            </a:prstGeom>
            <a:ln w="6350">
              <a:solidFill>
                <a:schemeClr val="bg1">
                  <a:lumMod val="50000"/>
                </a:schemeClr>
              </a:solidFill>
              <a:prstDash val="sysDash"/>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111" name="Group 47"/>
          <p:cNvGrpSpPr/>
          <p:nvPr/>
        </p:nvGrpSpPr>
        <p:grpSpPr bwMode="auto">
          <a:xfrm rot="-1354404" flipH="1" flipV="1">
            <a:off x="4643051" y="4007189"/>
            <a:ext cx="1004819" cy="300017"/>
            <a:chOff x="7244862" y="2564012"/>
            <a:chExt cx="1005315" cy="299674"/>
          </a:xfrm>
        </p:grpSpPr>
        <p:cxnSp>
          <p:nvCxnSpPr>
            <p:cNvPr id="112" name="Straight Connector 48"/>
            <p:cNvCxnSpPr/>
            <p:nvPr/>
          </p:nvCxnSpPr>
          <p:spPr>
            <a:xfrm flipV="1">
              <a:off x="7245168" y="2564320"/>
              <a:ext cx="393867" cy="299674"/>
            </a:xfrm>
            <a:prstGeom prst="line">
              <a:avLst/>
            </a:prstGeom>
            <a:ln w="6350">
              <a:solidFill>
                <a:schemeClr val="bg1">
                  <a:lumMod val="50000"/>
                </a:schemeClr>
              </a:solidFill>
              <a:prstDash val="sysDash"/>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13" name="Straight Connector 49"/>
            <p:cNvCxnSpPr/>
            <p:nvPr/>
          </p:nvCxnSpPr>
          <p:spPr>
            <a:xfrm>
              <a:off x="7646305" y="2565069"/>
              <a:ext cx="606683" cy="0"/>
            </a:xfrm>
            <a:prstGeom prst="line">
              <a:avLst/>
            </a:prstGeom>
            <a:ln w="6350">
              <a:solidFill>
                <a:schemeClr val="bg1">
                  <a:lumMod val="50000"/>
                </a:schemeClr>
              </a:solidFill>
              <a:prstDash val="sysDash"/>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114" name="Group 1"/>
          <p:cNvGrpSpPr/>
          <p:nvPr/>
        </p:nvGrpSpPr>
        <p:grpSpPr bwMode="auto">
          <a:xfrm>
            <a:off x="4017620" y="1765794"/>
            <a:ext cx="3939904" cy="3838311"/>
            <a:chOff x="4121518" y="1915221"/>
            <a:chExt cx="3939219" cy="3837413"/>
          </a:xfrm>
        </p:grpSpPr>
        <p:grpSp>
          <p:nvGrpSpPr>
            <p:cNvPr id="115" name="Group 52"/>
            <p:cNvGrpSpPr/>
            <p:nvPr/>
          </p:nvGrpSpPr>
          <p:grpSpPr bwMode="auto">
            <a:xfrm>
              <a:off x="4121518" y="1915221"/>
              <a:ext cx="3939219" cy="3837413"/>
              <a:chOff x="3160707" y="1634350"/>
              <a:chExt cx="2825746" cy="2752719"/>
            </a:xfrm>
          </p:grpSpPr>
          <p:sp>
            <p:nvSpPr>
              <p:cNvPr id="120" name="Freeform 5"/>
              <p:cNvSpPr>
                <a:spLocks noEditPoints="1"/>
              </p:cNvSpPr>
              <p:nvPr/>
            </p:nvSpPr>
            <p:spPr bwMode="auto">
              <a:xfrm>
                <a:off x="3160707" y="1912126"/>
                <a:ext cx="1180620" cy="1243163"/>
              </a:xfrm>
              <a:custGeom>
                <a:avLst/>
                <a:gdLst/>
                <a:ahLst/>
                <a:cxnLst>
                  <a:cxn ang="0">
                    <a:pos x="85" y="294"/>
                  </a:cxn>
                  <a:cxn ang="0">
                    <a:pos x="0" y="330"/>
                  </a:cxn>
                  <a:cxn ang="0">
                    <a:pos x="314" y="0"/>
                  </a:cxn>
                  <a:cxn ang="0">
                    <a:pos x="167" y="327"/>
                  </a:cxn>
                  <a:cxn ang="0">
                    <a:pos x="85" y="294"/>
                  </a:cxn>
                  <a:cxn ang="0">
                    <a:pos x="85" y="294"/>
                  </a:cxn>
                  <a:cxn ang="0">
                    <a:pos x="85" y="294"/>
                  </a:cxn>
                </a:cxnLst>
                <a:rect l="0" t="0" r="r" b="b"/>
                <a:pathLst>
                  <a:path w="314" h="330">
                    <a:moveTo>
                      <a:pt x="85" y="294"/>
                    </a:moveTo>
                    <a:cubicBezTo>
                      <a:pt x="52" y="294"/>
                      <a:pt x="21" y="307"/>
                      <a:pt x="0" y="330"/>
                    </a:cubicBezTo>
                    <a:cubicBezTo>
                      <a:pt x="19" y="162"/>
                      <a:pt x="149" y="27"/>
                      <a:pt x="314" y="0"/>
                    </a:cubicBezTo>
                    <a:cubicBezTo>
                      <a:pt x="176" y="99"/>
                      <a:pt x="167" y="274"/>
                      <a:pt x="167" y="327"/>
                    </a:cubicBezTo>
                    <a:cubicBezTo>
                      <a:pt x="146" y="306"/>
                      <a:pt x="116" y="294"/>
                      <a:pt x="85" y="294"/>
                    </a:cubicBezTo>
                    <a:close/>
                    <a:moveTo>
                      <a:pt x="85" y="294"/>
                    </a:moveTo>
                    <a:cubicBezTo>
                      <a:pt x="85" y="294"/>
                      <a:pt x="85" y="294"/>
                      <a:pt x="85" y="294"/>
                    </a:cubicBezTo>
                  </a:path>
                </a:pathLst>
              </a:custGeom>
              <a:solidFill>
                <a:srgbClr val="5A0000"/>
              </a:solidFill>
              <a:ln w="9525">
                <a:noFill/>
                <a:round/>
              </a:ln>
              <a:effectLst/>
            </p:spPr>
            <p:txBody>
              <a:bodyPr/>
              <a:lstStyle/>
              <a:p>
                <a:pPr defTabSz="913765">
                  <a:defRPr/>
                </a:pPr>
                <a:endParaRPr lang="en-US" sz="1705" dirty="0">
                  <a:solidFill>
                    <a:srgbClr val="63282E"/>
                  </a:solidFill>
                  <a:latin typeface="Arial" panose="020B0604020202020204" pitchFamily="34" charset="0"/>
                  <a:ea typeface="微软雅黑" panose="020B0503020204020204" charset="-122"/>
                </a:endParaRPr>
              </a:p>
            </p:txBody>
          </p:sp>
          <p:sp>
            <p:nvSpPr>
              <p:cNvPr id="121" name="Freeform 6"/>
              <p:cNvSpPr>
                <a:spLocks noEditPoints="1"/>
              </p:cNvSpPr>
              <p:nvPr/>
            </p:nvSpPr>
            <p:spPr bwMode="auto">
              <a:xfrm>
                <a:off x="3885929" y="1916680"/>
                <a:ext cx="636419" cy="1238610"/>
              </a:xfrm>
              <a:custGeom>
                <a:avLst/>
                <a:gdLst/>
                <a:ahLst/>
                <a:cxnLst>
                  <a:cxn ang="0">
                    <a:pos x="84" y="293"/>
                  </a:cxn>
                  <a:cxn ang="0">
                    <a:pos x="1" y="327"/>
                  </a:cxn>
                  <a:cxn ang="0">
                    <a:pos x="169" y="0"/>
                  </a:cxn>
                  <a:cxn ang="0">
                    <a:pos x="169" y="329"/>
                  </a:cxn>
                  <a:cxn ang="0">
                    <a:pos x="84" y="293"/>
                  </a:cxn>
                  <a:cxn ang="0">
                    <a:pos x="84" y="293"/>
                  </a:cxn>
                  <a:cxn ang="0">
                    <a:pos x="84" y="293"/>
                  </a:cxn>
                </a:cxnLst>
                <a:rect l="0" t="0" r="r" b="b"/>
                <a:pathLst>
                  <a:path w="169" h="329">
                    <a:moveTo>
                      <a:pt x="84" y="293"/>
                    </a:moveTo>
                    <a:cubicBezTo>
                      <a:pt x="52" y="293"/>
                      <a:pt x="22" y="306"/>
                      <a:pt x="1" y="327"/>
                    </a:cubicBezTo>
                    <a:cubicBezTo>
                      <a:pt x="0" y="276"/>
                      <a:pt x="8" y="87"/>
                      <a:pt x="169" y="0"/>
                    </a:cubicBezTo>
                    <a:cubicBezTo>
                      <a:pt x="169" y="329"/>
                      <a:pt x="169" y="329"/>
                      <a:pt x="169" y="329"/>
                    </a:cubicBezTo>
                    <a:cubicBezTo>
                      <a:pt x="147" y="306"/>
                      <a:pt x="117" y="293"/>
                      <a:pt x="84" y="293"/>
                    </a:cubicBezTo>
                    <a:close/>
                    <a:moveTo>
                      <a:pt x="84" y="293"/>
                    </a:moveTo>
                    <a:cubicBezTo>
                      <a:pt x="84" y="293"/>
                      <a:pt x="84" y="293"/>
                      <a:pt x="84" y="293"/>
                    </a:cubicBezTo>
                  </a:path>
                </a:pathLst>
              </a:custGeom>
              <a:solidFill>
                <a:srgbClr val="17324B"/>
              </a:solidFill>
              <a:ln w="9525">
                <a:noFill/>
                <a:round/>
              </a:ln>
              <a:effectLst/>
            </p:spPr>
            <p:txBody>
              <a:bodyPr/>
              <a:lstStyle/>
              <a:p>
                <a:pPr defTabSz="913765">
                  <a:defRPr/>
                </a:pPr>
                <a:endParaRPr lang="en-US" sz="1705" dirty="0">
                  <a:solidFill>
                    <a:srgbClr val="63282E"/>
                  </a:solidFill>
                  <a:latin typeface="Arial" panose="020B0604020202020204" pitchFamily="34" charset="0"/>
                  <a:ea typeface="微软雅黑" panose="020B0503020204020204" charset="-122"/>
                </a:endParaRPr>
              </a:p>
            </p:txBody>
          </p:sp>
          <p:sp>
            <p:nvSpPr>
              <p:cNvPr id="122" name="Freeform 7"/>
              <p:cNvSpPr>
                <a:spLocks noEditPoints="1"/>
              </p:cNvSpPr>
              <p:nvPr/>
            </p:nvSpPr>
            <p:spPr bwMode="auto">
              <a:xfrm>
                <a:off x="4621397" y="1916680"/>
                <a:ext cx="635281" cy="1238610"/>
              </a:xfrm>
              <a:custGeom>
                <a:avLst/>
                <a:gdLst/>
                <a:ahLst/>
                <a:cxnLst>
                  <a:cxn ang="0">
                    <a:pos x="85" y="293"/>
                  </a:cxn>
                  <a:cxn ang="0">
                    <a:pos x="0" y="329"/>
                  </a:cxn>
                  <a:cxn ang="0">
                    <a:pos x="0" y="0"/>
                  </a:cxn>
                  <a:cxn ang="0">
                    <a:pos x="168" y="327"/>
                  </a:cxn>
                  <a:cxn ang="0">
                    <a:pos x="85" y="293"/>
                  </a:cxn>
                  <a:cxn ang="0">
                    <a:pos x="85" y="293"/>
                  </a:cxn>
                  <a:cxn ang="0">
                    <a:pos x="85" y="293"/>
                  </a:cxn>
                </a:cxnLst>
                <a:rect l="0" t="0" r="r" b="b"/>
                <a:pathLst>
                  <a:path w="169" h="329">
                    <a:moveTo>
                      <a:pt x="85" y="293"/>
                    </a:moveTo>
                    <a:cubicBezTo>
                      <a:pt x="52" y="293"/>
                      <a:pt x="22" y="306"/>
                      <a:pt x="0" y="329"/>
                    </a:cubicBezTo>
                    <a:cubicBezTo>
                      <a:pt x="0" y="0"/>
                      <a:pt x="0" y="0"/>
                      <a:pt x="0" y="0"/>
                    </a:cubicBezTo>
                    <a:cubicBezTo>
                      <a:pt x="161" y="87"/>
                      <a:pt x="169" y="276"/>
                      <a:pt x="168" y="327"/>
                    </a:cubicBezTo>
                    <a:cubicBezTo>
                      <a:pt x="146" y="306"/>
                      <a:pt x="116" y="293"/>
                      <a:pt x="85" y="293"/>
                    </a:cubicBezTo>
                    <a:close/>
                    <a:moveTo>
                      <a:pt x="85" y="293"/>
                    </a:moveTo>
                    <a:cubicBezTo>
                      <a:pt x="85" y="293"/>
                      <a:pt x="85" y="293"/>
                      <a:pt x="85" y="293"/>
                    </a:cubicBezTo>
                  </a:path>
                </a:pathLst>
              </a:custGeom>
              <a:solidFill>
                <a:srgbClr val="5A0000"/>
              </a:solidFill>
              <a:ln w="9525">
                <a:noFill/>
                <a:round/>
              </a:ln>
              <a:effectLst/>
            </p:spPr>
            <p:txBody>
              <a:bodyPr/>
              <a:lstStyle/>
              <a:p>
                <a:pPr defTabSz="913765">
                  <a:defRPr/>
                </a:pPr>
                <a:endParaRPr lang="en-US" sz="1705" dirty="0">
                  <a:solidFill>
                    <a:srgbClr val="63282E"/>
                  </a:solidFill>
                  <a:latin typeface="Arial" panose="020B0604020202020204" pitchFamily="34" charset="0"/>
                  <a:ea typeface="微软雅黑" panose="020B0503020204020204" charset="-122"/>
                </a:endParaRPr>
              </a:p>
            </p:txBody>
          </p:sp>
          <p:sp>
            <p:nvSpPr>
              <p:cNvPr id="123" name="Freeform 8"/>
              <p:cNvSpPr>
                <a:spLocks noEditPoints="1"/>
              </p:cNvSpPr>
              <p:nvPr/>
            </p:nvSpPr>
            <p:spPr bwMode="auto">
              <a:xfrm>
                <a:off x="4797864" y="1912126"/>
                <a:ext cx="1188589" cy="1251133"/>
              </a:xfrm>
              <a:custGeom>
                <a:avLst/>
                <a:gdLst/>
                <a:ahLst/>
                <a:cxnLst>
                  <a:cxn ang="0">
                    <a:pos x="229" y="294"/>
                  </a:cxn>
                  <a:cxn ang="0">
                    <a:pos x="147" y="327"/>
                  </a:cxn>
                  <a:cxn ang="0">
                    <a:pos x="0" y="0"/>
                  </a:cxn>
                  <a:cxn ang="0">
                    <a:pos x="316" y="332"/>
                  </a:cxn>
                  <a:cxn ang="0">
                    <a:pos x="229" y="294"/>
                  </a:cxn>
                  <a:cxn ang="0">
                    <a:pos x="229" y="294"/>
                  </a:cxn>
                  <a:cxn ang="0">
                    <a:pos x="229" y="294"/>
                  </a:cxn>
                </a:cxnLst>
                <a:rect l="0" t="0" r="r" b="b"/>
                <a:pathLst>
                  <a:path w="316" h="332">
                    <a:moveTo>
                      <a:pt x="229" y="294"/>
                    </a:moveTo>
                    <a:cubicBezTo>
                      <a:pt x="198" y="294"/>
                      <a:pt x="169" y="306"/>
                      <a:pt x="147" y="327"/>
                    </a:cubicBezTo>
                    <a:cubicBezTo>
                      <a:pt x="148" y="274"/>
                      <a:pt x="138" y="99"/>
                      <a:pt x="0" y="0"/>
                    </a:cubicBezTo>
                    <a:cubicBezTo>
                      <a:pt x="167" y="26"/>
                      <a:pt x="298" y="162"/>
                      <a:pt x="316" y="332"/>
                    </a:cubicBezTo>
                    <a:cubicBezTo>
                      <a:pt x="295" y="308"/>
                      <a:pt x="263" y="294"/>
                      <a:pt x="229" y="294"/>
                    </a:cubicBezTo>
                    <a:close/>
                    <a:moveTo>
                      <a:pt x="229" y="294"/>
                    </a:moveTo>
                    <a:cubicBezTo>
                      <a:pt x="229" y="294"/>
                      <a:pt x="229" y="294"/>
                      <a:pt x="229" y="294"/>
                    </a:cubicBezTo>
                  </a:path>
                </a:pathLst>
              </a:custGeom>
              <a:solidFill>
                <a:srgbClr val="17324B"/>
              </a:solidFill>
              <a:ln w="9525">
                <a:noFill/>
                <a:round/>
              </a:ln>
              <a:effectLst/>
            </p:spPr>
            <p:txBody>
              <a:bodyPr/>
              <a:lstStyle/>
              <a:p>
                <a:pPr defTabSz="913765">
                  <a:defRPr/>
                </a:pPr>
                <a:endParaRPr lang="en-US" sz="1705" dirty="0">
                  <a:solidFill>
                    <a:srgbClr val="63282E"/>
                  </a:solidFill>
                  <a:latin typeface="Arial" panose="020B0604020202020204" pitchFamily="34" charset="0"/>
                  <a:ea typeface="微软雅黑" panose="020B0503020204020204" charset="-122"/>
                </a:endParaRPr>
              </a:p>
            </p:txBody>
          </p:sp>
          <p:sp>
            <p:nvSpPr>
              <p:cNvPr id="124" name="Freeform 9"/>
              <p:cNvSpPr>
                <a:spLocks noEditPoints="1"/>
              </p:cNvSpPr>
              <p:nvPr/>
            </p:nvSpPr>
            <p:spPr bwMode="auto">
              <a:xfrm>
                <a:off x="4522348" y="3336300"/>
                <a:ext cx="494107" cy="1050769"/>
              </a:xfrm>
              <a:custGeom>
                <a:avLst/>
                <a:gdLst/>
                <a:ahLst/>
                <a:cxnLst>
                  <a:cxn ang="0">
                    <a:pos x="13" y="7"/>
                  </a:cxn>
                  <a:cxn ang="0">
                    <a:pos x="0" y="0"/>
                  </a:cxn>
                  <a:cxn ang="0">
                    <a:pos x="0" y="214"/>
                  </a:cxn>
                  <a:cxn ang="0">
                    <a:pos x="2" y="219"/>
                  </a:cxn>
                  <a:cxn ang="0">
                    <a:pos x="66" y="279"/>
                  </a:cxn>
                  <a:cxn ang="0">
                    <a:pos x="131" y="214"/>
                  </a:cxn>
                  <a:cxn ang="0">
                    <a:pos x="118" y="201"/>
                  </a:cxn>
                  <a:cxn ang="0">
                    <a:pos x="105" y="214"/>
                  </a:cxn>
                  <a:cxn ang="0">
                    <a:pos x="66" y="253"/>
                  </a:cxn>
                  <a:cxn ang="0">
                    <a:pos x="27" y="214"/>
                  </a:cxn>
                  <a:cxn ang="0">
                    <a:pos x="26" y="211"/>
                  </a:cxn>
                  <a:cxn ang="0">
                    <a:pos x="26" y="0"/>
                  </a:cxn>
                  <a:cxn ang="0">
                    <a:pos x="13" y="7"/>
                  </a:cxn>
                  <a:cxn ang="0">
                    <a:pos x="13" y="7"/>
                  </a:cxn>
                  <a:cxn ang="0">
                    <a:pos x="13" y="7"/>
                  </a:cxn>
                </a:cxnLst>
                <a:rect l="0" t="0" r="r" b="b"/>
                <a:pathLst>
                  <a:path w="131" h="279">
                    <a:moveTo>
                      <a:pt x="13" y="7"/>
                    </a:moveTo>
                    <a:cubicBezTo>
                      <a:pt x="8" y="7"/>
                      <a:pt x="3" y="4"/>
                      <a:pt x="0" y="0"/>
                    </a:cubicBezTo>
                    <a:cubicBezTo>
                      <a:pt x="0" y="214"/>
                      <a:pt x="0" y="214"/>
                      <a:pt x="0" y="214"/>
                    </a:cubicBezTo>
                    <a:cubicBezTo>
                      <a:pt x="0" y="216"/>
                      <a:pt x="1" y="218"/>
                      <a:pt x="2" y="219"/>
                    </a:cubicBezTo>
                    <a:cubicBezTo>
                      <a:pt x="4" y="253"/>
                      <a:pt x="32" y="279"/>
                      <a:pt x="66" y="279"/>
                    </a:cubicBezTo>
                    <a:cubicBezTo>
                      <a:pt x="102" y="279"/>
                      <a:pt x="131" y="250"/>
                      <a:pt x="131" y="214"/>
                    </a:cubicBezTo>
                    <a:cubicBezTo>
                      <a:pt x="131" y="207"/>
                      <a:pt x="126" y="201"/>
                      <a:pt x="118" y="201"/>
                    </a:cubicBezTo>
                    <a:cubicBezTo>
                      <a:pt x="111" y="201"/>
                      <a:pt x="105" y="207"/>
                      <a:pt x="105" y="214"/>
                    </a:cubicBezTo>
                    <a:cubicBezTo>
                      <a:pt x="105" y="236"/>
                      <a:pt x="88" y="253"/>
                      <a:pt x="66" y="253"/>
                    </a:cubicBezTo>
                    <a:cubicBezTo>
                      <a:pt x="45" y="253"/>
                      <a:pt x="27" y="236"/>
                      <a:pt x="27" y="214"/>
                    </a:cubicBezTo>
                    <a:cubicBezTo>
                      <a:pt x="27" y="213"/>
                      <a:pt x="27" y="212"/>
                      <a:pt x="26" y="211"/>
                    </a:cubicBezTo>
                    <a:cubicBezTo>
                      <a:pt x="26" y="0"/>
                      <a:pt x="26" y="0"/>
                      <a:pt x="26" y="0"/>
                    </a:cubicBezTo>
                    <a:cubicBezTo>
                      <a:pt x="24" y="4"/>
                      <a:pt x="19" y="7"/>
                      <a:pt x="13" y="7"/>
                    </a:cubicBezTo>
                    <a:close/>
                    <a:moveTo>
                      <a:pt x="13" y="7"/>
                    </a:moveTo>
                    <a:cubicBezTo>
                      <a:pt x="13" y="7"/>
                      <a:pt x="13" y="7"/>
                      <a:pt x="13" y="7"/>
                    </a:cubicBezTo>
                  </a:path>
                </a:pathLst>
              </a:custGeom>
              <a:solidFill>
                <a:schemeClr val="tx1">
                  <a:lumMod val="50000"/>
                  <a:lumOff val="50000"/>
                </a:schemeClr>
              </a:solidFill>
              <a:ln w="9525">
                <a:noFill/>
                <a:round/>
              </a:ln>
              <a:effectLst/>
            </p:spPr>
            <p:txBody>
              <a:bodyPr/>
              <a:lstStyle/>
              <a:p>
                <a:pPr defTabSz="913765">
                  <a:defRPr/>
                </a:pPr>
                <a:endParaRPr lang="en-US" sz="1705" dirty="0">
                  <a:solidFill>
                    <a:srgbClr val="63282E"/>
                  </a:solidFill>
                  <a:latin typeface="Arial" panose="020B0604020202020204" pitchFamily="34" charset="0"/>
                  <a:ea typeface="微软雅黑" panose="020B0503020204020204" charset="-122"/>
                </a:endParaRPr>
              </a:p>
            </p:txBody>
          </p:sp>
          <p:sp>
            <p:nvSpPr>
              <p:cNvPr id="125" name="Freeform 10"/>
              <p:cNvSpPr>
                <a:spLocks noEditPoints="1"/>
              </p:cNvSpPr>
              <p:nvPr/>
            </p:nvSpPr>
            <p:spPr bwMode="auto">
              <a:xfrm>
                <a:off x="4522348" y="1634350"/>
                <a:ext cx="99049" cy="198086"/>
              </a:xfrm>
              <a:custGeom>
                <a:avLst/>
                <a:gdLst/>
                <a:ahLst/>
                <a:cxnLst>
                  <a:cxn ang="0">
                    <a:pos x="26" y="52"/>
                  </a:cxn>
                  <a:cxn ang="0">
                    <a:pos x="26" y="13"/>
                  </a:cxn>
                  <a:cxn ang="0">
                    <a:pos x="13" y="0"/>
                  </a:cxn>
                  <a:cxn ang="0">
                    <a:pos x="0" y="13"/>
                  </a:cxn>
                  <a:cxn ang="0">
                    <a:pos x="0" y="52"/>
                  </a:cxn>
                  <a:cxn ang="0">
                    <a:pos x="0" y="53"/>
                  </a:cxn>
                  <a:cxn ang="0">
                    <a:pos x="26" y="53"/>
                  </a:cxn>
                  <a:cxn ang="0">
                    <a:pos x="26" y="52"/>
                  </a:cxn>
                  <a:cxn ang="0">
                    <a:pos x="26" y="52"/>
                  </a:cxn>
                  <a:cxn ang="0">
                    <a:pos x="26" y="52"/>
                  </a:cxn>
                </a:cxnLst>
                <a:rect l="0" t="0" r="r" b="b"/>
                <a:pathLst>
                  <a:path w="26" h="53">
                    <a:moveTo>
                      <a:pt x="26" y="52"/>
                    </a:moveTo>
                    <a:cubicBezTo>
                      <a:pt x="26" y="13"/>
                      <a:pt x="26" y="13"/>
                      <a:pt x="26" y="13"/>
                    </a:cubicBezTo>
                    <a:cubicBezTo>
                      <a:pt x="26" y="6"/>
                      <a:pt x="20" y="0"/>
                      <a:pt x="13" y="0"/>
                    </a:cubicBezTo>
                    <a:cubicBezTo>
                      <a:pt x="6" y="0"/>
                      <a:pt x="0" y="6"/>
                      <a:pt x="0" y="13"/>
                    </a:cubicBezTo>
                    <a:cubicBezTo>
                      <a:pt x="0" y="52"/>
                      <a:pt x="0" y="52"/>
                      <a:pt x="0" y="52"/>
                    </a:cubicBezTo>
                    <a:cubicBezTo>
                      <a:pt x="0" y="52"/>
                      <a:pt x="0" y="52"/>
                      <a:pt x="0" y="53"/>
                    </a:cubicBezTo>
                    <a:cubicBezTo>
                      <a:pt x="26" y="53"/>
                      <a:pt x="26" y="53"/>
                      <a:pt x="26" y="53"/>
                    </a:cubicBezTo>
                    <a:cubicBezTo>
                      <a:pt x="26" y="52"/>
                      <a:pt x="26" y="52"/>
                      <a:pt x="26" y="52"/>
                    </a:cubicBezTo>
                    <a:close/>
                    <a:moveTo>
                      <a:pt x="26" y="52"/>
                    </a:moveTo>
                    <a:cubicBezTo>
                      <a:pt x="26" y="52"/>
                      <a:pt x="26" y="52"/>
                      <a:pt x="26" y="52"/>
                    </a:cubicBezTo>
                  </a:path>
                </a:pathLst>
              </a:custGeom>
              <a:solidFill>
                <a:schemeClr val="tx1">
                  <a:lumMod val="50000"/>
                  <a:lumOff val="50000"/>
                </a:schemeClr>
              </a:solidFill>
              <a:ln w="9525">
                <a:noFill/>
                <a:round/>
              </a:ln>
              <a:effectLst>
                <a:innerShdw blurRad="63500" dist="50800" dir="5400000">
                  <a:prstClr val="black">
                    <a:alpha val="50000"/>
                  </a:prstClr>
                </a:innerShdw>
              </a:effectLst>
            </p:spPr>
            <p:txBody>
              <a:bodyPr/>
              <a:lstStyle/>
              <a:p>
                <a:pPr defTabSz="913765">
                  <a:defRPr/>
                </a:pPr>
                <a:endParaRPr lang="en-US" sz="1705" dirty="0">
                  <a:solidFill>
                    <a:srgbClr val="63282E"/>
                  </a:solidFill>
                  <a:latin typeface="Arial" panose="020B0604020202020204" pitchFamily="34" charset="0"/>
                  <a:ea typeface="微软雅黑" panose="020B0503020204020204" charset="-122"/>
                </a:endParaRPr>
              </a:p>
            </p:txBody>
          </p:sp>
        </p:grpSp>
        <p:sp>
          <p:nvSpPr>
            <p:cNvPr id="116" name="Shape 1094"/>
            <p:cNvSpPr/>
            <p:nvPr/>
          </p:nvSpPr>
          <p:spPr bwMode="auto">
            <a:xfrm>
              <a:off x="4568684" y="3131690"/>
              <a:ext cx="376996" cy="269235"/>
            </a:xfrm>
            <a:custGeom>
              <a:avLst/>
              <a:gdLst>
                <a:gd name="T0" fmla="*/ 3289953 w 21600"/>
                <a:gd name="T1" fmla="*/ 1677957 h 21600"/>
                <a:gd name="T2" fmla="*/ 3289953 w 21600"/>
                <a:gd name="T3" fmla="*/ 1677957 h 21600"/>
                <a:gd name="T4" fmla="*/ 3289953 w 21600"/>
                <a:gd name="T5" fmla="*/ 1677957 h 21600"/>
                <a:gd name="T6" fmla="*/ 3289953 w 21600"/>
                <a:gd name="T7" fmla="*/ 167795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056" y="17282"/>
                  </a:moveTo>
                  <a:lnTo>
                    <a:pt x="1544" y="17282"/>
                  </a:lnTo>
                  <a:cubicBezTo>
                    <a:pt x="691" y="17282"/>
                    <a:pt x="0" y="18250"/>
                    <a:pt x="0" y="19441"/>
                  </a:cubicBezTo>
                  <a:cubicBezTo>
                    <a:pt x="0" y="20638"/>
                    <a:pt x="691" y="21600"/>
                    <a:pt x="1544" y="21600"/>
                  </a:cubicBezTo>
                  <a:lnTo>
                    <a:pt x="20056" y="21600"/>
                  </a:lnTo>
                  <a:cubicBezTo>
                    <a:pt x="20909" y="21600"/>
                    <a:pt x="21600" y="20638"/>
                    <a:pt x="21600" y="19441"/>
                  </a:cubicBezTo>
                  <a:cubicBezTo>
                    <a:pt x="21600" y="18250"/>
                    <a:pt x="20909" y="17282"/>
                    <a:pt x="20056" y="17282"/>
                  </a:cubicBezTo>
                  <a:close/>
                  <a:moveTo>
                    <a:pt x="1544" y="4321"/>
                  </a:moveTo>
                  <a:lnTo>
                    <a:pt x="20056" y="4321"/>
                  </a:lnTo>
                  <a:cubicBezTo>
                    <a:pt x="20909" y="4321"/>
                    <a:pt x="21600" y="3353"/>
                    <a:pt x="21600" y="2159"/>
                  </a:cubicBezTo>
                  <a:cubicBezTo>
                    <a:pt x="21600" y="965"/>
                    <a:pt x="20909" y="0"/>
                    <a:pt x="20056" y="0"/>
                  </a:cubicBezTo>
                  <a:lnTo>
                    <a:pt x="1544" y="0"/>
                  </a:lnTo>
                  <a:cubicBezTo>
                    <a:pt x="691" y="0"/>
                    <a:pt x="0" y="965"/>
                    <a:pt x="0" y="2159"/>
                  </a:cubicBezTo>
                  <a:cubicBezTo>
                    <a:pt x="0" y="3353"/>
                    <a:pt x="691" y="4321"/>
                    <a:pt x="1544" y="4321"/>
                  </a:cubicBezTo>
                  <a:close/>
                  <a:moveTo>
                    <a:pt x="20056" y="8640"/>
                  </a:moveTo>
                  <a:lnTo>
                    <a:pt x="1544" y="8640"/>
                  </a:lnTo>
                  <a:cubicBezTo>
                    <a:pt x="691" y="8640"/>
                    <a:pt x="0" y="9608"/>
                    <a:pt x="0" y="10799"/>
                  </a:cubicBezTo>
                  <a:cubicBezTo>
                    <a:pt x="0" y="11996"/>
                    <a:pt x="691" y="12958"/>
                    <a:pt x="1544" y="12958"/>
                  </a:cubicBezTo>
                  <a:lnTo>
                    <a:pt x="20056" y="12958"/>
                  </a:lnTo>
                  <a:cubicBezTo>
                    <a:pt x="20909" y="12958"/>
                    <a:pt x="21600" y="11996"/>
                    <a:pt x="21600" y="10799"/>
                  </a:cubicBezTo>
                  <a:cubicBezTo>
                    <a:pt x="21600" y="9608"/>
                    <a:pt x="20909" y="8640"/>
                    <a:pt x="20056" y="8640"/>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098" tIns="38098" rIns="38098" bIns="38098" anchor="ctr"/>
            <a:lstStyle/>
            <a:p>
              <a:endParaRPr lang="zh-CN" altLang="en-US" sz="1705">
                <a:solidFill>
                  <a:srgbClr val="63282E"/>
                </a:solidFill>
                <a:latin typeface="Arial" panose="020B0604020202020204" pitchFamily="34" charset="0"/>
                <a:ea typeface="微软雅黑" panose="020B0503020204020204" charset="-122"/>
              </a:endParaRPr>
            </a:p>
          </p:txBody>
        </p:sp>
        <p:sp>
          <p:nvSpPr>
            <p:cNvPr id="117" name="Freeform 62"/>
            <p:cNvSpPr>
              <a:spLocks noEditPoints="1"/>
            </p:cNvSpPr>
            <p:nvPr/>
          </p:nvSpPr>
          <p:spPr bwMode="auto">
            <a:xfrm>
              <a:off x="5477986" y="3065772"/>
              <a:ext cx="320256" cy="360553"/>
            </a:xfrm>
            <a:custGeom>
              <a:avLst/>
              <a:gdLst>
                <a:gd name="T0" fmla="*/ 300480192 w 320"/>
                <a:gd name="T1" fmla="*/ 0 h 360"/>
                <a:gd name="T2" fmla="*/ 256409964 w 320"/>
                <a:gd name="T3" fmla="*/ 0 h 360"/>
                <a:gd name="T4" fmla="*/ 240384154 w 320"/>
                <a:gd name="T5" fmla="*/ 20061770 h 360"/>
                <a:gd name="T6" fmla="*/ 240384154 w 320"/>
                <a:gd name="T7" fmla="*/ 361106849 h 360"/>
                <a:gd name="T8" fmla="*/ 320512205 w 320"/>
                <a:gd name="T9" fmla="*/ 361106849 h 360"/>
                <a:gd name="T10" fmla="*/ 320512205 w 320"/>
                <a:gd name="T11" fmla="*/ 20061770 h 360"/>
                <a:gd name="T12" fmla="*/ 300480192 w 320"/>
                <a:gd name="T13" fmla="*/ 0 h 360"/>
                <a:gd name="T14" fmla="*/ 180288115 w 320"/>
                <a:gd name="T15" fmla="*/ 120368616 h 360"/>
                <a:gd name="T16" fmla="*/ 136217887 w 320"/>
                <a:gd name="T17" fmla="*/ 120368616 h 360"/>
                <a:gd name="T18" fmla="*/ 120192077 w 320"/>
                <a:gd name="T19" fmla="*/ 140430386 h 360"/>
                <a:gd name="T20" fmla="*/ 120192077 w 320"/>
                <a:gd name="T21" fmla="*/ 361106849 h 360"/>
                <a:gd name="T22" fmla="*/ 200320128 w 320"/>
                <a:gd name="T23" fmla="*/ 361106849 h 360"/>
                <a:gd name="T24" fmla="*/ 200320128 w 320"/>
                <a:gd name="T25" fmla="*/ 140430386 h 360"/>
                <a:gd name="T26" fmla="*/ 180288115 w 320"/>
                <a:gd name="T27" fmla="*/ 120368616 h 360"/>
                <a:gd name="T28" fmla="*/ 60096038 w 320"/>
                <a:gd name="T29" fmla="*/ 240738233 h 360"/>
                <a:gd name="T30" fmla="*/ 16025810 w 320"/>
                <a:gd name="T31" fmla="*/ 240738233 h 360"/>
                <a:gd name="T32" fmla="*/ 0 w 320"/>
                <a:gd name="T33" fmla="*/ 260799002 h 360"/>
                <a:gd name="T34" fmla="*/ 0 w 320"/>
                <a:gd name="T35" fmla="*/ 361106849 h 360"/>
                <a:gd name="T36" fmla="*/ 80128051 w 320"/>
                <a:gd name="T37" fmla="*/ 361106849 h 360"/>
                <a:gd name="T38" fmla="*/ 80128051 w 320"/>
                <a:gd name="T39" fmla="*/ 260799002 h 360"/>
                <a:gd name="T40" fmla="*/ 60096038 w 320"/>
                <a:gd name="T41" fmla="*/ 240738233 h 3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705">
                <a:solidFill>
                  <a:srgbClr val="63282E"/>
                </a:solidFill>
                <a:latin typeface="Arial" panose="020B0604020202020204" pitchFamily="34" charset="0"/>
                <a:ea typeface="微软雅黑" panose="020B0503020204020204" charset="-122"/>
              </a:endParaRPr>
            </a:p>
          </p:txBody>
        </p:sp>
        <p:sp>
          <p:nvSpPr>
            <p:cNvPr id="118" name="Shape 1090"/>
            <p:cNvSpPr/>
            <p:nvPr/>
          </p:nvSpPr>
          <p:spPr bwMode="auto">
            <a:xfrm>
              <a:off x="6331218" y="3128517"/>
              <a:ext cx="396184" cy="336517"/>
            </a:xfrm>
            <a:custGeom>
              <a:avLst/>
              <a:gdLst>
                <a:gd name="T0" fmla="*/ 3633374 w 21600"/>
                <a:gd name="T1" fmla="*/ 2621390 h 21600"/>
                <a:gd name="T2" fmla="*/ 3633374 w 21600"/>
                <a:gd name="T3" fmla="*/ 2621390 h 21600"/>
                <a:gd name="T4" fmla="*/ 3633374 w 21600"/>
                <a:gd name="T5" fmla="*/ 2621390 h 21600"/>
                <a:gd name="T6" fmla="*/ 3633374 w 21600"/>
                <a:gd name="T7" fmla="*/ 262139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7064" y="14989"/>
                  </a:moveTo>
                  <a:lnTo>
                    <a:pt x="16300" y="14989"/>
                  </a:lnTo>
                  <a:cubicBezTo>
                    <a:pt x="14781" y="14989"/>
                    <a:pt x="13615" y="14098"/>
                    <a:pt x="12532" y="12778"/>
                  </a:cubicBezTo>
                  <a:cubicBezTo>
                    <a:pt x="12422" y="12943"/>
                    <a:pt x="12313" y="13112"/>
                    <a:pt x="12204" y="13283"/>
                  </a:cubicBezTo>
                  <a:cubicBezTo>
                    <a:pt x="11728" y="14021"/>
                    <a:pt x="11216" y="14811"/>
                    <a:pt x="10650" y="15592"/>
                  </a:cubicBezTo>
                  <a:cubicBezTo>
                    <a:pt x="12115" y="17276"/>
                    <a:pt x="13891" y="18547"/>
                    <a:pt x="16300" y="18547"/>
                  </a:cubicBezTo>
                  <a:lnTo>
                    <a:pt x="17064" y="18547"/>
                  </a:lnTo>
                  <a:lnTo>
                    <a:pt x="17064" y="21600"/>
                  </a:lnTo>
                  <a:lnTo>
                    <a:pt x="21600" y="17022"/>
                  </a:lnTo>
                  <a:lnTo>
                    <a:pt x="17064" y="12444"/>
                  </a:lnTo>
                  <a:cubicBezTo>
                    <a:pt x="17064" y="12444"/>
                    <a:pt x="17064" y="14989"/>
                    <a:pt x="17064" y="14989"/>
                  </a:cubicBezTo>
                  <a:close/>
                  <a:moveTo>
                    <a:pt x="5844" y="8840"/>
                  </a:moveTo>
                  <a:cubicBezTo>
                    <a:pt x="6014" y="8580"/>
                    <a:pt x="6185" y="8316"/>
                    <a:pt x="6358" y="8047"/>
                  </a:cubicBezTo>
                  <a:cubicBezTo>
                    <a:pt x="6781" y="7394"/>
                    <a:pt x="7227" y="6705"/>
                    <a:pt x="7709" y="6019"/>
                  </a:cubicBezTo>
                  <a:cubicBezTo>
                    <a:pt x="6284" y="4449"/>
                    <a:pt x="4562" y="3290"/>
                    <a:pt x="2260" y="3290"/>
                  </a:cubicBezTo>
                  <a:lnTo>
                    <a:pt x="0" y="3290"/>
                  </a:lnTo>
                  <a:lnTo>
                    <a:pt x="0" y="6850"/>
                  </a:lnTo>
                  <a:lnTo>
                    <a:pt x="2260" y="6850"/>
                  </a:lnTo>
                  <a:cubicBezTo>
                    <a:pt x="3693" y="6850"/>
                    <a:pt x="4812" y="7643"/>
                    <a:pt x="5844" y="8840"/>
                  </a:cubicBezTo>
                  <a:close/>
                  <a:moveTo>
                    <a:pt x="16300" y="6596"/>
                  </a:moveTo>
                  <a:lnTo>
                    <a:pt x="17064" y="6596"/>
                  </a:lnTo>
                  <a:lnTo>
                    <a:pt x="17064" y="9155"/>
                  </a:lnTo>
                  <a:lnTo>
                    <a:pt x="21600" y="4578"/>
                  </a:lnTo>
                  <a:lnTo>
                    <a:pt x="17064" y="0"/>
                  </a:lnTo>
                  <a:lnTo>
                    <a:pt x="17064" y="3036"/>
                  </a:lnTo>
                  <a:lnTo>
                    <a:pt x="16300" y="3036"/>
                  </a:lnTo>
                  <a:cubicBezTo>
                    <a:pt x="12312" y="3036"/>
                    <a:pt x="10062" y="6516"/>
                    <a:pt x="8077" y="9587"/>
                  </a:cubicBezTo>
                  <a:cubicBezTo>
                    <a:pt x="6293" y="12349"/>
                    <a:pt x="4752" y="14735"/>
                    <a:pt x="2260" y="14735"/>
                  </a:cubicBezTo>
                  <a:lnTo>
                    <a:pt x="0" y="14735"/>
                  </a:lnTo>
                  <a:lnTo>
                    <a:pt x="0" y="18293"/>
                  </a:lnTo>
                  <a:lnTo>
                    <a:pt x="2260" y="18293"/>
                  </a:lnTo>
                  <a:cubicBezTo>
                    <a:pt x="6250" y="18293"/>
                    <a:pt x="8500" y="14814"/>
                    <a:pt x="10485" y="11743"/>
                  </a:cubicBezTo>
                  <a:cubicBezTo>
                    <a:pt x="12269" y="8981"/>
                    <a:pt x="13810" y="6596"/>
                    <a:pt x="16300" y="6596"/>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098" tIns="38098" rIns="38098" bIns="38098" anchor="ctr"/>
            <a:lstStyle/>
            <a:p>
              <a:endParaRPr lang="zh-CN" altLang="en-US" sz="1705">
                <a:solidFill>
                  <a:srgbClr val="63282E"/>
                </a:solidFill>
                <a:latin typeface="Arial" panose="020B0604020202020204" pitchFamily="34" charset="0"/>
                <a:ea typeface="微软雅黑" panose="020B0503020204020204" charset="-122"/>
              </a:endParaRPr>
            </a:p>
          </p:txBody>
        </p:sp>
        <p:sp>
          <p:nvSpPr>
            <p:cNvPr id="119" name="Shape 1687"/>
            <p:cNvSpPr/>
            <p:nvPr/>
          </p:nvSpPr>
          <p:spPr bwMode="auto">
            <a:xfrm>
              <a:off x="7266129" y="3116104"/>
              <a:ext cx="361315" cy="361342"/>
            </a:xfrm>
            <a:custGeom>
              <a:avLst/>
              <a:gdLst>
                <a:gd name="T0" fmla="*/ 3021965 w 21600"/>
                <a:gd name="T1" fmla="*/ 3022408 h 21600"/>
                <a:gd name="T2" fmla="*/ 3021965 w 21600"/>
                <a:gd name="T3" fmla="*/ 3022408 h 21600"/>
                <a:gd name="T4" fmla="*/ 3021965 w 21600"/>
                <a:gd name="T5" fmla="*/ 3022408 h 21600"/>
                <a:gd name="T6" fmla="*/ 3021965 w 21600"/>
                <a:gd name="T7" fmla="*/ 302240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098" tIns="38098" rIns="38098" bIns="38098" anchor="ctr"/>
            <a:lstStyle/>
            <a:p>
              <a:endParaRPr lang="zh-CN" altLang="en-US" sz="1705">
                <a:solidFill>
                  <a:srgbClr val="63282E"/>
                </a:solidFill>
                <a:latin typeface="Arial" panose="020B0604020202020204" pitchFamily="34" charset="0"/>
                <a:ea typeface="微软雅黑" panose="020B0503020204020204" charset="-122"/>
              </a:endParaRPr>
            </a:p>
          </p:txBody>
        </p:sp>
      </p:grpSp>
      <p:sp>
        <p:nvSpPr>
          <p:cNvPr id="126" name="矩形 125"/>
          <p:cNvSpPr>
            <a:spLocks noChangeArrowheads="1"/>
          </p:cNvSpPr>
          <p:nvPr/>
        </p:nvSpPr>
        <p:spPr bwMode="auto">
          <a:xfrm>
            <a:off x="1689140" y="1843107"/>
            <a:ext cx="1629410" cy="400050"/>
          </a:xfrm>
          <a:prstGeom prst="rect">
            <a:avLst/>
          </a:prstGeom>
          <a:noFill/>
          <a:ln w="9525">
            <a:noFill/>
            <a:miter lim="800000"/>
          </a:ln>
        </p:spPr>
        <p:txBody>
          <a:bodyPr wrap="none" lIns="91425" tIns="45713" rIns="91425" bIns="45713">
            <a:spAutoFit/>
          </a:bodyPr>
          <a:lstStyle/>
          <a:p>
            <a:pPr algn="l">
              <a:defRPr/>
            </a:pPr>
            <a:r>
              <a:rPr lang="en-US" altLang="zh-CN" sz="1895" dirty="0">
                <a:solidFill>
                  <a:srgbClr val="63282E"/>
                </a:solidFill>
                <a:latin typeface="Arial" panose="020B0604020202020204" pitchFamily="34" charset="0"/>
                <a:ea typeface="微软雅黑" panose="020B0503020204020204" charset="-122"/>
                <a:sym typeface="+mn-ea"/>
              </a:rPr>
              <a:t>此处添加标题</a:t>
            </a:r>
          </a:p>
        </p:txBody>
      </p:sp>
      <p:sp>
        <p:nvSpPr>
          <p:cNvPr id="127" name="矩形 47"/>
          <p:cNvSpPr>
            <a:spLocks noChangeArrowheads="1"/>
          </p:cNvSpPr>
          <p:nvPr/>
        </p:nvSpPr>
        <p:spPr bwMode="auto">
          <a:xfrm>
            <a:off x="1332733" y="2243128"/>
            <a:ext cx="2119167" cy="689983"/>
          </a:xfrm>
          <a:prstGeom prst="rect">
            <a:avLst/>
          </a:prstGeom>
          <a:noFill/>
          <a:ln w="25400">
            <a:noFill/>
            <a:miter lim="800000"/>
          </a:ln>
        </p:spPr>
        <p:txBody>
          <a:bodyPr lIns="91425" tIns="45713" rIns="91425" bIns="45713">
            <a:spAutoFit/>
          </a:bodyPr>
          <a:lstStyle/>
          <a:p>
            <a:pPr algn="r">
              <a:lnSpc>
                <a:spcPct val="130000"/>
              </a:lnSpc>
            </a:pPr>
            <a:r>
              <a:rPr lang="zh-CN" altLang="en-US" sz="995" dirty="0">
                <a:solidFill>
                  <a:srgbClr val="63282E"/>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128" name="矩形 127"/>
          <p:cNvSpPr>
            <a:spLocks noChangeArrowheads="1"/>
          </p:cNvSpPr>
          <p:nvPr/>
        </p:nvSpPr>
        <p:spPr bwMode="auto">
          <a:xfrm>
            <a:off x="8704207" y="1820491"/>
            <a:ext cx="1629410" cy="400050"/>
          </a:xfrm>
          <a:prstGeom prst="rect">
            <a:avLst/>
          </a:prstGeom>
          <a:noFill/>
          <a:ln w="9525">
            <a:noFill/>
            <a:miter lim="800000"/>
          </a:ln>
        </p:spPr>
        <p:txBody>
          <a:bodyPr wrap="none" lIns="91425" tIns="45713" rIns="91425" bIns="45713">
            <a:spAutoFit/>
          </a:bodyPr>
          <a:lstStyle/>
          <a:p>
            <a:pPr algn="l">
              <a:defRPr/>
            </a:pPr>
            <a:r>
              <a:rPr lang="en-US" altLang="zh-CN" sz="1895" dirty="0">
                <a:solidFill>
                  <a:srgbClr val="63282E"/>
                </a:solidFill>
                <a:latin typeface="Arial" panose="020B0604020202020204" pitchFamily="34" charset="0"/>
                <a:ea typeface="微软雅黑" panose="020B0503020204020204" charset="-122"/>
                <a:sym typeface="+mn-ea"/>
              </a:rPr>
              <a:t>此处添加标题</a:t>
            </a:r>
          </a:p>
        </p:txBody>
      </p:sp>
      <p:sp>
        <p:nvSpPr>
          <p:cNvPr id="129" name="矩形 47"/>
          <p:cNvSpPr>
            <a:spLocks noChangeArrowheads="1"/>
          </p:cNvSpPr>
          <p:nvPr/>
        </p:nvSpPr>
        <p:spPr bwMode="auto">
          <a:xfrm>
            <a:off x="8704207" y="2223687"/>
            <a:ext cx="2119167" cy="689983"/>
          </a:xfrm>
          <a:prstGeom prst="rect">
            <a:avLst/>
          </a:prstGeom>
          <a:noFill/>
          <a:ln w="25400">
            <a:noFill/>
            <a:miter lim="800000"/>
          </a:ln>
        </p:spPr>
        <p:txBody>
          <a:bodyPr lIns="91425" tIns="45713" rIns="91425" bIns="45713">
            <a:spAutoFit/>
          </a:bodyPr>
          <a:lstStyle/>
          <a:p>
            <a:pPr>
              <a:lnSpc>
                <a:spcPct val="130000"/>
              </a:lnSpc>
            </a:pPr>
            <a:r>
              <a:rPr lang="zh-CN" altLang="en-US" sz="995" dirty="0">
                <a:solidFill>
                  <a:srgbClr val="63282E"/>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130" name="矩形 129"/>
          <p:cNvSpPr>
            <a:spLocks noChangeArrowheads="1"/>
          </p:cNvSpPr>
          <p:nvPr/>
        </p:nvSpPr>
        <p:spPr bwMode="auto">
          <a:xfrm>
            <a:off x="7836544" y="4240429"/>
            <a:ext cx="1629410" cy="400050"/>
          </a:xfrm>
          <a:prstGeom prst="rect">
            <a:avLst/>
          </a:prstGeom>
          <a:noFill/>
          <a:ln w="9525">
            <a:noFill/>
            <a:miter lim="800000"/>
          </a:ln>
        </p:spPr>
        <p:txBody>
          <a:bodyPr wrap="none" lIns="91425" tIns="45713" rIns="91425" bIns="45713">
            <a:spAutoFit/>
          </a:bodyPr>
          <a:lstStyle/>
          <a:p>
            <a:pPr algn="l">
              <a:defRPr/>
            </a:pPr>
            <a:r>
              <a:rPr lang="en-US" altLang="zh-CN" sz="1895" dirty="0">
                <a:solidFill>
                  <a:srgbClr val="63282E"/>
                </a:solidFill>
                <a:latin typeface="Arial" panose="020B0604020202020204" pitchFamily="34" charset="0"/>
                <a:ea typeface="微软雅黑" panose="020B0503020204020204" charset="-122"/>
                <a:sym typeface="+mn-ea"/>
              </a:rPr>
              <a:t>此处添加标题</a:t>
            </a:r>
          </a:p>
        </p:txBody>
      </p:sp>
      <p:sp>
        <p:nvSpPr>
          <p:cNvPr id="131" name="矩形 47"/>
          <p:cNvSpPr>
            <a:spLocks noChangeArrowheads="1"/>
          </p:cNvSpPr>
          <p:nvPr/>
        </p:nvSpPr>
        <p:spPr bwMode="auto">
          <a:xfrm>
            <a:off x="7836544" y="4643625"/>
            <a:ext cx="2119167" cy="689983"/>
          </a:xfrm>
          <a:prstGeom prst="rect">
            <a:avLst/>
          </a:prstGeom>
          <a:noFill/>
          <a:ln w="25400">
            <a:noFill/>
            <a:miter lim="800000"/>
          </a:ln>
        </p:spPr>
        <p:txBody>
          <a:bodyPr lIns="91425" tIns="45713" rIns="91425" bIns="45713">
            <a:spAutoFit/>
          </a:bodyPr>
          <a:lstStyle/>
          <a:p>
            <a:pPr>
              <a:lnSpc>
                <a:spcPct val="130000"/>
              </a:lnSpc>
            </a:pPr>
            <a:r>
              <a:rPr lang="zh-CN" altLang="en-US" sz="995" dirty="0">
                <a:solidFill>
                  <a:srgbClr val="63282E"/>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132" name="矩形 131"/>
          <p:cNvSpPr>
            <a:spLocks noChangeArrowheads="1"/>
          </p:cNvSpPr>
          <p:nvPr/>
        </p:nvSpPr>
        <p:spPr bwMode="auto">
          <a:xfrm>
            <a:off x="2512483" y="4304123"/>
            <a:ext cx="1629410" cy="400050"/>
          </a:xfrm>
          <a:prstGeom prst="rect">
            <a:avLst/>
          </a:prstGeom>
          <a:noFill/>
          <a:ln w="9525">
            <a:noFill/>
            <a:miter lim="800000"/>
          </a:ln>
        </p:spPr>
        <p:txBody>
          <a:bodyPr wrap="none" lIns="91425" tIns="45713" rIns="91425" bIns="45713">
            <a:spAutoFit/>
          </a:bodyPr>
          <a:lstStyle/>
          <a:p>
            <a:pPr algn="l">
              <a:defRPr/>
            </a:pPr>
            <a:r>
              <a:rPr lang="en-US" altLang="zh-CN" sz="1895" dirty="0">
                <a:solidFill>
                  <a:srgbClr val="63282E"/>
                </a:solidFill>
                <a:latin typeface="Arial" panose="020B0604020202020204" pitchFamily="34" charset="0"/>
                <a:ea typeface="微软雅黑" panose="020B0503020204020204" charset="-122"/>
                <a:sym typeface="+mn-ea"/>
              </a:rPr>
              <a:t>此处添加标题</a:t>
            </a:r>
          </a:p>
        </p:txBody>
      </p:sp>
      <p:sp>
        <p:nvSpPr>
          <p:cNvPr id="133" name="矩形 47"/>
          <p:cNvSpPr>
            <a:spLocks noChangeArrowheads="1"/>
          </p:cNvSpPr>
          <p:nvPr/>
        </p:nvSpPr>
        <p:spPr bwMode="auto">
          <a:xfrm>
            <a:off x="2156076" y="4704145"/>
            <a:ext cx="2119167" cy="689983"/>
          </a:xfrm>
          <a:prstGeom prst="rect">
            <a:avLst/>
          </a:prstGeom>
          <a:noFill/>
          <a:ln w="25400">
            <a:noFill/>
            <a:miter lim="800000"/>
          </a:ln>
        </p:spPr>
        <p:txBody>
          <a:bodyPr lIns="91425" tIns="45713" rIns="91425" bIns="45713">
            <a:spAutoFit/>
          </a:bodyPr>
          <a:lstStyle/>
          <a:p>
            <a:pPr algn="r">
              <a:lnSpc>
                <a:spcPct val="130000"/>
              </a:lnSpc>
            </a:pPr>
            <a:r>
              <a:rPr lang="zh-CN" altLang="en-US" sz="995" dirty="0">
                <a:solidFill>
                  <a:srgbClr val="63282E"/>
                </a:solidFill>
                <a:latin typeface="Arial" panose="020B0604020202020204" pitchFamily="34" charset="0"/>
                <a:ea typeface="微软雅黑" panose="020B0503020204020204" charset="-122"/>
                <a:cs typeface="+mn-ea"/>
                <a:sym typeface="+mn-lt"/>
              </a:rPr>
              <a:t>点击添加相关标题文字，点击添加相关标题文字，点击添加相关标题文字，点击添加相关标题文字。</a:t>
            </a:r>
          </a:p>
        </p:txBody>
      </p:sp>
      <p:sp>
        <p:nvSpPr>
          <p:cNvPr id="50" name="矩形 49"/>
          <p:cNvSpPr/>
          <p:nvPr/>
        </p:nvSpPr>
        <p:spPr>
          <a:xfrm>
            <a:off x="1091357" y="356659"/>
            <a:ext cx="2621280" cy="457200"/>
          </a:xfrm>
          <a:prstGeom prst="rect">
            <a:avLst/>
          </a:prstGeom>
        </p:spPr>
        <p:txBody>
          <a:bodyPr wrap="none">
            <a:spAutoFit/>
          </a:bodyPr>
          <a:lstStyle/>
          <a:p>
            <a:pPr algn="l"/>
            <a:r>
              <a:rPr lang="en-US" altLang="zh-CN" sz="2400" dirty="0">
                <a:solidFill>
                  <a:srgbClr val="63282E"/>
                </a:solidFill>
                <a:latin typeface="黑体" panose="02010609060101010101" charset="-122"/>
                <a:ea typeface="黑体" panose="02010609060101010101" charset="-122"/>
              </a:rPr>
              <a:t>单击此处添加标题</a:t>
            </a:r>
          </a:p>
        </p:txBody>
      </p:sp>
      <p:cxnSp>
        <p:nvCxnSpPr>
          <p:cNvPr id="51" name="直接连接符 50"/>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11175254" y="356659"/>
            <a:ext cx="795020" cy="460375"/>
          </a:xfrm>
          <a:prstGeom prst="rect">
            <a:avLst/>
          </a:prstGeom>
          <a:noFill/>
        </p:spPr>
        <p:txBody>
          <a:bodyPr wrap="none" rtlCol="0">
            <a:spAutoFit/>
          </a:bodyPr>
          <a:lstStyle/>
          <a:p>
            <a:r>
              <a:rPr lang="en-US" altLang="zh-CN" sz="2400" dirty="0">
                <a:solidFill>
                  <a:srgbClr val="63282E"/>
                </a:solidFill>
                <a:latin typeface="Impact" panose="020B0806030902050204" charset="0"/>
              </a:rPr>
              <a:t>LOGO</a:t>
            </a:r>
          </a:p>
        </p:txBody>
      </p:sp>
      <p:sp>
        <p:nvSpPr>
          <p:cNvPr id="54" name="文本框 53"/>
          <p:cNvSpPr txBox="1"/>
          <p:nvPr/>
        </p:nvSpPr>
        <p:spPr>
          <a:xfrm>
            <a:off x="11146708" y="678720"/>
            <a:ext cx="894080" cy="304800"/>
          </a:xfrm>
          <a:prstGeom prst="rect">
            <a:avLst/>
          </a:prstGeom>
          <a:noFill/>
        </p:spPr>
        <p:txBody>
          <a:bodyPr wrap="none" rtlCol="0">
            <a:spAutoFit/>
          </a:bodyPr>
          <a:lstStyle/>
          <a:p>
            <a:r>
              <a:rPr lang="zh-CN" altLang="en-US" sz="1400" dirty="0">
                <a:solidFill>
                  <a:srgbClr val="63282E"/>
                </a:solidFill>
                <a:latin typeface="黑体" panose="02010609060101010101" charset="-122"/>
                <a:ea typeface="黑体" panose="02010609060101010101" charset="-122"/>
              </a:rPr>
              <a:t>公司名称</a:t>
            </a:r>
          </a:p>
        </p:txBody>
      </p:sp>
      <p:sp>
        <p:nvSpPr>
          <p:cNvPr id="55" name="矩形 54"/>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63282E"/>
              </a:solidFill>
            </a:endParaRPr>
          </a:p>
        </p:txBody>
      </p:sp>
      <p:pic>
        <p:nvPicPr>
          <p:cNvPr id="11" name="图片 10" descr="42f7ded8d8a8591dcf6bd180af804367"/>
          <p:cNvPicPr>
            <a:picLocks noChangeAspect="1"/>
          </p:cNvPicPr>
          <p:nvPr/>
        </p:nvPicPr>
        <p:blipFill>
          <a:blip r:embed="rId2"/>
          <a:stretch>
            <a:fillRect/>
          </a:stretch>
        </p:blipFill>
        <p:spPr>
          <a:xfrm>
            <a:off x="-635" y="-85090"/>
            <a:ext cx="1727200" cy="1151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1000"/>
                                        <p:tgtEl>
                                          <p:spTgt spid="114"/>
                                        </p:tgtEl>
                                      </p:cBhvr>
                                    </p:animEffect>
                                    <p:anim calcmode="lin" valueType="num">
                                      <p:cBhvr>
                                        <p:cTn id="8" dur="1000" fill="hold"/>
                                        <p:tgtEl>
                                          <p:spTgt spid="114"/>
                                        </p:tgtEl>
                                        <p:attrNameLst>
                                          <p:attrName>ppt_x</p:attrName>
                                        </p:attrNameLst>
                                      </p:cBhvr>
                                      <p:tavLst>
                                        <p:tav tm="0">
                                          <p:val>
                                            <p:strVal val="#ppt_x"/>
                                          </p:val>
                                        </p:tav>
                                        <p:tav tm="100000">
                                          <p:val>
                                            <p:strVal val="#ppt_x"/>
                                          </p:val>
                                        </p:tav>
                                      </p:tavLst>
                                    </p:anim>
                                    <p:anim calcmode="lin" valueType="num">
                                      <p:cBhvr>
                                        <p:cTn id="9" dur="900" decel="100000" fill="hold"/>
                                        <p:tgtEl>
                                          <p:spTgt spid="1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2" fill="hold" nodeType="afterEffect">
                                  <p:stCondLst>
                                    <p:cond delay="0"/>
                                  </p:stCondLst>
                                  <p:childTnLst>
                                    <p:set>
                                      <p:cBhvr>
                                        <p:cTn id="13" dur="1" fill="hold">
                                          <p:stCondLst>
                                            <p:cond delay="0"/>
                                          </p:stCondLst>
                                        </p:cTn>
                                        <p:tgtEl>
                                          <p:spTgt spid="105"/>
                                        </p:tgtEl>
                                        <p:attrNameLst>
                                          <p:attrName>style.visibility</p:attrName>
                                        </p:attrNameLst>
                                      </p:cBhvr>
                                      <p:to>
                                        <p:strVal val="visible"/>
                                      </p:to>
                                    </p:set>
                                    <p:animEffect transition="in" filter="wipe(right)">
                                      <p:cBhvr>
                                        <p:cTn id="14" dur="500"/>
                                        <p:tgtEl>
                                          <p:spTgt spid="105"/>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slide(fromBottom)">
                                      <p:cBhvr>
                                        <p:cTn id="17" dur="500"/>
                                        <p:tgtEl>
                                          <p:spTgt spid="126"/>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127"/>
                                        </p:tgtEl>
                                        <p:attrNameLst>
                                          <p:attrName>style.visibility</p:attrName>
                                        </p:attrNameLst>
                                      </p:cBhvr>
                                      <p:to>
                                        <p:strVal val="visible"/>
                                      </p:to>
                                    </p:set>
                                    <p:animEffect transition="in" filter="slide(fromBottom)">
                                      <p:cBhvr>
                                        <p:cTn id="20" dur="500"/>
                                        <p:tgtEl>
                                          <p:spTgt spid="127"/>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02"/>
                                        </p:tgtEl>
                                        <p:attrNameLst>
                                          <p:attrName>style.visibility</p:attrName>
                                        </p:attrNameLst>
                                      </p:cBhvr>
                                      <p:to>
                                        <p:strVal val="visible"/>
                                      </p:to>
                                    </p:set>
                                    <p:animEffect transition="in" filter="wipe(left)">
                                      <p:cBhvr>
                                        <p:cTn id="24" dur="500"/>
                                        <p:tgtEl>
                                          <p:spTgt spid="102"/>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28"/>
                                        </p:tgtEl>
                                        <p:attrNameLst>
                                          <p:attrName>style.visibility</p:attrName>
                                        </p:attrNameLst>
                                      </p:cBhvr>
                                      <p:to>
                                        <p:strVal val="visible"/>
                                      </p:to>
                                    </p:set>
                                    <p:animEffect transition="in" filter="slide(fromBottom)">
                                      <p:cBhvr>
                                        <p:cTn id="27" dur="500"/>
                                        <p:tgtEl>
                                          <p:spTgt spid="128"/>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129"/>
                                        </p:tgtEl>
                                        <p:attrNameLst>
                                          <p:attrName>style.visibility</p:attrName>
                                        </p:attrNameLst>
                                      </p:cBhvr>
                                      <p:to>
                                        <p:strVal val="visible"/>
                                      </p:to>
                                    </p:set>
                                    <p:animEffect transition="in" filter="slide(fromBottom)">
                                      <p:cBhvr>
                                        <p:cTn id="30" dur="500"/>
                                        <p:tgtEl>
                                          <p:spTgt spid="129"/>
                                        </p:tgtEl>
                                      </p:cBhvr>
                                    </p:animEffect>
                                  </p:childTnLst>
                                </p:cTn>
                              </p:par>
                            </p:childTnLst>
                          </p:cTn>
                        </p:par>
                        <p:par>
                          <p:cTn id="31" fill="hold">
                            <p:stCondLst>
                              <p:cond delay="2000"/>
                            </p:stCondLst>
                            <p:childTnLst>
                              <p:par>
                                <p:cTn id="32" presetID="22" presetClass="entr" presetSubtype="1" fill="hold" nodeType="after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wipe(up)">
                                      <p:cBhvr>
                                        <p:cTn id="34" dur="500"/>
                                        <p:tgtEl>
                                          <p:spTgt spid="111"/>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132"/>
                                        </p:tgtEl>
                                        <p:attrNameLst>
                                          <p:attrName>style.visibility</p:attrName>
                                        </p:attrNameLst>
                                      </p:cBhvr>
                                      <p:to>
                                        <p:strVal val="visible"/>
                                      </p:to>
                                    </p:set>
                                    <p:animEffect transition="in" filter="slide(fromBottom)">
                                      <p:cBhvr>
                                        <p:cTn id="37" dur="500"/>
                                        <p:tgtEl>
                                          <p:spTgt spid="132"/>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133"/>
                                        </p:tgtEl>
                                        <p:attrNameLst>
                                          <p:attrName>style.visibility</p:attrName>
                                        </p:attrNameLst>
                                      </p:cBhvr>
                                      <p:to>
                                        <p:strVal val="visible"/>
                                      </p:to>
                                    </p:set>
                                    <p:animEffect transition="in" filter="slide(fromBottom)">
                                      <p:cBhvr>
                                        <p:cTn id="40" dur="500"/>
                                        <p:tgtEl>
                                          <p:spTgt spid="133"/>
                                        </p:tgtEl>
                                      </p:cBhvr>
                                    </p:animEffect>
                                  </p:childTnLst>
                                </p:cTn>
                              </p:par>
                            </p:childTnLst>
                          </p:cTn>
                        </p:par>
                        <p:par>
                          <p:cTn id="41" fill="hold">
                            <p:stCondLst>
                              <p:cond delay="2500"/>
                            </p:stCondLst>
                            <p:childTnLst>
                              <p:par>
                                <p:cTn id="42" presetID="22" presetClass="entr" presetSubtype="1" fill="hold" nodeType="after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wipe(up)">
                                      <p:cBhvr>
                                        <p:cTn id="44" dur="500"/>
                                        <p:tgtEl>
                                          <p:spTgt spid="108"/>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slide(fromBottom)">
                                      <p:cBhvr>
                                        <p:cTn id="47" dur="500"/>
                                        <p:tgtEl>
                                          <p:spTgt spid="130"/>
                                        </p:tgtEl>
                                      </p:cBhvr>
                                    </p:animEffect>
                                  </p:childTnLst>
                                </p:cTn>
                              </p:par>
                              <p:par>
                                <p:cTn id="48" presetID="12" presetClass="entr" presetSubtype="4" fill="hold" grpId="0" nodeType="withEffect">
                                  <p:stCondLst>
                                    <p:cond delay="0"/>
                                  </p:stCondLst>
                                  <p:childTnLst>
                                    <p:set>
                                      <p:cBhvr>
                                        <p:cTn id="49" dur="1" fill="hold">
                                          <p:stCondLst>
                                            <p:cond delay="0"/>
                                          </p:stCondLst>
                                        </p:cTn>
                                        <p:tgtEl>
                                          <p:spTgt spid="131"/>
                                        </p:tgtEl>
                                        <p:attrNameLst>
                                          <p:attrName>style.visibility</p:attrName>
                                        </p:attrNameLst>
                                      </p:cBhvr>
                                      <p:to>
                                        <p:strVal val="visible"/>
                                      </p:to>
                                    </p:set>
                                    <p:animEffect transition="in" filter="slide(fromBottom)">
                                      <p:cBhvr>
                                        <p:cTn id="50"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P spid="127" grpId="0"/>
      <p:bldP spid="128" grpId="0"/>
      <p:bldP spid="129" grpId="0"/>
      <p:bldP spid="130" grpId="0"/>
      <p:bldP spid="131" grpId="0"/>
      <p:bldP spid="132" grpId="0"/>
      <p:bldP spid="1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545" y="6490335"/>
            <a:ext cx="12261850" cy="85090"/>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A0000"/>
              </a:solidFill>
            </a:endParaRPr>
          </a:p>
        </p:txBody>
      </p:sp>
      <p:sp>
        <p:nvSpPr>
          <p:cNvPr id="4107" name="Text Box 11"/>
          <p:cNvSpPr txBox="1"/>
          <p:nvPr/>
        </p:nvSpPr>
        <p:spPr>
          <a:xfrm>
            <a:off x="107950" y="6245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sp>
        <p:nvSpPr>
          <p:cNvPr id="41" name="Text Box 11"/>
          <p:cNvSpPr txBox="1"/>
          <p:nvPr/>
        </p:nvSpPr>
        <p:spPr>
          <a:xfrm>
            <a:off x="234950" y="6372225"/>
            <a:ext cx="9096375"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nSpc>
                <a:spcPct val="100000"/>
              </a:lnSpc>
              <a:spcBef>
                <a:spcPct val="0"/>
              </a:spcBef>
              <a:buNone/>
            </a:pPr>
            <a:r>
              <a:rPr lang="zh-CN" altLang="en-US" sz="1800" dirty="0">
                <a:solidFill>
                  <a:srgbClr val="5A0000"/>
                </a:solidFill>
                <a:latin typeface="Arial" panose="020B0604020202020204" pitchFamily="34" charset="0"/>
              </a:rPr>
              <a:t> </a:t>
            </a:r>
          </a:p>
        </p:txBody>
      </p:sp>
      <p:sp>
        <p:nvSpPr>
          <p:cNvPr id="34" name="Freeform 64"/>
          <p:cNvSpPr/>
          <p:nvPr/>
        </p:nvSpPr>
        <p:spPr bwMode="auto">
          <a:xfrm>
            <a:off x="4217534" y="1455889"/>
            <a:ext cx="1873171" cy="1676319"/>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5A0000"/>
          </a:solidFill>
          <a:ln>
            <a:noFill/>
          </a:ln>
        </p:spPr>
        <p:txBody>
          <a:bodyPr vert="horz" wrap="square" lIns="91440" tIns="45720" rIns="91440" bIns="45720" numCol="1" anchor="t" anchorCtr="0" compatLnSpc="1"/>
          <a:lstStyle/>
          <a:p>
            <a:endParaRPr lang="en-US" sz="100">
              <a:solidFill>
                <a:srgbClr val="5A0000"/>
              </a:solidFill>
            </a:endParaRPr>
          </a:p>
        </p:txBody>
      </p:sp>
      <p:sp>
        <p:nvSpPr>
          <p:cNvPr id="35" name="Freeform 62"/>
          <p:cNvSpPr/>
          <p:nvPr/>
        </p:nvSpPr>
        <p:spPr bwMode="auto">
          <a:xfrm>
            <a:off x="3855997" y="2622395"/>
            <a:ext cx="1374889" cy="2159220"/>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17324B"/>
          </a:solidFill>
          <a:ln>
            <a:noFill/>
          </a:ln>
        </p:spPr>
        <p:txBody>
          <a:bodyPr vert="horz" wrap="square" lIns="91440" tIns="45720" rIns="91440" bIns="45720" numCol="1" anchor="t" anchorCtr="0" compatLnSpc="1"/>
          <a:lstStyle/>
          <a:p>
            <a:endParaRPr lang="en-US" sz="100">
              <a:solidFill>
                <a:srgbClr val="5A0000"/>
              </a:solidFill>
            </a:endParaRPr>
          </a:p>
        </p:txBody>
      </p:sp>
      <p:sp>
        <p:nvSpPr>
          <p:cNvPr id="36" name="Freeform 61"/>
          <p:cNvSpPr/>
          <p:nvPr/>
        </p:nvSpPr>
        <p:spPr bwMode="auto">
          <a:xfrm>
            <a:off x="4199080" y="4285637"/>
            <a:ext cx="1879323" cy="169169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A0000"/>
          </a:solidFill>
          <a:ln>
            <a:noFill/>
          </a:ln>
        </p:spPr>
        <p:txBody>
          <a:bodyPr vert="horz" wrap="square" lIns="91440" tIns="45720" rIns="91440" bIns="45720" numCol="1" anchor="t" anchorCtr="0" compatLnSpc="1"/>
          <a:lstStyle/>
          <a:p>
            <a:endParaRPr lang="en-US" sz="100">
              <a:solidFill>
                <a:srgbClr val="5A0000"/>
              </a:solidFill>
            </a:endParaRPr>
          </a:p>
        </p:txBody>
      </p:sp>
      <p:sp>
        <p:nvSpPr>
          <p:cNvPr id="37" name="Freeform 59"/>
          <p:cNvSpPr/>
          <p:nvPr/>
        </p:nvSpPr>
        <p:spPr bwMode="auto">
          <a:xfrm>
            <a:off x="6199764" y="1447434"/>
            <a:ext cx="1873171" cy="1704000"/>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7324B"/>
          </a:solidFill>
          <a:ln>
            <a:noFill/>
          </a:ln>
        </p:spPr>
        <p:txBody>
          <a:bodyPr vert="horz" wrap="square" lIns="91440" tIns="45720" rIns="91440" bIns="45720" numCol="1" anchor="t" anchorCtr="0" compatLnSpc="1"/>
          <a:lstStyle/>
          <a:p>
            <a:endParaRPr lang="en-US" sz="100">
              <a:solidFill>
                <a:srgbClr val="5A0000"/>
              </a:solidFill>
            </a:endParaRPr>
          </a:p>
        </p:txBody>
      </p:sp>
      <p:sp>
        <p:nvSpPr>
          <p:cNvPr id="38" name="Freeform 58"/>
          <p:cNvSpPr/>
          <p:nvPr/>
        </p:nvSpPr>
        <p:spPr bwMode="auto">
          <a:xfrm>
            <a:off x="7034978" y="2633924"/>
            <a:ext cx="1374889" cy="2156145"/>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5A0000"/>
          </a:solidFill>
          <a:ln>
            <a:noFill/>
          </a:ln>
        </p:spPr>
        <p:txBody>
          <a:bodyPr vert="horz" wrap="square" lIns="91440" tIns="45720" rIns="91440" bIns="45720" numCol="1" anchor="t" anchorCtr="0" compatLnSpc="1"/>
          <a:lstStyle/>
          <a:p>
            <a:endParaRPr lang="en-US" sz="100">
              <a:solidFill>
                <a:srgbClr val="5A0000"/>
              </a:solidFill>
            </a:endParaRPr>
          </a:p>
        </p:txBody>
      </p:sp>
      <p:sp>
        <p:nvSpPr>
          <p:cNvPr id="39" name="Freeform 60"/>
          <p:cNvSpPr/>
          <p:nvPr/>
        </p:nvSpPr>
        <p:spPr bwMode="auto">
          <a:xfrm>
            <a:off x="6187462" y="4292559"/>
            <a:ext cx="1857791" cy="1704000"/>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7324B"/>
          </a:solidFill>
          <a:ln>
            <a:noFill/>
          </a:ln>
        </p:spPr>
        <p:txBody>
          <a:bodyPr vert="horz" wrap="square" lIns="91440" tIns="45720" rIns="91440" bIns="45720" numCol="1" anchor="t" anchorCtr="0" compatLnSpc="1"/>
          <a:lstStyle/>
          <a:p>
            <a:endParaRPr lang="en-US" sz="100">
              <a:solidFill>
                <a:srgbClr val="5A0000"/>
              </a:solidFill>
            </a:endParaRPr>
          </a:p>
        </p:txBody>
      </p:sp>
      <p:sp>
        <p:nvSpPr>
          <p:cNvPr id="40" name="AutoShape 112"/>
          <p:cNvSpPr/>
          <p:nvPr/>
        </p:nvSpPr>
        <p:spPr bwMode="auto">
          <a:xfrm>
            <a:off x="4995287" y="2005481"/>
            <a:ext cx="584160" cy="585160"/>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algn="ctr" defTabSz="170815" fontAlgn="base" hangingPunct="0">
              <a:spcBef>
                <a:spcPct val="0"/>
              </a:spcBef>
              <a:spcAft>
                <a:spcPct val="0"/>
              </a:spcAft>
            </a:pPr>
            <a:endParaRPr lang="en-US" sz="1465">
              <a:solidFill>
                <a:srgbClr val="5A0000"/>
              </a:solidFill>
              <a:effectLst>
                <a:outerShdw blurRad="38100" dist="38100" dir="2700000" algn="tl">
                  <a:srgbClr val="000000"/>
                </a:outerShdw>
              </a:effectLst>
              <a:latin typeface="Gill Sans" charset="0"/>
              <a:sym typeface="Gill Sans" charset="0"/>
            </a:endParaRPr>
          </a:p>
        </p:txBody>
      </p:sp>
      <p:grpSp>
        <p:nvGrpSpPr>
          <p:cNvPr id="8" name="Group 87"/>
          <p:cNvGrpSpPr/>
          <p:nvPr/>
        </p:nvGrpSpPr>
        <p:grpSpPr>
          <a:xfrm>
            <a:off x="6704635" y="4851155"/>
            <a:ext cx="438369" cy="585160"/>
            <a:chOff x="586386" y="4508909"/>
            <a:chExt cx="261342" cy="348854"/>
          </a:xfrm>
          <a:solidFill>
            <a:srgbClr val="D0DBE6"/>
          </a:solidFill>
        </p:grpSpPr>
        <p:sp>
          <p:nvSpPr>
            <p:cNvPr id="42" name="AutoShape 108"/>
            <p:cNvSpPr/>
            <p:nvPr/>
          </p:nvSpPr>
          <p:spPr bwMode="auto">
            <a:xfrm>
              <a:off x="651275" y="4574393"/>
              <a:ext cx="130969" cy="1309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1" tIns="25401" rIns="25401" bIns="25401" anchor="ctr"/>
            <a:lstStyle/>
            <a:p>
              <a:pPr algn="ctr" defTabSz="170815" fontAlgn="base" hangingPunct="0">
                <a:spcBef>
                  <a:spcPct val="0"/>
                </a:spcBef>
                <a:spcAft>
                  <a:spcPct val="0"/>
                </a:spcAft>
              </a:pPr>
              <a:endParaRPr lang="en-US" sz="1465">
                <a:solidFill>
                  <a:srgbClr val="5A0000"/>
                </a:solidFill>
                <a:effectLst>
                  <a:outerShdw blurRad="38100" dist="38100" dir="2700000" algn="tl">
                    <a:srgbClr val="000000"/>
                  </a:outerShdw>
                </a:effectLst>
                <a:latin typeface="Gill Sans" charset="0"/>
                <a:sym typeface="Gill Sans" charset="0"/>
              </a:endParaRPr>
            </a:p>
          </p:txBody>
        </p:sp>
        <p:sp>
          <p:nvSpPr>
            <p:cNvPr id="43" name="AutoShape 109"/>
            <p:cNvSpPr/>
            <p:nvPr/>
          </p:nvSpPr>
          <p:spPr bwMode="auto">
            <a:xfrm>
              <a:off x="586386" y="4508909"/>
              <a:ext cx="261342" cy="348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1" tIns="25401" rIns="25401" bIns="25401" anchor="ctr"/>
            <a:lstStyle/>
            <a:p>
              <a:pPr algn="ctr" defTabSz="170815" fontAlgn="base" hangingPunct="0">
                <a:spcBef>
                  <a:spcPct val="0"/>
                </a:spcBef>
                <a:spcAft>
                  <a:spcPct val="0"/>
                </a:spcAft>
              </a:pPr>
              <a:endParaRPr lang="en-US" sz="1465">
                <a:solidFill>
                  <a:srgbClr val="5A0000"/>
                </a:solidFill>
                <a:effectLst>
                  <a:outerShdw blurRad="38100" dist="38100" dir="2700000" algn="tl">
                    <a:srgbClr val="000000"/>
                  </a:outerShdw>
                </a:effectLst>
                <a:latin typeface="Gill Sans" charset="0"/>
                <a:sym typeface="Gill Sans" charset="0"/>
              </a:endParaRPr>
            </a:p>
          </p:txBody>
        </p:sp>
      </p:grpSp>
      <p:grpSp>
        <p:nvGrpSpPr>
          <p:cNvPr id="44" name="Group 41"/>
          <p:cNvGrpSpPr/>
          <p:nvPr/>
        </p:nvGrpSpPr>
        <p:grpSpPr>
          <a:xfrm>
            <a:off x="7472980" y="3412180"/>
            <a:ext cx="511264" cy="584160"/>
            <a:chOff x="6880625" y="3111711"/>
            <a:chExt cx="304800" cy="348258"/>
          </a:xfrm>
          <a:solidFill>
            <a:schemeClr val="bg1"/>
          </a:solidFill>
        </p:grpSpPr>
        <p:sp>
          <p:nvSpPr>
            <p:cNvPr id="45" name="AutoShape 48"/>
            <p:cNvSpPr/>
            <p:nvPr/>
          </p:nvSpPr>
          <p:spPr bwMode="auto">
            <a:xfrm>
              <a:off x="6880625" y="3111711"/>
              <a:ext cx="304800" cy="3482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1" tIns="25401" rIns="25401" bIns="25401" anchor="ctr"/>
            <a:lstStyle/>
            <a:p>
              <a:pPr algn="ctr" defTabSz="170815" fontAlgn="base" hangingPunct="0">
                <a:spcBef>
                  <a:spcPct val="0"/>
                </a:spcBef>
                <a:spcAft>
                  <a:spcPct val="0"/>
                </a:spcAft>
              </a:pPr>
              <a:endParaRPr lang="en-US" sz="1465">
                <a:solidFill>
                  <a:srgbClr val="5A0000"/>
                </a:solidFill>
                <a:effectLst>
                  <a:outerShdw blurRad="38100" dist="38100" dir="2700000" algn="tl">
                    <a:srgbClr val="000000"/>
                  </a:outerShdw>
                </a:effectLst>
                <a:latin typeface="Gill Sans" charset="0"/>
                <a:sym typeface="Gill Sans" charset="0"/>
              </a:endParaRPr>
            </a:p>
          </p:txBody>
        </p:sp>
        <p:sp>
          <p:nvSpPr>
            <p:cNvPr id="46" name="AutoShape 49"/>
            <p:cNvSpPr/>
            <p:nvPr/>
          </p:nvSpPr>
          <p:spPr bwMode="auto">
            <a:xfrm>
              <a:off x="7119940" y="3383768"/>
              <a:ext cx="22027" cy="21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1" tIns="25401" rIns="25401" bIns="25401" anchor="ctr"/>
            <a:lstStyle/>
            <a:p>
              <a:pPr algn="ctr" defTabSz="170815" fontAlgn="base" hangingPunct="0">
                <a:spcBef>
                  <a:spcPct val="0"/>
                </a:spcBef>
                <a:spcAft>
                  <a:spcPct val="0"/>
                </a:spcAft>
              </a:pPr>
              <a:endParaRPr lang="en-US" sz="1465">
                <a:solidFill>
                  <a:srgbClr val="5A0000"/>
                </a:solidFill>
                <a:effectLst>
                  <a:outerShdw blurRad="38100" dist="38100" dir="2700000" algn="tl">
                    <a:srgbClr val="000000"/>
                  </a:outerShdw>
                </a:effectLst>
                <a:latin typeface="Gill Sans" charset="0"/>
                <a:sym typeface="Gill Sans" charset="0"/>
              </a:endParaRPr>
            </a:p>
          </p:txBody>
        </p:sp>
        <p:sp>
          <p:nvSpPr>
            <p:cNvPr id="47" name="AutoShape 50"/>
            <p:cNvSpPr/>
            <p:nvPr/>
          </p:nvSpPr>
          <p:spPr bwMode="auto">
            <a:xfrm>
              <a:off x="7119940" y="3318284"/>
              <a:ext cx="22027" cy="22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1" tIns="25401" rIns="25401" bIns="25401" anchor="ctr"/>
            <a:lstStyle/>
            <a:p>
              <a:pPr algn="ctr" defTabSz="170815" fontAlgn="base" hangingPunct="0">
                <a:spcBef>
                  <a:spcPct val="0"/>
                </a:spcBef>
                <a:spcAft>
                  <a:spcPct val="0"/>
                </a:spcAft>
              </a:pPr>
              <a:endParaRPr lang="en-US" sz="1465">
                <a:solidFill>
                  <a:srgbClr val="5A0000"/>
                </a:solidFill>
                <a:effectLst>
                  <a:outerShdw blurRad="38100" dist="38100" dir="2700000" algn="tl">
                    <a:srgbClr val="000000"/>
                  </a:outerShdw>
                </a:effectLst>
                <a:latin typeface="Gill Sans" charset="0"/>
                <a:sym typeface="Gill Sans" charset="0"/>
              </a:endParaRPr>
            </a:p>
          </p:txBody>
        </p:sp>
        <p:sp>
          <p:nvSpPr>
            <p:cNvPr id="48" name="AutoShape 51"/>
            <p:cNvSpPr/>
            <p:nvPr/>
          </p:nvSpPr>
          <p:spPr bwMode="auto">
            <a:xfrm>
              <a:off x="7119940" y="3252799"/>
              <a:ext cx="22027" cy="22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1" tIns="25401" rIns="25401" bIns="25401" anchor="ctr"/>
            <a:lstStyle/>
            <a:p>
              <a:pPr algn="ctr" defTabSz="170815" fontAlgn="base" hangingPunct="0">
                <a:spcBef>
                  <a:spcPct val="0"/>
                </a:spcBef>
                <a:spcAft>
                  <a:spcPct val="0"/>
                </a:spcAft>
              </a:pPr>
              <a:endParaRPr lang="en-US" sz="1465">
                <a:solidFill>
                  <a:srgbClr val="5A0000"/>
                </a:solidFill>
                <a:effectLst>
                  <a:outerShdw blurRad="38100" dist="38100" dir="2700000" algn="tl">
                    <a:srgbClr val="000000"/>
                  </a:outerShdw>
                </a:effectLst>
                <a:latin typeface="Gill Sans" charset="0"/>
                <a:sym typeface="Gill Sans" charset="0"/>
              </a:endParaRPr>
            </a:p>
          </p:txBody>
        </p:sp>
      </p:grpSp>
      <p:sp>
        <p:nvSpPr>
          <p:cNvPr id="49" name="AutoShape 47"/>
          <p:cNvSpPr/>
          <p:nvPr/>
        </p:nvSpPr>
        <p:spPr bwMode="auto">
          <a:xfrm>
            <a:off x="4195751" y="3490331"/>
            <a:ext cx="584160" cy="584160"/>
          </a:xfrm>
          <a:custGeom>
            <a:avLst/>
            <a:gdLst>
              <a:gd name="T0" fmla="+- 0 10853 107"/>
              <a:gd name="T1" fmla="*/ T0 w 21493"/>
              <a:gd name="T2" fmla="*/ 10800 h 21600"/>
              <a:gd name="T3" fmla="+- 0 10853 107"/>
              <a:gd name="T4" fmla="*/ T3 w 21493"/>
              <a:gd name="T5" fmla="*/ 10800 h 21600"/>
              <a:gd name="T6" fmla="+- 0 10853 107"/>
              <a:gd name="T7" fmla="*/ T6 w 21493"/>
              <a:gd name="T8" fmla="*/ 10800 h 21600"/>
              <a:gd name="T9" fmla="+- 0 10853 107"/>
              <a:gd name="T10" fmla="*/ T9 w 21493"/>
              <a:gd name="T11" fmla="*/ 10800 h 21600"/>
            </a:gdLst>
            <a:ahLst/>
            <a:cxnLst>
              <a:cxn ang="0">
                <a:pos x="T1" y="T2"/>
              </a:cxn>
              <a:cxn ang="0">
                <a:pos x="T4" y="T5"/>
              </a:cxn>
              <a:cxn ang="0">
                <a:pos x="T7" y="T8"/>
              </a:cxn>
              <a:cxn ang="0">
                <a:pos x="T10" y="T11"/>
              </a:cxn>
            </a:cxnLst>
            <a:rect l="0" t="0" r="r" b="b"/>
            <a:pathLst>
              <a:path w="21493" h="21600">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solidFill>
            <a:srgbClr val="D0DBE6"/>
          </a:solidFill>
          <a:ln>
            <a:noFill/>
          </a:ln>
          <a:effectLst/>
        </p:spPr>
        <p:txBody>
          <a:bodyPr lIns="19050" tIns="19050" rIns="19050" bIns="19050" anchor="ctr"/>
          <a:lstStyle/>
          <a:p>
            <a:pPr algn="ctr" defTabSz="170815" fontAlgn="base" hangingPunct="0">
              <a:spcBef>
                <a:spcPct val="0"/>
              </a:spcBef>
              <a:spcAft>
                <a:spcPct val="0"/>
              </a:spcAft>
            </a:pPr>
            <a:endParaRPr lang="en-US" sz="1465">
              <a:solidFill>
                <a:srgbClr val="5A0000"/>
              </a:solidFill>
              <a:effectLst>
                <a:outerShdw blurRad="38100" dist="38100" dir="2700000" algn="tl">
                  <a:srgbClr val="000000"/>
                </a:outerShdw>
              </a:effectLst>
              <a:latin typeface="Gill Sans" charset="0"/>
              <a:sym typeface="Gill Sans" charset="0"/>
            </a:endParaRPr>
          </a:p>
        </p:txBody>
      </p:sp>
      <p:grpSp>
        <p:nvGrpSpPr>
          <p:cNvPr id="50" name="组合 49"/>
          <p:cNvGrpSpPr/>
          <p:nvPr/>
        </p:nvGrpSpPr>
        <p:grpSpPr>
          <a:xfrm>
            <a:off x="6677972" y="2042303"/>
            <a:ext cx="585159" cy="584160"/>
            <a:chOff x="2581673" y="3096418"/>
            <a:chExt cx="465137" cy="464344"/>
          </a:xfrm>
          <a:solidFill>
            <a:srgbClr val="D0DBE6"/>
          </a:solidFill>
        </p:grpSpPr>
        <p:sp>
          <p:nvSpPr>
            <p:cNvPr id="51" name="AutoShape 128"/>
            <p:cNvSpPr/>
            <p:nvPr/>
          </p:nvSpPr>
          <p:spPr bwMode="auto">
            <a:xfrm>
              <a:off x="2581673" y="3096418"/>
              <a:ext cx="46513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1" tIns="25401" rIns="25401" bIns="25401" anchor="ctr"/>
            <a:lstStyle/>
            <a:p>
              <a:pPr algn="ctr" defTabSz="170815" fontAlgn="base" hangingPunct="0">
                <a:spcBef>
                  <a:spcPct val="0"/>
                </a:spcBef>
                <a:spcAft>
                  <a:spcPct val="0"/>
                </a:spcAft>
              </a:pPr>
              <a:endParaRPr lang="en-US" sz="1465">
                <a:solidFill>
                  <a:srgbClr val="5A0000"/>
                </a:solidFill>
                <a:effectLst>
                  <a:outerShdw blurRad="38100" dist="38100" dir="2700000" algn="tl">
                    <a:srgbClr val="000000"/>
                  </a:outerShdw>
                </a:effectLst>
                <a:latin typeface="Gill Sans" charset="0"/>
                <a:sym typeface="Gill Sans" charset="0"/>
              </a:endParaRPr>
            </a:p>
          </p:txBody>
        </p:sp>
        <p:sp>
          <p:nvSpPr>
            <p:cNvPr id="52" name="AutoShape 129"/>
            <p:cNvSpPr/>
            <p:nvPr/>
          </p:nvSpPr>
          <p:spPr bwMode="auto">
            <a:xfrm>
              <a:off x="2872186" y="3154362"/>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1" tIns="25401" rIns="25401" bIns="25401" anchor="ctr"/>
            <a:lstStyle/>
            <a:p>
              <a:pPr algn="ctr" defTabSz="170815" fontAlgn="base" hangingPunct="0">
                <a:spcBef>
                  <a:spcPct val="0"/>
                </a:spcBef>
                <a:spcAft>
                  <a:spcPct val="0"/>
                </a:spcAft>
              </a:pPr>
              <a:endParaRPr lang="en-US" sz="1465">
                <a:solidFill>
                  <a:srgbClr val="5A0000"/>
                </a:solidFill>
                <a:effectLst>
                  <a:outerShdw blurRad="38100" dist="38100" dir="2700000" algn="tl">
                    <a:srgbClr val="000000"/>
                  </a:outerShdw>
                </a:effectLst>
                <a:latin typeface="Gill Sans" charset="0"/>
                <a:sym typeface="Gill Sans" charset="0"/>
              </a:endParaRPr>
            </a:p>
          </p:txBody>
        </p:sp>
      </p:grpSp>
      <p:sp>
        <p:nvSpPr>
          <p:cNvPr id="53" name="AutoShape 46"/>
          <p:cNvSpPr/>
          <p:nvPr/>
        </p:nvSpPr>
        <p:spPr bwMode="auto">
          <a:xfrm>
            <a:off x="4995287" y="4839405"/>
            <a:ext cx="584160" cy="5841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bg1"/>
          </a:solidFill>
          <a:ln>
            <a:noFill/>
          </a:ln>
          <a:effectLst/>
        </p:spPr>
        <p:txBody>
          <a:bodyPr lIns="19050" tIns="19050" rIns="19050" bIns="19050" anchor="ctr"/>
          <a:lstStyle/>
          <a:p>
            <a:pPr algn="ctr" defTabSz="170815" fontAlgn="base" hangingPunct="0">
              <a:spcBef>
                <a:spcPct val="0"/>
              </a:spcBef>
              <a:spcAft>
                <a:spcPct val="0"/>
              </a:spcAft>
            </a:pPr>
            <a:endParaRPr lang="en-US" sz="1465">
              <a:solidFill>
                <a:srgbClr val="5A0000"/>
              </a:solidFill>
              <a:effectLst>
                <a:outerShdw blurRad="38100" dist="38100" dir="2700000" algn="tl">
                  <a:srgbClr val="000000"/>
                </a:outerShdw>
              </a:effectLst>
              <a:latin typeface="Gill Sans" charset="0"/>
              <a:sym typeface="Gill Sans" charset="0"/>
            </a:endParaRPr>
          </a:p>
        </p:txBody>
      </p:sp>
      <p:grpSp>
        <p:nvGrpSpPr>
          <p:cNvPr id="54" name="组合 53"/>
          <p:cNvGrpSpPr/>
          <p:nvPr/>
        </p:nvGrpSpPr>
        <p:grpSpPr>
          <a:xfrm>
            <a:off x="5290991" y="2879988"/>
            <a:ext cx="1688623" cy="1685545"/>
            <a:chOff x="3895785" y="1892385"/>
            <a:chExt cx="1266467" cy="1264159"/>
          </a:xfrm>
          <a:solidFill>
            <a:srgbClr val="5A0000"/>
          </a:solidFill>
        </p:grpSpPr>
        <p:sp>
          <p:nvSpPr>
            <p:cNvPr id="55" name="Oval 63"/>
            <p:cNvSpPr>
              <a:spLocks noChangeArrowheads="1"/>
            </p:cNvSpPr>
            <p:nvPr/>
          </p:nvSpPr>
          <p:spPr bwMode="auto">
            <a:xfrm>
              <a:off x="3895785" y="1892385"/>
              <a:ext cx="1266467" cy="1264159"/>
            </a:xfrm>
            <a:prstGeom prst="ellipse">
              <a:avLst/>
            </a:prstGeom>
            <a:grpFill/>
            <a:ln>
              <a:noFill/>
            </a:ln>
          </p:spPr>
          <p:txBody>
            <a:bodyPr vert="horz" wrap="square" lIns="91440" tIns="45720" rIns="91440" bIns="45720" numCol="1" anchor="t" anchorCtr="0" compatLnSpc="1"/>
            <a:lstStyle/>
            <a:p>
              <a:endParaRPr lang="en-US" sz="100">
                <a:solidFill>
                  <a:srgbClr val="5A0000"/>
                </a:solidFill>
              </a:endParaRPr>
            </a:p>
          </p:txBody>
        </p:sp>
        <p:sp>
          <p:nvSpPr>
            <p:cNvPr id="56" name="KSO_Shape"/>
            <p:cNvSpPr/>
            <p:nvPr/>
          </p:nvSpPr>
          <p:spPr bwMode="auto">
            <a:xfrm>
              <a:off x="4248064" y="2111633"/>
              <a:ext cx="568832" cy="775681"/>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chemeClr val="bg1"/>
            </a:solidFill>
            <a:ln w="9525">
              <a:noFill/>
              <a:round/>
            </a:ln>
          </p:spPr>
          <p:txBody>
            <a:bodyPr vert="horz" wrap="square" lIns="121920" tIns="60960" rIns="121920" bIns="60960" numCol="1" anchor="t" anchorCtr="0" compatLnSpc="1"/>
            <a:lstStyle/>
            <a:p>
              <a:endParaRPr lang="zh-CN" altLang="en-US" sz="2400">
                <a:solidFill>
                  <a:srgbClr val="5A0000"/>
                </a:solidFill>
              </a:endParaRPr>
            </a:p>
          </p:txBody>
        </p:sp>
      </p:grpSp>
      <p:sp>
        <p:nvSpPr>
          <p:cNvPr id="57" name="Content Placeholder 2"/>
          <p:cNvSpPr txBox="1"/>
          <p:nvPr/>
        </p:nvSpPr>
        <p:spPr bwMode="auto">
          <a:xfrm>
            <a:off x="1723168" y="1385541"/>
            <a:ext cx="2834243"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6" rIns="121892" bIns="60946"/>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lvl="0" algn="r" defTabSz="685165">
              <a:spcBef>
                <a:spcPct val="20000"/>
              </a:spcBef>
              <a:defRPr/>
            </a:pPr>
            <a:r>
              <a:rPr lang="zh-CN" altLang="en-US" sz="1600" b="1" kern="0" dirty="0">
                <a:solidFill>
                  <a:srgbClr val="5A0000"/>
                </a:solidFill>
                <a:latin typeface="微软雅黑" panose="020B0503020204020204" charset="-122"/>
                <a:ea typeface="微软雅黑" panose="020B0503020204020204" charset="-122"/>
                <a:cs typeface="Raleway" panose="020B0003030101060003"/>
              </a:rPr>
              <a:t>输入你的标题</a:t>
            </a:r>
          </a:p>
          <a:p>
            <a:pPr algn="r" defTabSz="685165">
              <a:spcBef>
                <a:spcPct val="20000"/>
              </a:spcBef>
              <a:defRPr/>
            </a:pPr>
            <a:r>
              <a:rPr lang="zh-CN" altLang="en-US" sz="1065" kern="0" dirty="0">
                <a:solidFill>
                  <a:srgbClr val="5A0000"/>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这里输入简单的文字概述里输入简单文字概述输入简单的文字概述里输入输入里这里输入简单的文字概述里输入简单文字概述</a:t>
            </a:r>
          </a:p>
        </p:txBody>
      </p:sp>
      <p:sp>
        <p:nvSpPr>
          <p:cNvPr id="58" name="Content Placeholder 2"/>
          <p:cNvSpPr txBox="1"/>
          <p:nvPr/>
        </p:nvSpPr>
        <p:spPr bwMode="auto">
          <a:xfrm>
            <a:off x="1035724" y="3415868"/>
            <a:ext cx="2834243"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6" rIns="121892" bIns="60946"/>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lvl="0" algn="r" defTabSz="685165">
              <a:spcBef>
                <a:spcPct val="20000"/>
              </a:spcBef>
              <a:defRPr/>
            </a:pPr>
            <a:r>
              <a:rPr lang="zh-CN" altLang="en-US" sz="1600" b="1" kern="0" dirty="0">
                <a:solidFill>
                  <a:srgbClr val="5A0000"/>
                </a:solidFill>
                <a:latin typeface="微软雅黑" panose="020B0503020204020204" charset="-122"/>
                <a:ea typeface="微软雅黑" panose="020B0503020204020204" charset="-122"/>
                <a:cs typeface="Raleway" panose="020B0003030101060003"/>
              </a:rPr>
              <a:t>输入你的标题</a:t>
            </a:r>
          </a:p>
          <a:p>
            <a:pPr algn="r" defTabSz="685165">
              <a:spcBef>
                <a:spcPct val="20000"/>
              </a:spcBef>
              <a:defRPr/>
            </a:pPr>
            <a:r>
              <a:rPr lang="zh-CN" altLang="en-US" sz="1065" kern="0" dirty="0">
                <a:solidFill>
                  <a:srgbClr val="5A0000"/>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这里输入简单的文字概述里输入简单文字概述输入简单的文字概述里输入输入里这里输入简单的文字概述里输入简单文字概述</a:t>
            </a:r>
          </a:p>
        </p:txBody>
      </p:sp>
      <p:sp>
        <p:nvSpPr>
          <p:cNvPr id="59" name="Content Placeholder 2"/>
          <p:cNvSpPr txBox="1"/>
          <p:nvPr/>
        </p:nvSpPr>
        <p:spPr bwMode="auto">
          <a:xfrm>
            <a:off x="1296067" y="4856740"/>
            <a:ext cx="2834243"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6" rIns="121892" bIns="60946"/>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lvl="0" algn="r" defTabSz="685165">
              <a:spcBef>
                <a:spcPct val="20000"/>
              </a:spcBef>
              <a:defRPr/>
            </a:pPr>
            <a:r>
              <a:rPr lang="zh-CN" altLang="en-US" sz="1600" b="1" kern="0" dirty="0">
                <a:solidFill>
                  <a:srgbClr val="5A0000"/>
                </a:solidFill>
                <a:latin typeface="微软雅黑" panose="020B0503020204020204" charset="-122"/>
                <a:ea typeface="微软雅黑" panose="020B0503020204020204" charset="-122"/>
                <a:cs typeface="Raleway" panose="020B0003030101060003"/>
              </a:rPr>
              <a:t>输入你的标题</a:t>
            </a:r>
          </a:p>
          <a:p>
            <a:pPr algn="r" defTabSz="685165">
              <a:spcBef>
                <a:spcPct val="20000"/>
              </a:spcBef>
              <a:defRPr/>
            </a:pPr>
            <a:r>
              <a:rPr lang="zh-CN" altLang="en-US" sz="1065" kern="0" dirty="0">
                <a:solidFill>
                  <a:srgbClr val="5A0000"/>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这里输入简单的文字概述里输入简单文字概述输入简单的文字概述里输入输入里这里输入简单的文字概述里输入简单文字概述</a:t>
            </a:r>
          </a:p>
        </p:txBody>
      </p:sp>
      <p:sp>
        <p:nvSpPr>
          <p:cNvPr id="60" name="Content Placeholder 2"/>
          <p:cNvSpPr txBox="1"/>
          <p:nvPr/>
        </p:nvSpPr>
        <p:spPr bwMode="auto">
          <a:xfrm>
            <a:off x="7824451" y="1430049"/>
            <a:ext cx="2834243"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6" rIns="121892" bIns="60946"/>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lvl="0" defTabSz="685165">
              <a:spcBef>
                <a:spcPct val="20000"/>
              </a:spcBef>
              <a:defRPr/>
            </a:pPr>
            <a:r>
              <a:rPr lang="zh-CN" altLang="en-US" sz="1600" b="1" kern="0" dirty="0">
                <a:solidFill>
                  <a:srgbClr val="5A0000"/>
                </a:solidFill>
                <a:latin typeface="微软雅黑" panose="020B0503020204020204" charset="-122"/>
                <a:ea typeface="微软雅黑" panose="020B0503020204020204" charset="-122"/>
                <a:cs typeface="Raleway" panose="020B0003030101060003"/>
              </a:rPr>
              <a:t>输入你的标题</a:t>
            </a:r>
          </a:p>
          <a:p>
            <a:pPr defTabSz="685165">
              <a:spcBef>
                <a:spcPct val="20000"/>
              </a:spcBef>
              <a:defRPr/>
            </a:pPr>
            <a:r>
              <a:rPr lang="zh-CN" altLang="en-US" sz="1065" kern="0" dirty="0">
                <a:solidFill>
                  <a:srgbClr val="5A0000"/>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这里输入简单的文字概述里输入简单文字概述输入简单的文字概述里输入输入里这里输入简单的文字概述里输入简单文字概述</a:t>
            </a:r>
          </a:p>
        </p:txBody>
      </p:sp>
      <p:sp>
        <p:nvSpPr>
          <p:cNvPr id="61" name="Content Placeholder 2"/>
          <p:cNvSpPr txBox="1"/>
          <p:nvPr/>
        </p:nvSpPr>
        <p:spPr bwMode="auto">
          <a:xfrm>
            <a:off x="8350923" y="3175723"/>
            <a:ext cx="2834243"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6" rIns="121892" bIns="60946"/>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lvl="0" defTabSz="685165">
              <a:spcBef>
                <a:spcPct val="20000"/>
              </a:spcBef>
              <a:defRPr/>
            </a:pPr>
            <a:r>
              <a:rPr lang="zh-CN" altLang="en-US" sz="1600" b="1" kern="0" dirty="0">
                <a:solidFill>
                  <a:srgbClr val="5A0000"/>
                </a:solidFill>
                <a:latin typeface="微软雅黑" panose="020B0503020204020204" charset="-122"/>
                <a:ea typeface="微软雅黑" panose="020B0503020204020204" charset="-122"/>
                <a:cs typeface="Raleway" panose="020B0003030101060003"/>
              </a:rPr>
              <a:t>输入你的标题</a:t>
            </a:r>
          </a:p>
          <a:p>
            <a:pPr defTabSz="685165">
              <a:spcBef>
                <a:spcPct val="20000"/>
              </a:spcBef>
              <a:defRPr/>
            </a:pPr>
            <a:r>
              <a:rPr lang="zh-CN" altLang="en-US" sz="1065" kern="0" dirty="0">
                <a:solidFill>
                  <a:srgbClr val="5A0000"/>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这里输入简单的文字概述里输入简单文字概述输入简单的文字概述里输入输入里这里输入简单的文字概述里输入简单文字概述</a:t>
            </a:r>
          </a:p>
        </p:txBody>
      </p:sp>
      <p:sp>
        <p:nvSpPr>
          <p:cNvPr id="62" name="Content Placeholder 2"/>
          <p:cNvSpPr txBox="1"/>
          <p:nvPr/>
        </p:nvSpPr>
        <p:spPr bwMode="auto">
          <a:xfrm>
            <a:off x="7787504" y="5013759"/>
            <a:ext cx="2834243"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6" rIns="121892" bIns="60946"/>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lvl="0" defTabSz="685165">
              <a:spcBef>
                <a:spcPct val="20000"/>
              </a:spcBef>
              <a:defRPr/>
            </a:pPr>
            <a:r>
              <a:rPr lang="zh-CN" altLang="en-US" sz="1600" b="1" kern="0" dirty="0">
                <a:solidFill>
                  <a:srgbClr val="5A0000"/>
                </a:solidFill>
                <a:latin typeface="微软雅黑" panose="020B0503020204020204" charset="-122"/>
                <a:ea typeface="微软雅黑" panose="020B0503020204020204" charset="-122"/>
                <a:cs typeface="Raleway" panose="020B0003030101060003"/>
              </a:rPr>
              <a:t>输入你的标题</a:t>
            </a:r>
          </a:p>
          <a:p>
            <a:pPr defTabSz="685165">
              <a:spcBef>
                <a:spcPct val="20000"/>
              </a:spcBef>
              <a:defRPr/>
            </a:pPr>
            <a:r>
              <a:rPr lang="zh-CN" altLang="en-US" sz="1065" kern="0" dirty="0">
                <a:solidFill>
                  <a:srgbClr val="5A0000"/>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这里输入简单的文字概述里输入简单文字概述输入简单的文字概述里输入输入里这里输入简单的文字概述里输入简单文字概述</a:t>
            </a:r>
          </a:p>
        </p:txBody>
      </p:sp>
      <p:sp>
        <p:nvSpPr>
          <p:cNvPr id="10" name="矩形 9"/>
          <p:cNvSpPr/>
          <p:nvPr/>
        </p:nvSpPr>
        <p:spPr>
          <a:xfrm>
            <a:off x="1091357" y="356659"/>
            <a:ext cx="2621280" cy="457200"/>
          </a:xfrm>
          <a:prstGeom prst="rect">
            <a:avLst/>
          </a:prstGeom>
        </p:spPr>
        <p:txBody>
          <a:bodyPr wrap="none">
            <a:spAutoFit/>
          </a:bodyPr>
          <a:lstStyle/>
          <a:p>
            <a:pPr algn="l"/>
            <a:r>
              <a:rPr lang="en-US" altLang="zh-CN" sz="2400" dirty="0">
                <a:solidFill>
                  <a:srgbClr val="63282E"/>
                </a:solidFill>
                <a:latin typeface="黑体" panose="02010609060101010101" charset="-122"/>
                <a:ea typeface="黑体" panose="02010609060101010101" charset="-122"/>
              </a:rPr>
              <a:t>单击此处添加标题</a:t>
            </a:r>
          </a:p>
        </p:txBody>
      </p:sp>
      <p:cxnSp>
        <p:nvCxnSpPr>
          <p:cNvPr id="11" name="直接连接符 10"/>
          <p:cNvCxnSpPr/>
          <p:nvPr/>
        </p:nvCxnSpPr>
        <p:spPr>
          <a:xfrm>
            <a:off x="713974" y="849974"/>
            <a:ext cx="3265141" cy="0"/>
          </a:xfrm>
          <a:prstGeom prst="line">
            <a:avLst/>
          </a:prstGeom>
          <a:ln>
            <a:solidFill>
              <a:srgbClr val="5A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03814" y="921094"/>
            <a:ext cx="3265141" cy="0"/>
          </a:xfrm>
          <a:prstGeom prst="line">
            <a:avLst/>
          </a:prstGeom>
          <a:ln w="38100">
            <a:solidFill>
              <a:srgbClr val="5A0000"/>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11175254" y="356659"/>
            <a:ext cx="795020" cy="460375"/>
          </a:xfrm>
          <a:prstGeom prst="rect">
            <a:avLst/>
          </a:prstGeom>
          <a:noFill/>
        </p:spPr>
        <p:txBody>
          <a:bodyPr wrap="none" rtlCol="0">
            <a:spAutoFit/>
          </a:bodyPr>
          <a:lstStyle/>
          <a:p>
            <a:r>
              <a:rPr lang="en-US" altLang="zh-CN" sz="2400" dirty="0">
                <a:solidFill>
                  <a:srgbClr val="63282E"/>
                </a:solidFill>
                <a:latin typeface="Impact" panose="020B0806030902050204" charset="0"/>
              </a:rPr>
              <a:t>LOGO</a:t>
            </a:r>
          </a:p>
        </p:txBody>
      </p:sp>
      <p:sp>
        <p:nvSpPr>
          <p:cNvPr id="14" name="文本框 13"/>
          <p:cNvSpPr txBox="1"/>
          <p:nvPr/>
        </p:nvSpPr>
        <p:spPr>
          <a:xfrm>
            <a:off x="11146708" y="678720"/>
            <a:ext cx="894080" cy="304800"/>
          </a:xfrm>
          <a:prstGeom prst="rect">
            <a:avLst/>
          </a:prstGeom>
          <a:noFill/>
        </p:spPr>
        <p:txBody>
          <a:bodyPr wrap="none" rtlCol="0">
            <a:spAutoFit/>
          </a:bodyPr>
          <a:lstStyle/>
          <a:p>
            <a:r>
              <a:rPr lang="zh-CN" altLang="en-US" sz="1400" dirty="0">
                <a:solidFill>
                  <a:srgbClr val="63282E"/>
                </a:solidFill>
                <a:latin typeface="黑体" panose="02010609060101010101" charset="-122"/>
                <a:ea typeface="黑体" panose="02010609060101010101" charset="-122"/>
              </a:rPr>
              <a:t>公司名称</a:t>
            </a:r>
          </a:p>
        </p:txBody>
      </p:sp>
      <p:sp>
        <p:nvSpPr>
          <p:cNvPr id="15" name="矩形 14"/>
          <p:cNvSpPr/>
          <p:nvPr/>
        </p:nvSpPr>
        <p:spPr>
          <a:xfrm>
            <a:off x="12040715" y="393614"/>
            <a:ext cx="148711" cy="485489"/>
          </a:xfrm>
          <a:prstGeom prst="rect">
            <a:avLst/>
          </a:prstGeom>
          <a:solidFill>
            <a:srgbClr val="5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63282E"/>
              </a:solidFill>
            </a:endParaRPr>
          </a:p>
        </p:txBody>
      </p:sp>
      <p:pic>
        <p:nvPicPr>
          <p:cNvPr id="4" name="图片 3" descr="42f7ded8d8a8591dcf6bd180af804367"/>
          <p:cNvPicPr>
            <a:picLocks noChangeAspect="1"/>
          </p:cNvPicPr>
          <p:nvPr/>
        </p:nvPicPr>
        <p:blipFill>
          <a:blip r:embed="rId2"/>
          <a:stretch>
            <a:fillRect/>
          </a:stretch>
        </p:blipFill>
        <p:spPr>
          <a:xfrm>
            <a:off x="-635" y="-85090"/>
            <a:ext cx="1727200" cy="1151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p:cTn id="26" dur="500" fill="hold"/>
                                        <p:tgtEl>
                                          <p:spTgt spid="37"/>
                                        </p:tgtEl>
                                        <p:attrNameLst>
                                          <p:attrName>ppt_w</p:attrName>
                                        </p:attrNameLst>
                                      </p:cBhvr>
                                      <p:tavLst>
                                        <p:tav tm="0">
                                          <p:val>
                                            <p:fltVal val="0"/>
                                          </p:val>
                                        </p:tav>
                                        <p:tav tm="100000">
                                          <p:val>
                                            <p:strVal val="#ppt_w"/>
                                          </p:val>
                                        </p:tav>
                                      </p:tavLst>
                                    </p:anim>
                                    <p:anim calcmode="lin" valueType="num">
                                      <p:cBhvr>
                                        <p:cTn id="27" dur="500" fill="hold"/>
                                        <p:tgtEl>
                                          <p:spTgt spid="37"/>
                                        </p:tgtEl>
                                        <p:attrNameLst>
                                          <p:attrName>ppt_h</p:attrName>
                                        </p:attrNameLst>
                                      </p:cBhvr>
                                      <p:tavLst>
                                        <p:tav tm="0">
                                          <p:val>
                                            <p:fltVal val="0"/>
                                          </p:val>
                                        </p:tav>
                                        <p:tav tm="100000">
                                          <p:val>
                                            <p:strVal val="#ppt_h"/>
                                          </p:val>
                                        </p:tav>
                                      </p:tavLst>
                                    </p:anim>
                                    <p:animEffect transition="in" filter="fade">
                                      <p:cBhvr>
                                        <p:cTn id="28" dur="500"/>
                                        <p:tgtEl>
                                          <p:spTgt spid="37"/>
                                        </p:tgtEl>
                                      </p:cBhvr>
                                    </p:animEffect>
                                  </p:childTnLst>
                                </p:cTn>
                              </p:par>
                            </p:childTnLst>
                          </p:cTn>
                        </p:par>
                        <p:par>
                          <p:cTn id="29" fill="hold">
                            <p:stCondLst>
                              <p:cond delay="2000"/>
                            </p:stCondLst>
                            <p:childTnLst>
                              <p:par>
                                <p:cTn id="30" presetID="1" presetClass="entr" presetSubtype="0" fill="hold" nodeType="afterEffect">
                                  <p:stCondLst>
                                    <p:cond delay="0"/>
                                  </p:stCondLst>
                                  <p:childTnLst>
                                    <p:set>
                                      <p:cBhvr>
                                        <p:cTn id="31" dur="1" fill="hold">
                                          <p:stCondLst>
                                            <p:cond delay="0"/>
                                          </p:stCondLst>
                                        </p:cTn>
                                        <p:tgtEl>
                                          <p:spTgt spid="50"/>
                                        </p:tgtEl>
                                        <p:attrNameLst>
                                          <p:attrName>style.visibility</p:attrName>
                                        </p:attrNameLst>
                                      </p:cBhvr>
                                      <p:to>
                                        <p:strVal val="visible"/>
                                      </p:to>
                                    </p:se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500"/>
                                        <p:tgtEl>
                                          <p:spTgt spid="60"/>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500" fill="hold"/>
                                        <p:tgtEl>
                                          <p:spTgt spid="38"/>
                                        </p:tgtEl>
                                        <p:attrNameLst>
                                          <p:attrName>ppt_w</p:attrName>
                                        </p:attrNameLst>
                                      </p:cBhvr>
                                      <p:tavLst>
                                        <p:tav tm="0">
                                          <p:val>
                                            <p:fltVal val="0"/>
                                          </p:val>
                                        </p:tav>
                                        <p:tav tm="100000">
                                          <p:val>
                                            <p:strVal val="#ppt_w"/>
                                          </p:val>
                                        </p:tav>
                                      </p:tavLst>
                                    </p:anim>
                                    <p:anim calcmode="lin" valueType="num">
                                      <p:cBhvr>
                                        <p:cTn id="40" dur="500" fill="hold"/>
                                        <p:tgtEl>
                                          <p:spTgt spid="38"/>
                                        </p:tgtEl>
                                        <p:attrNameLst>
                                          <p:attrName>ppt_h</p:attrName>
                                        </p:attrNameLst>
                                      </p:cBhvr>
                                      <p:tavLst>
                                        <p:tav tm="0">
                                          <p:val>
                                            <p:fltVal val="0"/>
                                          </p:val>
                                        </p:tav>
                                        <p:tav tm="100000">
                                          <p:val>
                                            <p:strVal val="#ppt_h"/>
                                          </p:val>
                                        </p:tav>
                                      </p:tavLst>
                                    </p:anim>
                                    <p:animEffect transition="in" filter="fade">
                                      <p:cBhvr>
                                        <p:cTn id="41" dur="500"/>
                                        <p:tgtEl>
                                          <p:spTgt spid="38"/>
                                        </p:tgtEl>
                                      </p:cBhvr>
                                    </p:animEffect>
                                  </p:childTnLst>
                                </p:cTn>
                              </p:par>
                            </p:childTnLst>
                          </p:cTn>
                        </p:par>
                        <p:par>
                          <p:cTn id="42" fill="hold">
                            <p:stCondLst>
                              <p:cond delay="3000"/>
                            </p:stCondLst>
                            <p:childTnLst>
                              <p:par>
                                <p:cTn id="43" presetID="1" presetClass="entr" presetSubtype="0"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fade">
                                      <p:cBhvr>
                                        <p:cTn id="48" dur="500"/>
                                        <p:tgtEl>
                                          <p:spTgt spid="61"/>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childTnLst>
                                </p:cTn>
                              </p:par>
                            </p:childTnLst>
                          </p:cTn>
                        </p:par>
                        <p:par>
                          <p:cTn id="55" fill="hold">
                            <p:stCondLst>
                              <p:cond delay="4000"/>
                            </p:stCondLst>
                            <p:childTnLst>
                              <p:par>
                                <p:cTn id="56" presetID="1" presetClass="entr" presetSubtype="0"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childTnLst>
                                </p:cTn>
                              </p:par>
                            </p:childTnLst>
                          </p:cTn>
                        </p:par>
                        <p:par>
                          <p:cTn id="58" fill="hold">
                            <p:stCondLst>
                              <p:cond delay="4000"/>
                            </p:stCondLst>
                            <p:childTnLst>
                              <p:par>
                                <p:cTn id="59" presetID="10" presetClass="entr" presetSubtype="0"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fade">
                                      <p:cBhvr>
                                        <p:cTn id="61" dur="500"/>
                                        <p:tgtEl>
                                          <p:spTgt spid="6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childTnLst>
                                </p:cTn>
                              </p:par>
                            </p:childTnLst>
                          </p:cTn>
                        </p:par>
                        <p:par>
                          <p:cTn id="68" fill="hold">
                            <p:stCondLst>
                              <p:cond delay="5000"/>
                            </p:stCondLst>
                            <p:childTnLst>
                              <p:par>
                                <p:cTn id="69" presetID="1" presetClass="entr" presetSubtype="0" fill="hold" grpId="0" nodeType="after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childTnLst>
                          </p:cTn>
                        </p:par>
                        <p:par>
                          <p:cTn id="71" fill="hold">
                            <p:stCondLst>
                              <p:cond delay="5000"/>
                            </p:stCondLst>
                            <p:childTnLst>
                              <p:par>
                                <p:cTn id="72" presetID="10" presetClass="entr" presetSubtype="0"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fade">
                                      <p:cBhvr>
                                        <p:cTn id="74" dur="500"/>
                                        <p:tgtEl>
                                          <p:spTgt spid="5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 presetClass="entr" presetSubtype="0" fill="hold" grpId="0" nodeType="afterEffect">
                                  <p:stCondLst>
                                    <p:cond delay="0"/>
                                  </p:stCondLst>
                                  <p:childTnLst>
                                    <p:set>
                                      <p:cBhvr>
                                        <p:cTn id="83" dur="1" fill="hold">
                                          <p:stCondLst>
                                            <p:cond delay="0"/>
                                          </p:stCondLst>
                                        </p:cTn>
                                        <p:tgtEl>
                                          <p:spTgt spid="49"/>
                                        </p:tgtEl>
                                        <p:attrNameLst>
                                          <p:attrName>style.visibility</p:attrName>
                                        </p:attrNameLst>
                                      </p:cBhvr>
                                      <p:to>
                                        <p:strVal val="visible"/>
                                      </p:to>
                                    </p:set>
                                  </p:childTnLst>
                                </p:cTn>
                              </p:par>
                            </p:childTnLst>
                          </p:cTn>
                        </p:par>
                        <p:par>
                          <p:cTn id="84" fill="hold">
                            <p:stCondLst>
                              <p:cond delay="6000"/>
                            </p:stCondLst>
                            <p:childTnLst>
                              <p:par>
                                <p:cTn id="85" presetID="10" presetClass="entr" presetSubtype="0" fill="hold" grpId="0" nodeType="after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fade">
                                      <p:cBhvr>
                                        <p:cTn id="8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35" grpId="0" bldLvl="0" animBg="1"/>
      <p:bldP spid="36" grpId="0" bldLvl="0" animBg="1"/>
      <p:bldP spid="37" grpId="0" bldLvl="0" animBg="1"/>
      <p:bldP spid="38" grpId="0" bldLvl="0" animBg="1"/>
      <p:bldP spid="39" grpId="0" bldLvl="0" animBg="1"/>
      <p:bldP spid="40" grpId="0" bldLvl="0" animBg="1"/>
      <p:bldP spid="49" grpId="0" bldLvl="0" animBg="1"/>
      <p:bldP spid="53" grpId="0" bldLvl="0" animBg="1"/>
      <p:bldP spid="57" grpId="0"/>
      <p:bldP spid="58" grpId="0"/>
      <p:bldP spid="59" grpId="0"/>
      <p:bldP spid="60" grpId="0"/>
      <p:bldP spid="61" grpId="0"/>
      <p:bldP spid="6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2453</Words>
  <Application>Microsoft Office PowerPoint</Application>
  <PresentationFormat>宽屏</PresentationFormat>
  <Paragraphs>376</Paragraphs>
  <Slides>26</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26</vt:i4>
      </vt:variant>
    </vt:vector>
  </HeadingPairs>
  <TitlesOfParts>
    <vt:vector size="35" baseType="lpstr">
      <vt:lpstr>Gill Sans</vt:lpstr>
      <vt:lpstr>黑体</vt:lpstr>
      <vt:lpstr>楷体</vt:lpstr>
      <vt:lpstr>微软雅黑</vt:lpstr>
      <vt:lpstr>Arial</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18</cp:revision>
  <dcterms:created xsi:type="dcterms:W3CDTF">2017-02-01T07:22:00Z</dcterms:created>
  <dcterms:modified xsi:type="dcterms:W3CDTF">2021-01-04T14:26:33Z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