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6" r:id="rId5"/>
    <p:sldId id="265" r:id="rId6"/>
    <p:sldId id="263" r:id="rId7"/>
    <p:sldId id="264" r:id="rId8"/>
    <p:sldId id="259" r:id="rId9"/>
    <p:sldId id="268" r:id="rId10"/>
    <p:sldId id="269" r:id="rId11"/>
    <p:sldId id="270" r:id="rId12"/>
    <p:sldId id="271" r:id="rId13"/>
    <p:sldId id="267" r:id="rId14"/>
    <p:sldId id="260" r:id="rId15"/>
    <p:sldId id="272" r:id="rId16"/>
    <p:sldId id="273" r:id="rId17"/>
    <p:sldId id="274" r:id="rId18"/>
    <p:sldId id="275" r:id="rId19"/>
    <p:sldId id="261" r:id="rId20"/>
    <p:sldId id="276" r:id="rId21"/>
    <p:sldId id="277" r:id="rId22"/>
    <p:sldId id="278" r:id="rId23"/>
    <p:sldId id="279" r:id="rId24"/>
    <p:sldId id="262" r:id="rId25"/>
  </p:sldIdLst>
  <p:sldSz cx="12192000" cy="6858000"/>
  <p:notesSz cx="7104063" cy="10234613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317" autoAdjust="0"/>
  </p:normalViewPr>
  <p:slideViewPr>
    <p:cSldViewPr snapToGrid="0">
      <p:cViewPr varScale="1">
        <p:scale>
          <a:sx n="84" d="100"/>
          <a:sy n="84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9650A-31BC-4D64-A15F-65FB46ABBA9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49F17-4DB1-42DA-BA68-61AF948C24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49F17-4DB1-42DA-BA68-61AF948C246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4F45E4F-5698-48A2-BF2A-A235F7AF1BB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896E6F1-E71C-431D-886F-9EC9F3A069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065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" y="40640"/>
            <a:ext cx="1927860" cy="2324100"/>
          </a:xfrm>
          <a:prstGeom prst="rect">
            <a:avLst/>
          </a:prstGeom>
        </p:spPr>
      </p:pic>
      <p:pic>
        <p:nvPicPr>
          <p:cNvPr id="8" name="图片 7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217785" y="40640"/>
            <a:ext cx="1927860" cy="2324100"/>
          </a:xfrm>
          <a:prstGeom prst="rect">
            <a:avLst/>
          </a:prstGeom>
        </p:spPr>
      </p:pic>
      <p:pic>
        <p:nvPicPr>
          <p:cNvPr id="9" name="图片 8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464435" y="2646045"/>
            <a:ext cx="816610" cy="572770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H="1">
            <a:off x="8911590" y="2646045"/>
            <a:ext cx="816610" cy="57277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159125" y="2471420"/>
            <a:ext cx="58743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古典雅致通用模板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2659380" y="3649345"/>
            <a:ext cx="6871970" cy="0"/>
          </a:xfrm>
          <a:prstGeom prst="line">
            <a:avLst/>
          </a:prstGeom>
          <a:ln w="12700">
            <a:solidFill>
              <a:srgbClr val="4153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2659380" y="3917315"/>
            <a:ext cx="6871970" cy="718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  <a:endParaRPr lang="zh-CN" altLang="en-US" sz="120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23435" y="1042670"/>
            <a:ext cx="294640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2020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4556125" y="4892675"/>
            <a:ext cx="3081020" cy="386080"/>
          </a:xfrm>
          <a:prstGeom prst="roundRect">
            <a:avLst>
              <a:gd name="adj" fmla="val 50000"/>
            </a:avLst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单击此处输入公司名称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849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349"/>
                            </p:stCondLst>
                            <p:childTnLst>
                              <p:par>
                                <p:cTn id="43" presetID="2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849"/>
                            </p:stCondLst>
                            <p:childTnLst>
                              <p:par>
                                <p:cTn id="4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1"/>
      <p:bldP spid="37" grpId="2"/>
      <p:bldP spid="12" grpId="0"/>
      <p:bldP spid="13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41024" y="1575093"/>
            <a:ext cx="2144681" cy="4550541"/>
          </a:xfrm>
          <a:prstGeom prst="rect">
            <a:avLst/>
          </a:prstGeom>
          <a:noFill/>
          <a:ln>
            <a:solidFill>
              <a:srgbClr val="415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35578" y="1575093"/>
            <a:ext cx="2144681" cy="2244027"/>
          </a:xfrm>
          <a:prstGeom prst="rect">
            <a:avLst/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id-ID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261078" y="1575093"/>
            <a:ext cx="2144681" cy="2244027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35400" y="3879850"/>
            <a:ext cx="2144395" cy="2245995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261350" y="3879850"/>
            <a:ext cx="2144395" cy="2245995"/>
          </a:xfrm>
          <a:prstGeom prst="rect">
            <a:avLst/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2018</a:t>
            </a:r>
          </a:p>
        </p:txBody>
      </p:sp>
      <p:sp>
        <p:nvSpPr>
          <p:cNvPr id="2" name="Rectangle 43"/>
          <p:cNvSpPr/>
          <p:nvPr/>
        </p:nvSpPr>
        <p:spPr>
          <a:xfrm>
            <a:off x="1624330" y="1574800"/>
            <a:ext cx="2144395" cy="2799080"/>
          </a:xfrm>
          <a:prstGeom prst="rect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Rectangle 43"/>
          <p:cNvSpPr/>
          <p:nvPr/>
        </p:nvSpPr>
        <p:spPr>
          <a:xfrm>
            <a:off x="1624330" y="4434840"/>
            <a:ext cx="2144395" cy="1690370"/>
          </a:xfrm>
          <a:prstGeom prst="rect">
            <a:avLst/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0" name="AutoShape 11"/>
          <p:cNvSpPr/>
          <p:nvPr/>
        </p:nvSpPr>
        <p:spPr bwMode="auto">
          <a:xfrm>
            <a:off x="6106795" y="2910205"/>
            <a:ext cx="2012315" cy="27698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</a:p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en-US" altLang="zh-CN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1" name="AutoShape 17"/>
          <p:cNvSpPr/>
          <p:nvPr/>
        </p:nvSpPr>
        <p:spPr bwMode="auto">
          <a:xfrm>
            <a:off x="6172835" y="2493645"/>
            <a:ext cx="1880235" cy="2457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9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4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95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4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9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4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6" grpId="0" bldLvl="0" animBg="1"/>
      <p:bldP spid="36" grpId="0" bldLvl="0" animBg="1"/>
      <p:bldP spid="39" grpId="0" bldLvl="0" animBg="1"/>
      <p:bldP spid="44" grpId="0" bldLvl="0" animBg="1"/>
      <p:bldP spid="48" grpId="0" bldLvl="0" animBg="1"/>
      <p:bldP spid="2" grpId="0" bldLvl="0" animBg="1"/>
      <p:bldP spid="3" grpId="0" bldLvl="0" animBg="1"/>
      <p:bldP spid="20" grpId="0" bldLvl="0" animBg="1"/>
      <p:bldP spid="2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16990" y="1878330"/>
            <a:ext cx="1076960" cy="1076960"/>
            <a:chOff x="1275" y="3150"/>
            <a:chExt cx="1696" cy="1696"/>
          </a:xfrm>
          <a:solidFill>
            <a:srgbClr val="415380"/>
          </a:solidFill>
        </p:grpSpPr>
        <p:sp>
          <p:nvSpPr>
            <p:cNvPr id="3" name="Oval 8"/>
            <p:cNvSpPr/>
            <p:nvPr/>
          </p:nvSpPr>
          <p:spPr>
            <a:xfrm>
              <a:off x="1275" y="3150"/>
              <a:ext cx="1696" cy="1696"/>
            </a:xfrm>
            <a:prstGeom prst="ellipse">
              <a:avLst/>
            </a:prstGeom>
            <a:noFill/>
            <a:ln w="12700">
              <a:solidFill>
                <a:srgbClr val="41538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41538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8" name="AutoShape 688"/>
            <p:cNvSpPr/>
            <p:nvPr/>
          </p:nvSpPr>
          <p:spPr bwMode="auto">
            <a:xfrm>
              <a:off x="1811" y="3654"/>
              <a:ext cx="664" cy="669"/>
            </a:xfrm>
            <a:custGeom>
              <a:avLst/>
              <a:gdLst>
                <a:gd name="T0" fmla="*/ 26686541 w 21600"/>
                <a:gd name="T1" fmla="*/ 4552396 h 21600"/>
                <a:gd name="T2" fmla="*/ 22220269 w 21600"/>
                <a:gd name="T3" fmla="*/ 0 h 21600"/>
                <a:gd name="T4" fmla="*/ 17753986 w 21600"/>
                <a:gd name="T5" fmla="*/ 4552396 h 21600"/>
                <a:gd name="T6" fmla="*/ 21110775 w 21600"/>
                <a:gd name="T7" fmla="*/ 8959696 h 21600"/>
                <a:gd name="T8" fmla="*/ 21110775 w 21600"/>
                <a:gd name="T9" fmla="*/ 12495671 h 21600"/>
                <a:gd name="T10" fmla="*/ 17667522 w 21600"/>
                <a:gd name="T11" fmla="*/ 12495671 h 21600"/>
                <a:gd name="T12" fmla="*/ 13318575 w 21600"/>
                <a:gd name="T13" fmla="*/ 9047942 h 21600"/>
                <a:gd name="T14" fmla="*/ 8968362 w 21600"/>
                <a:gd name="T15" fmla="*/ 12495671 h 21600"/>
                <a:gd name="T16" fmla="*/ 3291387 w 21600"/>
                <a:gd name="T17" fmla="*/ 12495671 h 21600"/>
                <a:gd name="T18" fmla="*/ 3291387 w 21600"/>
                <a:gd name="T19" fmla="*/ 18345667 h 21600"/>
                <a:gd name="T20" fmla="*/ 0 w 21600"/>
                <a:gd name="T21" fmla="*/ 22712583 h 21600"/>
                <a:gd name="T22" fmla="*/ 4439103 w 21600"/>
                <a:gd name="T23" fmla="*/ 27238488 h 21600"/>
                <a:gd name="T24" fmla="*/ 8878206 w 21600"/>
                <a:gd name="T25" fmla="*/ 22712583 h 21600"/>
                <a:gd name="T26" fmla="*/ 5518885 w 21600"/>
                <a:gd name="T27" fmla="*/ 18327927 h 21600"/>
                <a:gd name="T28" fmla="*/ 5518885 w 21600"/>
                <a:gd name="T29" fmla="*/ 14766737 h 21600"/>
                <a:gd name="T30" fmla="*/ 8969628 w 21600"/>
                <a:gd name="T31" fmla="*/ 14766737 h 21600"/>
                <a:gd name="T32" fmla="*/ 13318575 w 21600"/>
                <a:gd name="T33" fmla="*/ 18210739 h 21600"/>
                <a:gd name="T34" fmla="*/ 17666255 w 21600"/>
                <a:gd name="T35" fmla="*/ 14766737 h 21600"/>
                <a:gd name="T36" fmla="*/ 23338390 w 21600"/>
                <a:gd name="T37" fmla="*/ 14766737 h 21600"/>
                <a:gd name="T38" fmla="*/ 23338390 w 21600"/>
                <a:gd name="T39" fmla="*/ 8957136 h 21600"/>
                <a:gd name="T40" fmla="*/ 26686541 w 21600"/>
                <a:gd name="T41" fmla="*/ 4552396 h 21600"/>
                <a:gd name="T42" fmla="*/ 6649442 w 21600"/>
                <a:gd name="T43" fmla="*/ 22712583 h 21600"/>
                <a:gd name="T44" fmla="*/ 4437837 w 21600"/>
                <a:gd name="T45" fmla="*/ 24968589 h 21600"/>
                <a:gd name="T46" fmla="*/ 2226349 w 21600"/>
                <a:gd name="T47" fmla="*/ 22712583 h 21600"/>
                <a:gd name="T48" fmla="*/ 4437837 w 21600"/>
                <a:gd name="T49" fmla="*/ 20457863 h 21600"/>
                <a:gd name="T50" fmla="*/ 6649442 w 21600"/>
                <a:gd name="T51" fmla="*/ 22712583 h 21600"/>
                <a:gd name="T52" fmla="*/ 5518885 w 21600"/>
                <a:gd name="T53" fmla="*/ 19449037 h 21600"/>
                <a:gd name="T54" fmla="*/ 5518885 w 21600"/>
                <a:gd name="T55" fmla="*/ 19449037 h 21600"/>
                <a:gd name="T56" fmla="*/ 13317309 w 21600"/>
                <a:gd name="T57" fmla="*/ 15940839 h 21600"/>
                <a:gd name="T58" fmla="*/ 11051472 w 21600"/>
                <a:gd name="T59" fmla="*/ 13630566 h 21600"/>
                <a:gd name="T60" fmla="*/ 13317309 w 21600"/>
                <a:gd name="T61" fmla="*/ 11319116 h 21600"/>
                <a:gd name="T62" fmla="*/ 15583263 w 21600"/>
                <a:gd name="T63" fmla="*/ 13630566 h 21600"/>
                <a:gd name="T64" fmla="*/ 13317309 w 21600"/>
                <a:gd name="T65" fmla="*/ 15940839 h 21600"/>
                <a:gd name="T66" fmla="*/ 22220269 w 21600"/>
                <a:gd name="T67" fmla="*/ 6836059 h 21600"/>
                <a:gd name="T68" fmla="*/ 19981602 w 21600"/>
                <a:gd name="T69" fmla="*/ 4552396 h 21600"/>
                <a:gd name="T70" fmla="*/ 22220269 w 21600"/>
                <a:gd name="T71" fmla="*/ 2269888 h 21600"/>
                <a:gd name="T72" fmla="*/ 24460192 w 21600"/>
                <a:gd name="T73" fmla="*/ 4552396 h 21600"/>
                <a:gd name="T74" fmla="*/ 22220269 w 21600"/>
                <a:gd name="T75" fmla="*/ 6836059 h 21600"/>
                <a:gd name="T76" fmla="*/ 22220269 w 21600"/>
                <a:gd name="T77" fmla="*/ 6836059 h 2160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600" h="21600">
                  <a:moveTo>
                    <a:pt x="21600" y="3610"/>
                  </a:moveTo>
                  <a:cubicBezTo>
                    <a:pt x="21600" y="1616"/>
                    <a:pt x="19981" y="0"/>
                    <a:pt x="17985" y="0"/>
                  </a:cubicBezTo>
                  <a:cubicBezTo>
                    <a:pt x="15988" y="0"/>
                    <a:pt x="14370" y="1616"/>
                    <a:pt x="14370" y="3610"/>
                  </a:cubicBezTo>
                  <a:cubicBezTo>
                    <a:pt x="14370" y="5294"/>
                    <a:pt x="15526" y="6705"/>
                    <a:pt x="17087" y="7105"/>
                  </a:cubicBezTo>
                  <a:lnTo>
                    <a:pt x="17087" y="9909"/>
                  </a:lnTo>
                  <a:lnTo>
                    <a:pt x="14300" y="9909"/>
                  </a:lnTo>
                  <a:cubicBezTo>
                    <a:pt x="13898" y="8338"/>
                    <a:pt x="12477" y="7175"/>
                    <a:pt x="10780" y="7175"/>
                  </a:cubicBezTo>
                  <a:cubicBezTo>
                    <a:pt x="9082" y="7175"/>
                    <a:pt x="7660" y="8338"/>
                    <a:pt x="7259" y="9909"/>
                  </a:cubicBezTo>
                  <a:lnTo>
                    <a:pt x="2664" y="9909"/>
                  </a:lnTo>
                  <a:lnTo>
                    <a:pt x="2664" y="14548"/>
                  </a:lnTo>
                  <a:cubicBezTo>
                    <a:pt x="1131" y="14957"/>
                    <a:pt x="0" y="16351"/>
                    <a:pt x="0" y="18011"/>
                  </a:cubicBezTo>
                  <a:cubicBezTo>
                    <a:pt x="0" y="19993"/>
                    <a:pt x="1609" y="21600"/>
                    <a:pt x="3593" y="21600"/>
                  </a:cubicBezTo>
                  <a:cubicBezTo>
                    <a:pt x="5577" y="21600"/>
                    <a:pt x="7186" y="19994"/>
                    <a:pt x="7186" y="18011"/>
                  </a:cubicBezTo>
                  <a:cubicBezTo>
                    <a:pt x="7186" y="16331"/>
                    <a:pt x="6028" y="14925"/>
                    <a:pt x="4467" y="14534"/>
                  </a:cubicBezTo>
                  <a:lnTo>
                    <a:pt x="4467" y="11710"/>
                  </a:lnTo>
                  <a:lnTo>
                    <a:pt x="7260" y="11710"/>
                  </a:lnTo>
                  <a:cubicBezTo>
                    <a:pt x="7662" y="13279"/>
                    <a:pt x="9083" y="14441"/>
                    <a:pt x="10780" y="14441"/>
                  </a:cubicBezTo>
                  <a:cubicBezTo>
                    <a:pt x="12476" y="14441"/>
                    <a:pt x="13897" y="13279"/>
                    <a:pt x="14299" y="11710"/>
                  </a:cubicBezTo>
                  <a:lnTo>
                    <a:pt x="18890" y="11710"/>
                  </a:lnTo>
                  <a:lnTo>
                    <a:pt x="18890" y="7103"/>
                  </a:lnTo>
                  <a:cubicBezTo>
                    <a:pt x="20447" y="6701"/>
                    <a:pt x="21600" y="5293"/>
                    <a:pt x="21600" y="3610"/>
                  </a:cubicBezTo>
                  <a:close/>
                  <a:moveTo>
                    <a:pt x="5382" y="18011"/>
                  </a:moveTo>
                  <a:cubicBezTo>
                    <a:pt x="5382" y="18997"/>
                    <a:pt x="4580" y="19800"/>
                    <a:pt x="3592" y="19800"/>
                  </a:cubicBezTo>
                  <a:cubicBezTo>
                    <a:pt x="2605" y="19800"/>
                    <a:pt x="1802" y="18997"/>
                    <a:pt x="1802" y="18011"/>
                  </a:cubicBezTo>
                  <a:cubicBezTo>
                    <a:pt x="1802" y="17025"/>
                    <a:pt x="2605" y="16223"/>
                    <a:pt x="3592" y="16223"/>
                  </a:cubicBezTo>
                  <a:cubicBezTo>
                    <a:pt x="4580" y="16223"/>
                    <a:pt x="5382" y="17025"/>
                    <a:pt x="5382" y="18011"/>
                  </a:cubicBezTo>
                  <a:close/>
                  <a:moveTo>
                    <a:pt x="4467" y="15423"/>
                  </a:moveTo>
                  <a:lnTo>
                    <a:pt x="4467" y="15423"/>
                  </a:lnTo>
                  <a:close/>
                  <a:moveTo>
                    <a:pt x="10779" y="12641"/>
                  </a:moveTo>
                  <a:cubicBezTo>
                    <a:pt x="9768" y="12641"/>
                    <a:pt x="8945" y="11819"/>
                    <a:pt x="8945" y="10809"/>
                  </a:cubicBezTo>
                  <a:cubicBezTo>
                    <a:pt x="8945" y="9798"/>
                    <a:pt x="9768" y="8976"/>
                    <a:pt x="10779" y="8976"/>
                  </a:cubicBezTo>
                  <a:cubicBezTo>
                    <a:pt x="11791" y="8976"/>
                    <a:pt x="12613" y="9798"/>
                    <a:pt x="12613" y="10809"/>
                  </a:cubicBezTo>
                  <a:cubicBezTo>
                    <a:pt x="12614" y="11819"/>
                    <a:pt x="11791" y="12641"/>
                    <a:pt x="10779" y="12641"/>
                  </a:cubicBezTo>
                  <a:close/>
                  <a:moveTo>
                    <a:pt x="17985" y="5421"/>
                  </a:moveTo>
                  <a:cubicBezTo>
                    <a:pt x="16986" y="5421"/>
                    <a:pt x="16173" y="4609"/>
                    <a:pt x="16173" y="3610"/>
                  </a:cubicBezTo>
                  <a:cubicBezTo>
                    <a:pt x="16173" y="2613"/>
                    <a:pt x="16986" y="1800"/>
                    <a:pt x="17985" y="1800"/>
                  </a:cubicBezTo>
                  <a:cubicBezTo>
                    <a:pt x="18984" y="1800"/>
                    <a:pt x="19798" y="2613"/>
                    <a:pt x="19798" y="3610"/>
                  </a:cubicBezTo>
                  <a:cubicBezTo>
                    <a:pt x="19798" y="4609"/>
                    <a:pt x="18984" y="5421"/>
                    <a:pt x="17985" y="5421"/>
                  </a:cubicBezTo>
                  <a:close/>
                  <a:moveTo>
                    <a:pt x="17985" y="5421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endParaRPr lang="en-US" sz="2800" dirty="0">
                <a:solidFill>
                  <a:srgbClr val="41538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434080" y="1887220"/>
            <a:ext cx="1076960" cy="1076960"/>
            <a:chOff x="5008" y="3150"/>
            <a:chExt cx="1696" cy="1696"/>
          </a:xfrm>
          <a:solidFill>
            <a:srgbClr val="415380"/>
          </a:solidFill>
        </p:grpSpPr>
        <p:sp>
          <p:nvSpPr>
            <p:cNvPr id="15" name="Oval 14"/>
            <p:cNvSpPr/>
            <p:nvPr/>
          </p:nvSpPr>
          <p:spPr>
            <a:xfrm>
              <a:off x="5008" y="3150"/>
              <a:ext cx="1696" cy="1696"/>
            </a:xfrm>
            <a:prstGeom prst="ellipse">
              <a:avLst/>
            </a:prstGeom>
            <a:noFill/>
            <a:ln w="12700">
              <a:solidFill>
                <a:srgbClr val="41538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41538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7" name="Group 425"/>
            <p:cNvGrpSpPr/>
            <p:nvPr/>
          </p:nvGrpSpPr>
          <p:grpSpPr bwMode="auto">
            <a:xfrm>
              <a:off x="5547" y="3741"/>
              <a:ext cx="660" cy="510"/>
              <a:chOff x="0" y="0"/>
              <a:chExt cx="572" cy="440"/>
            </a:xfrm>
            <a:grpFill/>
          </p:grpSpPr>
          <p:sp>
            <p:nvSpPr>
              <p:cNvPr id="16" name="AutoShape 422"/>
              <p:cNvSpPr/>
              <p:nvPr/>
            </p:nvSpPr>
            <p:spPr bwMode="auto">
              <a:xfrm>
                <a:off x="56" y="0"/>
                <a:ext cx="450" cy="29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600" h="21600">
                    <a:moveTo>
                      <a:pt x="21600" y="1905"/>
                    </a:moveTo>
                    <a:cubicBezTo>
                      <a:pt x="21600" y="610"/>
                      <a:pt x="21195" y="0"/>
                      <a:pt x="20336" y="0"/>
                    </a:cubicBezTo>
                    <a:lnTo>
                      <a:pt x="1264" y="0"/>
                    </a:lnTo>
                    <a:cubicBezTo>
                      <a:pt x="405" y="0"/>
                      <a:pt x="0" y="610"/>
                      <a:pt x="0" y="1905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05"/>
                    </a:lnTo>
                    <a:close/>
                    <a:moveTo>
                      <a:pt x="19849" y="18962"/>
                    </a:moveTo>
                    <a:lnTo>
                      <a:pt x="1751" y="18962"/>
                    </a:lnTo>
                    <a:lnTo>
                      <a:pt x="1751" y="2638"/>
                    </a:lnTo>
                    <a:lnTo>
                      <a:pt x="19849" y="2638"/>
                    </a:lnTo>
                    <a:lnTo>
                      <a:pt x="19849" y="18962"/>
                    </a:lnTo>
                    <a:close/>
                    <a:moveTo>
                      <a:pt x="19849" y="1896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  <p:sp>
            <p:nvSpPr>
              <p:cNvPr id="17" name="AutoShape 423"/>
              <p:cNvSpPr/>
              <p:nvPr/>
            </p:nvSpPr>
            <p:spPr bwMode="auto">
              <a:xfrm>
                <a:off x="0" y="328"/>
                <a:ext cx="572" cy="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600" h="21600">
                    <a:moveTo>
                      <a:pt x="19302" y="0"/>
                    </a:moveTo>
                    <a:lnTo>
                      <a:pt x="2298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19302" y="0"/>
                    </a:lnTo>
                    <a:close/>
                    <a:moveTo>
                      <a:pt x="8272" y="14893"/>
                    </a:moveTo>
                    <a:lnTo>
                      <a:pt x="9191" y="7037"/>
                    </a:lnTo>
                    <a:lnTo>
                      <a:pt x="12408" y="7037"/>
                    </a:lnTo>
                    <a:lnTo>
                      <a:pt x="13328" y="14893"/>
                    </a:lnTo>
                    <a:lnTo>
                      <a:pt x="8272" y="14893"/>
                    </a:lnTo>
                    <a:close/>
                    <a:moveTo>
                      <a:pt x="8272" y="14893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  <p:sp>
            <p:nvSpPr>
              <p:cNvPr id="18" name="AutoShape 424"/>
              <p:cNvSpPr/>
              <p:nvPr/>
            </p:nvSpPr>
            <p:spPr bwMode="auto">
              <a:xfrm>
                <a:off x="0" y="416"/>
                <a:ext cx="572" cy="2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690" y="21600"/>
                    </a:moveTo>
                    <a:cubicBezTo>
                      <a:pt x="1465" y="21600"/>
                      <a:pt x="20318" y="21600"/>
                      <a:pt x="20911" y="21600"/>
                    </a:cubicBezTo>
                    <a:cubicBezTo>
                      <a:pt x="21552" y="21600"/>
                      <a:pt x="21600" y="0"/>
                      <a:pt x="21600" y="0"/>
                    </a:cubicBezTo>
                    <a:lnTo>
                      <a:pt x="0" y="0"/>
                    </a:lnTo>
                    <a:cubicBezTo>
                      <a:pt x="0" y="0"/>
                      <a:pt x="18" y="21600"/>
                      <a:pt x="690" y="21600"/>
                    </a:cubicBezTo>
                    <a:close/>
                    <a:moveTo>
                      <a:pt x="690" y="216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5551170" y="1878330"/>
            <a:ext cx="1076960" cy="1076960"/>
            <a:chOff x="8742" y="3150"/>
            <a:chExt cx="1696" cy="1696"/>
          </a:xfrm>
          <a:solidFill>
            <a:srgbClr val="415380"/>
          </a:solidFill>
        </p:grpSpPr>
        <p:sp>
          <p:nvSpPr>
            <p:cNvPr id="24" name="Oval 23"/>
            <p:cNvSpPr/>
            <p:nvPr/>
          </p:nvSpPr>
          <p:spPr>
            <a:xfrm>
              <a:off x="8742" y="3150"/>
              <a:ext cx="1696" cy="1696"/>
            </a:xfrm>
            <a:prstGeom prst="ellipse">
              <a:avLst/>
            </a:prstGeom>
            <a:noFill/>
            <a:ln w="12700">
              <a:solidFill>
                <a:srgbClr val="41538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41538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23" name="Group 593"/>
            <p:cNvGrpSpPr/>
            <p:nvPr/>
          </p:nvGrpSpPr>
          <p:grpSpPr bwMode="auto">
            <a:xfrm>
              <a:off x="9259" y="3712"/>
              <a:ext cx="669" cy="555"/>
              <a:chOff x="0" y="0"/>
              <a:chExt cx="575" cy="480"/>
            </a:xfrm>
            <a:grpFill/>
          </p:grpSpPr>
          <p:sp>
            <p:nvSpPr>
              <p:cNvPr id="25" name="AutoShape 590"/>
              <p:cNvSpPr/>
              <p:nvPr/>
            </p:nvSpPr>
            <p:spPr bwMode="auto">
              <a:xfrm>
                <a:off x="0" y="0"/>
                <a:ext cx="575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600" h="21600">
                    <a:moveTo>
                      <a:pt x="17905" y="6300"/>
                    </a:moveTo>
                    <a:lnTo>
                      <a:pt x="15882" y="0"/>
                    </a:lnTo>
                    <a:lnTo>
                      <a:pt x="0" y="7315"/>
                    </a:lnTo>
                    <a:lnTo>
                      <a:pt x="4584" y="21593"/>
                    </a:lnTo>
                    <a:lnTo>
                      <a:pt x="4584" y="21600"/>
                    </a:lnTo>
                    <a:lnTo>
                      <a:pt x="21600" y="21600"/>
                    </a:lnTo>
                    <a:lnTo>
                      <a:pt x="21600" y="6301"/>
                    </a:lnTo>
                    <a:lnTo>
                      <a:pt x="17905" y="6301"/>
                    </a:lnTo>
                    <a:lnTo>
                      <a:pt x="17905" y="6300"/>
                    </a:lnTo>
                    <a:close/>
                    <a:moveTo>
                      <a:pt x="16384" y="6300"/>
                    </a:moveTo>
                    <a:lnTo>
                      <a:pt x="6158" y="6300"/>
                    </a:lnTo>
                    <a:lnTo>
                      <a:pt x="15067" y="2197"/>
                    </a:lnTo>
                    <a:lnTo>
                      <a:pt x="16384" y="6300"/>
                    </a:lnTo>
                    <a:close/>
                    <a:moveTo>
                      <a:pt x="1835" y="8292"/>
                    </a:moveTo>
                    <a:lnTo>
                      <a:pt x="4585" y="7025"/>
                    </a:lnTo>
                    <a:lnTo>
                      <a:pt x="4585" y="16856"/>
                    </a:lnTo>
                    <a:lnTo>
                      <a:pt x="1835" y="8292"/>
                    </a:lnTo>
                    <a:close/>
                    <a:moveTo>
                      <a:pt x="6004" y="19900"/>
                    </a:moveTo>
                    <a:lnTo>
                      <a:pt x="6004" y="8001"/>
                    </a:lnTo>
                    <a:lnTo>
                      <a:pt x="20180" y="8001"/>
                    </a:lnTo>
                    <a:lnTo>
                      <a:pt x="20180" y="19900"/>
                    </a:lnTo>
                    <a:lnTo>
                      <a:pt x="6004" y="19900"/>
                    </a:lnTo>
                    <a:close/>
                    <a:moveTo>
                      <a:pt x="6004" y="199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  <p:sp>
            <p:nvSpPr>
              <p:cNvPr id="26" name="AutoShape 591"/>
              <p:cNvSpPr/>
              <p:nvPr/>
            </p:nvSpPr>
            <p:spPr bwMode="auto">
              <a:xfrm>
                <a:off x="208" y="240"/>
                <a:ext cx="298" cy="17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8676" y="4990"/>
                    </a:moveTo>
                    <a:lnTo>
                      <a:pt x="16483" y="6268"/>
                    </a:lnTo>
                    <a:lnTo>
                      <a:pt x="14584" y="0"/>
                    </a:lnTo>
                    <a:lnTo>
                      <a:pt x="8443" y="15510"/>
                    </a:lnTo>
                    <a:lnTo>
                      <a:pt x="5154" y="11801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18676" y="4990"/>
                    </a:lnTo>
                    <a:close/>
                    <a:moveTo>
                      <a:pt x="18676" y="499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  <p:sp>
            <p:nvSpPr>
              <p:cNvPr id="27" name="AutoShape 592"/>
              <p:cNvSpPr/>
              <p:nvPr/>
            </p:nvSpPr>
            <p:spPr bwMode="auto">
              <a:xfrm>
                <a:off x="208" y="223"/>
                <a:ext cx="71" cy="72"/>
              </a:xfrm>
              <a:custGeom>
                <a:avLst/>
                <a:gdLst>
                  <a:gd name="T0" fmla="*/ 0 w 21598"/>
                  <a:gd name="T1" fmla="*/ 0 h 21598"/>
                  <a:gd name="T2" fmla="*/ 0 w 21598"/>
                  <a:gd name="T3" fmla="*/ 0 h 21598"/>
                  <a:gd name="T4" fmla="*/ 0 w 21598"/>
                  <a:gd name="T5" fmla="*/ 0 h 21598"/>
                  <a:gd name="T6" fmla="*/ 0 w 21598"/>
                  <a:gd name="T7" fmla="*/ 0 h 21598"/>
                  <a:gd name="T8" fmla="*/ 0 w 21598"/>
                  <a:gd name="T9" fmla="*/ 0 h 21598"/>
                  <a:gd name="T10" fmla="*/ 0 w 21598"/>
                  <a:gd name="T11" fmla="*/ 0 h 21598"/>
                  <a:gd name="T12" fmla="*/ 0 w 21598"/>
                  <a:gd name="T13" fmla="*/ 0 h 21598"/>
                  <a:gd name="T14" fmla="*/ 0 w 21598"/>
                  <a:gd name="T15" fmla="*/ 0 h 21598"/>
                  <a:gd name="T16" fmla="*/ 0 w 21598"/>
                  <a:gd name="T17" fmla="*/ 0 h 21598"/>
                  <a:gd name="T18" fmla="*/ 0 w 21598"/>
                  <a:gd name="T19" fmla="*/ 0 h 21598"/>
                  <a:gd name="T20" fmla="*/ 0 w 21598"/>
                  <a:gd name="T21" fmla="*/ 0 h 21598"/>
                  <a:gd name="T22" fmla="*/ 0 w 21598"/>
                  <a:gd name="T23" fmla="*/ 0 h 21598"/>
                  <a:gd name="T24" fmla="*/ 0 w 21598"/>
                  <a:gd name="T25" fmla="*/ 0 h 21598"/>
                  <a:gd name="T26" fmla="*/ 0 w 21598"/>
                  <a:gd name="T27" fmla="*/ 0 h 21598"/>
                  <a:gd name="T28" fmla="*/ 0 w 21598"/>
                  <a:gd name="T29" fmla="*/ 0 h 21598"/>
                  <a:gd name="T30" fmla="*/ 0 w 21598"/>
                  <a:gd name="T31" fmla="*/ 0 h 21598"/>
                  <a:gd name="T32" fmla="*/ 0 w 21598"/>
                  <a:gd name="T33" fmla="*/ 0 h 21598"/>
                  <a:gd name="T34" fmla="*/ 0 w 21598"/>
                  <a:gd name="T35" fmla="*/ 0 h 2159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598" h="21598">
                    <a:moveTo>
                      <a:pt x="21598" y="10799"/>
                    </a:moveTo>
                    <a:cubicBezTo>
                      <a:pt x="21599" y="9385"/>
                      <a:pt x="21318" y="7972"/>
                      <a:pt x="20776" y="6666"/>
                    </a:cubicBezTo>
                    <a:cubicBezTo>
                      <a:pt x="20236" y="5360"/>
                      <a:pt x="19435" y="4162"/>
                      <a:pt x="18435" y="3163"/>
                    </a:cubicBezTo>
                    <a:cubicBezTo>
                      <a:pt x="17436" y="2163"/>
                      <a:pt x="16238" y="1362"/>
                      <a:pt x="14932" y="822"/>
                    </a:cubicBezTo>
                    <a:cubicBezTo>
                      <a:pt x="13626" y="280"/>
                      <a:pt x="12213" y="-1"/>
                      <a:pt x="10799" y="0"/>
                    </a:cubicBezTo>
                    <a:cubicBezTo>
                      <a:pt x="9385" y="-1"/>
                      <a:pt x="7972" y="280"/>
                      <a:pt x="6666" y="822"/>
                    </a:cubicBezTo>
                    <a:cubicBezTo>
                      <a:pt x="5360" y="1362"/>
                      <a:pt x="4162" y="2163"/>
                      <a:pt x="3163" y="3163"/>
                    </a:cubicBezTo>
                    <a:cubicBezTo>
                      <a:pt x="2163" y="4162"/>
                      <a:pt x="1362" y="5360"/>
                      <a:pt x="822" y="6666"/>
                    </a:cubicBezTo>
                    <a:cubicBezTo>
                      <a:pt x="280" y="7972"/>
                      <a:pt x="-1" y="9385"/>
                      <a:pt x="0" y="10799"/>
                    </a:cubicBezTo>
                    <a:cubicBezTo>
                      <a:pt x="-1" y="12213"/>
                      <a:pt x="280" y="13626"/>
                      <a:pt x="822" y="14932"/>
                    </a:cubicBezTo>
                    <a:cubicBezTo>
                      <a:pt x="1362" y="16238"/>
                      <a:pt x="2163" y="17436"/>
                      <a:pt x="3163" y="18435"/>
                    </a:cubicBezTo>
                    <a:cubicBezTo>
                      <a:pt x="4162" y="19435"/>
                      <a:pt x="5360" y="20236"/>
                      <a:pt x="6666" y="20776"/>
                    </a:cubicBezTo>
                    <a:cubicBezTo>
                      <a:pt x="7972" y="21318"/>
                      <a:pt x="9385" y="21599"/>
                      <a:pt x="10799" y="21598"/>
                    </a:cubicBezTo>
                    <a:cubicBezTo>
                      <a:pt x="12213" y="21599"/>
                      <a:pt x="13626" y="21318"/>
                      <a:pt x="14932" y="20776"/>
                    </a:cubicBezTo>
                    <a:cubicBezTo>
                      <a:pt x="16238" y="20236"/>
                      <a:pt x="17436" y="19435"/>
                      <a:pt x="18435" y="18435"/>
                    </a:cubicBezTo>
                    <a:cubicBezTo>
                      <a:pt x="19435" y="17436"/>
                      <a:pt x="20236" y="16238"/>
                      <a:pt x="20776" y="14932"/>
                    </a:cubicBezTo>
                    <a:cubicBezTo>
                      <a:pt x="21318" y="13626"/>
                      <a:pt x="21599" y="12213"/>
                      <a:pt x="21598" y="10799"/>
                    </a:cubicBezTo>
                    <a:close/>
                    <a:moveTo>
                      <a:pt x="21598" y="107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7641590" y="1878330"/>
            <a:ext cx="1076960" cy="1076960"/>
            <a:chOff x="12475" y="3150"/>
            <a:chExt cx="1696" cy="1696"/>
          </a:xfrm>
          <a:solidFill>
            <a:srgbClr val="415380"/>
          </a:solidFill>
        </p:grpSpPr>
        <p:sp>
          <p:nvSpPr>
            <p:cNvPr id="33" name="Oval 32"/>
            <p:cNvSpPr/>
            <p:nvPr/>
          </p:nvSpPr>
          <p:spPr>
            <a:xfrm>
              <a:off x="12475" y="3150"/>
              <a:ext cx="1696" cy="1696"/>
            </a:xfrm>
            <a:prstGeom prst="ellipse">
              <a:avLst/>
            </a:prstGeom>
            <a:noFill/>
            <a:ln w="12700">
              <a:solidFill>
                <a:srgbClr val="41538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41538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grpSp>
          <p:nvGrpSpPr>
            <p:cNvPr id="32" name="Group 90"/>
            <p:cNvGrpSpPr/>
            <p:nvPr/>
          </p:nvGrpSpPr>
          <p:grpSpPr bwMode="auto">
            <a:xfrm>
              <a:off x="12975" y="3646"/>
              <a:ext cx="669" cy="664"/>
              <a:chOff x="0" y="0"/>
              <a:chExt cx="578" cy="573"/>
            </a:xfrm>
            <a:grpFill/>
          </p:grpSpPr>
          <p:sp>
            <p:nvSpPr>
              <p:cNvPr id="34" name="AutoShape 88"/>
              <p:cNvSpPr/>
              <p:nvPr/>
            </p:nvSpPr>
            <p:spPr bwMode="auto">
              <a:xfrm>
                <a:off x="0" y="368"/>
                <a:ext cx="204" cy="20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600" h="21600">
                    <a:moveTo>
                      <a:pt x="3093" y="8514"/>
                    </a:moveTo>
                    <a:cubicBezTo>
                      <a:pt x="4628" y="10540"/>
                      <a:pt x="3309" y="14706"/>
                      <a:pt x="0" y="18328"/>
                    </a:cubicBezTo>
                    <a:lnTo>
                      <a:pt x="3281" y="21600"/>
                    </a:lnTo>
                    <a:cubicBezTo>
                      <a:pt x="6860" y="18344"/>
                      <a:pt x="10975" y="17015"/>
                      <a:pt x="13037" y="18447"/>
                    </a:cubicBezTo>
                    <a:lnTo>
                      <a:pt x="21600" y="6893"/>
                    </a:lnTo>
                    <a:lnTo>
                      <a:pt x="14691" y="0"/>
                    </a:lnTo>
                    <a:lnTo>
                      <a:pt x="3093" y="8514"/>
                    </a:lnTo>
                    <a:close/>
                    <a:moveTo>
                      <a:pt x="9876" y="14477"/>
                    </a:moveTo>
                    <a:cubicBezTo>
                      <a:pt x="9122" y="15231"/>
                      <a:pt x="7895" y="15231"/>
                      <a:pt x="7140" y="14477"/>
                    </a:cubicBezTo>
                    <a:cubicBezTo>
                      <a:pt x="6386" y="13724"/>
                      <a:pt x="6386" y="12502"/>
                      <a:pt x="7140" y="11749"/>
                    </a:cubicBezTo>
                    <a:cubicBezTo>
                      <a:pt x="7895" y="10995"/>
                      <a:pt x="9122" y="10995"/>
                      <a:pt x="9876" y="11750"/>
                    </a:cubicBezTo>
                    <a:cubicBezTo>
                      <a:pt x="10630" y="12502"/>
                      <a:pt x="10630" y="13724"/>
                      <a:pt x="9876" y="14477"/>
                    </a:cubicBezTo>
                    <a:close/>
                    <a:moveTo>
                      <a:pt x="9876" y="14477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  <p:sp>
            <p:nvSpPr>
              <p:cNvPr id="35" name="AutoShape 89"/>
              <p:cNvSpPr/>
              <p:nvPr/>
            </p:nvSpPr>
            <p:spPr bwMode="auto">
              <a:xfrm>
                <a:off x="144" y="0"/>
                <a:ext cx="434" cy="434"/>
              </a:xfrm>
              <a:custGeom>
                <a:avLst/>
                <a:gdLst>
                  <a:gd name="T0" fmla="*/ 0 w 21339"/>
                  <a:gd name="T1" fmla="*/ 0 h 21340"/>
                  <a:gd name="T2" fmla="*/ 0 w 21339"/>
                  <a:gd name="T3" fmla="*/ 0 h 21340"/>
                  <a:gd name="T4" fmla="*/ 0 w 21339"/>
                  <a:gd name="T5" fmla="*/ 0 h 21340"/>
                  <a:gd name="T6" fmla="*/ 0 w 21339"/>
                  <a:gd name="T7" fmla="*/ 0 h 21340"/>
                  <a:gd name="T8" fmla="*/ 0 w 21339"/>
                  <a:gd name="T9" fmla="*/ 0 h 21340"/>
                  <a:gd name="T10" fmla="*/ 0 w 21339"/>
                  <a:gd name="T11" fmla="*/ 0 h 21340"/>
                  <a:gd name="T12" fmla="*/ 0 w 21339"/>
                  <a:gd name="T13" fmla="*/ 0 h 21340"/>
                  <a:gd name="T14" fmla="*/ 0 w 21339"/>
                  <a:gd name="T15" fmla="*/ 0 h 21340"/>
                  <a:gd name="T16" fmla="*/ 0 w 21339"/>
                  <a:gd name="T17" fmla="*/ 0 h 21340"/>
                  <a:gd name="T18" fmla="*/ 0 w 21339"/>
                  <a:gd name="T19" fmla="*/ 0 h 21340"/>
                  <a:gd name="T20" fmla="*/ 0 w 21339"/>
                  <a:gd name="T21" fmla="*/ 0 h 213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339" h="21340">
                    <a:moveTo>
                      <a:pt x="20558" y="780"/>
                    </a:moveTo>
                    <a:cubicBezTo>
                      <a:pt x="19516" y="-260"/>
                      <a:pt x="17828" y="-260"/>
                      <a:pt x="16786" y="780"/>
                    </a:cubicBezTo>
                    <a:lnTo>
                      <a:pt x="5149" y="12398"/>
                    </a:lnTo>
                    <a:lnTo>
                      <a:pt x="4701" y="11951"/>
                    </a:lnTo>
                    <a:lnTo>
                      <a:pt x="0" y="16646"/>
                    </a:lnTo>
                    <a:lnTo>
                      <a:pt x="4701" y="21340"/>
                    </a:lnTo>
                    <a:lnTo>
                      <a:pt x="9403" y="16645"/>
                    </a:lnTo>
                    <a:lnTo>
                      <a:pt x="8921" y="16164"/>
                    </a:lnTo>
                    <a:lnTo>
                      <a:pt x="20557" y="4546"/>
                    </a:lnTo>
                    <a:cubicBezTo>
                      <a:pt x="21600" y="3506"/>
                      <a:pt x="21600" y="1820"/>
                      <a:pt x="20558" y="780"/>
                    </a:cubicBezTo>
                    <a:close/>
                    <a:moveTo>
                      <a:pt x="20558" y="78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9723755" y="1825625"/>
            <a:ext cx="1076960" cy="1076960"/>
            <a:chOff x="16209" y="3150"/>
            <a:chExt cx="1696" cy="1696"/>
          </a:xfrm>
          <a:solidFill>
            <a:srgbClr val="415380"/>
          </a:solidFill>
        </p:grpSpPr>
        <p:grpSp>
          <p:nvGrpSpPr>
            <p:cNvPr id="40" name="Group 437"/>
            <p:cNvGrpSpPr/>
            <p:nvPr/>
          </p:nvGrpSpPr>
          <p:grpSpPr bwMode="auto">
            <a:xfrm>
              <a:off x="16785" y="3593"/>
              <a:ext cx="560" cy="664"/>
              <a:chOff x="0" y="0"/>
              <a:chExt cx="483" cy="576"/>
            </a:xfrm>
            <a:grpFill/>
          </p:grpSpPr>
          <p:sp>
            <p:nvSpPr>
              <p:cNvPr id="42" name="AutoShape 435"/>
              <p:cNvSpPr/>
              <p:nvPr/>
            </p:nvSpPr>
            <p:spPr bwMode="auto">
              <a:xfrm>
                <a:off x="0" y="0"/>
                <a:ext cx="483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w 21600"/>
                  <a:gd name="T53" fmla="*/ 0 h 21600"/>
                  <a:gd name="T54" fmla="*/ 0 w 21600"/>
                  <a:gd name="T55" fmla="*/ 0 h 2160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1600" h="21600">
                    <a:moveTo>
                      <a:pt x="21600" y="2218"/>
                    </a:moveTo>
                    <a:lnTo>
                      <a:pt x="11590" y="2218"/>
                    </a:lnTo>
                    <a:lnTo>
                      <a:pt x="11590" y="756"/>
                    </a:lnTo>
                    <a:cubicBezTo>
                      <a:pt x="11590" y="339"/>
                      <a:pt x="11187" y="0"/>
                      <a:pt x="10690" y="0"/>
                    </a:cubicBezTo>
                    <a:cubicBezTo>
                      <a:pt x="10192" y="0"/>
                      <a:pt x="9789" y="339"/>
                      <a:pt x="9789" y="756"/>
                    </a:cubicBezTo>
                    <a:lnTo>
                      <a:pt x="9789" y="2218"/>
                    </a:lnTo>
                    <a:lnTo>
                      <a:pt x="0" y="2218"/>
                    </a:lnTo>
                    <a:lnTo>
                      <a:pt x="0" y="14675"/>
                    </a:lnTo>
                    <a:lnTo>
                      <a:pt x="6717" y="14675"/>
                    </a:lnTo>
                    <a:lnTo>
                      <a:pt x="4086" y="20400"/>
                    </a:lnTo>
                    <a:cubicBezTo>
                      <a:pt x="3877" y="20855"/>
                      <a:pt x="4146" y="21365"/>
                      <a:pt x="4688" y="21541"/>
                    </a:cubicBezTo>
                    <a:cubicBezTo>
                      <a:pt x="4812" y="21581"/>
                      <a:pt x="4940" y="21600"/>
                      <a:pt x="5066" y="21600"/>
                    </a:cubicBezTo>
                    <a:cubicBezTo>
                      <a:pt x="5488" y="21600"/>
                      <a:pt x="5886" y="21385"/>
                      <a:pt x="6047" y="21035"/>
                    </a:cubicBezTo>
                    <a:lnTo>
                      <a:pt x="8970" y="14675"/>
                    </a:lnTo>
                    <a:lnTo>
                      <a:pt x="12408" y="14675"/>
                    </a:lnTo>
                    <a:lnTo>
                      <a:pt x="15333" y="21035"/>
                    </a:lnTo>
                    <a:cubicBezTo>
                      <a:pt x="15494" y="21385"/>
                      <a:pt x="15892" y="21599"/>
                      <a:pt x="16314" y="21599"/>
                    </a:cubicBezTo>
                    <a:cubicBezTo>
                      <a:pt x="16440" y="21599"/>
                      <a:pt x="16568" y="21581"/>
                      <a:pt x="16692" y="21540"/>
                    </a:cubicBezTo>
                    <a:cubicBezTo>
                      <a:pt x="17234" y="21365"/>
                      <a:pt x="17503" y="20854"/>
                      <a:pt x="17294" y="20400"/>
                    </a:cubicBezTo>
                    <a:lnTo>
                      <a:pt x="14662" y="14675"/>
                    </a:lnTo>
                    <a:lnTo>
                      <a:pt x="21600" y="14675"/>
                    </a:lnTo>
                    <a:lnTo>
                      <a:pt x="21600" y="2218"/>
                    </a:lnTo>
                    <a:close/>
                    <a:moveTo>
                      <a:pt x="19498" y="12911"/>
                    </a:moveTo>
                    <a:lnTo>
                      <a:pt x="2102" y="12911"/>
                    </a:lnTo>
                    <a:lnTo>
                      <a:pt x="2102" y="3982"/>
                    </a:lnTo>
                    <a:lnTo>
                      <a:pt x="19498" y="3982"/>
                    </a:lnTo>
                    <a:lnTo>
                      <a:pt x="19498" y="12911"/>
                    </a:lnTo>
                    <a:close/>
                    <a:moveTo>
                      <a:pt x="19498" y="1291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  <p:sp>
            <p:nvSpPr>
              <p:cNvPr id="43" name="AutoShape 436"/>
              <p:cNvSpPr/>
              <p:nvPr/>
            </p:nvSpPr>
            <p:spPr bwMode="auto">
              <a:xfrm>
                <a:off x="80" y="136"/>
                <a:ext cx="318" cy="1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600" h="21600">
                    <a:moveTo>
                      <a:pt x="1160" y="21600"/>
                    </a:moveTo>
                    <a:lnTo>
                      <a:pt x="8499" y="12117"/>
                    </a:lnTo>
                    <a:lnTo>
                      <a:pt x="10271" y="17202"/>
                    </a:lnTo>
                    <a:lnTo>
                      <a:pt x="18215" y="6937"/>
                    </a:lnTo>
                    <a:lnTo>
                      <a:pt x="19235" y="9860"/>
                    </a:lnTo>
                    <a:lnTo>
                      <a:pt x="21600" y="0"/>
                    </a:lnTo>
                    <a:lnTo>
                      <a:pt x="15960" y="464"/>
                    </a:lnTo>
                    <a:lnTo>
                      <a:pt x="17056" y="3610"/>
                    </a:lnTo>
                    <a:lnTo>
                      <a:pt x="10840" y="11641"/>
                    </a:lnTo>
                    <a:lnTo>
                      <a:pt x="9067" y="6556"/>
                    </a:lnTo>
                    <a:lnTo>
                      <a:pt x="0" y="18276"/>
                    </a:lnTo>
                    <a:lnTo>
                      <a:pt x="1160" y="21600"/>
                    </a:lnTo>
                    <a:close/>
                    <a:moveTo>
                      <a:pt x="1160" y="216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800" dirty="0">
                  <a:solidFill>
                    <a:srgbClr val="415380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endParaRPr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16209" y="3150"/>
              <a:ext cx="1696" cy="1696"/>
            </a:xfrm>
            <a:prstGeom prst="ellipse">
              <a:avLst/>
            </a:prstGeom>
            <a:noFill/>
            <a:ln w="12700">
              <a:solidFill>
                <a:srgbClr val="41538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41538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9268" name="矩形 57"/>
          <p:cNvSpPr>
            <a:spLocks noChangeArrowheads="1"/>
          </p:cNvSpPr>
          <p:nvPr/>
        </p:nvSpPr>
        <p:spPr bwMode="auto">
          <a:xfrm>
            <a:off x="920115" y="3466465"/>
            <a:ext cx="1896745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0" name="TextBox 24"/>
          <p:cNvSpPr txBox="1"/>
          <p:nvPr/>
        </p:nvSpPr>
        <p:spPr>
          <a:xfrm>
            <a:off x="1052959" y="3147346"/>
            <a:ext cx="16052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28" name="矩形 57"/>
          <p:cNvSpPr>
            <a:spLocks noChangeArrowheads="1"/>
          </p:cNvSpPr>
          <p:nvPr/>
        </p:nvSpPr>
        <p:spPr bwMode="auto">
          <a:xfrm>
            <a:off x="3037205" y="3475990"/>
            <a:ext cx="1896745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9" name="TextBox 24"/>
          <p:cNvSpPr txBox="1"/>
          <p:nvPr/>
        </p:nvSpPr>
        <p:spPr>
          <a:xfrm>
            <a:off x="3170049" y="3156871"/>
            <a:ext cx="16052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36" name="矩形 57"/>
          <p:cNvSpPr>
            <a:spLocks noChangeArrowheads="1"/>
          </p:cNvSpPr>
          <p:nvPr/>
        </p:nvSpPr>
        <p:spPr bwMode="auto">
          <a:xfrm>
            <a:off x="5123815" y="3467100"/>
            <a:ext cx="1896745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7" name="TextBox 24"/>
          <p:cNvSpPr txBox="1"/>
          <p:nvPr/>
        </p:nvSpPr>
        <p:spPr>
          <a:xfrm>
            <a:off x="5256659" y="3147981"/>
            <a:ext cx="16052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44" name="矩形 57"/>
          <p:cNvSpPr>
            <a:spLocks noChangeArrowheads="1"/>
          </p:cNvSpPr>
          <p:nvPr/>
        </p:nvSpPr>
        <p:spPr bwMode="auto">
          <a:xfrm>
            <a:off x="7244715" y="3467100"/>
            <a:ext cx="1896745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5" name="TextBox 24"/>
          <p:cNvSpPr txBox="1"/>
          <p:nvPr/>
        </p:nvSpPr>
        <p:spPr>
          <a:xfrm>
            <a:off x="7377559" y="3147981"/>
            <a:ext cx="16052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46" name="矩形 57"/>
          <p:cNvSpPr>
            <a:spLocks noChangeArrowheads="1"/>
          </p:cNvSpPr>
          <p:nvPr/>
        </p:nvSpPr>
        <p:spPr bwMode="auto">
          <a:xfrm>
            <a:off x="9331960" y="3413760"/>
            <a:ext cx="1896745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8" name="TextBox 24"/>
          <p:cNvSpPr txBox="1"/>
          <p:nvPr/>
        </p:nvSpPr>
        <p:spPr>
          <a:xfrm>
            <a:off x="9464804" y="3094641"/>
            <a:ext cx="1605280" cy="319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cxnSp>
        <p:nvCxnSpPr>
          <p:cNvPr id="49" name="直接连接符 14"/>
          <p:cNvCxnSpPr>
            <a:cxnSpLocks noChangeShapeType="1"/>
          </p:cNvCxnSpPr>
          <p:nvPr/>
        </p:nvCxnSpPr>
        <p:spPr bwMode="auto">
          <a:xfrm flipV="1">
            <a:off x="883920" y="4526280"/>
            <a:ext cx="10415270" cy="9525"/>
          </a:xfrm>
          <a:prstGeom prst="line">
            <a:avLst/>
          </a:prstGeom>
          <a:noFill/>
          <a:ln w="6350" cmpd="sng">
            <a:solidFill>
              <a:srgbClr val="4153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矩形 57"/>
          <p:cNvSpPr>
            <a:spLocks noChangeArrowheads="1"/>
          </p:cNvSpPr>
          <p:nvPr/>
        </p:nvSpPr>
        <p:spPr bwMode="auto">
          <a:xfrm>
            <a:off x="883920" y="4863465"/>
            <a:ext cx="10414635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5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95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45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95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45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95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45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9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450"/>
                            </p:stCondLst>
                            <p:childTnLst>
                              <p:par>
                                <p:cTn id="8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950"/>
                            </p:stCondLst>
                            <p:childTnLst>
                              <p:par>
                                <p:cTn id="9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268" grpId="0"/>
      <p:bldP spid="20" grpId="0"/>
      <p:bldP spid="28" grpId="0"/>
      <p:bldP spid="29" grpId="0"/>
      <p:bldP spid="36" grpId="0"/>
      <p:bldP spid="37" grpId="0"/>
      <p:bldP spid="44" grpId="0"/>
      <p:bldP spid="45" grpId="0"/>
      <p:bldP spid="46" grpId="0"/>
      <p:bldP spid="48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2" name="矩形 1"/>
          <p:cNvSpPr/>
          <p:nvPr/>
        </p:nvSpPr>
        <p:spPr>
          <a:xfrm>
            <a:off x="449580" y="1788160"/>
            <a:ext cx="4143375" cy="230695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 w="2540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40955" y="1787525"/>
            <a:ext cx="4143375" cy="230695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 w="2540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397" name="矩形 41"/>
          <p:cNvSpPr>
            <a:spLocks noChangeArrowheads="1"/>
          </p:cNvSpPr>
          <p:nvPr/>
        </p:nvSpPr>
        <p:spPr bwMode="auto">
          <a:xfrm>
            <a:off x="0" y="4933315"/>
            <a:ext cx="12192000" cy="1314450"/>
          </a:xfrm>
          <a:prstGeom prst="rect">
            <a:avLst/>
          </a:pr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404040"/>
              </a:solidFill>
            </a:endParaRPr>
          </a:p>
        </p:txBody>
      </p:sp>
      <p:grpSp>
        <p:nvGrpSpPr>
          <p:cNvPr id="15399" name="组合 43"/>
          <p:cNvGrpSpPr/>
          <p:nvPr/>
        </p:nvGrpSpPr>
        <p:grpSpPr bwMode="auto">
          <a:xfrm>
            <a:off x="448945" y="5101590"/>
            <a:ext cx="897255" cy="897255"/>
            <a:chOff x="0" y="0"/>
            <a:chExt cx="897200" cy="897200"/>
          </a:xfrm>
        </p:grpSpPr>
        <p:sp>
          <p:nvSpPr>
            <p:cNvPr id="15400" name="椭圆 59"/>
            <p:cNvSpPr>
              <a:spLocks noChangeArrowheads="1"/>
            </p:cNvSpPr>
            <p:nvPr/>
          </p:nvSpPr>
          <p:spPr bwMode="auto">
            <a:xfrm>
              <a:off x="411" y="209"/>
              <a:ext cx="896937" cy="897139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404040"/>
                </a:solidFill>
              </a:endParaRPr>
            </a:p>
          </p:txBody>
        </p:sp>
        <p:sp>
          <p:nvSpPr>
            <p:cNvPr id="15401" name="Freeform 286"/>
            <p:cNvSpPr>
              <a:spLocks noEditPoints="1"/>
            </p:cNvSpPr>
            <p:nvPr/>
          </p:nvSpPr>
          <p:spPr bwMode="auto">
            <a:xfrm>
              <a:off x="282986" y="301902"/>
              <a:ext cx="331787" cy="293754"/>
            </a:xfrm>
            <a:custGeom>
              <a:avLst/>
              <a:gdLst>
                <a:gd name="T0" fmla="*/ 0 w 94"/>
                <a:gd name="T1" fmla="*/ 58 h 84"/>
                <a:gd name="T2" fmla="*/ 24 w 94"/>
                <a:gd name="T3" fmla="*/ 58 h 84"/>
                <a:gd name="T4" fmla="*/ 24 w 94"/>
                <a:gd name="T5" fmla="*/ 84 h 84"/>
                <a:gd name="T6" fmla="*/ 0 w 94"/>
                <a:gd name="T7" fmla="*/ 84 h 84"/>
                <a:gd name="T8" fmla="*/ 0 w 94"/>
                <a:gd name="T9" fmla="*/ 58 h 84"/>
                <a:gd name="T10" fmla="*/ 62 w 94"/>
                <a:gd name="T11" fmla="*/ 7 h 84"/>
                <a:gd name="T12" fmla="*/ 55 w 94"/>
                <a:gd name="T13" fmla="*/ 20 h 84"/>
                <a:gd name="T14" fmla="*/ 48 w 94"/>
                <a:gd name="T15" fmla="*/ 32 h 84"/>
                <a:gd name="T16" fmla="*/ 43 w 94"/>
                <a:gd name="T17" fmla="*/ 24 h 84"/>
                <a:gd name="T18" fmla="*/ 6 w 94"/>
                <a:gd name="T19" fmla="*/ 46 h 84"/>
                <a:gd name="T20" fmla="*/ 1 w 94"/>
                <a:gd name="T21" fmla="*/ 38 h 84"/>
                <a:gd name="T22" fmla="*/ 38 w 94"/>
                <a:gd name="T23" fmla="*/ 16 h 84"/>
                <a:gd name="T24" fmla="*/ 33 w 94"/>
                <a:gd name="T25" fmla="*/ 8 h 84"/>
                <a:gd name="T26" fmla="*/ 47 w 94"/>
                <a:gd name="T27" fmla="*/ 8 h 84"/>
                <a:gd name="T28" fmla="*/ 62 w 94"/>
                <a:gd name="T29" fmla="*/ 7 h 84"/>
                <a:gd name="T30" fmla="*/ 78 w 94"/>
                <a:gd name="T31" fmla="*/ 0 h 84"/>
                <a:gd name="T32" fmla="*/ 68 w 94"/>
                <a:gd name="T33" fmla="*/ 9 h 84"/>
                <a:gd name="T34" fmla="*/ 78 w 94"/>
                <a:gd name="T35" fmla="*/ 19 h 84"/>
                <a:gd name="T36" fmla="*/ 87 w 94"/>
                <a:gd name="T37" fmla="*/ 9 h 84"/>
                <a:gd name="T38" fmla="*/ 78 w 94"/>
                <a:gd name="T39" fmla="*/ 0 h 84"/>
                <a:gd name="T40" fmla="*/ 61 w 94"/>
                <a:gd name="T41" fmla="*/ 46 h 84"/>
                <a:gd name="T42" fmla="*/ 67 w 94"/>
                <a:gd name="T43" fmla="*/ 50 h 84"/>
                <a:gd name="T44" fmla="*/ 66 w 94"/>
                <a:gd name="T45" fmla="*/ 84 h 84"/>
                <a:gd name="T46" fmla="*/ 74 w 94"/>
                <a:gd name="T47" fmla="*/ 84 h 84"/>
                <a:gd name="T48" fmla="*/ 76 w 94"/>
                <a:gd name="T49" fmla="*/ 55 h 84"/>
                <a:gd name="T50" fmla="*/ 79 w 94"/>
                <a:gd name="T51" fmla="*/ 55 h 84"/>
                <a:gd name="T52" fmla="*/ 81 w 94"/>
                <a:gd name="T53" fmla="*/ 84 h 84"/>
                <a:gd name="T54" fmla="*/ 89 w 94"/>
                <a:gd name="T55" fmla="*/ 84 h 84"/>
                <a:gd name="T56" fmla="*/ 88 w 94"/>
                <a:gd name="T57" fmla="*/ 50 h 84"/>
                <a:gd name="T58" fmla="*/ 94 w 94"/>
                <a:gd name="T59" fmla="*/ 46 h 84"/>
                <a:gd name="T60" fmla="*/ 89 w 94"/>
                <a:gd name="T61" fmla="*/ 21 h 84"/>
                <a:gd name="T62" fmla="*/ 66 w 94"/>
                <a:gd name="T63" fmla="*/ 21 h 84"/>
                <a:gd name="T64" fmla="*/ 61 w 94"/>
                <a:gd name="T65" fmla="*/ 46 h 84"/>
                <a:gd name="T66" fmla="*/ 32 w 94"/>
                <a:gd name="T67" fmla="*/ 44 h 84"/>
                <a:gd name="T68" fmla="*/ 32 w 94"/>
                <a:gd name="T69" fmla="*/ 84 h 84"/>
                <a:gd name="T70" fmla="*/ 55 w 94"/>
                <a:gd name="T71" fmla="*/ 84 h 84"/>
                <a:gd name="T72" fmla="*/ 55 w 94"/>
                <a:gd name="T73" fmla="*/ 44 h 84"/>
                <a:gd name="T74" fmla="*/ 32 w 94"/>
                <a:gd name="T75" fmla="*/ 4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4" h="84">
                  <a:moveTo>
                    <a:pt x="0" y="58"/>
                  </a:moveTo>
                  <a:cubicBezTo>
                    <a:pt x="24" y="58"/>
                    <a:pt x="24" y="58"/>
                    <a:pt x="24" y="58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62" y="7"/>
                  </a:moveTo>
                  <a:cubicBezTo>
                    <a:pt x="55" y="20"/>
                    <a:pt x="55" y="20"/>
                    <a:pt x="55" y="20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62" y="7"/>
                    <a:pt x="62" y="7"/>
                    <a:pt x="62" y="7"/>
                  </a:cubicBezTo>
                  <a:close/>
                  <a:moveTo>
                    <a:pt x="78" y="0"/>
                  </a:moveTo>
                  <a:cubicBezTo>
                    <a:pt x="72" y="0"/>
                    <a:pt x="68" y="4"/>
                    <a:pt x="68" y="9"/>
                  </a:cubicBezTo>
                  <a:cubicBezTo>
                    <a:pt x="68" y="14"/>
                    <a:pt x="72" y="19"/>
                    <a:pt x="78" y="19"/>
                  </a:cubicBezTo>
                  <a:cubicBezTo>
                    <a:pt x="83" y="19"/>
                    <a:pt x="87" y="14"/>
                    <a:pt x="87" y="9"/>
                  </a:cubicBezTo>
                  <a:cubicBezTo>
                    <a:pt x="87" y="4"/>
                    <a:pt x="83" y="0"/>
                    <a:pt x="78" y="0"/>
                  </a:cubicBezTo>
                  <a:close/>
                  <a:moveTo>
                    <a:pt x="61" y="46"/>
                  </a:moveTo>
                  <a:cubicBezTo>
                    <a:pt x="63" y="47"/>
                    <a:pt x="65" y="49"/>
                    <a:pt x="67" y="50"/>
                  </a:cubicBezTo>
                  <a:cubicBezTo>
                    <a:pt x="66" y="84"/>
                    <a:pt x="66" y="84"/>
                    <a:pt x="66" y="84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1" y="84"/>
                    <a:pt x="81" y="84"/>
                    <a:pt x="81" y="84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8" y="50"/>
                    <a:pt x="88" y="50"/>
                    <a:pt x="88" y="50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89" y="21"/>
                    <a:pt x="89" y="21"/>
                    <a:pt x="89" y="21"/>
                  </a:cubicBezTo>
                  <a:cubicBezTo>
                    <a:pt x="64" y="21"/>
                    <a:pt x="91" y="21"/>
                    <a:pt x="66" y="21"/>
                  </a:cubicBezTo>
                  <a:cubicBezTo>
                    <a:pt x="61" y="46"/>
                    <a:pt x="61" y="46"/>
                    <a:pt x="61" y="46"/>
                  </a:cubicBezTo>
                  <a:close/>
                  <a:moveTo>
                    <a:pt x="32" y="44"/>
                  </a:moveTo>
                  <a:cubicBezTo>
                    <a:pt x="32" y="84"/>
                    <a:pt x="32" y="84"/>
                    <a:pt x="32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44"/>
                    <a:pt x="55" y="44"/>
                    <a:pt x="55" y="44"/>
                  </a:cubicBezTo>
                  <a:lnTo>
                    <a:pt x="32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402" name="组合 54"/>
          <p:cNvGrpSpPr/>
          <p:nvPr/>
        </p:nvGrpSpPr>
        <p:grpSpPr bwMode="auto">
          <a:xfrm>
            <a:off x="8147050" y="5101590"/>
            <a:ext cx="897255" cy="897255"/>
            <a:chOff x="0" y="0"/>
            <a:chExt cx="897200" cy="897200"/>
          </a:xfrm>
        </p:grpSpPr>
        <p:sp>
          <p:nvSpPr>
            <p:cNvPr id="15403" name="椭圆 57"/>
            <p:cNvSpPr>
              <a:spLocks noChangeArrowheads="1"/>
            </p:cNvSpPr>
            <p:nvPr/>
          </p:nvSpPr>
          <p:spPr bwMode="auto">
            <a:xfrm>
              <a:off x="-138" y="209"/>
              <a:ext cx="896938" cy="897139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404040"/>
                </a:solidFill>
              </a:endParaRPr>
            </a:p>
          </p:txBody>
        </p:sp>
        <p:sp>
          <p:nvSpPr>
            <p:cNvPr id="15404" name="Freeform 285"/>
            <p:cNvSpPr>
              <a:spLocks noEditPoints="1"/>
            </p:cNvSpPr>
            <p:nvPr/>
          </p:nvSpPr>
          <p:spPr bwMode="auto">
            <a:xfrm>
              <a:off x="269737" y="254266"/>
              <a:ext cx="357188" cy="389025"/>
            </a:xfrm>
            <a:custGeom>
              <a:avLst/>
              <a:gdLst>
                <a:gd name="T0" fmla="*/ 52 w 102"/>
                <a:gd name="T1" fmla="*/ 0 h 111"/>
                <a:gd name="T2" fmla="*/ 41 w 102"/>
                <a:gd name="T3" fmla="*/ 11 h 111"/>
                <a:gd name="T4" fmla="*/ 52 w 102"/>
                <a:gd name="T5" fmla="*/ 22 h 111"/>
                <a:gd name="T6" fmla="*/ 63 w 102"/>
                <a:gd name="T7" fmla="*/ 11 h 111"/>
                <a:gd name="T8" fmla="*/ 52 w 102"/>
                <a:gd name="T9" fmla="*/ 0 h 111"/>
                <a:gd name="T10" fmla="*/ 6 w 102"/>
                <a:gd name="T11" fmla="*/ 81 h 111"/>
                <a:gd name="T12" fmla="*/ 14 w 102"/>
                <a:gd name="T13" fmla="*/ 77 h 111"/>
                <a:gd name="T14" fmla="*/ 36 w 102"/>
                <a:gd name="T15" fmla="*/ 88 h 111"/>
                <a:gd name="T16" fmla="*/ 31 w 102"/>
                <a:gd name="T17" fmla="*/ 92 h 111"/>
                <a:gd name="T18" fmla="*/ 31 w 102"/>
                <a:gd name="T19" fmla="*/ 93 h 111"/>
                <a:gd name="T20" fmla="*/ 13 w 102"/>
                <a:gd name="T21" fmla="*/ 101 h 111"/>
                <a:gd name="T22" fmla="*/ 6 w 102"/>
                <a:gd name="T23" fmla="*/ 98 h 111"/>
                <a:gd name="T24" fmla="*/ 0 w 102"/>
                <a:gd name="T25" fmla="*/ 111 h 111"/>
                <a:gd name="T26" fmla="*/ 33 w 102"/>
                <a:gd name="T27" fmla="*/ 111 h 111"/>
                <a:gd name="T28" fmla="*/ 24 w 102"/>
                <a:gd name="T29" fmla="*/ 106 h 111"/>
                <a:gd name="T30" fmla="*/ 41 w 102"/>
                <a:gd name="T31" fmla="*/ 98 h 111"/>
                <a:gd name="T32" fmla="*/ 52 w 102"/>
                <a:gd name="T33" fmla="*/ 99 h 111"/>
                <a:gd name="T34" fmla="*/ 60 w 102"/>
                <a:gd name="T35" fmla="*/ 98 h 111"/>
                <a:gd name="T36" fmla="*/ 77 w 102"/>
                <a:gd name="T37" fmla="*/ 106 h 111"/>
                <a:gd name="T38" fmla="*/ 67 w 102"/>
                <a:gd name="T39" fmla="*/ 111 h 111"/>
                <a:gd name="T40" fmla="*/ 101 w 102"/>
                <a:gd name="T41" fmla="*/ 111 h 111"/>
                <a:gd name="T42" fmla="*/ 94 w 102"/>
                <a:gd name="T43" fmla="*/ 98 h 111"/>
                <a:gd name="T44" fmla="*/ 87 w 102"/>
                <a:gd name="T45" fmla="*/ 101 h 111"/>
                <a:gd name="T46" fmla="*/ 71 w 102"/>
                <a:gd name="T47" fmla="*/ 94 h 111"/>
                <a:gd name="T48" fmla="*/ 72 w 102"/>
                <a:gd name="T49" fmla="*/ 92 h 111"/>
                <a:gd name="T50" fmla="*/ 66 w 102"/>
                <a:gd name="T51" fmla="*/ 87 h 111"/>
                <a:gd name="T52" fmla="*/ 88 w 102"/>
                <a:gd name="T53" fmla="*/ 77 h 111"/>
                <a:gd name="T54" fmla="*/ 96 w 102"/>
                <a:gd name="T55" fmla="*/ 81 h 111"/>
                <a:gd name="T56" fmla="*/ 102 w 102"/>
                <a:gd name="T57" fmla="*/ 67 h 111"/>
                <a:gd name="T58" fmla="*/ 68 w 102"/>
                <a:gd name="T59" fmla="*/ 67 h 111"/>
                <a:gd name="T60" fmla="*/ 78 w 102"/>
                <a:gd name="T61" fmla="*/ 72 h 111"/>
                <a:gd name="T62" fmla="*/ 65 w 102"/>
                <a:gd name="T63" fmla="*/ 79 h 111"/>
                <a:gd name="T64" fmla="*/ 64 w 102"/>
                <a:gd name="T65" fmla="*/ 58 h 111"/>
                <a:gd name="T66" fmla="*/ 71 w 102"/>
                <a:gd name="T67" fmla="*/ 53 h 111"/>
                <a:gd name="T68" fmla="*/ 65 w 102"/>
                <a:gd name="T69" fmla="*/ 24 h 111"/>
                <a:gd name="T70" fmla="*/ 53 w 102"/>
                <a:gd name="T71" fmla="*/ 24 h 111"/>
                <a:gd name="T72" fmla="*/ 54 w 102"/>
                <a:gd name="T73" fmla="*/ 26 h 111"/>
                <a:gd name="T74" fmla="*/ 53 w 102"/>
                <a:gd name="T75" fmla="*/ 28 h 111"/>
                <a:gd name="T76" fmla="*/ 56 w 102"/>
                <a:gd name="T77" fmla="*/ 46 h 111"/>
                <a:gd name="T78" fmla="*/ 52 w 102"/>
                <a:gd name="T79" fmla="*/ 50 h 111"/>
                <a:gd name="T80" fmla="*/ 52 w 102"/>
                <a:gd name="T81" fmla="*/ 50 h 111"/>
                <a:gd name="T82" fmla="*/ 52 w 102"/>
                <a:gd name="T83" fmla="*/ 50 h 111"/>
                <a:gd name="T84" fmla="*/ 52 w 102"/>
                <a:gd name="T85" fmla="*/ 50 h 111"/>
                <a:gd name="T86" fmla="*/ 52 w 102"/>
                <a:gd name="T87" fmla="*/ 50 h 111"/>
                <a:gd name="T88" fmla="*/ 48 w 102"/>
                <a:gd name="T89" fmla="*/ 46 h 111"/>
                <a:gd name="T90" fmla="*/ 50 w 102"/>
                <a:gd name="T91" fmla="*/ 28 h 111"/>
                <a:gd name="T92" fmla="*/ 49 w 102"/>
                <a:gd name="T93" fmla="*/ 26 h 111"/>
                <a:gd name="T94" fmla="*/ 50 w 102"/>
                <a:gd name="T95" fmla="*/ 24 h 111"/>
                <a:gd name="T96" fmla="*/ 38 w 102"/>
                <a:gd name="T97" fmla="*/ 24 h 111"/>
                <a:gd name="T98" fmla="*/ 33 w 102"/>
                <a:gd name="T99" fmla="*/ 53 h 111"/>
                <a:gd name="T100" fmla="*/ 40 w 102"/>
                <a:gd name="T101" fmla="*/ 58 h 111"/>
                <a:gd name="T102" fmla="*/ 39 w 102"/>
                <a:gd name="T103" fmla="*/ 79 h 111"/>
                <a:gd name="T104" fmla="*/ 24 w 102"/>
                <a:gd name="T105" fmla="*/ 72 h 111"/>
                <a:gd name="T106" fmla="*/ 34 w 102"/>
                <a:gd name="T107" fmla="*/ 67 h 111"/>
                <a:gd name="T108" fmla="*/ 0 w 102"/>
                <a:gd name="T109" fmla="*/ 67 h 111"/>
                <a:gd name="T110" fmla="*/ 6 w 102"/>
                <a:gd name="T111" fmla="*/ 81 h 111"/>
                <a:gd name="T112" fmla="*/ 52 w 102"/>
                <a:gd name="T113" fmla="*/ 85 h 111"/>
                <a:gd name="T114" fmla="*/ 48 w 102"/>
                <a:gd name="T115" fmla="*/ 85 h 111"/>
                <a:gd name="T116" fmla="*/ 50 w 102"/>
                <a:gd name="T117" fmla="*/ 64 h 111"/>
                <a:gd name="T118" fmla="*/ 54 w 102"/>
                <a:gd name="T119" fmla="*/ 64 h 111"/>
                <a:gd name="T120" fmla="*/ 55 w 102"/>
                <a:gd name="T121" fmla="*/ 85 h 111"/>
                <a:gd name="T122" fmla="*/ 52 w 102"/>
                <a:gd name="T123" fmla="*/ 8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2" h="111">
                  <a:moveTo>
                    <a:pt x="52" y="0"/>
                  </a:moveTo>
                  <a:cubicBezTo>
                    <a:pt x="46" y="0"/>
                    <a:pt x="41" y="5"/>
                    <a:pt x="41" y="11"/>
                  </a:cubicBezTo>
                  <a:cubicBezTo>
                    <a:pt x="41" y="17"/>
                    <a:pt x="46" y="22"/>
                    <a:pt x="52" y="22"/>
                  </a:cubicBezTo>
                  <a:cubicBezTo>
                    <a:pt x="58" y="22"/>
                    <a:pt x="63" y="17"/>
                    <a:pt x="63" y="11"/>
                  </a:cubicBezTo>
                  <a:cubicBezTo>
                    <a:pt x="63" y="5"/>
                    <a:pt x="58" y="0"/>
                    <a:pt x="52" y="0"/>
                  </a:cubicBezTo>
                  <a:close/>
                  <a:moveTo>
                    <a:pt x="6" y="81"/>
                  </a:moveTo>
                  <a:cubicBezTo>
                    <a:pt x="14" y="77"/>
                    <a:pt x="14" y="77"/>
                    <a:pt x="14" y="77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3" y="89"/>
                    <a:pt x="31" y="90"/>
                    <a:pt x="31" y="92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6" y="98"/>
                    <a:pt x="6" y="98"/>
                    <a:pt x="6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3" y="111"/>
                    <a:pt x="33" y="111"/>
                    <a:pt x="33" y="111"/>
                  </a:cubicBezTo>
                  <a:cubicBezTo>
                    <a:pt x="24" y="106"/>
                    <a:pt x="24" y="106"/>
                    <a:pt x="24" y="106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44" y="99"/>
                    <a:pt x="48" y="99"/>
                    <a:pt x="52" y="99"/>
                  </a:cubicBezTo>
                  <a:cubicBezTo>
                    <a:pt x="55" y="99"/>
                    <a:pt x="58" y="99"/>
                    <a:pt x="60" y="98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94" y="98"/>
                    <a:pt x="94" y="98"/>
                    <a:pt x="94" y="98"/>
                  </a:cubicBezTo>
                  <a:cubicBezTo>
                    <a:pt x="87" y="101"/>
                    <a:pt x="87" y="101"/>
                    <a:pt x="87" y="101"/>
                  </a:cubicBezTo>
                  <a:cubicBezTo>
                    <a:pt x="71" y="94"/>
                    <a:pt x="71" y="94"/>
                    <a:pt x="71" y="94"/>
                  </a:cubicBezTo>
                  <a:cubicBezTo>
                    <a:pt x="72" y="94"/>
                    <a:pt x="72" y="93"/>
                    <a:pt x="72" y="92"/>
                  </a:cubicBezTo>
                  <a:cubicBezTo>
                    <a:pt x="72" y="90"/>
                    <a:pt x="70" y="89"/>
                    <a:pt x="66" y="87"/>
                  </a:cubicBezTo>
                  <a:cubicBezTo>
                    <a:pt x="88" y="77"/>
                    <a:pt x="88" y="77"/>
                    <a:pt x="88" y="77"/>
                  </a:cubicBezTo>
                  <a:cubicBezTo>
                    <a:pt x="96" y="81"/>
                    <a:pt x="96" y="81"/>
                    <a:pt x="96" y="81"/>
                  </a:cubicBezTo>
                  <a:cubicBezTo>
                    <a:pt x="102" y="67"/>
                    <a:pt x="102" y="67"/>
                    <a:pt x="102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8" y="46"/>
                    <a:pt x="48" y="46"/>
                    <a:pt x="48" y="46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6" y="81"/>
                    <a:pt x="6" y="81"/>
                    <a:pt x="6" y="81"/>
                  </a:cubicBezTo>
                  <a:close/>
                  <a:moveTo>
                    <a:pt x="52" y="85"/>
                  </a:moveTo>
                  <a:cubicBezTo>
                    <a:pt x="50" y="85"/>
                    <a:pt x="49" y="85"/>
                    <a:pt x="48" y="85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4" y="85"/>
                    <a:pt x="53" y="85"/>
                    <a:pt x="52" y="8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405" name="组合 55"/>
          <p:cNvGrpSpPr/>
          <p:nvPr/>
        </p:nvGrpSpPr>
        <p:grpSpPr bwMode="auto">
          <a:xfrm>
            <a:off x="4298315" y="5101590"/>
            <a:ext cx="897255" cy="897255"/>
            <a:chOff x="0" y="0"/>
            <a:chExt cx="897200" cy="897200"/>
          </a:xfrm>
        </p:grpSpPr>
        <p:sp>
          <p:nvSpPr>
            <p:cNvPr id="15406" name="椭圆 55"/>
            <p:cNvSpPr>
              <a:spLocks noChangeArrowheads="1"/>
            </p:cNvSpPr>
            <p:nvPr/>
          </p:nvSpPr>
          <p:spPr bwMode="auto">
            <a:xfrm>
              <a:off x="-657" y="209"/>
              <a:ext cx="898525" cy="897139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404040"/>
                </a:solidFill>
              </a:endParaRPr>
            </a:p>
          </p:txBody>
        </p:sp>
        <p:sp>
          <p:nvSpPr>
            <p:cNvPr id="15407" name="Freeform 295"/>
            <p:cNvSpPr>
              <a:spLocks noEditPoints="1"/>
            </p:cNvSpPr>
            <p:nvPr/>
          </p:nvSpPr>
          <p:spPr bwMode="auto">
            <a:xfrm>
              <a:off x="254930" y="295550"/>
              <a:ext cx="387350" cy="306457"/>
            </a:xfrm>
            <a:custGeom>
              <a:avLst/>
              <a:gdLst>
                <a:gd name="T0" fmla="*/ 199 w 244"/>
                <a:gd name="T1" fmla="*/ 31 h 193"/>
                <a:gd name="T2" fmla="*/ 235 w 244"/>
                <a:gd name="T3" fmla="*/ 31 h 193"/>
                <a:gd name="T4" fmla="*/ 244 w 244"/>
                <a:gd name="T5" fmla="*/ 42 h 193"/>
                <a:gd name="T6" fmla="*/ 244 w 244"/>
                <a:gd name="T7" fmla="*/ 137 h 193"/>
                <a:gd name="T8" fmla="*/ 235 w 244"/>
                <a:gd name="T9" fmla="*/ 146 h 193"/>
                <a:gd name="T10" fmla="*/ 91 w 244"/>
                <a:gd name="T11" fmla="*/ 146 h 193"/>
                <a:gd name="T12" fmla="*/ 82 w 244"/>
                <a:gd name="T13" fmla="*/ 137 h 193"/>
                <a:gd name="T14" fmla="*/ 82 w 244"/>
                <a:gd name="T15" fmla="*/ 42 h 193"/>
                <a:gd name="T16" fmla="*/ 84 w 244"/>
                <a:gd name="T17" fmla="*/ 38 h 193"/>
                <a:gd name="T18" fmla="*/ 64 w 244"/>
                <a:gd name="T19" fmla="*/ 38 h 193"/>
                <a:gd name="T20" fmla="*/ 60 w 244"/>
                <a:gd name="T21" fmla="*/ 24 h 193"/>
                <a:gd name="T22" fmla="*/ 197 w 244"/>
                <a:gd name="T23" fmla="*/ 24 h 193"/>
                <a:gd name="T24" fmla="*/ 199 w 244"/>
                <a:gd name="T25" fmla="*/ 31 h 193"/>
                <a:gd name="T26" fmla="*/ 0 w 244"/>
                <a:gd name="T27" fmla="*/ 66 h 193"/>
                <a:gd name="T28" fmla="*/ 46 w 244"/>
                <a:gd name="T29" fmla="*/ 66 h 193"/>
                <a:gd name="T30" fmla="*/ 51 w 244"/>
                <a:gd name="T31" fmla="*/ 80 h 193"/>
                <a:gd name="T32" fmla="*/ 4 w 244"/>
                <a:gd name="T33" fmla="*/ 80 h 193"/>
                <a:gd name="T34" fmla="*/ 0 w 244"/>
                <a:gd name="T35" fmla="*/ 66 h 193"/>
                <a:gd name="T36" fmla="*/ 0 w 244"/>
                <a:gd name="T37" fmla="*/ 111 h 193"/>
                <a:gd name="T38" fmla="*/ 2 w 244"/>
                <a:gd name="T39" fmla="*/ 120 h 193"/>
                <a:gd name="T40" fmla="*/ 73 w 244"/>
                <a:gd name="T41" fmla="*/ 120 h 193"/>
                <a:gd name="T42" fmla="*/ 71 w 244"/>
                <a:gd name="T43" fmla="*/ 111 h 193"/>
                <a:gd name="T44" fmla="*/ 0 w 244"/>
                <a:gd name="T45" fmla="*/ 111 h 193"/>
                <a:gd name="T46" fmla="*/ 75 w 244"/>
                <a:gd name="T47" fmla="*/ 186 h 193"/>
                <a:gd name="T48" fmla="*/ 146 w 244"/>
                <a:gd name="T49" fmla="*/ 186 h 193"/>
                <a:gd name="T50" fmla="*/ 148 w 244"/>
                <a:gd name="T51" fmla="*/ 193 h 193"/>
                <a:gd name="T52" fmla="*/ 77 w 244"/>
                <a:gd name="T53" fmla="*/ 193 h 193"/>
                <a:gd name="T54" fmla="*/ 75 w 244"/>
                <a:gd name="T55" fmla="*/ 186 h 193"/>
                <a:gd name="T56" fmla="*/ 6 w 244"/>
                <a:gd name="T57" fmla="*/ 164 h 193"/>
                <a:gd name="T58" fmla="*/ 142 w 244"/>
                <a:gd name="T59" fmla="*/ 164 h 193"/>
                <a:gd name="T60" fmla="*/ 146 w 244"/>
                <a:gd name="T61" fmla="*/ 177 h 193"/>
                <a:gd name="T62" fmla="*/ 9 w 244"/>
                <a:gd name="T63" fmla="*/ 177 h 193"/>
                <a:gd name="T64" fmla="*/ 6 w 244"/>
                <a:gd name="T65" fmla="*/ 164 h 193"/>
                <a:gd name="T66" fmla="*/ 9 w 244"/>
                <a:gd name="T67" fmla="*/ 0 h 193"/>
                <a:gd name="T68" fmla="*/ 146 w 244"/>
                <a:gd name="T69" fmla="*/ 0 h 193"/>
                <a:gd name="T70" fmla="*/ 151 w 244"/>
                <a:gd name="T71" fmla="*/ 15 h 193"/>
                <a:gd name="T72" fmla="*/ 13 w 244"/>
                <a:gd name="T73" fmla="*/ 15 h 193"/>
                <a:gd name="T74" fmla="*/ 9 w 244"/>
                <a:gd name="T75" fmla="*/ 0 h 193"/>
                <a:gd name="T76" fmla="*/ 208 w 244"/>
                <a:gd name="T77" fmla="*/ 126 h 193"/>
                <a:gd name="T78" fmla="*/ 177 w 244"/>
                <a:gd name="T79" fmla="*/ 102 h 193"/>
                <a:gd name="T80" fmla="*/ 168 w 244"/>
                <a:gd name="T81" fmla="*/ 109 h 193"/>
                <a:gd name="T82" fmla="*/ 162 w 244"/>
                <a:gd name="T83" fmla="*/ 113 h 193"/>
                <a:gd name="T84" fmla="*/ 157 w 244"/>
                <a:gd name="T85" fmla="*/ 109 h 193"/>
                <a:gd name="T86" fmla="*/ 148 w 244"/>
                <a:gd name="T87" fmla="*/ 102 h 193"/>
                <a:gd name="T88" fmla="*/ 115 w 244"/>
                <a:gd name="T89" fmla="*/ 126 h 193"/>
                <a:gd name="T90" fmla="*/ 208 w 244"/>
                <a:gd name="T91" fmla="*/ 126 h 193"/>
                <a:gd name="T92" fmla="*/ 100 w 244"/>
                <a:gd name="T93" fmla="*/ 118 h 193"/>
                <a:gd name="T94" fmla="*/ 133 w 244"/>
                <a:gd name="T95" fmla="*/ 89 h 193"/>
                <a:gd name="T96" fmla="*/ 100 w 244"/>
                <a:gd name="T97" fmla="*/ 62 h 193"/>
                <a:gd name="T98" fmla="*/ 100 w 244"/>
                <a:gd name="T99" fmla="*/ 118 h 193"/>
                <a:gd name="T100" fmla="*/ 115 w 244"/>
                <a:gd name="T101" fmla="*/ 51 h 193"/>
                <a:gd name="T102" fmla="*/ 162 w 244"/>
                <a:gd name="T103" fmla="*/ 89 h 193"/>
                <a:gd name="T104" fmla="*/ 208 w 244"/>
                <a:gd name="T105" fmla="*/ 51 h 193"/>
                <a:gd name="T106" fmla="*/ 115 w 244"/>
                <a:gd name="T107" fmla="*/ 51 h 193"/>
                <a:gd name="T108" fmla="*/ 224 w 244"/>
                <a:gd name="T109" fmla="*/ 62 h 193"/>
                <a:gd name="T110" fmla="*/ 191 w 244"/>
                <a:gd name="T111" fmla="*/ 89 h 193"/>
                <a:gd name="T112" fmla="*/ 224 w 244"/>
                <a:gd name="T113" fmla="*/ 118 h 193"/>
                <a:gd name="T114" fmla="*/ 224 w 244"/>
                <a:gd name="T115" fmla="*/ 6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4" h="193">
                  <a:moveTo>
                    <a:pt x="199" y="31"/>
                  </a:moveTo>
                  <a:lnTo>
                    <a:pt x="235" y="31"/>
                  </a:lnTo>
                  <a:lnTo>
                    <a:pt x="244" y="42"/>
                  </a:lnTo>
                  <a:lnTo>
                    <a:pt x="244" y="137"/>
                  </a:lnTo>
                  <a:lnTo>
                    <a:pt x="235" y="146"/>
                  </a:lnTo>
                  <a:lnTo>
                    <a:pt x="91" y="146"/>
                  </a:lnTo>
                  <a:lnTo>
                    <a:pt x="82" y="137"/>
                  </a:lnTo>
                  <a:lnTo>
                    <a:pt x="82" y="42"/>
                  </a:lnTo>
                  <a:lnTo>
                    <a:pt x="84" y="38"/>
                  </a:lnTo>
                  <a:lnTo>
                    <a:pt x="64" y="38"/>
                  </a:lnTo>
                  <a:lnTo>
                    <a:pt x="60" y="24"/>
                  </a:lnTo>
                  <a:lnTo>
                    <a:pt x="197" y="24"/>
                  </a:lnTo>
                  <a:lnTo>
                    <a:pt x="199" y="31"/>
                  </a:lnTo>
                  <a:close/>
                  <a:moveTo>
                    <a:pt x="0" y="66"/>
                  </a:moveTo>
                  <a:lnTo>
                    <a:pt x="46" y="66"/>
                  </a:lnTo>
                  <a:lnTo>
                    <a:pt x="51" y="80"/>
                  </a:lnTo>
                  <a:lnTo>
                    <a:pt x="4" y="80"/>
                  </a:lnTo>
                  <a:lnTo>
                    <a:pt x="0" y="66"/>
                  </a:lnTo>
                  <a:close/>
                  <a:moveTo>
                    <a:pt x="0" y="111"/>
                  </a:moveTo>
                  <a:lnTo>
                    <a:pt x="2" y="120"/>
                  </a:lnTo>
                  <a:lnTo>
                    <a:pt x="73" y="120"/>
                  </a:lnTo>
                  <a:lnTo>
                    <a:pt x="71" y="111"/>
                  </a:lnTo>
                  <a:lnTo>
                    <a:pt x="0" y="111"/>
                  </a:lnTo>
                  <a:close/>
                  <a:moveTo>
                    <a:pt x="75" y="186"/>
                  </a:moveTo>
                  <a:lnTo>
                    <a:pt x="146" y="186"/>
                  </a:lnTo>
                  <a:lnTo>
                    <a:pt x="148" y="193"/>
                  </a:lnTo>
                  <a:lnTo>
                    <a:pt x="77" y="193"/>
                  </a:lnTo>
                  <a:lnTo>
                    <a:pt x="75" y="186"/>
                  </a:lnTo>
                  <a:close/>
                  <a:moveTo>
                    <a:pt x="6" y="164"/>
                  </a:moveTo>
                  <a:lnTo>
                    <a:pt x="142" y="164"/>
                  </a:lnTo>
                  <a:lnTo>
                    <a:pt x="146" y="177"/>
                  </a:lnTo>
                  <a:lnTo>
                    <a:pt x="9" y="177"/>
                  </a:lnTo>
                  <a:lnTo>
                    <a:pt x="6" y="164"/>
                  </a:lnTo>
                  <a:close/>
                  <a:moveTo>
                    <a:pt x="9" y="0"/>
                  </a:moveTo>
                  <a:lnTo>
                    <a:pt x="146" y="0"/>
                  </a:lnTo>
                  <a:lnTo>
                    <a:pt x="151" y="15"/>
                  </a:lnTo>
                  <a:lnTo>
                    <a:pt x="13" y="15"/>
                  </a:lnTo>
                  <a:lnTo>
                    <a:pt x="9" y="0"/>
                  </a:lnTo>
                  <a:close/>
                  <a:moveTo>
                    <a:pt x="208" y="126"/>
                  </a:moveTo>
                  <a:lnTo>
                    <a:pt x="177" y="102"/>
                  </a:lnTo>
                  <a:lnTo>
                    <a:pt x="168" y="109"/>
                  </a:lnTo>
                  <a:lnTo>
                    <a:pt x="162" y="113"/>
                  </a:lnTo>
                  <a:lnTo>
                    <a:pt x="157" y="109"/>
                  </a:lnTo>
                  <a:lnTo>
                    <a:pt x="148" y="102"/>
                  </a:lnTo>
                  <a:lnTo>
                    <a:pt x="115" y="126"/>
                  </a:lnTo>
                  <a:lnTo>
                    <a:pt x="208" y="126"/>
                  </a:lnTo>
                  <a:close/>
                  <a:moveTo>
                    <a:pt x="100" y="118"/>
                  </a:moveTo>
                  <a:lnTo>
                    <a:pt x="133" y="89"/>
                  </a:lnTo>
                  <a:lnTo>
                    <a:pt x="100" y="62"/>
                  </a:lnTo>
                  <a:lnTo>
                    <a:pt x="100" y="118"/>
                  </a:lnTo>
                  <a:close/>
                  <a:moveTo>
                    <a:pt x="115" y="51"/>
                  </a:moveTo>
                  <a:lnTo>
                    <a:pt x="162" y="89"/>
                  </a:lnTo>
                  <a:lnTo>
                    <a:pt x="208" y="51"/>
                  </a:lnTo>
                  <a:lnTo>
                    <a:pt x="115" y="51"/>
                  </a:lnTo>
                  <a:close/>
                  <a:moveTo>
                    <a:pt x="224" y="62"/>
                  </a:moveTo>
                  <a:lnTo>
                    <a:pt x="191" y="89"/>
                  </a:lnTo>
                  <a:lnTo>
                    <a:pt x="224" y="118"/>
                  </a:lnTo>
                  <a:lnTo>
                    <a:pt x="224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68" name="矩形 57"/>
          <p:cNvSpPr>
            <a:spLocks noChangeArrowheads="1"/>
          </p:cNvSpPr>
          <p:nvPr/>
        </p:nvSpPr>
        <p:spPr bwMode="auto">
          <a:xfrm>
            <a:off x="1346835" y="5403215"/>
            <a:ext cx="2875915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1321564" y="5101876"/>
            <a:ext cx="16052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3" name="矩形 57"/>
          <p:cNvSpPr>
            <a:spLocks noChangeArrowheads="1"/>
          </p:cNvSpPr>
          <p:nvPr/>
        </p:nvSpPr>
        <p:spPr bwMode="auto">
          <a:xfrm>
            <a:off x="5196205" y="5403215"/>
            <a:ext cx="2875915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6" name="TextBox 24"/>
          <p:cNvSpPr txBox="1"/>
          <p:nvPr/>
        </p:nvSpPr>
        <p:spPr>
          <a:xfrm>
            <a:off x="5170934" y="5101876"/>
            <a:ext cx="16052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7" name="矩形 57"/>
          <p:cNvSpPr>
            <a:spLocks noChangeArrowheads="1"/>
          </p:cNvSpPr>
          <p:nvPr/>
        </p:nvSpPr>
        <p:spPr bwMode="auto">
          <a:xfrm>
            <a:off x="9044305" y="5403215"/>
            <a:ext cx="2875915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1" name="TextBox 24"/>
          <p:cNvSpPr txBox="1"/>
          <p:nvPr/>
        </p:nvSpPr>
        <p:spPr>
          <a:xfrm>
            <a:off x="9019034" y="5101876"/>
            <a:ext cx="16052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12" name="矩形 11"/>
          <p:cNvSpPr/>
          <p:nvPr/>
        </p:nvSpPr>
        <p:spPr>
          <a:xfrm>
            <a:off x="3578225" y="1546860"/>
            <a:ext cx="5044440" cy="278892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 w="2540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95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450"/>
                            </p:stCondLst>
                            <p:childTnLst>
                              <p:par>
                                <p:cTn id="4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95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6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450"/>
                            </p:stCondLst>
                            <p:childTnLst>
                              <p:par>
                                <p:cTn id="5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95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450"/>
                            </p:stCondLst>
                            <p:childTnLst>
                              <p:par>
                                <p:cTn id="7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950"/>
                            </p:stCondLst>
                            <p:childTnLst>
                              <p:par>
                                <p:cTn id="8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 bldLvl="0" animBg="1"/>
      <p:bldP spid="8" grpId="0" bldLvl="0" animBg="1"/>
      <p:bldP spid="15397" grpId="0" bldLvl="0" animBg="1"/>
      <p:bldP spid="9268" grpId="0"/>
      <p:bldP spid="32" grpId="0"/>
      <p:bldP spid="3" grpId="0"/>
      <p:bldP spid="6" grpId="0"/>
      <p:bldP spid="7" grpId="0"/>
      <p:bldP spid="11" grpId="0"/>
      <p:bldP spid="1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2" name="TextBox 8"/>
          <p:cNvSpPr txBox="1"/>
          <p:nvPr/>
        </p:nvSpPr>
        <p:spPr>
          <a:xfrm>
            <a:off x="3437953" y="1591362"/>
            <a:ext cx="6689186" cy="92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60000"/>
              </a:lnSpc>
            </a:pPr>
            <a:r>
              <a:rPr lang="zh-CN" altLang="en-US" sz="14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6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" name="TextBox 9"/>
          <p:cNvSpPr txBox="1"/>
          <p:nvPr/>
        </p:nvSpPr>
        <p:spPr>
          <a:xfrm>
            <a:off x="3438525" y="3049905"/>
            <a:ext cx="6833235" cy="92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60000"/>
              </a:lnSpc>
            </a:pPr>
            <a:r>
              <a:rPr lang="zh-CN" altLang="en-US" sz="14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6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en-US" altLang="zh-CN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8" name="TextBox 10"/>
          <p:cNvSpPr txBox="1"/>
          <p:nvPr/>
        </p:nvSpPr>
        <p:spPr>
          <a:xfrm>
            <a:off x="3438525" y="4723765"/>
            <a:ext cx="6833235" cy="92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60000"/>
              </a:lnSpc>
            </a:pPr>
            <a:r>
              <a:rPr lang="zh-CN" altLang="en-US" sz="14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6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en-US" altLang="zh-CN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3438588" y="2574568"/>
            <a:ext cx="6689186" cy="26216"/>
          </a:xfrm>
          <a:prstGeom prst="line">
            <a:avLst/>
          </a:prstGeom>
          <a:noFill/>
          <a:ln w="9525" cap="flat" cmpd="sng" algn="ctr">
            <a:solidFill>
              <a:srgbClr val="415380"/>
            </a:solidFill>
            <a:prstDash val="dash"/>
          </a:ln>
          <a:effectLst/>
        </p:spPr>
      </p:cxnSp>
      <p:cxnSp>
        <p:nvCxnSpPr>
          <p:cNvPr id="12" name="直接连接符 11"/>
          <p:cNvCxnSpPr/>
          <p:nvPr/>
        </p:nvCxnSpPr>
        <p:spPr>
          <a:xfrm>
            <a:off x="3437953" y="4048008"/>
            <a:ext cx="6833202" cy="0"/>
          </a:xfrm>
          <a:prstGeom prst="line">
            <a:avLst/>
          </a:prstGeom>
          <a:noFill/>
          <a:ln w="9525" cap="flat" cmpd="sng" algn="ctr">
            <a:solidFill>
              <a:srgbClr val="415380"/>
            </a:solidFill>
            <a:prstDash val="dash"/>
          </a:ln>
          <a:effectLst/>
        </p:spPr>
      </p:cxnSp>
      <p:grpSp>
        <p:nvGrpSpPr>
          <p:cNvPr id="13" name="组合 12"/>
          <p:cNvGrpSpPr/>
          <p:nvPr/>
        </p:nvGrpSpPr>
        <p:grpSpPr>
          <a:xfrm>
            <a:off x="2350275" y="1699976"/>
            <a:ext cx="874557" cy="874557"/>
            <a:chOff x="5068579" y="1163938"/>
            <a:chExt cx="555066" cy="555066"/>
          </a:xfrm>
          <a:solidFill>
            <a:srgbClr val="415380"/>
          </a:solidFill>
        </p:grpSpPr>
        <p:sp>
          <p:nvSpPr>
            <p:cNvPr id="7" name="椭圆 6"/>
            <p:cNvSpPr/>
            <p:nvPr/>
          </p:nvSpPr>
          <p:spPr>
            <a:xfrm>
              <a:off x="5068579" y="1163938"/>
              <a:ext cx="555066" cy="555066"/>
            </a:xfrm>
            <a:prstGeom prst="ellipse">
              <a:avLst/>
            </a:prstGeom>
            <a:grpFill/>
            <a:ln w="25400" cap="flat" cmpd="sng" algn="ctr">
              <a:solidFill>
                <a:srgbClr val="F2EBDA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rgbClr val="41538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Freeform 70"/>
            <p:cNvSpPr>
              <a:spLocks noEditPoints="1"/>
            </p:cNvSpPr>
            <p:nvPr/>
          </p:nvSpPr>
          <p:spPr bwMode="auto">
            <a:xfrm>
              <a:off x="5235099" y="1295926"/>
              <a:ext cx="242524" cy="290241"/>
            </a:xfrm>
            <a:custGeom>
              <a:avLst/>
              <a:gdLst>
                <a:gd name="T0" fmla="*/ 346 w 346"/>
                <a:gd name="T1" fmla="*/ 77 h 414"/>
                <a:gd name="T2" fmla="*/ 345 w 346"/>
                <a:gd name="T3" fmla="*/ 75 h 414"/>
                <a:gd name="T4" fmla="*/ 345 w 346"/>
                <a:gd name="T5" fmla="*/ 74 h 414"/>
                <a:gd name="T6" fmla="*/ 343 w 346"/>
                <a:gd name="T7" fmla="*/ 72 h 414"/>
                <a:gd name="T8" fmla="*/ 273 w 346"/>
                <a:gd name="T9" fmla="*/ 2 h 414"/>
                <a:gd name="T10" fmla="*/ 271 w 346"/>
                <a:gd name="T11" fmla="*/ 0 h 414"/>
                <a:gd name="T12" fmla="*/ 270 w 346"/>
                <a:gd name="T13" fmla="*/ 0 h 414"/>
                <a:gd name="T14" fmla="*/ 268 w 346"/>
                <a:gd name="T15" fmla="*/ 0 h 414"/>
                <a:gd name="T16" fmla="*/ 268 w 346"/>
                <a:gd name="T17" fmla="*/ 0 h 414"/>
                <a:gd name="T18" fmla="*/ 7 w 346"/>
                <a:gd name="T19" fmla="*/ 0 h 414"/>
                <a:gd name="T20" fmla="*/ 0 w 346"/>
                <a:gd name="T21" fmla="*/ 7 h 414"/>
                <a:gd name="T22" fmla="*/ 0 w 346"/>
                <a:gd name="T23" fmla="*/ 407 h 414"/>
                <a:gd name="T24" fmla="*/ 7 w 346"/>
                <a:gd name="T25" fmla="*/ 414 h 414"/>
                <a:gd name="T26" fmla="*/ 338 w 346"/>
                <a:gd name="T27" fmla="*/ 414 h 414"/>
                <a:gd name="T28" fmla="*/ 346 w 346"/>
                <a:gd name="T29" fmla="*/ 407 h 414"/>
                <a:gd name="T30" fmla="*/ 346 w 346"/>
                <a:gd name="T31" fmla="*/ 77 h 414"/>
                <a:gd name="T32" fmla="*/ 346 w 346"/>
                <a:gd name="T33" fmla="*/ 77 h 414"/>
                <a:gd name="T34" fmla="*/ 275 w 346"/>
                <a:gd name="T35" fmla="*/ 25 h 414"/>
                <a:gd name="T36" fmla="*/ 320 w 346"/>
                <a:gd name="T37" fmla="*/ 70 h 414"/>
                <a:gd name="T38" fmla="*/ 275 w 346"/>
                <a:gd name="T39" fmla="*/ 70 h 414"/>
                <a:gd name="T40" fmla="*/ 275 w 346"/>
                <a:gd name="T41" fmla="*/ 25 h 414"/>
                <a:gd name="T42" fmla="*/ 14 w 346"/>
                <a:gd name="T43" fmla="*/ 400 h 414"/>
                <a:gd name="T44" fmla="*/ 14 w 346"/>
                <a:gd name="T45" fmla="*/ 14 h 414"/>
                <a:gd name="T46" fmla="*/ 260 w 346"/>
                <a:gd name="T47" fmla="*/ 14 h 414"/>
                <a:gd name="T48" fmla="*/ 260 w 346"/>
                <a:gd name="T49" fmla="*/ 77 h 414"/>
                <a:gd name="T50" fmla="*/ 268 w 346"/>
                <a:gd name="T51" fmla="*/ 85 h 414"/>
                <a:gd name="T52" fmla="*/ 331 w 346"/>
                <a:gd name="T53" fmla="*/ 85 h 414"/>
                <a:gd name="T54" fmla="*/ 331 w 346"/>
                <a:gd name="T55" fmla="*/ 400 h 414"/>
                <a:gd name="T56" fmla="*/ 14 w 346"/>
                <a:gd name="T57" fmla="*/ 40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6" h="414">
                  <a:moveTo>
                    <a:pt x="346" y="77"/>
                  </a:moveTo>
                  <a:cubicBezTo>
                    <a:pt x="345" y="76"/>
                    <a:pt x="345" y="76"/>
                    <a:pt x="345" y="75"/>
                  </a:cubicBezTo>
                  <a:cubicBezTo>
                    <a:pt x="345" y="75"/>
                    <a:pt x="345" y="75"/>
                    <a:pt x="345" y="74"/>
                  </a:cubicBezTo>
                  <a:cubicBezTo>
                    <a:pt x="345" y="74"/>
                    <a:pt x="344" y="73"/>
                    <a:pt x="343" y="7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2" y="1"/>
                    <a:pt x="272" y="1"/>
                    <a:pt x="271" y="0"/>
                  </a:cubicBezTo>
                  <a:cubicBezTo>
                    <a:pt x="271" y="0"/>
                    <a:pt x="270" y="0"/>
                    <a:pt x="270" y="0"/>
                  </a:cubicBezTo>
                  <a:cubicBezTo>
                    <a:pt x="270" y="0"/>
                    <a:pt x="269" y="0"/>
                    <a:pt x="268" y="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11"/>
                    <a:pt x="3" y="414"/>
                    <a:pt x="7" y="414"/>
                  </a:cubicBezTo>
                  <a:cubicBezTo>
                    <a:pt x="338" y="414"/>
                    <a:pt x="338" y="414"/>
                    <a:pt x="338" y="414"/>
                  </a:cubicBezTo>
                  <a:cubicBezTo>
                    <a:pt x="342" y="414"/>
                    <a:pt x="346" y="411"/>
                    <a:pt x="346" y="407"/>
                  </a:cubicBezTo>
                  <a:cubicBezTo>
                    <a:pt x="346" y="77"/>
                    <a:pt x="346" y="77"/>
                    <a:pt x="346" y="77"/>
                  </a:cubicBezTo>
                  <a:cubicBezTo>
                    <a:pt x="346" y="77"/>
                    <a:pt x="346" y="77"/>
                    <a:pt x="346" y="77"/>
                  </a:cubicBezTo>
                  <a:close/>
                  <a:moveTo>
                    <a:pt x="275" y="25"/>
                  </a:moveTo>
                  <a:cubicBezTo>
                    <a:pt x="320" y="70"/>
                    <a:pt x="320" y="70"/>
                    <a:pt x="320" y="70"/>
                  </a:cubicBezTo>
                  <a:cubicBezTo>
                    <a:pt x="275" y="70"/>
                    <a:pt x="275" y="70"/>
                    <a:pt x="275" y="70"/>
                  </a:cubicBezTo>
                  <a:lnTo>
                    <a:pt x="275" y="25"/>
                  </a:lnTo>
                  <a:close/>
                  <a:moveTo>
                    <a:pt x="14" y="40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60" y="14"/>
                    <a:pt x="260" y="14"/>
                    <a:pt x="260" y="14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60" y="81"/>
                    <a:pt x="264" y="85"/>
                    <a:pt x="268" y="85"/>
                  </a:cubicBezTo>
                  <a:cubicBezTo>
                    <a:pt x="331" y="85"/>
                    <a:pt x="331" y="85"/>
                    <a:pt x="331" y="85"/>
                  </a:cubicBezTo>
                  <a:cubicBezTo>
                    <a:pt x="331" y="400"/>
                    <a:pt x="331" y="400"/>
                    <a:pt x="331" y="400"/>
                  </a:cubicBezTo>
                  <a:lnTo>
                    <a:pt x="14" y="40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68571" tIns="34286" rIns="68571" bIns="34286" numCol="1" anchor="t" anchorCtr="0" compatLnSpc="1"/>
            <a:lstStyle/>
            <a:p>
              <a:endParaRPr lang="en-US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350329" y="3174197"/>
            <a:ext cx="873509" cy="873509"/>
            <a:chOff x="5068633" y="2251819"/>
            <a:chExt cx="554400" cy="554400"/>
          </a:xfrm>
          <a:solidFill>
            <a:srgbClr val="415380"/>
          </a:solidFill>
        </p:grpSpPr>
        <p:sp>
          <p:nvSpPr>
            <p:cNvPr id="17" name="椭圆 16"/>
            <p:cNvSpPr/>
            <p:nvPr/>
          </p:nvSpPr>
          <p:spPr>
            <a:xfrm>
              <a:off x="5068633" y="2251819"/>
              <a:ext cx="554400" cy="554400"/>
            </a:xfrm>
            <a:prstGeom prst="ellipse">
              <a:avLst/>
            </a:prstGeom>
            <a:grpFill/>
            <a:ln w="25400" cap="flat" cmpd="sng" algn="ctr">
              <a:solidFill>
                <a:srgbClr val="F2EBDA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rgbClr val="41538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Freeform 72"/>
            <p:cNvSpPr>
              <a:spLocks noEditPoints="1"/>
            </p:cNvSpPr>
            <p:nvPr/>
          </p:nvSpPr>
          <p:spPr bwMode="auto">
            <a:xfrm>
              <a:off x="5180447" y="2343925"/>
              <a:ext cx="369521" cy="370187"/>
            </a:xfrm>
            <a:custGeom>
              <a:avLst/>
              <a:gdLst>
                <a:gd name="T0" fmla="*/ 337 w 411"/>
                <a:gd name="T1" fmla="*/ 198 h 412"/>
                <a:gd name="T2" fmla="*/ 284 w 411"/>
                <a:gd name="T3" fmla="*/ 220 h 412"/>
                <a:gd name="T4" fmla="*/ 249 w 411"/>
                <a:gd name="T5" fmla="*/ 185 h 412"/>
                <a:gd name="T6" fmla="*/ 283 w 411"/>
                <a:gd name="T7" fmla="*/ 107 h 412"/>
                <a:gd name="T8" fmla="*/ 176 w 411"/>
                <a:gd name="T9" fmla="*/ 0 h 412"/>
                <a:gd name="T10" fmla="*/ 68 w 411"/>
                <a:gd name="T11" fmla="*/ 107 h 412"/>
                <a:gd name="T12" fmla="*/ 116 w 411"/>
                <a:gd name="T13" fmla="*/ 196 h 412"/>
                <a:gd name="T14" fmla="*/ 96 w 411"/>
                <a:gd name="T15" fmla="*/ 266 h 412"/>
                <a:gd name="T16" fmla="*/ 74 w 411"/>
                <a:gd name="T17" fmla="*/ 263 h 412"/>
                <a:gd name="T18" fmla="*/ 0 w 411"/>
                <a:gd name="T19" fmla="*/ 337 h 412"/>
                <a:gd name="T20" fmla="*/ 74 w 411"/>
                <a:gd name="T21" fmla="*/ 412 h 412"/>
                <a:gd name="T22" fmla="*/ 149 w 411"/>
                <a:gd name="T23" fmla="*/ 337 h 412"/>
                <a:gd name="T24" fmla="*/ 110 w 411"/>
                <a:gd name="T25" fmla="*/ 272 h 412"/>
                <a:gd name="T26" fmla="*/ 130 w 411"/>
                <a:gd name="T27" fmla="*/ 204 h 412"/>
                <a:gd name="T28" fmla="*/ 176 w 411"/>
                <a:gd name="T29" fmla="*/ 214 h 412"/>
                <a:gd name="T30" fmla="*/ 238 w 411"/>
                <a:gd name="T31" fmla="*/ 195 h 412"/>
                <a:gd name="T32" fmla="*/ 275 w 411"/>
                <a:gd name="T33" fmla="*/ 232 h 412"/>
                <a:gd name="T34" fmla="*/ 262 w 411"/>
                <a:gd name="T35" fmla="*/ 273 h 412"/>
                <a:gd name="T36" fmla="*/ 337 w 411"/>
                <a:gd name="T37" fmla="*/ 347 h 412"/>
                <a:gd name="T38" fmla="*/ 411 w 411"/>
                <a:gd name="T39" fmla="*/ 273 h 412"/>
                <a:gd name="T40" fmla="*/ 337 w 411"/>
                <a:gd name="T41" fmla="*/ 198 h 412"/>
                <a:gd name="T42" fmla="*/ 134 w 411"/>
                <a:gd name="T43" fmla="*/ 337 h 412"/>
                <a:gd name="T44" fmla="*/ 74 w 411"/>
                <a:gd name="T45" fmla="*/ 397 h 412"/>
                <a:gd name="T46" fmla="*/ 14 w 411"/>
                <a:gd name="T47" fmla="*/ 337 h 412"/>
                <a:gd name="T48" fmla="*/ 74 w 411"/>
                <a:gd name="T49" fmla="*/ 278 h 412"/>
                <a:gd name="T50" fmla="*/ 134 w 411"/>
                <a:gd name="T51" fmla="*/ 337 h 412"/>
                <a:gd name="T52" fmla="*/ 83 w 411"/>
                <a:gd name="T53" fmla="*/ 107 h 412"/>
                <a:gd name="T54" fmla="*/ 176 w 411"/>
                <a:gd name="T55" fmla="*/ 14 h 412"/>
                <a:gd name="T56" fmla="*/ 268 w 411"/>
                <a:gd name="T57" fmla="*/ 107 h 412"/>
                <a:gd name="T58" fmla="*/ 176 w 411"/>
                <a:gd name="T59" fmla="*/ 200 h 412"/>
                <a:gd name="T60" fmla="*/ 83 w 411"/>
                <a:gd name="T61" fmla="*/ 107 h 412"/>
                <a:gd name="T62" fmla="*/ 337 w 411"/>
                <a:gd name="T63" fmla="*/ 332 h 412"/>
                <a:gd name="T64" fmla="*/ 277 w 411"/>
                <a:gd name="T65" fmla="*/ 273 h 412"/>
                <a:gd name="T66" fmla="*/ 337 w 411"/>
                <a:gd name="T67" fmla="*/ 213 h 412"/>
                <a:gd name="T68" fmla="*/ 397 w 411"/>
                <a:gd name="T69" fmla="*/ 273 h 412"/>
                <a:gd name="T70" fmla="*/ 337 w 411"/>
                <a:gd name="T71" fmla="*/ 33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1" h="412">
                  <a:moveTo>
                    <a:pt x="337" y="198"/>
                  </a:moveTo>
                  <a:cubicBezTo>
                    <a:pt x="316" y="198"/>
                    <a:pt x="298" y="206"/>
                    <a:pt x="284" y="220"/>
                  </a:cubicBezTo>
                  <a:cubicBezTo>
                    <a:pt x="249" y="185"/>
                    <a:pt x="249" y="185"/>
                    <a:pt x="249" y="185"/>
                  </a:cubicBezTo>
                  <a:cubicBezTo>
                    <a:pt x="270" y="166"/>
                    <a:pt x="283" y="138"/>
                    <a:pt x="283" y="107"/>
                  </a:cubicBezTo>
                  <a:cubicBezTo>
                    <a:pt x="283" y="48"/>
                    <a:pt x="235" y="0"/>
                    <a:pt x="176" y="0"/>
                  </a:cubicBezTo>
                  <a:cubicBezTo>
                    <a:pt x="117" y="0"/>
                    <a:pt x="68" y="48"/>
                    <a:pt x="68" y="107"/>
                  </a:cubicBezTo>
                  <a:cubicBezTo>
                    <a:pt x="68" y="144"/>
                    <a:pt x="88" y="177"/>
                    <a:pt x="116" y="196"/>
                  </a:cubicBezTo>
                  <a:cubicBezTo>
                    <a:pt x="96" y="266"/>
                    <a:pt x="96" y="266"/>
                    <a:pt x="96" y="266"/>
                  </a:cubicBezTo>
                  <a:cubicBezTo>
                    <a:pt x="89" y="264"/>
                    <a:pt x="82" y="263"/>
                    <a:pt x="74" y="263"/>
                  </a:cubicBezTo>
                  <a:cubicBezTo>
                    <a:pt x="33" y="263"/>
                    <a:pt x="0" y="296"/>
                    <a:pt x="0" y="337"/>
                  </a:cubicBezTo>
                  <a:cubicBezTo>
                    <a:pt x="0" y="378"/>
                    <a:pt x="33" y="412"/>
                    <a:pt x="74" y="412"/>
                  </a:cubicBezTo>
                  <a:cubicBezTo>
                    <a:pt x="115" y="412"/>
                    <a:pt x="149" y="378"/>
                    <a:pt x="149" y="337"/>
                  </a:cubicBezTo>
                  <a:cubicBezTo>
                    <a:pt x="149" y="309"/>
                    <a:pt x="133" y="284"/>
                    <a:pt x="110" y="272"/>
                  </a:cubicBezTo>
                  <a:cubicBezTo>
                    <a:pt x="130" y="204"/>
                    <a:pt x="130" y="204"/>
                    <a:pt x="130" y="204"/>
                  </a:cubicBezTo>
                  <a:cubicBezTo>
                    <a:pt x="144" y="210"/>
                    <a:pt x="159" y="214"/>
                    <a:pt x="176" y="214"/>
                  </a:cubicBezTo>
                  <a:cubicBezTo>
                    <a:pt x="199" y="214"/>
                    <a:pt x="220" y="207"/>
                    <a:pt x="238" y="195"/>
                  </a:cubicBezTo>
                  <a:cubicBezTo>
                    <a:pt x="275" y="232"/>
                    <a:pt x="275" y="232"/>
                    <a:pt x="275" y="232"/>
                  </a:cubicBezTo>
                  <a:cubicBezTo>
                    <a:pt x="267" y="243"/>
                    <a:pt x="262" y="257"/>
                    <a:pt x="262" y="273"/>
                  </a:cubicBezTo>
                  <a:cubicBezTo>
                    <a:pt x="262" y="314"/>
                    <a:pt x="296" y="347"/>
                    <a:pt x="337" y="347"/>
                  </a:cubicBezTo>
                  <a:cubicBezTo>
                    <a:pt x="378" y="347"/>
                    <a:pt x="411" y="314"/>
                    <a:pt x="411" y="273"/>
                  </a:cubicBezTo>
                  <a:cubicBezTo>
                    <a:pt x="411" y="231"/>
                    <a:pt x="378" y="198"/>
                    <a:pt x="337" y="198"/>
                  </a:cubicBezTo>
                  <a:close/>
                  <a:moveTo>
                    <a:pt x="134" y="337"/>
                  </a:moveTo>
                  <a:cubicBezTo>
                    <a:pt x="134" y="370"/>
                    <a:pt x="107" y="397"/>
                    <a:pt x="74" y="397"/>
                  </a:cubicBezTo>
                  <a:cubicBezTo>
                    <a:pt x="41" y="397"/>
                    <a:pt x="14" y="370"/>
                    <a:pt x="14" y="337"/>
                  </a:cubicBezTo>
                  <a:cubicBezTo>
                    <a:pt x="14" y="304"/>
                    <a:pt x="41" y="278"/>
                    <a:pt x="74" y="278"/>
                  </a:cubicBezTo>
                  <a:cubicBezTo>
                    <a:pt x="107" y="278"/>
                    <a:pt x="134" y="304"/>
                    <a:pt x="134" y="337"/>
                  </a:cubicBezTo>
                  <a:close/>
                  <a:moveTo>
                    <a:pt x="83" y="107"/>
                  </a:moveTo>
                  <a:cubicBezTo>
                    <a:pt x="83" y="56"/>
                    <a:pt x="125" y="14"/>
                    <a:pt x="176" y="14"/>
                  </a:cubicBezTo>
                  <a:cubicBezTo>
                    <a:pt x="227" y="14"/>
                    <a:pt x="268" y="56"/>
                    <a:pt x="268" y="107"/>
                  </a:cubicBezTo>
                  <a:cubicBezTo>
                    <a:pt x="268" y="158"/>
                    <a:pt x="227" y="200"/>
                    <a:pt x="176" y="200"/>
                  </a:cubicBezTo>
                  <a:cubicBezTo>
                    <a:pt x="125" y="200"/>
                    <a:pt x="83" y="158"/>
                    <a:pt x="83" y="107"/>
                  </a:cubicBezTo>
                  <a:close/>
                  <a:moveTo>
                    <a:pt x="337" y="332"/>
                  </a:moveTo>
                  <a:cubicBezTo>
                    <a:pt x="304" y="332"/>
                    <a:pt x="277" y="306"/>
                    <a:pt x="277" y="273"/>
                  </a:cubicBezTo>
                  <a:cubicBezTo>
                    <a:pt x="277" y="240"/>
                    <a:pt x="304" y="213"/>
                    <a:pt x="337" y="213"/>
                  </a:cubicBezTo>
                  <a:cubicBezTo>
                    <a:pt x="370" y="213"/>
                    <a:pt x="397" y="240"/>
                    <a:pt x="397" y="273"/>
                  </a:cubicBezTo>
                  <a:cubicBezTo>
                    <a:pt x="397" y="306"/>
                    <a:pt x="370" y="332"/>
                    <a:pt x="337" y="332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68571" tIns="34286" rIns="68571" bIns="34286" numCol="1" anchor="t" anchorCtr="0" compatLnSpc="1"/>
            <a:lstStyle/>
            <a:p>
              <a:endParaRPr lang="en-US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3437953" y="5721900"/>
            <a:ext cx="6833202" cy="0"/>
          </a:xfrm>
          <a:prstGeom prst="line">
            <a:avLst/>
          </a:prstGeom>
          <a:noFill/>
          <a:ln w="9525" cap="flat" cmpd="sng" algn="ctr">
            <a:solidFill>
              <a:srgbClr val="415380"/>
            </a:solidFill>
            <a:prstDash val="dash"/>
          </a:ln>
          <a:effectLst/>
        </p:spPr>
      </p:cxnSp>
      <p:grpSp>
        <p:nvGrpSpPr>
          <p:cNvPr id="20" name="组合 19"/>
          <p:cNvGrpSpPr/>
          <p:nvPr/>
        </p:nvGrpSpPr>
        <p:grpSpPr>
          <a:xfrm>
            <a:off x="2350940" y="4848392"/>
            <a:ext cx="873509" cy="873509"/>
            <a:chOff x="3359567" y="4644517"/>
            <a:chExt cx="873509" cy="873509"/>
          </a:xfrm>
          <a:solidFill>
            <a:srgbClr val="415380"/>
          </a:solidFill>
        </p:grpSpPr>
        <p:sp>
          <p:nvSpPr>
            <p:cNvPr id="21" name="椭圆 20"/>
            <p:cNvSpPr/>
            <p:nvPr/>
          </p:nvSpPr>
          <p:spPr>
            <a:xfrm>
              <a:off x="3359567" y="4644517"/>
              <a:ext cx="873509" cy="873509"/>
            </a:xfrm>
            <a:prstGeom prst="ellipse">
              <a:avLst/>
            </a:prstGeom>
            <a:grpFill/>
            <a:ln w="25400" cap="flat" cmpd="sng" algn="ctr">
              <a:solidFill>
                <a:srgbClr val="F2EBDA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rgbClr val="41538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" name="Freeform 359"/>
            <p:cNvSpPr>
              <a:spLocks noChangeAspect="1" noEditPoints="1"/>
            </p:cNvSpPr>
            <p:nvPr/>
          </p:nvSpPr>
          <p:spPr bwMode="auto">
            <a:xfrm>
              <a:off x="3559649" y="4830139"/>
              <a:ext cx="460334" cy="502264"/>
            </a:xfrm>
            <a:custGeom>
              <a:avLst/>
              <a:gdLst>
                <a:gd name="T0" fmla="*/ 144 w 177"/>
                <a:gd name="T1" fmla="*/ 61 h 222"/>
                <a:gd name="T2" fmla="*/ 144 w 177"/>
                <a:gd name="T3" fmla="*/ 222 h 222"/>
                <a:gd name="T4" fmla="*/ 177 w 177"/>
                <a:gd name="T5" fmla="*/ 222 h 222"/>
                <a:gd name="T6" fmla="*/ 177 w 177"/>
                <a:gd name="T7" fmla="*/ 61 h 222"/>
                <a:gd name="T8" fmla="*/ 144 w 177"/>
                <a:gd name="T9" fmla="*/ 61 h 222"/>
                <a:gd name="T10" fmla="*/ 96 w 177"/>
                <a:gd name="T11" fmla="*/ 222 h 222"/>
                <a:gd name="T12" fmla="*/ 130 w 177"/>
                <a:gd name="T13" fmla="*/ 222 h 222"/>
                <a:gd name="T14" fmla="*/ 130 w 177"/>
                <a:gd name="T15" fmla="*/ 90 h 222"/>
                <a:gd name="T16" fmla="*/ 96 w 177"/>
                <a:gd name="T17" fmla="*/ 90 h 222"/>
                <a:gd name="T18" fmla="*/ 96 w 177"/>
                <a:gd name="T19" fmla="*/ 222 h 222"/>
                <a:gd name="T20" fmla="*/ 47 w 177"/>
                <a:gd name="T21" fmla="*/ 222 h 222"/>
                <a:gd name="T22" fmla="*/ 80 w 177"/>
                <a:gd name="T23" fmla="*/ 222 h 222"/>
                <a:gd name="T24" fmla="*/ 80 w 177"/>
                <a:gd name="T25" fmla="*/ 0 h 222"/>
                <a:gd name="T26" fmla="*/ 47 w 177"/>
                <a:gd name="T27" fmla="*/ 0 h 222"/>
                <a:gd name="T28" fmla="*/ 47 w 177"/>
                <a:gd name="T29" fmla="*/ 222 h 222"/>
                <a:gd name="T30" fmla="*/ 0 w 177"/>
                <a:gd name="T31" fmla="*/ 222 h 222"/>
                <a:gd name="T32" fmla="*/ 33 w 177"/>
                <a:gd name="T33" fmla="*/ 222 h 222"/>
                <a:gd name="T34" fmla="*/ 33 w 177"/>
                <a:gd name="T35" fmla="*/ 139 h 222"/>
                <a:gd name="T36" fmla="*/ 0 w 177"/>
                <a:gd name="T37" fmla="*/ 139 h 222"/>
                <a:gd name="T38" fmla="*/ 0 w 177"/>
                <a:gd name="T3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7" h="222">
                  <a:moveTo>
                    <a:pt x="144" y="61"/>
                  </a:moveTo>
                  <a:lnTo>
                    <a:pt x="144" y="222"/>
                  </a:lnTo>
                  <a:lnTo>
                    <a:pt x="177" y="222"/>
                  </a:lnTo>
                  <a:lnTo>
                    <a:pt x="177" y="61"/>
                  </a:lnTo>
                  <a:lnTo>
                    <a:pt x="144" y="61"/>
                  </a:lnTo>
                  <a:close/>
                  <a:moveTo>
                    <a:pt x="96" y="222"/>
                  </a:moveTo>
                  <a:lnTo>
                    <a:pt x="130" y="222"/>
                  </a:lnTo>
                  <a:lnTo>
                    <a:pt x="130" y="90"/>
                  </a:lnTo>
                  <a:lnTo>
                    <a:pt x="96" y="90"/>
                  </a:lnTo>
                  <a:lnTo>
                    <a:pt x="96" y="222"/>
                  </a:lnTo>
                  <a:close/>
                  <a:moveTo>
                    <a:pt x="47" y="222"/>
                  </a:moveTo>
                  <a:lnTo>
                    <a:pt x="80" y="222"/>
                  </a:lnTo>
                  <a:lnTo>
                    <a:pt x="80" y="0"/>
                  </a:lnTo>
                  <a:lnTo>
                    <a:pt x="47" y="0"/>
                  </a:lnTo>
                  <a:lnTo>
                    <a:pt x="47" y="222"/>
                  </a:lnTo>
                  <a:close/>
                  <a:moveTo>
                    <a:pt x="0" y="222"/>
                  </a:moveTo>
                  <a:lnTo>
                    <a:pt x="33" y="222"/>
                  </a:lnTo>
                  <a:lnTo>
                    <a:pt x="33" y="139"/>
                  </a:lnTo>
                  <a:lnTo>
                    <a:pt x="0" y="139"/>
                  </a:lnTo>
                  <a:lnTo>
                    <a:pt x="0" y="222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rgbClr val="415380"/>
                </a:solidFill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9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4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9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45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95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4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95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" y="40640"/>
            <a:ext cx="1927860" cy="2324100"/>
          </a:xfrm>
          <a:prstGeom prst="rect">
            <a:avLst/>
          </a:prstGeom>
        </p:spPr>
      </p:pic>
      <p:pic>
        <p:nvPicPr>
          <p:cNvPr id="8" name="图片 7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217785" y="40640"/>
            <a:ext cx="1927860" cy="2324100"/>
          </a:xfrm>
          <a:prstGeom prst="rect">
            <a:avLst/>
          </a:prstGeom>
        </p:spPr>
      </p:pic>
      <p:pic>
        <p:nvPicPr>
          <p:cNvPr id="9" name="图片 8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4443730" y="2107565"/>
            <a:ext cx="711200" cy="499110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H="1">
            <a:off x="7036435" y="2107565"/>
            <a:ext cx="711200" cy="49911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5048885" y="2005965"/>
            <a:ext cx="20935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第三章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847590" y="3107055"/>
            <a:ext cx="24955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36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rPr>
              <a:t>工 作 体 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593975" y="3926840"/>
            <a:ext cx="7004685" cy="865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21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99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99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cxnSp>
        <p:nvCxnSpPr>
          <p:cNvPr id="17416" name="直接连接符 4"/>
          <p:cNvCxnSpPr>
            <a:cxnSpLocks noChangeShapeType="1"/>
            <a:endCxn id="17420" idx="2"/>
          </p:cNvCxnSpPr>
          <p:nvPr/>
        </p:nvCxnSpPr>
        <p:spPr bwMode="auto">
          <a:xfrm flipV="1">
            <a:off x="998538" y="4088448"/>
            <a:ext cx="2692400" cy="647700"/>
          </a:xfrm>
          <a:prstGeom prst="line">
            <a:avLst/>
          </a:prstGeom>
          <a:noFill/>
          <a:ln w="12700" cmpd="sng">
            <a:solidFill>
              <a:srgbClr val="4153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7" name="直接连接符 17"/>
          <p:cNvCxnSpPr>
            <a:cxnSpLocks noChangeShapeType="1"/>
          </p:cNvCxnSpPr>
          <p:nvPr/>
        </p:nvCxnSpPr>
        <p:spPr bwMode="auto">
          <a:xfrm flipV="1">
            <a:off x="3833813" y="2540000"/>
            <a:ext cx="2759075" cy="1539875"/>
          </a:xfrm>
          <a:prstGeom prst="line">
            <a:avLst/>
          </a:prstGeom>
          <a:noFill/>
          <a:ln w="12700" cmpd="sng">
            <a:solidFill>
              <a:srgbClr val="4153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8" name="直接连接符 21"/>
          <p:cNvCxnSpPr>
            <a:cxnSpLocks noChangeShapeType="1"/>
          </p:cNvCxnSpPr>
          <p:nvPr/>
        </p:nvCxnSpPr>
        <p:spPr bwMode="auto">
          <a:xfrm flipV="1">
            <a:off x="6759575" y="1946275"/>
            <a:ext cx="2728913" cy="533400"/>
          </a:xfrm>
          <a:prstGeom prst="line">
            <a:avLst/>
          </a:prstGeom>
          <a:noFill/>
          <a:ln w="12700" cmpd="sng">
            <a:solidFill>
              <a:srgbClr val="4153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9" name="椭圆 2"/>
          <p:cNvSpPr>
            <a:spLocks noChangeArrowheads="1"/>
          </p:cNvSpPr>
          <p:nvPr/>
        </p:nvSpPr>
        <p:spPr bwMode="auto">
          <a:xfrm>
            <a:off x="819150" y="4672013"/>
            <a:ext cx="206375" cy="206375"/>
          </a:xfrm>
          <a:prstGeom prst="ellipse">
            <a:avLst/>
          </a:prstGeom>
          <a:solidFill>
            <a:srgbClr val="415380"/>
          </a:solidFill>
          <a:ln w="34925" cmpd="sng">
            <a:noFill/>
            <a:rou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7420" name="椭圆 10"/>
          <p:cNvSpPr>
            <a:spLocks noChangeArrowheads="1"/>
          </p:cNvSpPr>
          <p:nvPr/>
        </p:nvSpPr>
        <p:spPr bwMode="auto">
          <a:xfrm>
            <a:off x="3690938" y="3984625"/>
            <a:ext cx="206375" cy="207963"/>
          </a:xfrm>
          <a:prstGeom prst="ellipse">
            <a:avLst/>
          </a:prstGeom>
          <a:solidFill>
            <a:srgbClr val="415380"/>
          </a:solidFill>
          <a:ln w="34925" cmpd="sng">
            <a:noFill/>
            <a:rou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7421" name="椭圆 13"/>
          <p:cNvSpPr>
            <a:spLocks noChangeArrowheads="1"/>
          </p:cNvSpPr>
          <p:nvPr/>
        </p:nvSpPr>
        <p:spPr bwMode="auto">
          <a:xfrm>
            <a:off x="6562725" y="2403475"/>
            <a:ext cx="206375" cy="206375"/>
          </a:xfrm>
          <a:prstGeom prst="ellipse">
            <a:avLst/>
          </a:prstGeom>
          <a:solidFill>
            <a:srgbClr val="415380"/>
          </a:solidFill>
          <a:ln w="34925" cmpd="sng">
            <a:noFill/>
            <a:rou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7422" name="椭圆 16"/>
          <p:cNvSpPr>
            <a:spLocks noChangeArrowheads="1"/>
          </p:cNvSpPr>
          <p:nvPr/>
        </p:nvSpPr>
        <p:spPr bwMode="auto">
          <a:xfrm>
            <a:off x="9434513" y="1862138"/>
            <a:ext cx="206375" cy="206375"/>
          </a:xfrm>
          <a:prstGeom prst="ellipse">
            <a:avLst/>
          </a:prstGeom>
          <a:solidFill>
            <a:srgbClr val="415380"/>
          </a:solidFill>
          <a:ln w="34925" cmpd="sng">
            <a:noFill/>
            <a:round/>
          </a:ln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7423" name="任意多边形 48"/>
          <p:cNvSpPr/>
          <p:nvPr/>
        </p:nvSpPr>
        <p:spPr bwMode="auto">
          <a:xfrm>
            <a:off x="998538" y="4921250"/>
            <a:ext cx="2133600" cy="347663"/>
          </a:xfrm>
          <a:custGeom>
            <a:avLst/>
            <a:gdLst>
              <a:gd name="T0" fmla="*/ 0 w 2133600"/>
              <a:gd name="T1" fmla="*/ 0 h 348343"/>
              <a:gd name="T2" fmla="*/ 348343 w 2133600"/>
              <a:gd name="T3" fmla="*/ 348343 h 348343"/>
              <a:gd name="T4" fmla="*/ 2133600 w 2133600"/>
              <a:gd name="T5" fmla="*/ 348343 h 348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600" h="348343">
                <a:moveTo>
                  <a:pt x="0" y="0"/>
                </a:moveTo>
                <a:lnTo>
                  <a:pt x="348343" y="348343"/>
                </a:lnTo>
                <a:lnTo>
                  <a:pt x="2133600" y="348343"/>
                </a:lnTo>
              </a:path>
            </a:pathLst>
          </a:custGeom>
          <a:noFill/>
          <a:ln w="12700" cap="flat" cmpd="sng">
            <a:solidFill>
              <a:srgbClr val="4153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7424" name="任意多边形 49"/>
          <p:cNvSpPr/>
          <p:nvPr/>
        </p:nvSpPr>
        <p:spPr bwMode="auto">
          <a:xfrm>
            <a:off x="3870325" y="4246563"/>
            <a:ext cx="2133600" cy="349250"/>
          </a:xfrm>
          <a:custGeom>
            <a:avLst/>
            <a:gdLst>
              <a:gd name="T0" fmla="*/ 0 w 2133600"/>
              <a:gd name="T1" fmla="*/ 0 h 348343"/>
              <a:gd name="T2" fmla="*/ 348343 w 2133600"/>
              <a:gd name="T3" fmla="*/ 348343 h 348343"/>
              <a:gd name="T4" fmla="*/ 2133600 w 2133600"/>
              <a:gd name="T5" fmla="*/ 348343 h 348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600" h="348343">
                <a:moveTo>
                  <a:pt x="0" y="0"/>
                </a:moveTo>
                <a:lnTo>
                  <a:pt x="348343" y="348343"/>
                </a:lnTo>
                <a:lnTo>
                  <a:pt x="2133600" y="348343"/>
                </a:lnTo>
              </a:path>
            </a:pathLst>
          </a:custGeom>
          <a:noFill/>
          <a:ln w="12700" cap="flat" cmpd="sng">
            <a:solidFill>
              <a:srgbClr val="4153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7425" name="任意多边形 50"/>
          <p:cNvSpPr/>
          <p:nvPr/>
        </p:nvSpPr>
        <p:spPr bwMode="auto">
          <a:xfrm>
            <a:off x="6769100" y="2676525"/>
            <a:ext cx="2133600" cy="349250"/>
          </a:xfrm>
          <a:custGeom>
            <a:avLst/>
            <a:gdLst>
              <a:gd name="T0" fmla="*/ 0 w 2133600"/>
              <a:gd name="T1" fmla="*/ 0 h 348343"/>
              <a:gd name="T2" fmla="*/ 348343 w 2133600"/>
              <a:gd name="T3" fmla="*/ 348343 h 348343"/>
              <a:gd name="T4" fmla="*/ 2133600 w 2133600"/>
              <a:gd name="T5" fmla="*/ 348343 h 348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600" h="348343">
                <a:moveTo>
                  <a:pt x="0" y="0"/>
                </a:moveTo>
                <a:lnTo>
                  <a:pt x="348343" y="348343"/>
                </a:lnTo>
                <a:lnTo>
                  <a:pt x="2133600" y="348343"/>
                </a:lnTo>
              </a:path>
            </a:pathLst>
          </a:custGeom>
          <a:noFill/>
          <a:ln w="12700" cap="flat" cmpd="sng">
            <a:solidFill>
              <a:srgbClr val="4153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7426" name="任意多边形 51"/>
          <p:cNvSpPr/>
          <p:nvPr/>
        </p:nvSpPr>
        <p:spPr bwMode="auto">
          <a:xfrm>
            <a:off x="9640888" y="2154238"/>
            <a:ext cx="2133600" cy="349250"/>
          </a:xfrm>
          <a:custGeom>
            <a:avLst/>
            <a:gdLst>
              <a:gd name="T0" fmla="*/ 0 w 2133600"/>
              <a:gd name="T1" fmla="*/ 0 h 348343"/>
              <a:gd name="T2" fmla="*/ 348343 w 2133600"/>
              <a:gd name="T3" fmla="*/ 348343 h 348343"/>
              <a:gd name="T4" fmla="*/ 2133600 w 2133600"/>
              <a:gd name="T5" fmla="*/ 348343 h 348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600" h="348343">
                <a:moveTo>
                  <a:pt x="0" y="0"/>
                </a:moveTo>
                <a:lnTo>
                  <a:pt x="348343" y="348343"/>
                </a:lnTo>
                <a:lnTo>
                  <a:pt x="2133600" y="348343"/>
                </a:lnTo>
              </a:path>
            </a:pathLst>
          </a:custGeom>
          <a:noFill/>
          <a:ln w="12700" cap="flat" cmpd="sng">
            <a:solidFill>
              <a:srgbClr val="4153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rgbClr val="415380"/>
              </a:solidFill>
            </a:endParaRPr>
          </a:p>
        </p:txBody>
      </p:sp>
      <p:grpSp>
        <p:nvGrpSpPr>
          <p:cNvPr id="17447" name="组合 70"/>
          <p:cNvGrpSpPr/>
          <p:nvPr/>
        </p:nvGrpSpPr>
        <p:grpSpPr bwMode="auto">
          <a:xfrm>
            <a:off x="1585913" y="4818063"/>
            <a:ext cx="1721485" cy="392950"/>
            <a:chOff x="0" y="0"/>
            <a:chExt cx="1721350" cy="392955"/>
          </a:xfrm>
          <a:solidFill>
            <a:srgbClr val="415380"/>
          </a:solidFill>
        </p:grpSpPr>
        <p:grpSp>
          <p:nvGrpSpPr>
            <p:cNvPr id="17448" name="组合 68"/>
            <p:cNvGrpSpPr/>
            <p:nvPr/>
          </p:nvGrpSpPr>
          <p:grpSpPr bwMode="auto">
            <a:xfrm>
              <a:off x="0" y="0"/>
              <a:ext cx="433388" cy="377650"/>
              <a:chOff x="0" y="0"/>
              <a:chExt cx="433388" cy="377650"/>
            </a:xfrm>
            <a:grpFill/>
          </p:grpSpPr>
          <p:sp>
            <p:nvSpPr>
              <p:cNvPr id="17449" name="矩形 65"/>
              <p:cNvSpPr>
                <a:spLocks noChangeArrowheads="1"/>
              </p:cNvSpPr>
              <p:nvPr/>
            </p:nvSpPr>
            <p:spPr bwMode="auto">
              <a:xfrm>
                <a:off x="28573" y="0"/>
                <a:ext cx="376207" cy="37624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zh-CN" alt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7450" name="文本框 67"/>
              <p:cNvSpPr txBox="1">
                <a:spLocks noChangeArrowheads="1"/>
              </p:cNvSpPr>
              <p:nvPr/>
            </p:nvSpPr>
            <p:spPr bwMode="auto">
              <a:xfrm>
                <a:off x="0" y="25220"/>
                <a:ext cx="433388" cy="352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 marL="742950" indent="-285750"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sz="16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01</a:t>
                </a:r>
                <a:endParaRPr lang="en-US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17451" name="文本框 69"/>
            <p:cNvSpPr txBox="1">
              <a:spLocks noChangeArrowheads="1"/>
            </p:cNvSpPr>
            <p:nvPr/>
          </p:nvSpPr>
          <p:spPr bwMode="auto">
            <a:xfrm>
              <a:off x="404518" y="40525"/>
              <a:ext cx="1316832" cy="352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l" eaLnBrk="1" hangingPunct="1"/>
              <a:r>
                <a:rPr lang="zh-CN" altLang="en-US" sz="1600" b="1">
                  <a:solidFill>
                    <a:srgbClr val="41538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输入文本</a:t>
              </a:r>
            </a:p>
          </p:txBody>
        </p:sp>
      </p:grpSp>
      <p:sp>
        <p:nvSpPr>
          <p:cNvPr id="17452" name="矩形 71"/>
          <p:cNvSpPr>
            <a:spLocks noChangeArrowheads="1"/>
          </p:cNvSpPr>
          <p:nvPr/>
        </p:nvSpPr>
        <p:spPr bwMode="auto">
          <a:xfrm>
            <a:off x="1271905" y="5321300"/>
            <a:ext cx="2793365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6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grpSp>
        <p:nvGrpSpPr>
          <p:cNvPr id="17453" name="组合 74"/>
          <p:cNvGrpSpPr/>
          <p:nvPr/>
        </p:nvGrpSpPr>
        <p:grpSpPr bwMode="auto">
          <a:xfrm>
            <a:off x="4519613" y="4125913"/>
            <a:ext cx="1721485" cy="377645"/>
            <a:chOff x="0" y="0"/>
            <a:chExt cx="1721350" cy="377650"/>
          </a:xfrm>
          <a:solidFill>
            <a:srgbClr val="415380"/>
          </a:solidFill>
        </p:grpSpPr>
        <p:grpSp>
          <p:nvGrpSpPr>
            <p:cNvPr id="17454" name="组合 76"/>
            <p:cNvGrpSpPr/>
            <p:nvPr/>
          </p:nvGrpSpPr>
          <p:grpSpPr bwMode="auto">
            <a:xfrm>
              <a:off x="0" y="0"/>
              <a:ext cx="433388" cy="377650"/>
              <a:chOff x="0" y="0"/>
              <a:chExt cx="433388" cy="377650"/>
            </a:xfrm>
            <a:grpFill/>
          </p:grpSpPr>
          <p:sp>
            <p:nvSpPr>
              <p:cNvPr id="17455" name="矩形 78"/>
              <p:cNvSpPr>
                <a:spLocks noChangeArrowheads="1"/>
              </p:cNvSpPr>
              <p:nvPr/>
            </p:nvSpPr>
            <p:spPr bwMode="auto">
              <a:xfrm>
                <a:off x="28573" y="0"/>
                <a:ext cx="376207" cy="37624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zh-CN" alt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7456" name="文本框 79"/>
              <p:cNvSpPr txBox="1">
                <a:spLocks noChangeArrowheads="1"/>
              </p:cNvSpPr>
              <p:nvPr/>
            </p:nvSpPr>
            <p:spPr bwMode="auto">
              <a:xfrm>
                <a:off x="0" y="25220"/>
                <a:ext cx="433388" cy="352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 marL="742950" indent="-285750"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sz="16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02</a:t>
                </a:r>
                <a:endParaRPr lang="en-US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  <p:sp>
          <p:nvSpPr>
            <p:cNvPr id="17457" name="文本框 77"/>
            <p:cNvSpPr txBox="1">
              <a:spLocks noChangeArrowheads="1"/>
            </p:cNvSpPr>
            <p:nvPr/>
          </p:nvSpPr>
          <p:spPr bwMode="auto">
            <a:xfrm>
              <a:off x="404518" y="519"/>
              <a:ext cx="1316832" cy="352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l" eaLnBrk="1" hangingPunct="1"/>
              <a:r>
                <a:rPr lang="zh-CN" altLang="en-US" sz="1600" b="1">
                  <a:solidFill>
                    <a:srgbClr val="41538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输入文本</a:t>
              </a:r>
            </a:p>
          </p:txBody>
        </p:sp>
      </p:grpSp>
      <p:sp>
        <p:nvSpPr>
          <p:cNvPr id="17458" name="矩形 75"/>
          <p:cNvSpPr>
            <a:spLocks noChangeArrowheads="1"/>
          </p:cNvSpPr>
          <p:nvPr/>
        </p:nvSpPr>
        <p:spPr bwMode="auto">
          <a:xfrm>
            <a:off x="4205605" y="4629150"/>
            <a:ext cx="256413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6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grpSp>
        <p:nvGrpSpPr>
          <p:cNvPr id="17459" name="组合 81"/>
          <p:cNvGrpSpPr/>
          <p:nvPr/>
        </p:nvGrpSpPr>
        <p:grpSpPr bwMode="auto">
          <a:xfrm>
            <a:off x="7405688" y="2552700"/>
            <a:ext cx="1721485" cy="377710"/>
            <a:chOff x="0" y="0"/>
            <a:chExt cx="1721350" cy="377714"/>
          </a:xfrm>
          <a:solidFill>
            <a:srgbClr val="415380"/>
          </a:solidFill>
        </p:grpSpPr>
        <p:grpSp>
          <p:nvGrpSpPr>
            <p:cNvPr id="17460" name="组合 83"/>
            <p:cNvGrpSpPr/>
            <p:nvPr/>
          </p:nvGrpSpPr>
          <p:grpSpPr bwMode="auto">
            <a:xfrm>
              <a:off x="0" y="0"/>
              <a:ext cx="433388" cy="377649"/>
              <a:chOff x="0" y="0"/>
              <a:chExt cx="433388" cy="377649"/>
            </a:xfrm>
            <a:grpFill/>
          </p:grpSpPr>
          <p:sp>
            <p:nvSpPr>
              <p:cNvPr id="17461" name="矩形 85"/>
              <p:cNvSpPr>
                <a:spLocks noChangeArrowheads="1"/>
              </p:cNvSpPr>
              <p:nvPr/>
            </p:nvSpPr>
            <p:spPr bwMode="auto">
              <a:xfrm>
                <a:off x="28573" y="0"/>
                <a:ext cx="376207" cy="37624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zh-CN" alt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7462" name="文本框 86"/>
              <p:cNvSpPr txBox="1">
                <a:spLocks noChangeArrowheads="1"/>
              </p:cNvSpPr>
              <p:nvPr/>
            </p:nvSpPr>
            <p:spPr bwMode="auto">
              <a:xfrm>
                <a:off x="0" y="25220"/>
                <a:ext cx="433388" cy="352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 marL="742950" indent="-285750"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sz="16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03</a:t>
                </a:r>
                <a:endParaRPr lang="en-US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  <p:sp>
          <p:nvSpPr>
            <p:cNvPr id="17463" name="文本框 84"/>
            <p:cNvSpPr txBox="1">
              <a:spLocks noChangeArrowheads="1"/>
            </p:cNvSpPr>
            <p:nvPr/>
          </p:nvSpPr>
          <p:spPr bwMode="auto">
            <a:xfrm>
              <a:off x="404518" y="25285"/>
              <a:ext cx="1316832" cy="352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l" eaLnBrk="1" hangingPunct="1"/>
              <a:r>
                <a:rPr lang="zh-CN" altLang="en-US" sz="1600" b="1">
                  <a:solidFill>
                    <a:srgbClr val="41538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输入文本</a:t>
              </a:r>
            </a:p>
          </p:txBody>
        </p:sp>
      </p:grpSp>
      <p:sp>
        <p:nvSpPr>
          <p:cNvPr id="17464" name="矩形 82"/>
          <p:cNvSpPr>
            <a:spLocks noChangeArrowheads="1"/>
          </p:cNvSpPr>
          <p:nvPr/>
        </p:nvSpPr>
        <p:spPr bwMode="auto">
          <a:xfrm>
            <a:off x="7091680" y="3056255"/>
            <a:ext cx="254889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6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grpSp>
        <p:nvGrpSpPr>
          <p:cNvPr id="17465" name="组合 88"/>
          <p:cNvGrpSpPr/>
          <p:nvPr/>
        </p:nvGrpSpPr>
        <p:grpSpPr bwMode="auto">
          <a:xfrm>
            <a:off x="10236200" y="2035175"/>
            <a:ext cx="1721485" cy="377645"/>
            <a:chOff x="0" y="0"/>
            <a:chExt cx="1721350" cy="377649"/>
          </a:xfrm>
          <a:solidFill>
            <a:srgbClr val="415380"/>
          </a:solidFill>
        </p:grpSpPr>
        <p:grpSp>
          <p:nvGrpSpPr>
            <p:cNvPr id="17466" name="组合 90"/>
            <p:cNvGrpSpPr/>
            <p:nvPr/>
          </p:nvGrpSpPr>
          <p:grpSpPr bwMode="auto">
            <a:xfrm>
              <a:off x="0" y="0"/>
              <a:ext cx="433388" cy="377649"/>
              <a:chOff x="0" y="0"/>
              <a:chExt cx="433388" cy="377649"/>
            </a:xfrm>
            <a:grpFill/>
          </p:grpSpPr>
          <p:sp>
            <p:nvSpPr>
              <p:cNvPr id="17467" name="矩形 92"/>
              <p:cNvSpPr>
                <a:spLocks noChangeArrowheads="1"/>
              </p:cNvSpPr>
              <p:nvPr/>
            </p:nvSpPr>
            <p:spPr bwMode="auto">
              <a:xfrm>
                <a:off x="28573" y="0"/>
                <a:ext cx="376208" cy="37624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zh-CN" alt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7468" name="文本框 93"/>
              <p:cNvSpPr txBox="1">
                <a:spLocks noChangeArrowheads="1"/>
              </p:cNvSpPr>
              <p:nvPr/>
            </p:nvSpPr>
            <p:spPr bwMode="auto">
              <a:xfrm>
                <a:off x="0" y="25220"/>
                <a:ext cx="433388" cy="352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 marL="742950" indent="-285750"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sz="16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04</a:t>
                </a:r>
                <a:endParaRPr lang="en-US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  <p:sp>
          <p:nvSpPr>
            <p:cNvPr id="17469" name="文本框 91"/>
            <p:cNvSpPr txBox="1">
              <a:spLocks noChangeArrowheads="1"/>
            </p:cNvSpPr>
            <p:nvPr/>
          </p:nvSpPr>
          <p:spPr bwMode="auto">
            <a:xfrm>
              <a:off x="404518" y="24015"/>
              <a:ext cx="1316832" cy="352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algn="l" eaLnBrk="1" hangingPunct="1"/>
              <a:r>
                <a:rPr lang="zh-CN" altLang="en-US" sz="1600" b="1">
                  <a:solidFill>
                    <a:srgbClr val="41538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输入文本</a:t>
              </a:r>
            </a:p>
          </p:txBody>
        </p:sp>
      </p:grpSp>
      <p:sp>
        <p:nvSpPr>
          <p:cNvPr id="17470" name="矩形 89"/>
          <p:cNvSpPr>
            <a:spLocks noChangeArrowheads="1"/>
          </p:cNvSpPr>
          <p:nvPr/>
        </p:nvSpPr>
        <p:spPr bwMode="auto">
          <a:xfrm>
            <a:off x="9921875" y="2538413"/>
            <a:ext cx="19097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16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90" name="定位"/>
          <p:cNvSpPr/>
          <p:nvPr/>
        </p:nvSpPr>
        <p:spPr>
          <a:xfrm>
            <a:off x="777240" y="3993515"/>
            <a:ext cx="247650" cy="458470"/>
          </a:xfrm>
          <a:custGeom>
            <a:avLst/>
            <a:gdLst/>
            <a:ahLst/>
            <a:cxnLst/>
            <a:rect l="l" t="t" r="r" b="b"/>
            <a:pathLst>
              <a:path w="559792" h="955625">
                <a:moveTo>
                  <a:pt x="279896" y="194422"/>
                </a:moveTo>
                <a:cubicBezTo>
                  <a:pt x="168660" y="194422"/>
                  <a:pt x="78485" y="284596"/>
                  <a:pt x="78485" y="395833"/>
                </a:cubicBezTo>
                <a:cubicBezTo>
                  <a:pt x="78485" y="507069"/>
                  <a:pt x="168660" y="597244"/>
                  <a:pt x="279896" y="597244"/>
                </a:cubicBezTo>
                <a:cubicBezTo>
                  <a:pt x="391133" y="597244"/>
                  <a:pt x="481307" y="507069"/>
                  <a:pt x="481307" y="395833"/>
                </a:cubicBezTo>
                <a:cubicBezTo>
                  <a:pt x="481307" y="284596"/>
                  <a:pt x="391133" y="194422"/>
                  <a:pt x="279896" y="194422"/>
                </a:cubicBezTo>
                <a:close/>
                <a:moveTo>
                  <a:pt x="279896" y="0"/>
                </a:moveTo>
                <a:cubicBezTo>
                  <a:pt x="381198" y="-1"/>
                  <a:pt x="482501" y="38646"/>
                  <a:pt x="559792" y="115937"/>
                </a:cubicBezTo>
                <a:cubicBezTo>
                  <a:pt x="714375" y="270519"/>
                  <a:pt x="714375" y="521146"/>
                  <a:pt x="559792" y="675729"/>
                </a:cubicBezTo>
                <a:lnTo>
                  <a:pt x="279896" y="955625"/>
                </a:lnTo>
                <a:lnTo>
                  <a:pt x="0" y="675729"/>
                </a:lnTo>
                <a:cubicBezTo>
                  <a:pt x="-154583" y="521146"/>
                  <a:pt x="-154583" y="270519"/>
                  <a:pt x="0" y="115937"/>
                </a:cubicBezTo>
                <a:cubicBezTo>
                  <a:pt x="77291" y="38646"/>
                  <a:pt x="178594" y="-1"/>
                  <a:pt x="279896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415380"/>
              </a:solidFill>
            </a:endParaRPr>
          </a:p>
        </p:txBody>
      </p:sp>
      <p:sp>
        <p:nvSpPr>
          <p:cNvPr id="2" name="定位"/>
          <p:cNvSpPr/>
          <p:nvPr/>
        </p:nvSpPr>
        <p:spPr>
          <a:xfrm>
            <a:off x="3622675" y="3336290"/>
            <a:ext cx="247650" cy="458470"/>
          </a:xfrm>
          <a:custGeom>
            <a:avLst/>
            <a:gdLst/>
            <a:ahLst/>
            <a:cxnLst/>
            <a:rect l="l" t="t" r="r" b="b"/>
            <a:pathLst>
              <a:path w="559792" h="955625">
                <a:moveTo>
                  <a:pt x="279896" y="194422"/>
                </a:moveTo>
                <a:cubicBezTo>
                  <a:pt x="168660" y="194422"/>
                  <a:pt x="78485" y="284596"/>
                  <a:pt x="78485" y="395833"/>
                </a:cubicBezTo>
                <a:cubicBezTo>
                  <a:pt x="78485" y="507069"/>
                  <a:pt x="168660" y="597244"/>
                  <a:pt x="279896" y="597244"/>
                </a:cubicBezTo>
                <a:cubicBezTo>
                  <a:pt x="391133" y="597244"/>
                  <a:pt x="481307" y="507069"/>
                  <a:pt x="481307" y="395833"/>
                </a:cubicBezTo>
                <a:cubicBezTo>
                  <a:pt x="481307" y="284596"/>
                  <a:pt x="391133" y="194422"/>
                  <a:pt x="279896" y="194422"/>
                </a:cubicBezTo>
                <a:close/>
                <a:moveTo>
                  <a:pt x="279896" y="0"/>
                </a:moveTo>
                <a:cubicBezTo>
                  <a:pt x="381198" y="-1"/>
                  <a:pt x="482501" y="38646"/>
                  <a:pt x="559792" y="115937"/>
                </a:cubicBezTo>
                <a:cubicBezTo>
                  <a:pt x="714375" y="270519"/>
                  <a:pt x="714375" y="521146"/>
                  <a:pt x="559792" y="675729"/>
                </a:cubicBezTo>
                <a:lnTo>
                  <a:pt x="279896" y="955625"/>
                </a:lnTo>
                <a:lnTo>
                  <a:pt x="0" y="675729"/>
                </a:lnTo>
                <a:cubicBezTo>
                  <a:pt x="-154583" y="521146"/>
                  <a:pt x="-154583" y="270519"/>
                  <a:pt x="0" y="115937"/>
                </a:cubicBezTo>
                <a:cubicBezTo>
                  <a:pt x="77291" y="38646"/>
                  <a:pt x="178594" y="-1"/>
                  <a:pt x="279896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415380"/>
              </a:solidFill>
            </a:endParaRPr>
          </a:p>
        </p:txBody>
      </p:sp>
      <p:sp>
        <p:nvSpPr>
          <p:cNvPr id="3" name="定位"/>
          <p:cNvSpPr/>
          <p:nvPr/>
        </p:nvSpPr>
        <p:spPr>
          <a:xfrm>
            <a:off x="6541770" y="1736725"/>
            <a:ext cx="247650" cy="458470"/>
          </a:xfrm>
          <a:custGeom>
            <a:avLst/>
            <a:gdLst/>
            <a:ahLst/>
            <a:cxnLst/>
            <a:rect l="l" t="t" r="r" b="b"/>
            <a:pathLst>
              <a:path w="559792" h="955625">
                <a:moveTo>
                  <a:pt x="279896" y="194422"/>
                </a:moveTo>
                <a:cubicBezTo>
                  <a:pt x="168660" y="194422"/>
                  <a:pt x="78485" y="284596"/>
                  <a:pt x="78485" y="395833"/>
                </a:cubicBezTo>
                <a:cubicBezTo>
                  <a:pt x="78485" y="507069"/>
                  <a:pt x="168660" y="597244"/>
                  <a:pt x="279896" y="597244"/>
                </a:cubicBezTo>
                <a:cubicBezTo>
                  <a:pt x="391133" y="597244"/>
                  <a:pt x="481307" y="507069"/>
                  <a:pt x="481307" y="395833"/>
                </a:cubicBezTo>
                <a:cubicBezTo>
                  <a:pt x="481307" y="284596"/>
                  <a:pt x="391133" y="194422"/>
                  <a:pt x="279896" y="194422"/>
                </a:cubicBezTo>
                <a:close/>
                <a:moveTo>
                  <a:pt x="279896" y="0"/>
                </a:moveTo>
                <a:cubicBezTo>
                  <a:pt x="381198" y="-1"/>
                  <a:pt x="482501" y="38646"/>
                  <a:pt x="559792" y="115937"/>
                </a:cubicBezTo>
                <a:cubicBezTo>
                  <a:pt x="714375" y="270519"/>
                  <a:pt x="714375" y="521146"/>
                  <a:pt x="559792" y="675729"/>
                </a:cubicBezTo>
                <a:lnTo>
                  <a:pt x="279896" y="955625"/>
                </a:lnTo>
                <a:lnTo>
                  <a:pt x="0" y="675729"/>
                </a:lnTo>
                <a:cubicBezTo>
                  <a:pt x="-154583" y="521146"/>
                  <a:pt x="-154583" y="270519"/>
                  <a:pt x="0" y="115937"/>
                </a:cubicBezTo>
                <a:cubicBezTo>
                  <a:pt x="77291" y="38646"/>
                  <a:pt x="178594" y="-1"/>
                  <a:pt x="279896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415380"/>
              </a:solidFill>
            </a:endParaRPr>
          </a:p>
        </p:txBody>
      </p:sp>
      <p:sp>
        <p:nvSpPr>
          <p:cNvPr id="6" name="定位"/>
          <p:cNvSpPr/>
          <p:nvPr/>
        </p:nvSpPr>
        <p:spPr>
          <a:xfrm>
            <a:off x="9413875" y="1156335"/>
            <a:ext cx="247650" cy="458470"/>
          </a:xfrm>
          <a:custGeom>
            <a:avLst/>
            <a:gdLst/>
            <a:ahLst/>
            <a:cxnLst/>
            <a:rect l="l" t="t" r="r" b="b"/>
            <a:pathLst>
              <a:path w="559792" h="955625">
                <a:moveTo>
                  <a:pt x="279896" y="194422"/>
                </a:moveTo>
                <a:cubicBezTo>
                  <a:pt x="168660" y="194422"/>
                  <a:pt x="78485" y="284596"/>
                  <a:pt x="78485" y="395833"/>
                </a:cubicBezTo>
                <a:cubicBezTo>
                  <a:pt x="78485" y="507069"/>
                  <a:pt x="168660" y="597244"/>
                  <a:pt x="279896" y="597244"/>
                </a:cubicBezTo>
                <a:cubicBezTo>
                  <a:pt x="391133" y="597244"/>
                  <a:pt x="481307" y="507069"/>
                  <a:pt x="481307" y="395833"/>
                </a:cubicBezTo>
                <a:cubicBezTo>
                  <a:pt x="481307" y="284596"/>
                  <a:pt x="391133" y="194422"/>
                  <a:pt x="279896" y="194422"/>
                </a:cubicBezTo>
                <a:close/>
                <a:moveTo>
                  <a:pt x="279896" y="0"/>
                </a:moveTo>
                <a:cubicBezTo>
                  <a:pt x="381198" y="-1"/>
                  <a:pt x="482501" y="38646"/>
                  <a:pt x="559792" y="115937"/>
                </a:cubicBezTo>
                <a:cubicBezTo>
                  <a:pt x="714375" y="270519"/>
                  <a:pt x="714375" y="521146"/>
                  <a:pt x="559792" y="675729"/>
                </a:cubicBezTo>
                <a:lnTo>
                  <a:pt x="279896" y="955625"/>
                </a:lnTo>
                <a:lnTo>
                  <a:pt x="0" y="675729"/>
                </a:lnTo>
                <a:cubicBezTo>
                  <a:pt x="-154583" y="521146"/>
                  <a:pt x="-154583" y="270519"/>
                  <a:pt x="0" y="115937"/>
                </a:cubicBezTo>
                <a:cubicBezTo>
                  <a:pt x="77291" y="38646"/>
                  <a:pt x="178594" y="-1"/>
                  <a:pt x="279896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41538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95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4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95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45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95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45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9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45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95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45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95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45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95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45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95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45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95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7419" grpId="0" bldLvl="0" animBg="1" autoUpdateAnimBg="0"/>
      <p:bldP spid="17420" grpId="0" bldLvl="0" animBg="1" autoUpdateAnimBg="0"/>
      <p:bldP spid="17421" grpId="0" bldLvl="0" animBg="1" autoUpdateAnimBg="0"/>
      <p:bldP spid="17422" grpId="0" bldLvl="0" animBg="1" autoUpdateAnimBg="0"/>
      <p:bldP spid="17423" grpId="0" bldLvl="0" animBg="1"/>
      <p:bldP spid="17424" grpId="0" bldLvl="0" animBg="1"/>
      <p:bldP spid="17425" grpId="0" bldLvl="0" animBg="1"/>
      <p:bldP spid="17426" grpId="0" bldLvl="0" animBg="1"/>
      <p:bldP spid="17452" grpId="0" autoUpdateAnimBg="0"/>
      <p:bldP spid="17458" grpId="0" autoUpdateAnimBg="0"/>
      <p:bldP spid="17464" grpId="0" autoUpdateAnimBg="0"/>
      <p:bldP spid="17470" grpId="0" autoUpdateAnimBg="0"/>
      <p:bldP spid="290" grpId="0" bldLvl="0" animBg="1"/>
      <p:bldP spid="2" grpId="0" bldLvl="0" animBg="1"/>
      <p:bldP spid="3" grpId="0" bldLvl="0" animBg="1"/>
      <p:bldP spid="6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8" name="五角星 7"/>
          <p:cNvSpPr/>
          <p:nvPr/>
        </p:nvSpPr>
        <p:spPr>
          <a:xfrm>
            <a:off x="1443990" y="1400175"/>
            <a:ext cx="4461510" cy="4461510"/>
          </a:xfrm>
          <a:prstGeom prst="star5">
            <a:avLst>
              <a:gd name="adj" fmla="val 24449"/>
              <a:gd name="hf" fmla="val 105146"/>
              <a:gd name="vf" fmla="val 110557"/>
            </a:avLst>
          </a:prstGeom>
          <a:noFill/>
          <a:ln w="19050" cap="rnd">
            <a:solidFill>
              <a:srgbClr val="41538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" name="组合 39"/>
          <p:cNvGrpSpPr/>
          <p:nvPr/>
        </p:nvGrpSpPr>
        <p:grpSpPr bwMode="auto">
          <a:xfrm>
            <a:off x="3639670" y="3344712"/>
            <a:ext cx="964857" cy="872083"/>
            <a:chOff x="4897736" y="4969417"/>
            <a:chExt cx="329426" cy="298526"/>
          </a:xfrm>
          <a:solidFill>
            <a:srgbClr val="415380"/>
          </a:solidFill>
        </p:grpSpPr>
        <p:sp>
          <p:nvSpPr>
            <p:cNvPr id="15" name="饼形 4"/>
            <p:cNvSpPr/>
            <p:nvPr/>
          </p:nvSpPr>
          <p:spPr>
            <a:xfrm>
              <a:off x="4897736" y="5113917"/>
              <a:ext cx="329426" cy="154026"/>
            </a:xfrm>
            <a:custGeom>
              <a:avLst/>
              <a:gdLst/>
              <a:ahLst/>
              <a:cxnLst/>
              <a:rect l="l" t="t" r="r" b="b"/>
              <a:pathLst>
                <a:path w="329426" h="153821">
                  <a:moveTo>
                    <a:pt x="218661" y="0"/>
                  </a:moveTo>
                  <a:cubicBezTo>
                    <a:pt x="283412" y="20853"/>
                    <a:pt x="329426" y="81963"/>
                    <a:pt x="329426" y="153821"/>
                  </a:cubicBezTo>
                  <a:lnTo>
                    <a:pt x="173519" y="153821"/>
                  </a:lnTo>
                  <a:lnTo>
                    <a:pt x="187220" y="111291"/>
                  </a:lnTo>
                  <a:lnTo>
                    <a:pt x="168171" y="52162"/>
                  </a:lnTo>
                  <a:lnTo>
                    <a:pt x="186227" y="32667"/>
                  </a:lnTo>
                  <a:lnTo>
                    <a:pt x="173291" y="18700"/>
                  </a:lnTo>
                  <a:cubicBezTo>
                    <a:pt x="190726" y="18073"/>
                    <a:pt x="206485" y="11202"/>
                    <a:pt x="218661" y="0"/>
                  </a:cubicBezTo>
                  <a:close/>
                  <a:moveTo>
                    <a:pt x="110766" y="0"/>
                  </a:moveTo>
                  <a:cubicBezTo>
                    <a:pt x="122387" y="10691"/>
                    <a:pt x="137270" y="17437"/>
                    <a:pt x="153823" y="18290"/>
                  </a:cubicBezTo>
                  <a:lnTo>
                    <a:pt x="140508" y="32667"/>
                  </a:lnTo>
                  <a:lnTo>
                    <a:pt x="158040" y="51597"/>
                  </a:lnTo>
                  <a:lnTo>
                    <a:pt x="138808" y="111291"/>
                  </a:lnTo>
                  <a:lnTo>
                    <a:pt x="152510" y="153821"/>
                  </a:lnTo>
                  <a:lnTo>
                    <a:pt x="0" y="153821"/>
                  </a:lnTo>
                  <a:cubicBezTo>
                    <a:pt x="0" y="81963"/>
                    <a:pt x="46015" y="20853"/>
                    <a:pt x="11076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984844" y="4969417"/>
              <a:ext cx="150458" cy="15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508375" y="1548130"/>
            <a:ext cx="1094740" cy="1319530"/>
            <a:chOff x="5669" y="2438"/>
            <a:chExt cx="1724" cy="2078"/>
          </a:xfrm>
        </p:grpSpPr>
        <p:sp>
          <p:nvSpPr>
            <p:cNvPr id="3" name="等腰三角形 2"/>
            <p:cNvSpPr/>
            <p:nvPr/>
          </p:nvSpPr>
          <p:spPr>
            <a:xfrm>
              <a:off x="5669" y="2438"/>
              <a:ext cx="1725" cy="2078"/>
            </a:xfrm>
            <a:prstGeom prst="triangle">
              <a:avLst/>
            </a:prstGeom>
            <a:solidFill>
              <a:srgbClr val="41538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7"/>
            <p:cNvSpPr>
              <a:spLocks noChangeArrowheads="1"/>
            </p:cNvSpPr>
            <p:nvPr/>
          </p:nvSpPr>
          <p:spPr bwMode="auto">
            <a:xfrm>
              <a:off x="6044" y="3577"/>
              <a:ext cx="928" cy="93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</a:t>
              </a:r>
            </a:p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文本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973580" y="2810510"/>
            <a:ext cx="1319530" cy="1094740"/>
            <a:chOff x="3252" y="4426"/>
            <a:chExt cx="2078" cy="1724"/>
          </a:xfrm>
        </p:grpSpPr>
        <p:sp>
          <p:nvSpPr>
            <p:cNvPr id="11" name="等腰三角形 10"/>
            <p:cNvSpPr/>
            <p:nvPr/>
          </p:nvSpPr>
          <p:spPr>
            <a:xfrm rot="17258713" flipH="1">
              <a:off x="3429" y="4249"/>
              <a:ext cx="1725" cy="2078"/>
            </a:xfrm>
            <a:prstGeom prst="triangle">
              <a:avLst/>
            </a:prstGeom>
            <a:solidFill>
              <a:srgbClr val="41538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矩形 7"/>
            <p:cNvSpPr>
              <a:spLocks noChangeArrowheads="1"/>
            </p:cNvSpPr>
            <p:nvPr/>
          </p:nvSpPr>
          <p:spPr bwMode="auto">
            <a:xfrm>
              <a:off x="4276" y="4931"/>
              <a:ext cx="928" cy="93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</a:t>
              </a:r>
            </a:p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文本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641600" y="4460240"/>
            <a:ext cx="1094740" cy="1319530"/>
            <a:chOff x="4304" y="7024"/>
            <a:chExt cx="1724" cy="2078"/>
          </a:xfrm>
        </p:grpSpPr>
        <p:sp>
          <p:nvSpPr>
            <p:cNvPr id="13" name="等腰三角形 12"/>
            <p:cNvSpPr/>
            <p:nvPr/>
          </p:nvSpPr>
          <p:spPr>
            <a:xfrm rot="12899911" flipH="1">
              <a:off x="4304" y="7024"/>
              <a:ext cx="1725" cy="2078"/>
            </a:xfrm>
            <a:prstGeom prst="triangle">
              <a:avLst/>
            </a:prstGeom>
            <a:solidFill>
              <a:srgbClr val="41538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矩形 7"/>
            <p:cNvSpPr>
              <a:spLocks noChangeArrowheads="1"/>
            </p:cNvSpPr>
            <p:nvPr/>
          </p:nvSpPr>
          <p:spPr bwMode="auto">
            <a:xfrm>
              <a:off x="4948" y="7147"/>
              <a:ext cx="928" cy="93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</a:t>
              </a:r>
            </a:p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文本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398010" y="4473575"/>
            <a:ext cx="1094740" cy="1319530"/>
            <a:chOff x="7070" y="7045"/>
            <a:chExt cx="1724" cy="2078"/>
          </a:xfrm>
        </p:grpSpPr>
        <p:sp>
          <p:nvSpPr>
            <p:cNvPr id="12" name="等腰三角形 11"/>
            <p:cNvSpPr/>
            <p:nvPr/>
          </p:nvSpPr>
          <p:spPr>
            <a:xfrm rot="8700089">
              <a:off x="7070" y="7045"/>
              <a:ext cx="1725" cy="2078"/>
            </a:xfrm>
            <a:prstGeom prst="triangle">
              <a:avLst/>
            </a:prstGeom>
            <a:solidFill>
              <a:srgbClr val="41538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7"/>
            <p:cNvSpPr>
              <a:spLocks noChangeArrowheads="1"/>
            </p:cNvSpPr>
            <p:nvPr/>
          </p:nvSpPr>
          <p:spPr bwMode="auto">
            <a:xfrm>
              <a:off x="7236" y="7323"/>
              <a:ext cx="928" cy="93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</a:t>
              </a:r>
            </a:p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文本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839335" y="2797175"/>
            <a:ext cx="1316990" cy="1094740"/>
            <a:chOff x="7765" y="4405"/>
            <a:chExt cx="2074" cy="1724"/>
          </a:xfrm>
        </p:grpSpPr>
        <p:sp>
          <p:nvSpPr>
            <p:cNvPr id="18" name="等腰三角形 17"/>
            <p:cNvSpPr/>
            <p:nvPr/>
          </p:nvSpPr>
          <p:spPr>
            <a:xfrm rot="4341287">
              <a:off x="7940" y="4230"/>
              <a:ext cx="1725" cy="2075"/>
            </a:xfrm>
            <a:prstGeom prst="triangle">
              <a:avLst/>
            </a:prstGeom>
            <a:solidFill>
              <a:srgbClr val="41538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7"/>
            <p:cNvSpPr>
              <a:spLocks noChangeArrowheads="1"/>
            </p:cNvSpPr>
            <p:nvPr/>
          </p:nvSpPr>
          <p:spPr bwMode="auto">
            <a:xfrm>
              <a:off x="7902" y="4930"/>
              <a:ext cx="928" cy="93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输入</a:t>
              </a:r>
            </a:p>
            <a:p>
              <a:pPr eaLnBrk="1" hangingPunct="1">
                <a:defRPr/>
              </a:pPr>
              <a:r>
                <a:rPr lang="zh-CN" altLang="en-US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文本</a:t>
              </a:r>
            </a:p>
          </p:txBody>
        </p:sp>
      </p:grpSp>
      <p:sp>
        <p:nvSpPr>
          <p:cNvPr id="21" name="任意多边形 55"/>
          <p:cNvSpPr/>
          <p:nvPr/>
        </p:nvSpPr>
        <p:spPr bwMode="auto">
          <a:xfrm>
            <a:off x="6395720" y="1589405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矩形 57"/>
          <p:cNvSpPr>
            <a:spLocks noChangeArrowheads="1"/>
          </p:cNvSpPr>
          <p:nvPr/>
        </p:nvSpPr>
        <p:spPr bwMode="auto">
          <a:xfrm>
            <a:off x="6716395" y="1925955"/>
            <a:ext cx="461264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8" name="TextBox 24"/>
          <p:cNvSpPr txBox="1"/>
          <p:nvPr/>
        </p:nvSpPr>
        <p:spPr>
          <a:xfrm>
            <a:off x="6716524" y="157381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29" name="任意多边形 55"/>
          <p:cNvSpPr/>
          <p:nvPr/>
        </p:nvSpPr>
        <p:spPr bwMode="auto">
          <a:xfrm>
            <a:off x="6395720" y="3147695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矩形 57"/>
          <p:cNvSpPr>
            <a:spLocks noChangeArrowheads="1"/>
          </p:cNvSpPr>
          <p:nvPr/>
        </p:nvSpPr>
        <p:spPr bwMode="auto">
          <a:xfrm>
            <a:off x="6716395" y="3484245"/>
            <a:ext cx="461264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9" name="TextBox 24"/>
          <p:cNvSpPr txBox="1"/>
          <p:nvPr/>
        </p:nvSpPr>
        <p:spPr>
          <a:xfrm>
            <a:off x="6716524" y="313210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40" name="任意多边形 55"/>
          <p:cNvSpPr/>
          <p:nvPr/>
        </p:nvSpPr>
        <p:spPr bwMode="auto">
          <a:xfrm>
            <a:off x="6395720" y="4705985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矩形 57"/>
          <p:cNvSpPr>
            <a:spLocks noChangeArrowheads="1"/>
          </p:cNvSpPr>
          <p:nvPr/>
        </p:nvSpPr>
        <p:spPr bwMode="auto">
          <a:xfrm>
            <a:off x="6716395" y="5042535"/>
            <a:ext cx="461264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2" name="TextBox 24"/>
          <p:cNvSpPr txBox="1"/>
          <p:nvPr/>
        </p:nvSpPr>
        <p:spPr>
          <a:xfrm>
            <a:off x="6716524" y="469039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5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5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45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950"/>
                            </p:stCondLst>
                            <p:childTnLst>
                              <p:par>
                                <p:cTn id="7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450"/>
                            </p:stCondLst>
                            <p:childTnLst>
                              <p:par>
                                <p:cTn id="7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950"/>
                            </p:stCondLst>
                            <p:childTnLst>
                              <p:par>
                                <p:cTn id="8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450"/>
                            </p:stCondLst>
                            <p:childTnLst>
                              <p:par>
                                <p:cTn id="8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950"/>
                            </p:stCondLst>
                            <p:childTnLst>
                              <p:par>
                                <p:cTn id="9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450"/>
                            </p:stCondLst>
                            <p:childTnLst>
                              <p:par>
                                <p:cTn id="10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950"/>
                            </p:stCondLst>
                            <p:childTnLst>
                              <p:par>
                                <p:cTn id="10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8" grpId="0" bldLvl="0" animBg="1"/>
      <p:bldP spid="21" grpId="0" bldLvl="0" animBg="1"/>
      <p:bldP spid="27" grpId="0"/>
      <p:bldP spid="28" grpId="0"/>
      <p:bldP spid="29" grpId="0" bldLvl="0" animBg="1"/>
      <p:bldP spid="31" grpId="0"/>
      <p:bldP spid="39" grpId="0"/>
      <p:bldP spid="40" grpId="0" bldLvl="0" animBg="1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39964" name="Rectangle 28" descr="33"/>
          <p:cNvSpPr>
            <a:spLocks noChangeArrowheads="1"/>
          </p:cNvSpPr>
          <p:nvPr/>
        </p:nvSpPr>
        <p:spPr bwMode="auto">
          <a:xfrm>
            <a:off x="4751705" y="1990090"/>
            <a:ext cx="5838190" cy="3431540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solidFill>
                <a:srgbClr val="41538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4523740" y="1990090"/>
            <a:ext cx="635" cy="3432175"/>
          </a:xfrm>
          <a:prstGeom prst="line">
            <a:avLst/>
          </a:prstGeom>
          <a:noFill/>
          <a:ln w="12700">
            <a:solidFill>
              <a:srgbClr val="4153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1614805" y="1990090"/>
            <a:ext cx="2761615" cy="99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614805" y="3084830"/>
            <a:ext cx="2910840" cy="0"/>
          </a:xfrm>
          <a:prstGeom prst="line">
            <a:avLst/>
          </a:prstGeom>
          <a:ln>
            <a:solidFill>
              <a:srgbClr val="4153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8"/>
          <p:cNvSpPr txBox="1"/>
          <p:nvPr/>
        </p:nvSpPr>
        <p:spPr>
          <a:xfrm>
            <a:off x="1614805" y="3275330"/>
            <a:ext cx="2761615" cy="99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612900" y="4354830"/>
            <a:ext cx="2910840" cy="0"/>
          </a:xfrm>
          <a:prstGeom prst="line">
            <a:avLst/>
          </a:prstGeom>
          <a:ln>
            <a:solidFill>
              <a:srgbClr val="4153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8"/>
          <p:cNvSpPr txBox="1"/>
          <p:nvPr/>
        </p:nvSpPr>
        <p:spPr>
          <a:xfrm>
            <a:off x="1614805" y="4530090"/>
            <a:ext cx="2761615" cy="99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5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9964" grpId="0" bldLvl="0" animBg="1"/>
      <p:bldP spid="13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2" name="燕尾形 1"/>
          <p:cNvSpPr/>
          <p:nvPr/>
        </p:nvSpPr>
        <p:spPr>
          <a:xfrm>
            <a:off x="2469720" y="2046835"/>
            <a:ext cx="1078234" cy="1819519"/>
          </a:xfrm>
          <a:prstGeom prst="chevron">
            <a:avLst/>
          </a:prstGeom>
          <a:solidFill>
            <a:srgbClr val="415380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5008454" y="2046835"/>
            <a:ext cx="1078234" cy="1819519"/>
          </a:xfrm>
          <a:prstGeom prst="chevron">
            <a:avLst/>
          </a:prstGeom>
          <a:solidFill>
            <a:srgbClr val="415380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7504400" y="2046835"/>
            <a:ext cx="1078234" cy="1819519"/>
          </a:xfrm>
          <a:prstGeom prst="chevron">
            <a:avLst/>
          </a:prstGeom>
          <a:solidFill>
            <a:srgbClr val="415380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8" name="燕尾形 17"/>
          <p:cNvSpPr/>
          <p:nvPr/>
        </p:nvSpPr>
        <p:spPr>
          <a:xfrm>
            <a:off x="10014609" y="2046835"/>
            <a:ext cx="1078234" cy="1819519"/>
          </a:xfrm>
          <a:prstGeom prst="chevron">
            <a:avLst/>
          </a:prstGeom>
          <a:solidFill>
            <a:srgbClr val="415380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415380"/>
              </a:solidFill>
            </a:endParaRPr>
          </a:p>
        </p:txBody>
      </p:sp>
      <p:sp>
        <p:nvSpPr>
          <p:cNvPr id="17431" name="文本框 19"/>
          <p:cNvSpPr txBox="1">
            <a:spLocks noChangeArrowheads="1"/>
          </p:cNvSpPr>
          <p:nvPr/>
        </p:nvSpPr>
        <p:spPr bwMode="auto">
          <a:xfrm>
            <a:off x="1505903" y="2123123"/>
            <a:ext cx="949960" cy="329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输入标题</a:t>
            </a:r>
          </a:p>
        </p:txBody>
      </p:sp>
      <p:sp>
        <p:nvSpPr>
          <p:cNvPr id="17432" name="文本框 20"/>
          <p:cNvSpPr txBox="1">
            <a:spLocks noChangeArrowheads="1"/>
          </p:cNvSpPr>
          <p:nvPr/>
        </p:nvSpPr>
        <p:spPr bwMode="auto">
          <a:xfrm>
            <a:off x="918845" y="2444115"/>
            <a:ext cx="1541780" cy="122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r" defTabSz="914400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643505" y="2619375"/>
            <a:ext cx="674370" cy="674370"/>
            <a:chOff x="4163" y="4653"/>
            <a:chExt cx="1062" cy="1062"/>
          </a:xfrm>
          <a:solidFill>
            <a:srgbClr val="415380"/>
          </a:solidFill>
        </p:grpSpPr>
        <p:sp>
          <p:nvSpPr>
            <p:cNvPr id="13" name="椭圆 12"/>
            <p:cNvSpPr/>
            <p:nvPr/>
          </p:nvSpPr>
          <p:spPr>
            <a:xfrm>
              <a:off x="4163" y="4653"/>
              <a:ext cx="1062" cy="1062"/>
            </a:xfrm>
            <a:prstGeom prst="ellipse">
              <a:avLst/>
            </a:prstGeom>
            <a:noFill/>
            <a:ln w="1905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17444" name="Freeform 66"/>
            <p:cNvSpPr>
              <a:spLocks noEditPoints="1"/>
            </p:cNvSpPr>
            <p:nvPr/>
          </p:nvSpPr>
          <p:spPr bwMode="auto">
            <a:xfrm>
              <a:off x="4410" y="4833"/>
              <a:ext cx="560" cy="692"/>
            </a:xfrm>
            <a:custGeom>
              <a:avLst/>
              <a:gdLst>
                <a:gd name="T0" fmla="*/ 334750 w 208"/>
                <a:gd name="T1" fmla="*/ 438832 h 256"/>
                <a:gd name="T2" fmla="*/ 20495 w 208"/>
                <a:gd name="T3" fmla="*/ 438832 h 256"/>
                <a:gd name="T4" fmla="*/ 0 w 208"/>
                <a:gd name="T5" fmla="*/ 418262 h 256"/>
                <a:gd name="T6" fmla="*/ 0 w 208"/>
                <a:gd name="T7" fmla="*/ 239986 h 256"/>
                <a:gd name="T8" fmla="*/ 20495 w 208"/>
                <a:gd name="T9" fmla="*/ 219416 h 256"/>
                <a:gd name="T10" fmla="*/ 54653 w 208"/>
                <a:gd name="T11" fmla="*/ 219416 h 256"/>
                <a:gd name="T12" fmla="*/ 54653 w 208"/>
                <a:gd name="T13" fmla="*/ 123421 h 256"/>
                <a:gd name="T14" fmla="*/ 177623 w 208"/>
                <a:gd name="T15" fmla="*/ 0 h 256"/>
                <a:gd name="T16" fmla="*/ 300592 w 208"/>
                <a:gd name="T17" fmla="*/ 123421 h 256"/>
                <a:gd name="T18" fmla="*/ 300592 w 208"/>
                <a:gd name="T19" fmla="*/ 219416 h 256"/>
                <a:gd name="T20" fmla="*/ 334750 w 208"/>
                <a:gd name="T21" fmla="*/ 219416 h 256"/>
                <a:gd name="T22" fmla="*/ 355245 w 208"/>
                <a:gd name="T23" fmla="*/ 239986 h 256"/>
                <a:gd name="T24" fmla="*/ 355245 w 208"/>
                <a:gd name="T25" fmla="*/ 418262 h 256"/>
                <a:gd name="T26" fmla="*/ 334750 w 208"/>
                <a:gd name="T27" fmla="*/ 438832 h 256"/>
                <a:gd name="T28" fmla="*/ 157128 w 208"/>
                <a:gd name="T29" fmla="*/ 337695 h 256"/>
                <a:gd name="T30" fmla="*/ 157128 w 208"/>
                <a:gd name="T31" fmla="*/ 377121 h 256"/>
                <a:gd name="T32" fmla="*/ 177623 w 208"/>
                <a:gd name="T33" fmla="*/ 397691 h 256"/>
                <a:gd name="T34" fmla="*/ 198117 w 208"/>
                <a:gd name="T35" fmla="*/ 377121 h 256"/>
                <a:gd name="T36" fmla="*/ 198117 w 208"/>
                <a:gd name="T37" fmla="*/ 337695 h 256"/>
                <a:gd name="T38" fmla="*/ 218612 w 208"/>
                <a:gd name="T39" fmla="*/ 301697 h 256"/>
                <a:gd name="T40" fmla="*/ 177623 w 208"/>
                <a:gd name="T41" fmla="*/ 260556 h 256"/>
                <a:gd name="T42" fmla="*/ 136633 w 208"/>
                <a:gd name="T43" fmla="*/ 301697 h 256"/>
                <a:gd name="T44" fmla="*/ 157128 w 208"/>
                <a:gd name="T45" fmla="*/ 337695 h 256"/>
                <a:gd name="T46" fmla="*/ 259602 w 208"/>
                <a:gd name="T47" fmla="*/ 123421 h 256"/>
                <a:gd name="T48" fmla="*/ 177623 w 208"/>
                <a:gd name="T49" fmla="*/ 41140 h 256"/>
                <a:gd name="T50" fmla="*/ 95643 w 208"/>
                <a:gd name="T51" fmla="*/ 123421 h 256"/>
                <a:gd name="T52" fmla="*/ 95643 w 208"/>
                <a:gd name="T53" fmla="*/ 219416 h 256"/>
                <a:gd name="T54" fmla="*/ 259602 w 208"/>
                <a:gd name="T55" fmla="*/ 219416 h 256"/>
                <a:gd name="T56" fmla="*/ 259602 w 208"/>
                <a:gd name="T57" fmla="*/ 123421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8"/>
                <a:gd name="T88" fmla="*/ 0 h 256"/>
                <a:gd name="T89" fmla="*/ 208 w 208"/>
                <a:gd name="T90" fmla="*/ 256 h 2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32"/>
                    <a:pt x="64" y="0"/>
                    <a:pt x="104" y="0"/>
                  </a:cubicBezTo>
                  <a:cubicBezTo>
                    <a:pt x="144" y="0"/>
                    <a:pt x="176" y="32"/>
                    <a:pt x="176" y="7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203" y="128"/>
                    <a:pt x="208" y="133"/>
                    <a:pt x="208" y="140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92" y="197"/>
                  </a:moveTo>
                  <a:cubicBezTo>
                    <a:pt x="92" y="220"/>
                    <a:pt x="92" y="220"/>
                    <a:pt x="92" y="220"/>
                  </a:cubicBezTo>
                  <a:cubicBezTo>
                    <a:pt x="92" y="227"/>
                    <a:pt x="97" y="232"/>
                    <a:pt x="104" y="232"/>
                  </a:cubicBezTo>
                  <a:cubicBezTo>
                    <a:pt x="111" y="232"/>
                    <a:pt x="116" y="227"/>
                    <a:pt x="116" y="220"/>
                  </a:cubicBezTo>
                  <a:cubicBezTo>
                    <a:pt x="116" y="197"/>
                    <a:pt x="116" y="197"/>
                    <a:pt x="116" y="197"/>
                  </a:cubicBezTo>
                  <a:cubicBezTo>
                    <a:pt x="123" y="193"/>
                    <a:pt x="128" y="185"/>
                    <a:pt x="128" y="176"/>
                  </a:cubicBezTo>
                  <a:cubicBezTo>
                    <a:pt x="128" y="163"/>
                    <a:pt x="117" y="152"/>
                    <a:pt x="104" y="152"/>
                  </a:cubicBezTo>
                  <a:cubicBezTo>
                    <a:pt x="91" y="152"/>
                    <a:pt x="80" y="163"/>
                    <a:pt x="80" y="176"/>
                  </a:cubicBezTo>
                  <a:cubicBezTo>
                    <a:pt x="80" y="185"/>
                    <a:pt x="85" y="193"/>
                    <a:pt x="92" y="197"/>
                  </a:cubicBezTo>
                  <a:moveTo>
                    <a:pt x="152" y="72"/>
                  </a:moveTo>
                  <a:cubicBezTo>
                    <a:pt x="152" y="45"/>
                    <a:pt x="131" y="24"/>
                    <a:pt x="104" y="24"/>
                  </a:cubicBezTo>
                  <a:cubicBezTo>
                    <a:pt x="77" y="24"/>
                    <a:pt x="56" y="45"/>
                    <a:pt x="56" y="72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52" y="128"/>
                    <a:pt x="152" y="128"/>
                    <a:pt x="152" y="128"/>
                  </a:cubicBezTo>
                  <a:lnTo>
                    <a:pt x="152" y="72"/>
                  </a:lnTo>
                  <a:close/>
                </a:path>
              </a:pathLst>
            </a:custGeom>
            <a:grpFill/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>
                <a:solidFill>
                  <a:srgbClr val="415380"/>
                </a:solidFill>
                <a:latin typeface="Calibri" panose="020F0502020204030204" charset="0"/>
                <a:ea typeface="微软雅黑" panose="020B050302020402020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181600" y="2619375"/>
            <a:ext cx="674370" cy="674370"/>
            <a:chOff x="8160" y="4653"/>
            <a:chExt cx="1062" cy="1062"/>
          </a:xfrm>
          <a:solidFill>
            <a:srgbClr val="415380"/>
          </a:solidFill>
        </p:grpSpPr>
        <p:sp>
          <p:nvSpPr>
            <p:cNvPr id="15" name="椭圆 14"/>
            <p:cNvSpPr/>
            <p:nvPr/>
          </p:nvSpPr>
          <p:spPr>
            <a:xfrm>
              <a:off x="8160" y="4653"/>
              <a:ext cx="1063" cy="1062"/>
            </a:xfrm>
            <a:prstGeom prst="ellipse">
              <a:avLst/>
            </a:prstGeom>
            <a:noFill/>
            <a:ln w="1905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17445" name="Freeform 107"/>
            <p:cNvSpPr>
              <a:spLocks noEditPoints="1"/>
            </p:cNvSpPr>
            <p:nvPr/>
          </p:nvSpPr>
          <p:spPr bwMode="auto">
            <a:xfrm>
              <a:off x="8423" y="4978"/>
              <a:ext cx="537" cy="490"/>
            </a:xfrm>
            <a:custGeom>
              <a:avLst/>
              <a:gdLst>
                <a:gd name="T0" fmla="*/ 324835 w 256"/>
                <a:gd name="T1" fmla="*/ 262588 h 232"/>
                <a:gd name="T2" fmla="*/ 250283 w 256"/>
                <a:gd name="T3" fmla="*/ 262588 h 232"/>
                <a:gd name="T4" fmla="*/ 127804 w 256"/>
                <a:gd name="T5" fmla="*/ 262588 h 232"/>
                <a:gd name="T6" fmla="*/ 111829 w 256"/>
                <a:gd name="T7" fmla="*/ 262588 h 232"/>
                <a:gd name="T8" fmla="*/ 107835 w 256"/>
                <a:gd name="T9" fmla="*/ 262588 h 232"/>
                <a:gd name="T10" fmla="*/ 63902 w 256"/>
                <a:gd name="T11" fmla="*/ 305460 h 232"/>
                <a:gd name="T12" fmla="*/ 53252 w 256"/>
                <a:gd name="T13" fmla="*/ 310819 h 232"/>
                <a:gd name="T14" fmla="*/ 53252 w 256"/>
                <a:gd name="T15" fmla="*/ 310819 h 232"/>
                <a:gd name="T16" fmla="*/ 42601 w 256"/>
                <a:gd name="T17" fmla="*/ 305460 h 232"/>
                <a:gd name="T18" fmla="*/ 41270 w 256"/>
                <a:gd name="T19" fmla="*/ 305460 h 232"/>
                <a:gd name="T20" fmla="*/ 39939 w 256"/>
                <a:gd name="T21" fmla="*/ 304120 h 232"/>
                <a:gd name="T22" fmla="*/ 39939 w 256"/>
                <a:gd name="T23" fmla="*/ 302781 h 232"/>
                <a:gd name="T24" fmla="*/ 38607 w 256"/>
                <a:gd name="T25" fmla="*/ 301441 h 232"/>
                <a:gd name="T26" fmla="*/ 38607 w 256"/>
                <a:gd name="T27" fmla="*/ 300101 h 232"/>
                <a:gd name="T28" fmla="*/ 37276 w 256"/>
                <a:gd name="T29" fmla="*/ 297422 h 232"/>
                <a:gd name="T30" fmla="*/ 37276 w 256"/>
                <a:gd name="T31" fmla="*/ 294742 h 232"/>
                <a:gd name="T32" fmla="*/ 37276 w 256"/>
                <a:gd name="T33" fmla="*/ 262588 h 232"/>
                <a:gd name="T34" fmla="*/ 34614 w 256"/>
                <a:gd name="T35" fmla="*/ 262588 h 232"/>
                <a:gd name="T36" fmla="*/ 15976 w 256"/>
                <a:gd name="T37" fmla="*/ 262588 h 232"/>
                <a:gd name="T38" fmla="*/ 0 w 256"/>
                <a:gd name="T39" fmla="*/ 246512 h 232"/>
                <a:gd name="T40" fmla="*/ 0 w 256"/>
                <a:gd name="T41" fmla="*/ 16077 h 232"/>
                <a:gd name="T42" fmla="*/ 15976 w 256"/>
                <a:gd name="T43" fmla="*/ 0 h 232"/>
                <a:gd name="T44" fmla="*/ 324835 w 256"/>
                <a:gd name="T45" fmla="*/ 0 h 232"/>
                <a:gd name="T46" fmla="*/ 340811 w 256"/>
                <a:gd name="T47" fmla="*/ 16077 h 232"/>
                <a:gd name="T48" fmla="*/ 340811 w 256"/>
                <a:gd name="T49" fmla="*/ 246512 h 232"/>
                <a:gd name="T50" fmla="*/ 324835 w 256"/>
                <a:gd name="T51" fmla="*/ 262588 h 232"/>
                <a:gd name="T52" fmla="*/ 90528 w 256"/>
                <a:gd name="T53" fmla="*/ 101820 h 232"/>
                <a:gd name="T54" fmla="*/ 58577 w 256"/>
                <a:gd name="T55" fmla="*/ 133974 h 232"/>
                <a:gd name="T56" fmla="*/ 90528 w 256"/>
                <a:gd name="T57" fmla="*/ 166127 h 232"/>
                <a:gd name="T58" fmla="*/ 122479 w 256"/>
                <a:gd name="T59" fmla="*/ 133974 h 232"/>
                <a:gd name="T60" fmla="*/ 90528 w 256"/>
                <a:gd name="T61" fmla="*/ 101820 h 232"/>
                <a:gd name="T62" fmla="*/ 170406 w 256"/>
                <a:gd name="T63" fmla="*/ 101820 h 232"/>
                <a:gd name="T64" fmla="*/ 138454 w 256"/>
                <a:gd name="T65" fmla="*/ 133974 h 232"/>
                <a:gd name="T66" fmla="*/ 170406 w 256"/>
                <a:gd name="T67" fmla="*/ 166127 h 232"/>
                <a:gd name="T68" fmla="*/ 202357 w 256"/>
                <a:gd name="T69" fmla="*/ 133974 h 232"/>
                <a:gd name="T70" fmla="*/ 170406 w 256"/>
                <a:gd name="T71" fmla="*/ 101820 h 232"/>
                <a:gd name="T72" fmla="*/ 250283 w 256"/>
                <a:gd name="T73" fmla="*/ 101820 h 232"/>
                <a:gd name="T74" fmla="*/ 218332 w 256"/>
                <a:gd name="T75" fmla="*/ 133974 h 232"/>
                <a:gd name="T76" fmla="*/ 250283 w 256"/>
                <a:gd name="T77" fmla="*/ 166127 h 232"/>
                <a:gd name="T78" fmla="*/ 282234 w 256"/>
                <a:gd name="T79" fmla="*/ 133974 h 232"/>
                <a:gd name="T80" fmla="*/ 250283 w 256"/>
                <a:gd name="T81" fmla="*/ 101820 h 2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6"/>
                <a:gd name="T124" fmla="*/ 0 h 232"/>
                <a:gd name="T125" fmla="*/ 256 w 256"/>
                <a:gd name="T126" fmla="*/ 232 h 2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6" h="232">
                  <a:moveTo>
                    <a:pt x="244" y="196"/>
                  </a:moveTo>
                  <a:cubicBezTo>
                    <a:pt x="188" y="196"/>
                    <a:pt x="188" y="196"/>
                    <a:pt x="188" y="196"/>
                  </a:cubicBezTo>
                  <a:cubicBezTo>
                    <a:pt x="96" y="196"/>
                    <a:pt x="96" y="196"/>
                    <a:pt x="96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46" y="231"/>
                    <a:pt x="43" y="232"/>
                    <a:pt x="40" y="232"/>
                  </a:cubicBezTo>
                  <a:cubicBezTo>
                    <a:pt x="40" y="232"/>
                    <a:pt x="40" y="232"/>
                    <a:pt x="40" y="232"/>
                  </a:cubicBezTo>
                  <a:cubicBezTo>
                    <a:pt x="37" y="232"/>
                    <a:pt x="34" y="231"/>
                    <a:pt x="32" y="228"/>
                  </a:cubicBezTo>
                  <a:cubicBezTo>
                    <a:pt x="31" y="228"/>
                    <a:pt x="31" y="228"/>
                    <a:pt x="31" y="228"/>
                  </a:cubicBezTo>
                  <a:cubicBezTo>
                    <a:pt x="31" y="228"/>
                    <a:pt x="30" y="227"/>
                    <a:pt x="30" y="227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29" y="226"/>
                    <a:pt x="29" y="225"/>
                    <a:pt x="29" y="225"/>
                  </a:cubicBezTo>
                  <a:cubicBezTo>
                    <a:pt x="29" y="224"/>
                    <a:pt x="29" y="224"/>
                    <a:pt x="29" y="224"/>
                  </a:cubicBezTo>
                  <a:cubicBezTo>
                    <a:pt x="29" y="223"/>
                    <a:pt x="28" y="223"/>
                    <a:pt x="28" y="222"/>
                  </a:cubicBezTo>
                  <a:cubicBezTo>
                    <a:pt x="28" y="222"/>
                    <a:pt x="28" y="221"/>
                    <a:pt x="28" y="22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26" y="196"/>
                    <a:pt x="26" y="196"/>
                    <a:pt x="26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5" y="196"/>
                    <a:pt x="0" y="191"/>
                    <a:pt x="0" y="1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91"/>
                    <a:pt x="251" y="196"/>
                    <a:pt x="244" y="196"/>
                  </a:cubicBezTo>
                  <a:moveTo>
                    <a:pt x="68" y="76"/>
                  </a:moveTo>
                  <a:cubicBezTo>
                    <a:pt x="55" y="76"/>
                    <a:pt x="44" y="87"/>
                    <a:pt x="44" y="100"/>
                  </a:cubicBezTo>
                  <a:cubicBezTo>
                    <a:pt x="44" y="113"/>
                    <a:pt x="55" y="124"/>
                    <a:pt x="68" y="124"/>
                  </a:cubicBezTo>
                  <a:cubicBezTo>
                    <a:pt x="81" y="124"/>
                    <a:pt x="92" y="113"/>
                    <a:pt x="92" y="100"/>
                  </a:cubicBezTo>
                  <a:cubicBezTo>
                    <a:pt x="92" y="87"/>
                    <a:pt x="81" y="76"/>
                    <a:pt x="68" y="76"/>
                  </a:cubicBezTo>
                  <a:moveTo>
                    <a:pt x="128" y="76"/>
                  </a:moveTo>
                  <a:cubicBezTo>
                    <a:pt x="115" y="76"/>
                    <a:pt x="104" y="87"/>
                    <a:pt x="104" y="100"/>
                  </a:cubicBezTo>
                  <a:cubicBezTo>
                    <a:pt x="104" y="113"/>
                    <a:pt x="115" y="124"/>
                    <a:pt x="128" y="124"/>
                  </a:cubicBezTo>
                  <a:cubicBezTo>
                    <a:pt x="141" y="124"/>
                    <a:pt x="152" y="113"/>
                    <a:pt x="152" y="100"/>
                  </a:cubicBezTo>
                  <a:cubicBezTo>
                    <a:pt x="152" y="87"/>
                    <a:pt x="141" y="76"/>
                    <a:pt x="128" y="76"/>
                  </a:cubicBezTo>
                  <a:moveTo>
                    <a:pt x="188" y="76"/>
                  </a:moveTo>
                  <a:cubicBezTo>
                    <a:pt x="175" y="76"/>
                    <a:pt x="164" y="87"/>
                    <a:pt x="164" y="100"/>
                  </a:cubicBezTo>
                  <a:cubicBezTo>
                    <a:pt x="164" y="113"/>
                    <a:pt x="175" y="124"/>
                    <a:pt x="188" y="124"/>
                  </a:cubicBezTo>
                  <a:cubicBezTo>
                    <a:pt x="201" y="124"/>
                    <a:pt x="212" y="113"/>
                    <a:pt x="212" y="100"/>
                  </a:cubicBezTo>
                  <a:cubicBezTo>
                    <a:pt x="212" y="87"/>
                    <a:pt x="201" y="76"/>
                    <a:pt x="188" y="76"/>
                  </a:cubicBezTo>
                </a:path>
              </a:pathLst>
            </a:custGeom>
            <a:grpFill/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>
                <a:solidFill>
                  <a:srgbClr val="415380"/>
                </a:solidFill>
                <a:latin typeface="Calibri" panose="020F0502020204030204" charset="0"/>
                <a:ea typeface="微软雅黑" panose="020B050302020402020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679055" y="2619375"/>
            <a:ext cx="673100" cy="674370"/>
            <a:chOff x="12093" y="4653"/>
            <a:chExt cx="1060" cy="1062"/>
          </a:xfrm>
          <a:solidFill>
            <a:srgbClr val="415380"/>
          </a:solidFill>
        </p:grpSpPr>
        <p:sp>
          <p:nvSpPr>
            <p:cNvPr id="17" name="椭圆 16"/>
            <p:cNvSpPr/>
            <p:nvPr/>
          </p:nvSpPr>
          <p:spPr>
            <a:xfrm>
              <a:off x="12093" y="4653"/>
              <a:ext cx="1060" cy="1062"/>
            </a:xfrm>
            <a:prstGeom prst="ellipse">
              <a:avLst/>
            </a:prstGeom>
            <a:noFill/>
            <a:ln w="1905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17446" name="Freeform 105"/>
            <p:cNvSpPr/>
            <p:nvPr/>
          </p:nvSpPr>
          <p:spPr bwMode="auto">
            <a:xfrm>
              <a:off x="12358" y="4920"/>
              <a:ext cx="542" cy="515"/>
            </a:xfrm>
            <a:custGeom>
              <a:avLst/>
              <a:gdLst>
                <a:gd name="T0" fmla="*/ 336827 w 256"/>
                <a:gd name="T1" fmla="*/ 142135 h 244"/>
                <a:gd name="T2" fmla="*/ 336827 w 256"/>
                <a:gd name="T3" fmla="*/ 142135 h 244"/>
                <a:gd name="T4" fmla="*/ 250943 w 256"/>
                <a:gd name="T5" fmla="*/ 203816 h 244"/>
                <a:gd name="T6" fmla="*/ 283150 w 256"/>
                <a:gd name="T7" fmla="*/ 305724 h 244"/>
                <a:gd name="T8" fmla="*/ 284492 w 256"/>
                <a:gd name="T9" fmla="*/ 311087 h 244"/>
                <a:gd name="T10" fmla="*/ 268388 w 256"/>
                <a:gd name="T11" fmla="*/ 327178 h 244"/>
                <a:gd name="T12" fmla="*/ 258995 w 256"/>
                <a:gd name="T13" fmla="*/ 324496 h 244"/>
                <a:gd name="T14" fmla="*/ 258995 w 256"/>
                <a:gd name="T15" fmla="*/ 324496 h 244"/>
                <a:gd name="T16" fmla="*/ 171769 w 256"/>
                <a:gd name="T17" fmla="*/ 261474 h 244"/>
                <a:gd name="T18" fmla="*/ 84542 w 256"/>
                <a:gd name="T19" fmla="*/ 324496 h 244"/>
                <a:gd name="T20" fmla="*/ 84542 w 256"/>
                <a:gd name="T21" fmla="*/ 324496 h 244"/>
                <a:gd name="T22" fmla="*/ 75149 w 256"/>
                <a:gd name="T23" fmla="*/ 327178 h 244"/>
                <a:gd name="T24" fmla="*/ 59045 w 256"/>
                <a:gd name="T25" fmla="*/ 311087 h 244"/>
                <a:gd name="T26" fmla="*/ 60387 w 256"/>
                <a:gd name="T27" fmla="*/ 305724 h 244"/>
                <a:gd name="T28" fmla="*/ 92594 w 256"/>
                <a:gd name="T29" fmla="*/ 203816 h 244"/>
                <a:gd name="T30" fmla="*/ 6710 w 256"/>
                <a:gd name="T31" fmla="*/ 142135 h 244"/>
                <a:gd name="T32" fmla="*/ 0 w 256"/>
                <a:gd name="T33" fmla="*/ 128726 h 244"/>
                <a:gd name="T34" fmla="*/ 16103 w 256"/>
                <a:gd name="T35" fmla="*/ 112635 h 244"/>
                <a:gd name="T36" fmla="*/ 123459 w 256"/>
                <a:gd name="T37" fmla="*/ 112635 h 244"/>
                <a:gd name="T38" fmla="*/ 157007 w 256"/>
                <a:gd name="T39" fmla="*/ 10727 h 244"/>
                <a:gd name="T40" fmla="*/ 171769 w 256"/>
                <a:gd name="T41" fmla="*/ 0 h 244"/>
                <a:gd name="T42" fmla="*/ 186530 w 256"/>
                <a:gd name="T43" fmla="*/ 10727 h 244"/>
                <a:gd name="T44" fmla="*/ 220078 w 256"/>
                <a:gd name="T45" fmla="*/ 112635 h 244"/>
                <a:gd name="T46" fmla="*/ 327434 w 256"/>
                <a:gd name="T47" fmla="*/ 112635 h 244"/>
                <a:gd name="T48" fmla="*/ 343537 w 256"/>
                <a:gd name="T49" fmla="*/ 128726 h 244"/>
                <a:gd name="T50" fmla="*/ 336827 w 256"/>
                <a:gd name="T51" fmla="*/ 142135 h 2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56"/>
                <a:gd name="T79" fmla="*/ 0 h 244"/>
                <a:gd name="T80" fmla="*/ 256 w 256"/>
                <a:gd name="T81" fmla="*/ 244 h 2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56" h="244">
                  <a:moveTo>
                    <a:pt x="251" y="106"/>
                  </a:moveTo>
                  <a:cubicBezTo>
                    <a:pt x="251" y="106"/>
                    <a:pt x="251" y="106"/>
                    <a:pt x="251" y="106"/>
                  </a:cubicBezTo>
                  <a:cubicBezTo>
                    <a:pt x="187" y="152"/>
                    <a:pt x="187" y="152"/>
                    <a:pt x="187" y="152"/>
                  </a:cubicBezTo>
                  <a:cubicBezTo>
                    <a:pt x="211" y="228"/>
                    <a:pt x="211" y="228"/>
                    <a:pt x="211" y="228"/>
                  </a:cubicBezTo>
                  <a:cubicBezTo>
                    <a:pt x="212" y="229"/>
                    <a:pt x="212" y="231"/>
                    <a:pt x="212" y="232"/>
                  </a:cubicBezTo>
                  <a:cubicBezTo>
                    <a:pt x="212" y="239"/>
                    <a:pt x="207" y="244"/>
                    <a:pt x="200" y="244"/>
                  </a:cubicBezTo>
                  <a:cubicBezTo>
                    <a:pt x="197" y="244"/>
                    <a:pt x="195" y="243"/>
                    <a:pt x="193" y="242"/>
                  </a:cubicBezTo>
                  <a:cubicBezTo>
                    <a:pt x="193" y="242"/>
                    <a:pt x="193" y="242"/>
                    <a:pt x="193" y="242"/>
                  </a:cubicBezTo>
                  <a:cubicBezTo>
                    <a:pt x="128" y="195"/>
                    <a:pt x="128" y="195"/>
                    <a:pt x="128" y="195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3" y="242"/>
                    <a:pt x="63" y="242"/>
                    <a:pt x="63" y="242"/>
                  </a:cubicBezTo>
                  <a:cubicBezTo>
                    <a:pt x="61" y="243"/>
                    <a:pt x="59" y="244"/>
                    <a:pt x="56" y="244"/>
                  </a:cubicBezTo>
                  <a:cubicBezTo>
                    <a:pt x="49" y="244"/>
                    <a:pt x="44" y="239"/>
                    <a:pt x="44" y="232"/>
                  </a:cubicBezTo>
                  <a:cubicBezTo>
                    <a:pt x="44" y="231"/>
                    <a:pt x="44" y="229"/>
                    <a:pt x="45" y="228"/>
                  </a:cubicBezTo>
                  <a:cubicBezTo>
                    <a:pt x="69" y="152"/>
                    <a:pt x="69" y="152"/>
                    <a:pt x="69" y="152"/>
                  </a:cubicBezTo>
                  <a:cubicBezTo>
                    <a:pt x="5" y="106"/>
                    <a:pt x="5" y="106"/>
                    <a:pt x="5" y="106"/>
                  </a:cubicBezTo>
                  <a:cubicBezTo>
                    <a:pt x="2" y="104"/>
                    <a:pt x="0" y="100"/>
                    <a:pt x="0" y="96"/>
                  </a:cubicBezTo>
                  <a:cubicBezTo>
                    <a:pt x="0" y="89"/>
                    <a:pt x="5" y="84"/>
                    <a:pt x="12" y="8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8" y="4"/>
                    <a:pt x="123" y="0"/>
                    <a:pt x="128" y="0"/>
                  </a:cubicBezTo>
                  <a:cubicBezTo>
                    <a:pt x="133" y="0"/>
                    <a:pt x="138" y="4"/>
                    <a:pt x="139" y="8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244" y="84"/>
                    <a:pt x="244" y="84"/>
                    <a:pt x="244" y="84"/>
                  </a:cubicBezTo>
                  <a:cubicBezTo>
                    <a:pt x="251" y="84"/>
                    <a:pt x="256" y="89"/>
                    <a:pt x="256" y="96"/>
                  </a:cubicBezTo>
                  <a:cubicBezTo>
                    <a:pt x="256" y="100"/>
                    <a:pt x="254" y="104"/>
                    <a:pt x="251" y="106"/>
                  </a:cubicBezTo>
                </a:path>
              </a:pathLst>
            </a:custGeom>
            <a:grpFill/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>
                <a:solidFill>
                  <a:srgbClr val="415380"/>
                </a:solidFill>
                <a:latin typeface="Calibri" panose="020F0502020204030204" charset="0"/>
                <a:ea typeface="微软雅黑" panose="020B050302020402020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0188575" y="2619375"/>
            <a:ext cx="673100" cy="674370"/>
            <a:chOff x="16045" y="4653"/>
            <a:chExt cx="1060" cy="1062"/>
          </a:xfrm>
          <a:solidFill>
            <a:srgbClr val="415380"/>
          </a:solidFill>
        </p:grpSpPr>
        <p:sp>
          <p:nvSpPr>
            <p:cNvPr id="19" name="椭圆 18"/>
            <p:cNvSpPr/>
            <p:nvPr/>
          </p:nvSpPr>
          <p:spPr>
            <a:xfrm>
              <a:off x="16045" y="4653"/>
              <a:ext cx="1060" cy="1062"/>
            </a:xfrm>
            <a:prstGeom prst="ellipse">
              <a:avLst/>
            </a:prstGeom>
            <a:noFill/>
            <a:ln w="1905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17447" name="Freeform 74"/>
            <p:cNvSpPr>
              <a:spLocks noEditPoints="1"/>
            </p:cNvSpPr>
            <p:nvPr/>
          </p:nvSpPr>
          <p:spPr bwMode="auto">
            <a:xfrm>
              <a:off x="16308" y="4943"/>
              <a:ext cx="537" cy="490"/>
            </a:xfrm>
            <a:custGeom>
              <a:avLst/>
              <a:gdLst>
                <a:gd name="T0" fmla="*/ 324835 w 256"/>
                <a:gd name="T1" fmla="*/ 310819 h 232"/>
                <a:gd name="T2" fmla="*/ 298210 w 256"/>
                <a:gd name="T3" fmla="*/ 310819 h 232"/>
                <a:gd name="T4" fmla="*/ 298210 w 256"/>
                <a:gd name="T5" fmla="*/ 182204 h 232"/>
                <a:gd name="T6" fmla="*/ 298210 w 256"/>
                <a:gd name="T7" fmla="*/ 80384 h 232"/>
                <a:gd name="T8" fmla="*/ 324835 w 256"/>
                <a:gd name="T9" fmla="*/ 80384 h 232"/>
                <a:gd name="T10" fmla="*/ 340811 w 256"/>
                <a:gd name="T11" fmla="*/ 96461 h 232"/>
                <a:gd name="T12" fmla="*/ 340811 w 256"/>
                <a:gd name="T13" fmla="*/ 198281 h 232"/>
                <a:gd name="T14" fmla="*/ 340811 w 256"/>
                <a:gd name="T15" fmla="*/ 262588 h 232"/>
                <a:gd name="T16" fmla="*/ 340811 w 256"/>
                <a:gd name="T17" fmla="*/ 294742 h 232"/>
                <a:gd name="T18" fmla="*/ 324835 w 256"/>
                <a:gd name="T19" fmla="*/ 310819 h 232"/>
                <a:gd name="T20" fmla="*/ 58577 w 256"/>
                <a:gd name="T21" fmla="*/ 310819 h 232"/>
                <a:gd name="T22" fmla="*/ 58577 w 256"/>
                <a:gd name="T23" fmla="*/ 182204 h 232"/>
                <a:gd name="T24" fmla="*/ 58577 w 256"/>
                <a:gd name="T25" fmla="*/ 176845 h 232"/>
                <a:gd name="T26" fmla="*/ 58577 w 256"/>
                <a:gd name="T27" fmla="*/ 80384 h 232"/>
                <a:gd name="T28" fmla="*/ 90528 w 256"/>
                <a:gd name="T29" fmla="*/ 80384 h 232"/>
                <a:gd name="T30" fmla="*/ 170406 w 256"/>
                <a:gd name="T31" fmla="*/ 0 h 232"/>
                <a:gd name="T32" fmla="*/ 250283 w 256"/>
                <a:gd name="T33" fmla="*/ 80384 h 232"/>
                <a:gd name="T34" fmla="*/ 282234 w 256"/>
                <a:gd name="T35" fmla="*/ 80384 h 232"/>
                <a:gd name="T36" fmla="*/ 282234 w 256"/>
                <a:gd name="T37" fmla="*/ 182204 h 232"/>
                <a:gd name="T38" fmla="*/ 282234 w 256"/>
                <a:gd name="T39" fmla="*/ 310819 h 232"/>
                <a:gd name="T40" fmla="*/ 58577 w 256"/>
                <a:gd name="T41" fmla="*/ 310819 h 232"/>
                <a:gd name="T42" fmla="*/ 170406 w 256"/>
                <a:gd name="T43" fmla="*/ 32154 h 232"/>
                <a:gd name="T44" fmla="*/ 122479 w 256"/>
                <a:gd name="T45" fmla="*/ 80384 h 232"/>
                <a:gd name="T46" fmla="*/ 218332 w 256"/>
                <a:gd name="T47" fmla="*/ 80384 h 232"/>
                <a:gd name="T48" fmla="*/ 170406 w 256"/>
                <a:gd name="T49" fmla="*/ 32154 h 232"/>
                <a:gd name="T50" fmla="*/ 0 w 256"/>
                <a:gd name="T51" fmla="*/ 294742 h 232"/>
                <a:gd name="T52" fmla="*/ 0 w 256"/>
                <a:gd name="T53" fmla="*/ 262588 h 232"/>
                <a:gd name="T54" fmla="*/ 0 w 256"/>
                <a:gd name="T55" fmla="*/ 198281 h 232"/>
                <a:gd name="T56" fmla="*/ 0 w 256"/>
                <a:gd name="T57" fmla="*/ 96461 h 232"/>
                <a:gd name="T58" fmla="*/ 15976 w 256"/>
                <a:gd name="T59" fmla="*/ 80384 h 232"/>
                <a:gd name="T60" fmla="*/ 42601 w 256"/>
                <a:gd name="T61" fmla="*/ 80384 h 232"/>
                <a:gd name="T62" fmla="*/ 42601 w 256"/>
                <a:gd name="T63" fmla="*/ 176845 h 232"/>
                <a:gd name="T64" fmla="*/ 42601 w 256"/>
                <a:gd name="T65" fmla="*/ 182204 h 232"/>
                <a:gd name="T66" fmla="*/ 42601 w 256"/>
                <a:gd name="T67" fmla="*/ 310819 h 232"/>
                <a:gd name="T68" fmla="*/ 15976 w 256"/>
                <a:gd name="T69" fmla="*/ 310819 h 232"/>
                <a:gd name="T70" fmla="*/ 0 w 256"/>
                <a:gd name="T71" fmla="*/ 294742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6"/>
                <a:gd name="T109" fmla="*/ 0 h 232"/>
                <a:gd name="T110" fmla="*/ 256 w 256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6" h="232">
                  <a:moveTo>
                    <a:pt x="244" y="232"/>
                  </a:moveTo>
                  <a:cubicBezTo>
                    <a:pt x="224" y="232"/>
                    <a:pt x="224" y="232"/>
                    <a:pt x="224" y="232"/>
                  </a:cubicBezTo>
                  <a:cubicBezTo>
                    <a:pt x="224" y="136"/>
                    <a:pt x="224" y="136"/>
                    <a:pt x="224" y="136"/>
                  </a:cubicBezTo>
                  <a:cubicBezTo>
                    <a:pt x="224" y="60"/>
                    <a:pt x="224" y="60"/>
                    <a:pt x="224" y="60"/>
                  </a:cubicBezTo>
                  <a:cubicBezTo>
                    <a:pt x="244" y="60"/>
                    <a:pt x="244" y="60"/>
                    <a:pt x="244" y="60"/>
                  </a:cubicBezTo>
                  <a:cubicBezTo>
                    <a:pt x="251" y="60"/>
                    <a:pt x="256" y="65"/>
                    <a:pt x="256" y="72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96"/>
                    <a:pt x="256" y="196"/>
                    <a:pt x="256" y="196"/>
                  </a:cubicBezTo>
                  <a:cubicBezTo>
                    <a:pt x="256" y="220"/>
                    <a:pt x="256" y="220"/>
                    <a:pt x="256" y="220"/>
                  </a:cubicBezTo>
                  <a:cubicBezTo>
                    <a:pt x="256" y="227"/>
                    <a:pt x="251" y="232"/>
                    <a:pt x="244" y="232"/>
                  </a:cubicBezTo>
                  <a:moveTo>
                    <a:pt x="44" y="232"/>
                  </a:moveTo>
                  <a:cubicBezTo>
                    <a:pt x="44" y="136"/>
                    <a:pt x="44" y="136"/>
                    <a:pt x="44" y="136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8" y="27"/>
                    <a:pt x="95" y="0"/>
                    <a:pt x="128" y="0"/>
                  </a:cubicBezTo>
                  <a:cubicBezTo>
                    <a:pt x="161" y="0"/>
                    <a:pt x="188" y="27"/>
                    <a:pt x="188" y="60"/>
                  </a:cubicBezTo>
                  <a:cubicBezTo>
                    <a:pt x="212" y="60"/>
                    <a:pt x="212" y="60"/>
                    <a:pt x="212" y="60"/>
                  </a:cubicBezTo>
                  <a:cubicBezTo>
                    <a:pt x="212" y="136"/>
                    <a:pt x="212" y="136"/>
                    <a:pt x="212" y="136"/>
                  </a:cubicBezTo>
                  <a:cubicBezTo>
                    <a:pt x="212" y="232"/>
                    <a:pt x="212" y="232"/>
                    <a:pt x="212" y="232"/>
                  </a:cubicBezTo>
                  <a:lnTo>
                    <a:pt x="44" y="232"/>
                  </a:lnTo>
                  <a:close/>
                  <a:moveTo>
                    <a:pt x="128" y="24"/>
                  </a:moveTo>
                  <a:cubicBezTo>
                    <a:pt x="108" y="24"/>
                    <a:pt x="92" y="40"/>
                    <a:pt x="92" y="60"/>
                  </a:cubicBezTo>
                  <a:cubicBezTo>
                    <a:pt x="164" y="60"/>
                    <a:pt x="164" y="60"/>
                    <a:pt x="164" y="60"/>
                  </a:cubicBezTo>
                  <a:cubicBezTo>
                    <a:pt x="164" y="40"/>
                    <a:pt x="148" y="24"/>
                    <a:pt x="128" y="24"/>
                  </a:cubicBezTo>
                  <a:moveTo>
                    <a:pt x="0" y="220"/>
                  </a:moveTo>
                  <a:cubicBezTo>
                    <a:pt x="0" y="196"/>
                    <a:pt x="0" y="196"/>
                    <a:pt x="0" y="196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5"/>
                    <a:pt x="5" y="60"/>
                    <a:pt x="12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2" y="232"/>
                    <a:pt x="32" y="232"/>
                    <a:pt x="32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5" y="232"/>
                    <a:pt x="0" y="227"/>
                    <a:pt x="0" y="220"/>
                  </a:cubicBezTo>
                </a:path>
              </a:pathLst>
            </a:custGeom>
            <a:grpFill/>
            <a:ln w="9525">
              <a:noFill/>
              <a:miter lim="800000"/>
            </a:ln>
          </p:spPr>
          <p:txBody>
            <a:bodyPr lIns="68580" tIns="34290" rIns="68580" bIns="34290"/>
            <a:lstStyle/>
            <a:p>
              <a:endParaRPr lang="zh-CN" altLang="en-US">
                <a:solidFill>
                  <a:srgbClr val="415380"/>
                </a:solidFill>
                <a:latin typeface="Calibri" panose="020F0502020204030204" charset="0"/>
                <a:ea typeface="微软雅黑" panose="020B0503020204020204" charset="-122"/>
              </a:endParaRPr>
            </a:p>
          </p:txBody>
        </p:sp>
      </p:grpSp>
      <p:sp>
        <p:nvSpPr>
          <p:cNvPr id="23" name="文本框 19"/>
          <p:cNvSpPr txBox="1">
            <a:spLocks noChangeArrowheads="1"/>
          </p:cNvSpPr>
          <p:nvPr/>
        </p:nvSpPr>
        <p:spPr bwMode="auto">
          <a:xfrm>
            <a:off x="4057968" y="2213928"/>
            <a:ext cx="949960" cy="329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输入标题</a:t>
            </a:r>
          </a:p>
        </p:txBody>
      </p:sp>
      <p:sp>
        <p:nvSpPr>
          <p:cNvPr id="24" name="文本框 20"/>
          <p:cNvSpPr txBox="1">
            <a:spLocks noChangeArrowheads="1"/>
          </p:cNvSpPr>
          <p:nvPr/>
        </p:nvSpPr>
        <p:spPr bwMode="auto">
          <a:xfrm>
            <a:off x="3470910" y="2534920"/>
            <a:ext cx="1541780" cy="122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r" defTabSz="914400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5" name="文本框 19"/>
          <p:cNvSpPr txBox="1">
            <a:spLocks noChangeArrowheads="1"/>
          </p:cNvSpPr>
          <p:nvPr/>
        </p:nvSpPr>
        <p:spPr bwMode="auto">
          <a:xfrm>
            <a:off x="6587808" y="2213928"/>
            <a:ext cx="949960" cy="329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输入标题</a:t>
            </a:r>
          </a:p>
        </p:txBody>
      </p:sp>
      <p:sp>
        <p:nvSpPr>
          <p:cNvPr id="26" name="文本框 20"/>
          <p:cNvSpPr txBox="1">
            <a:spLocks noChangeArrowheads="1"/>
          </p:cNvSpPr>
          <p:nvPr/>
        </p:nvSpPr>
        <p:spPr bwMode="auto">
          <a:xfrm>
            <a:off x="6000750" y="2534920"/>
            <a:ext cx="1541780" cy="122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r" defTabSz="914400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7" name="文本框 19"/>
          <p:cNvSpPr txBox="1">
            <a:spLocks noChangeArrowheads="1"/>
          </p:cNvSpPr>
          <p:nvPr/>
        </p:nvSpPr>
        <p:spPr bwMode="auto">
          <a:xfrm>
            <a:off x="9064308" y="2205038"/>
            <a:ext cx="949960" cy="329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输入标题</a:t>
            </a:r>
          </a:p>
        </p:txBody>
      </p:sp>
      <p:sp>
        <p:nvSpPr>
          <p:cNvPr id="28" name="文本框 20"/>
          <p:cNvSpPr txBox="1">
            <a:spLocks noChangeArrowheads="1"/>
          </p:cNvSpPr>
          <p:nvPr/>
        </p:nvSpPr>
        <p:spPr bwMode="auto">
          <a:xfrm>
            <a:off x="8477250" y="2526030"/>
            <a:ext cx="1541780" cy="122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r" defTabSz="914400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49" name="直接连接符 14"/>
          <p:cNvCxnSpPr>
            <a:cxnSpLocks noChangeShapeType="1"/>
          </p:cNvCxnSpPr>
          <p:nvPr/>
        </p:nvCxnSpPr>
        <p:spPr bwMode="auto">
          <a:xfrm flipV="1">
            <a:off x="889000" y="4404360"/>
            <a:ext cx="10415270" cy="9525"/>
          </a:xfrm>
          <a:prstGeom prst="line">
            <a:avLst/>
          </a:prstGeom>
          <a:noFill/>
          <a:ln w="6350" cmpd="sng">
            <a:solidFill>
              <a:srgbClr val="4153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矩形 57"/>
          <p:cNvSpPr>
            <a:spLocks noChangeArrowheads="1"/>
          </p:cNvSpPr>
          <p:nvPr/>
        </p:nvSpPr>
        <p:spPr bwMode="auto">
          <a:xfrm>
            <a:off x="888365" y="4756785"/>
            <a:ext cx="10414635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5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50"/>
                            </p:stCondLst>
                            <p:childTnLst>
                              <p:par>
                                <p:cTn id="4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95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45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450"/>
                            </p:stCondLst>
                            <p:childTnLst>
                              <p:par>
                                <p:cTn id="6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950"/>
                            </p:stCondLst>
                            <p:childTnLst>
                              <p:par>
                                <p:cTn id="7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450"/>
                            </p:stCondLst>
                            <p:childTnLst>
                              <p:par>
                                <p:cTn id="7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450"/>
                            </p:stCondLst>
                            <p:childTnLst>
                              <p:par>
                                <p:cTn id="8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950"/>
                            </p:stCondLst>
                            <p:childTnLst>
                              <p:par>
                                <p:cTn id="9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450"/>
                            </p:stCondLst>
                            <p:childTnLst>
                              <p:par>
                                <p:cTn id="10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450"/>
                            </p:stCondLst>
                            <p:childTnLst>
                              <p:par>
                                <p:cTn id="10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950"/>
                            </p:stCondLst>
                            <p:childTnLst>
                              <p:par>
                                <p:cTn id="1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 bldLvl="0" animBg="1"/>
      <p:bldP spid="3" grpId="0" bldLvl="0" animBg="1"/>
      <p:bldP spid="16" grpId="0" bldLvl="0" animBg="1"/>
      <p:bldP spid="18" grpId="0" bldLvl="0" animBg="1"/>
      <p:bldP spid="17431" grpId="0"/>
      <p:bldP spid="17432" grpId="0"/>
      <p:bldP spid="23" grpId="0"/>
      <p:bldP spid="24" grpId="0"/>
      <p:bldP spid="25" grpId="0"/>
      <p:bldP spid="26" grpId="0"/>
      <p:bldP spid="27" grpId="0"/>
      <p:bldP spid="28" grpId="0"/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" y="40640"/>
            <a:ext cx="1927860" cy="2324100"/>
          </a:xfrm>
          <a:prstGeom prst="rect">
            <a:avLst/>
          </a:prstGeom>
        </p:spPr>
      </p:pic>
      <p:pic>
        <p:nvPicPr>
          <p:cNvPr id="8" name="图片 7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217785" y="40640"/>
            <a:ext cx="1927860" cy="2324100"/>
          </a:xfrm>
          <a:prstGeom prst="rect">
            <a:avLst/>
          </a:prstGeom>
        </p:spPr>
      </p:pic>
      <p:pic>
        <p:nvPicPr>
          <p:cNvPr id="9" name="图片 8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4443730" y="2107565"/>
            <a:ext cx="711200" cy="499110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H="1">
            <a:off x="7036435" y="2107565"/>
            <a:ext cx="711200" cy="49911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5048885" y="2005965"/>
            <a:ext cx="20935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第四章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611370" y="3107055"/>
            <a:ext cx="29679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36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rPr>
              <a:t>规 划 及 展 望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593975" y="3926840"/>
            <a:ext cx="7004685" cy="865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21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99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99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" y="40640"/>
            <a:ext cx="1927860" cy="2324100"/>
          </a:xfrm>
          <a:prstGeom prst="rect">
            <a:avLst/>
          </a:prstGeom>
        </p:spPr>
      </p:pic>
      <p:pic>
        <p:nvPicPr>
          <p:cNvPr id="8" name="图片 7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217785" y="40640"/>
            <a:ext cx="1927860" cy="2324100"/>
          </a:xfrm>
          <a:prstGeom prst="rect">
            <a:avLst/>
          </a:prstGeom>
        </p:spPr>
      </p:pic>
      <p:pic>
        <p:nvPicPr>
          <p:cNvPr id="9" name="图片 8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4443730" y="1362710"/>
            <a:ext cx="711200" cy="499110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H="1">
            <a:off x="7036435" y="1362710"/>
            <a:ext cx="711200" cy="49911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5048885" y="1256665"/>
            <a:ext cx="20935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目 录</a:t>
            </a:r>
          </a:p>
        </p:txBody>
      </p:sp>
      <p:sp>
        <p:nvSpPr>
          <p:cNvPr id="12" name="椭圆 11"/>
          <p:cNvSpPr/>
          <p:nvPr/>
        </p:nvSpPr>
        <p:spPr>
          <a:xfrm>
            <a:off x="1715770" y="3102610"/>
            <a:ext cx="441960" cy="441960"/>
          </a:xfrm>
          <a:prstGeom prst="ellipse">
            <a:avLst/>
          </a:prstGeom>
          <a:noFill/>
          <a:ln>
            <a:solidFill>
              <a:srgbClr val="415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rgbClr val="415380"/>
                </a:solidFill>
                <a:latin typeface="方正宋刻本秀楷简体" panose="02000000000000000000" charset="-122"/>
                <a:ea typeface="方正宋刻本秀楷简体" panose="02000000000000000000" charset="-122"/>
              </a:rPr>
              <a:t>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304415" y="2982595"/>
            <a:ext cx="3449320" cy="644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20000"/>
              </a:lnSpc>
            </a:pPr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 作 评 价</a:t>
            </a:r>
          </a:p>
          <a:p>
            <a:pPr algn="l" fontAlgn="auto">
              <a:lnSpc>
                <a:spcPct val="120000"/>
              </a:lnSpc>
            </a:pPr>
            <a:r>
              <a:rPr lang="zh-CN" altLang="en-US" sz="120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When a cigarette falls in love with a match.</a:t>
            </a:r>
          </a:p>
        </p:txBody>
      </p:sp>
      <p:sp>
        <p:nvSpPr>
          <p:cNvPr id="18" name="椭圆 17"/>
          <p:cNvSpPr/>
          <p:nvPr/>
        </p:nvSpPr>
        <p:spPr>
          <a:xfrm>
            <a:off x="6744335" y="3102610"/>
            <a:ext cx="441960" cy="441960"/>
          </a:xfrm>
          <a:prstGeom prst="ellipse">
            <a:avLst/>
          </a:prstGeom>
          <a:noFill/>
          <a:ln>
            <a:solidFill>
              <a:srgbClr val="415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rgbClr val="415380"/>
                </a:solidFill>
                <a:latin typeface="方正宋刻本秀楷简体" panose="02000000000000000000" charset="-122"/>
                <a:ea typeface="方正宋刻本秀楷简体" panose="02000000000000000000" charset="-122"/>
              </a:rPr>
              <a:t>2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332980" y="2982595"/>
            <a:ext cx="3415030" cy="644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20000"/>
              </a:lnSpc>
            </a:pPr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自 我 评 价</a:t>
            </a:r>
          </a:p>
          <a:p>
            <a:pPr algn="l" fontAlgn="auto">
              <a:lnSpc>
                <a:spcPct val="120000"/>
              </a:lnSpc>
            </a:pPr>
            <a:r>
              <a:rPr lang="zh-CN" altLang="en-US" sz="120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When a cigarette falls in love with a match.</a:t>
            </a:r>
          </a:p>
        </p:txBody>
      </p:sp>
      <p:sp>
        <p:nvSpPr>
          <p:cNvPr id="20" name="椭圆 19"/>
          <p:cNvSpPr/>
          <p:nvPr/>
        </p:nvSpPr>
        <p:spPr>
          <a:xfrm>
            <a:off x="1715770" y="4802505"/>
            <a:ext cx="441960" cy="441960"/>
          </a:xfrm>
          <a:prstGeom prst="ellipse">
            <a:avLst/>
          </a:prstGeom>
          <a:noFill/>
          <a:ln>
            <a:solidFill>
              <a:srgbClr val="415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rgbClr val="415380"/>
                </a:solidFill>
                <a:latin typeface="方正宋刻本秀楷简体" panose="02000000000000000000" charset="-122"/>
                <a:ea typeface="方正宋刻本秀楷简体" panose="02000000000000000000" charset="-122"/>
              </a:rPr>
              <a:t>3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304415" y="4682490"/>
            <a:ext cx="3449320" cy="644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20000"/>
              </a:lnSpc>
            </a:pPr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 作 体 会</a:t>
            </a:r>
          </a:p>
          <a:p>
            <a:pPr algn="l" fontAlgn="auto">
              <a:lnSpc>
                <a:spcPct val="120000"/>
              </a:lnSpc>
            </a:pPr>
            <a:r>
              <a:rPr lang="zh-CN" altLang="en-US" sz="120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When a cigarette falls in love with a match.</a:t>
            </a:r>
          </a:p>
        </p:txBody>
      </p:sp>
      <p:sp>
        <p:nvSpPr>
          <p:cNvPr id="23" name="椭圆 22"/>
          <p:cNvSpPr/>
          <p:nvPr/>
        </p:nvSpPr>
        <p:spPr>
          <a:xfrm>
            <a:off x="6744335" y="4802505"/>
            <a:ext cx="441960" cy="441960"/>
          </a:xfrm>
          <a:prstGeom prst="ellipse">
            <a:avLst/>
          </a:prstGeom>
          <a:noFill/>
          <a:ln>
            <a:solidFill>
              <a:srgbClr val="415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rgbClr val="415380"/>
                </a:solidFill>
                <a:latin typeface="方正宋刻本秀楷简体" panose="02000000000000000000" charset="-122"/>
                <a:ea typeface="方正宋刻本秀楷简体" panose="02000000000000000000" charset="-122"/>
              </a:rPr>
              <a:t>4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332980" y="4682490"/>
            <a:ext cx="3415030" cy="644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20000"/>
              </a:lnSpc>
            </a:pPr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规 划 及 展 望</a:t>
            </a:r>
          </a:p>
          <a:p>
            <a:pPr algn="l" fontAlgn="auto">
              <a:lnSpc>
                <a:spcPct val="120000"/>
              </a:lnSpc>
            </a:pPr>
            <a:r>
              <a:rPr lang="zh-CN" altLang="en-US" sz="120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When a cigarette falls in love with a match.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99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99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99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99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99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99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99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99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2" grpId="0" bldLvl="0" animBg="1"/>
      <p:bldP spid="15" grpId="0"/>
      <p:bldP spid="18" grpId="0" bldLvl="0" animBg="1"/>
      <p:bldP spid="19" grpId="0"/>
      <p:bldP spid="20" grpId="0" bldLvl="0" animBg="1"/>
      <p:bldP spid="22" grpId="0"/>
      <p:bldP spid="23" grpId="0" bldLvl="0" animBg="1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03935" y="2803525"/>
            <a:ext cx="644525" cy="2138045"/>
            <a:chOff x="1173" y="4415"/>
            <a:chExt cx="1015" cy="3367"/>
          </a:xfrm>
        </p:grpSpPr>
        <p:sp>
          <p:nvSpPr>
            <p:cNvPr id="8" name="矩形 7"/>
            <p:cNvSpPr/>
            <p:nvPr/>
          </p:nvSpPr>
          <p:spPr>
            <a:xfrm>
              <a:off x="1174" y="4507"/>
              <a:ext cx="1015" cy="3215"/>
            </a:xfrm>
            <a:prstGeom prst="rect">
              <a:avLst/>
            </a:prstGeom>
            <a:solidFill>
              <a:srgbClr val="41538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1174" y="4415"/>
              <a:ext cx="1015" cy="183"/>
            </a:xfrm>
            <a:prstGeom prst="ellipse">
              <a:avLst/>
            </a:prstGeom>
            <a:solidFill>
              <a:srgbClr val="4153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174" y="7600"/>
              <a:ext cx="1014" cy="183"/>
            </a:xfrm>
            <a:prstGeom prst="ellipse">
              <a:avLst/>
            </a:prstGeom>
            <a:solidFill>
              <a:srgbClr val="415380">
                <a:alpha val="3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174" y="6190"/>
              <a:ext cx="1014" cy="1501"/>
            </a:xfrm>
            <a:prstGeom prst="rect">
              <a:avLst/>
            </a:prstGeom>
            <a:solidFill>
              <a:srgbClr val="41538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173" y="6099"/>
              <a:ext cx="1014" cy="1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416175" y="2803525"/>
            <a:ext cx="643890" cy="2138045"/>
            <a:chOff x="3398" y="4415"/>
            <a:chExt cx="1014" cy="3367"/>
          </a:xfrm>
        </p:grpSpPr>
        <p:sp>
          <p:nvSpPr>
            <p:cNvPr id="7" name="矩形 6"/>
            <p:cNvSpPr/>
            <p:nvPr/>
          </p:nvSpPr>
          <p:spPr>
            <a:xfrm>
              <a:off x="3399" y="4507"/>
              <a:ext cx="1013" cy="3215"/>
            </a:xfrm>
            <a:prstGeom prst="rect">
              <a:avLst/>
            </a:prstGeom>
            <a:solidFill>
              <a:srgbClr val="41538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399" y="4415"/>
              <a:ext cx="1013" cy="183"/>
            </a:xfrm>
            <a:prstGeom prst="ellipse">
              <a:avLst/>
            </a:prstGeom>
            <a:solidFill>
              <a:srgbClr val="4153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398" y="7600"/>
              <a:ext cx="1014" cy="183"/>
            </a:xfrm>
            <a:prstGeom prst="ellipse">
              <a:avLst/>
            </a:prstGeom>
            <a:solidFill>
              <a:srgbClr val="415380">
                <a:alpha val="3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398" y="5561"/>
              <a:ext cx="1014" cy="2130"/>
            </a:xfrm>
            <a:prstGeom prst="rect">
              <a:avLst/>
            </a:prstGeom>
            <a:solidFill>
              <a:srgbClr val="41538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398" y="5461"/>
              <a:ext cx="1014" cy="1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27780" y="2803525"/>
            <a:ext cx="645160" cy="2138045"/>
            <a:chOff x="5620" y="4415"/>
            <a:chExt cx="1016" cy="3367"/>
          </a:xfrm>
        </p:grpSpPr>
        <p:sp>
          <p:nvSpPr>
            <p:cNvPr id="12" name="矩形 11"/>
            <p:cNvSpPr/>
            <p:nvPr/>
          </p:nvSpPr>
          <p:spPr>
            <a:xfrm>
              <a:off x="5622" y="4507"/>
              <a:ext cx="1015" cy="3215"/>
            </a:xfrm>
            <a:prstGeom prst="rect">
              <a:avLst/>
            </a:prstGeom>
            <a:solidFill>
              <a:srgbClr val="EDEDED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5622" y="4415"/>
              <a:ext cx="1015" cy="183"/>
            </a:xfrm>
            <a:prstGeom prst="ellipse">
              <a:avLst/>
            </a:prstGeom>
            <a:solidFill>
              <a:srgbClr val="4153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5620" y="7600"/>
              <a:ext cx="1014" cy="1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5620" y="4929"/>
              <a:ext cx="1014" cy="2792"/>
            </a:xfrm>
            <a:prstGeom prst="rect">
              <a:avLst/>
            </a:prstGeom>
            <a:solidFill>
              <a:srgbClr val="41538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5620" y="4814"/>
              <a:ext cx="1014" cy="1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240020" y="2803525"/>
            <a:ext cx="647065" cy="2138045"/>
            <a:chOff x="7842" y="4415"/>
            <a:chExt cx="1019" cy="3367"/>
          </a:xfrm>
        </p:grpSpPr>
        <p:sp>
          <p:nvSpPr>
            <p:cNvPr id="19" name="矩形 18"/>
            <p:cNvSpPr/>
            <p:nvPr/>
          </p:nvSpPr>
          <p:spPr>
            <a:xfrm>
              <a:off x="7846" y="4507"/>
              <a:ext cx="1013" cy="3215"/>
            </a:xfrm>
            <a:prstGeom prst="rect">
              <a:avLst/>
            </a:prstGeom>
            <a:solidFill>
              <a:srgbClr val="41538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7846" y="4415"/>
              <a:ext cx="1013" cy="183"/>
            </a:xfrm>
            <a:prstGeom prst="ellipse">
              <a:avLst/>
            </a:prstGeom>
            <a:solidFill>
              <a:srgbClr val="4153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7847" y="7600"/>
              <a:ext cx="1014" cy="183"/>
            </a:xfrm>
            <a:prstGeom prst="ellipse">
              <a:avLst/>
            </a:prstGeom>
            <a:solidFill>
              <a:srgbClr val="415380">
                <a:alpha val="3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7846" y="7113"/>
              <a:ext cx="1014" cy="578"/>
            </a:xfrm>
            <a:prstGeom prst="rect">
              <a:avLst/>
            </a:prstGeom>
            <a:solidFill>
              <a:srgbClr val="41538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7842" y="7022"/>
              <a:ext cx="1014" cy="1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415380"/>
                </a:solidFill>
              </a:endParaRPr>
            </a:p>
          </p:txBody>
        </p:sp>
      </p:grpSp>
      <p:sp>
        <p:nvSpPr>
          <p:cNvPr id="19507" name="TextBox 15"/>
          <p:cNvSpPr txBox="1">
            <a:spLocks noChangeArrowheads="1"/>
          </p:cNvSpPr>
          <p:nvPr/>
        </p:nvSpPr>
        <p:spPr bwMode="auto">
          <a:xfrm>
            <a:off x="826135" y="5201285"/>
            <a:ext cx="998855" cy="352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cs typeface="Levenim MT" panose="02010502060101010101" pitchFamily="2" charset="-79"/>
              </a:rPr>
              <a:t>输入标题</a:t>
            </a:r>
          </a:p>
        </p:txBody>
      </p:sp>
      <p:sp>
        <p:nvSpPr>
          <p:cNvPr id="19511" name="TextBox 10"/>
          <p:cNvSpPr txBox="1">
            <a:spLocks noChangeArrowheads="1"/>
          </p:cNvSpPr>
          <p:nvPr/>
        </p:nvSpPr>
        <p:spPr bwMode="auto">
          <a:xfrm>
            <a:off x="905510" y="2149475"/>
            <a:ext cx="843280" cy="417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cs typeface="Levenim MT" panose="02010502060101010101" pitchFamily="2" charset="-79"/>
              </a:rPr>
              <a:t>50%</a:t>
            </a:r>
          </a:p>
        </p:txBody>
      </p:sp>
      <p:sp>
        <p:nvSpPr>
          <p:cNvPr id="19512" name="TextBox 10"/>
          <p:cNvSpPr txBox="1">
            <a:spLocks noChangeArrowheads="1"/>
          </p:cNvSpPr>
          <p:nvPr/>
        </p:nvSpPr>
        <p:spPr bwMode="auto">
          <a:xfrm>
            <a:off x="2317750" y="2149475"/>
            <a:ext cx="843280" cy="417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cs typeface="Levenim MT" panose="02010502060101010101" pitchFamily="2" charset="-79"/>
              </a:rPr>
              <a:t>75%</a:t>
            </a:r>
          </a:p>
        </p:txBody>
      </p:sp>
      <p:sp>
        <p:nvSpPr>
          <p:cNvPr id="19513" name="TextBox 10"/>
          <p:cNvSpPr txBox="1">
            <a:spLocks noChangeArrowheads="1"/>
          </p:cNvSpPr>
          <p:nvPr/>
        </p:nvSpPr>
        <p:spPr bwMode="auto">
          <a:xfrm>
            <a:off x="3729990" y="2149475"/>
            <a:ext cx="843280" cy="417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cs typeface="Levenim MT" panose="02010502060101010101" pitchFamily="2" charset="-79"/>
              </a:rPr>
              <a:t>90%</a:t>
            </a:r>
          </a:p>
        </p:txBody>
      </p:sp>
      <p:sp>
        <p:nvSpPr>
          <p:cNvPr id="19514" name="TextBox 10"/>
          <p:cNvSpPr txBox="1">
            <a:spLocks noChangeArrowheads="1"/>
          </p:cNvSpPr>
          <p:nvPr/>
        </p:nvSpPr>
        <p:spPr bwMode="auto">
          <a:xfrm>
            <a:off x="5142230" y="2149475"/>
            <a:ext cx="843280" cy="417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0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cs typeface="Levenim MT" panose="02010502060101010101" pitchFamily="2" charset="-79"/>
              </a:rPr>
              <a:t>20%</a:t>
            </a:r>
          </a:p>
        </p:txBody>
      </p: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2239010" y="5201285"/>
            <a:ext cx="998855" cy="352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cs typeface="Levenim MT" panose="02010502060101010101" pitchFamily="2" charset="-79"/>
              </a:rPr>
              <a:t>输入标题</a:t>
            </a:r>
          </a:p>
        </p:txBody>
      </p:sp>
      <p:sp>
        <p:nvSpPr>
          <p:cNvPr id="33" name="TextBox 15"/>
          <p:cNvSpPr txBox="1">
            <a:spLocks noChangeArrowheads="1"/>
          </p:cNvSpPr>
          <p:nvPr/>
        </p:nvSpPr>
        <p:spPr bwMode="auto">
          <a:xfrm>
            <a:off x="3652520" y="5201285"/>
            <a:ext cx="998855" cy="352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cs typeface="Levenim MT" panose="02010502060101010101" pitchFamily="2" charset="-79"/>
              </a:rPr>
              <a:t>输入标题</a:t>
            </a:r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5060950" y="5201285"/>
            <a:ext cx="998855" cy="352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cs typeface="Levenim MT" panose="02010502060101010101" pitchFamily="2" charset="-79"/>
              </a:rPr>
              <a:t>输入标题</a:t>
            </a:r>
          </a:p>
        </p:txBody>
      </p:sp>
      <p:sp>
        <p:nvSpPr>
          <p:cNvPr id="35" name="任意多边形 55"/>
          <p:cNvSpPr/>
          <p:nvPr/>
        </p:nvSpPr>
        <p:spPr bwMode="auto">
          <a:xfrm>
            <a:off x="6548120" y="1589405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矩形 57"/>
          <p:cNvSpPr>
            <a:spLocks noChangeArrowheads="1"/>
          </p:cNvSpPr>
          <p:nvPr/>
        </p:nvSpPr>
        <p:spPr bwMode="auto">
          <a:xfrm>
            <a:off x="6868795" y="1925955"/>
            <a:ext cx="461264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7" name="TextBox 24"/>
          <p:cNvSpPr txBox="1"/>
          <p:nvPr/>
        </p:nvSpPr>
        <p:spPr>
          <a:xfrm>
            <a:off x="6868924" y="157381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38" name="任意多边形 55"/>
          <p:cNvSpPr/>
          <p:nvPr/>
        </p:nvSpPr>
        <p:spPr bwMode="auto">
          <a:xfrm>
            <a:off x="6548120" y="3147695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矩形 57"/>
          <p:cNvSpPr>
            <a:spLocks noChangeArrowheads="1"/>
          </p:cNvSpPr>
          <p:nvPr/>
        </p:nvSpPr>
        <p:spPr bwMode="auto">
          <a:xfrm>
            <a:off x="6868795" y="3484245"/>
            <a:ext cx="461264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0" name="TextBox 24"/>
          <p:cNvSpPr txBox="1"/>
          <p:nvPr/>
        </p:nvSpPr>
        <p:spPr>
          <a:xfrm>
            <a:off x="6868924" y="313210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41" name="任意多边形 55"/>
          <p:cNvSpPr/>
          <p:nvPr/>
        </p:nvSpPr>
        <p:spPr bwMode="auto">
          <a:xfrm>
            <a:off x="6548120" y="4705985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矩形 57"/>
          <p:cNvSpPr>
            <a:spLocks noChangeArrowheads="1"/>
          </p:cNvSpPr>
          <p:nvPr/>
        </p:nvSpPr>
        <p:spPr bwMode="auto">
          <a:xfrm>
            <a:off x="6868795" y="5042535"/>
            <a:ext cx="461264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3" name="TextBox 24"/>
          <p:cNvSpPr txBox="1"/>
          <p:nvPr/>
        </p:nvSpPr>
        <p:spPr>
          <a:xfrm>
            <a:off x="6868924" y="469039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950"/>
                            </p:stCondLst>
                            <p:childTnLst>
                              <p:par>
                                <p:cTn id="8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450"/>
                            </p:stCondLst>
                            <p:childTnLst>
                              <p:par>
                                <p:cTn id="8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950"/>
                            </p:stCondLst>
                            <p:childTnLst>
                              <p:par>
                                <p:cTn id="9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450"/>
                            </p:stCondLst>
                            <p:childTnLst>
                              <p:par>
                                <p:cTn id="9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950"/>
                            </p:stCondLst>
                            <p:childTnLst>
                              <p:par>
                                <p:cTn id="10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450"/>
                            </p:stCondLst>
                            <p:childTnLst>
                              <p:par>
                                <p:cTn id="108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950"/>
                            </p:stCondLst>
                            <p:childTnLst>
                              <p:par>
                                <p:cTn id="1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450"/>
                            </p:stCondLst>
                            <p:childTnLst>
                              <p:par>
                                <p:cTn id="1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950"/>
                            </p:stCondLst>
                            <p:childTnLst>
                              <p:par>
                                <p:cTn id="124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9507" grpId="0"/>
      <p:bldP spid="19511" grpId="0"/>
      <p:bldP spid="19512" grpId="0"/>
      <p:bldP spid="19513" grpId="0"/>
      <p:bldP spid="19514" grpId="0"/>
      <p:bldP spid="32" grpId="0"/>
      <p:bldP spid="33" grpId="0"/>
      <p:bldP spid="34" grpId="0"/>
      <p:bldP spid="35" grpId="0" bldLvl="0" animBg="1"/>
      <p:bldP spid="36" grpId="0"/>
      <p:bldP spid="37" grpId="0"/>
      <p:bldP spid="38" grpId="0" bldLvl="0" animBg="1"/>
      <p:bldP spid="39" grpId="0"/>
      <p:bldP spid="40" grpId="0"/>
      <p:bldP spid="41" grpId="0" bldLvl="0" animBg="1"/>
      <p:bldP spid="42" grpId="0"/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143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grpSp>
        <p:nvGrpSpPr>
          <p:cNvPr id="23561" name="组合 38"/>
          <p:cNvGrpSpPr/>
          <p:nvPr/>
        </p:nvGrpSpPr>
        <p:grpSpPr bwMode="auto">
          <a:xfrm>
            <a:off x="5749290" y="2929255"/>
            <a:ext cx="651510" cy="652145"/>
            <a:chOff x="0" y="0"/>
            <a:chExt cx="941070" cy="941070"/>
          </a:xfrm>
          <a:solidFill>
            <a:schemeClr val="bg1"/>
          </a:solidFill>
        </p:grpSpPr>
        <p:sp>
          <p:nvSpPr>
            <p:cNvPr id="23562" name="圆角矩形 4"/>
            <p:cNvSpPr>
              <a:spLocks noChangeArrowheads="1"/>
            </p:cNvSpPr>
            <p:nvPr/>
          </p:nvSpPr>
          <p:spPr bwMode="auto">
            <a:xfrm>
              <a:off x="0" y="0"/>
              <a:ext cx="941070" cy="941070"/>
            </a:xfrm>
            <a:prstGeom prst="roundRect">
              <a:avLst>
                <a:gd name="adj" fmla="val 13333"/>
              </a:avLst>
            </a:prstGeom>
            <a:solidFill>
              <a:srgbClr val="415380"/>
            </a:solidFill>
            <a:ln w="12700" cmpd="sng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563" name="Freeform 10"/>
            <p:cNvSpPr>
              <a:spLocks noEditPoints="1"/>
            </p:cNvSpPr>
            <p:nvPr/>
          </p:nvSpPr>
          <p:spPr bwMode="auto">
            <a:xfrm>
              <a:off x="174430" y="206113"/>
              <a:ext cx="628568" cy="528844"/>
            </a:xfrm>
            <a:custGeom>
              <a:avLst/>
              <a:gdLst>
                <a:gd name="T0" fmla="*/ 1050 w 1051"/>
                <a:gd name="T1" fmla="*/ 533 h 884"/>
                <a:gd name="T2" fmla="*/ 1048 w 1051"/>
                <a:gd name="T3" fmla="*/ 520 h 884"/>
                <a:gd name="T4" fmla="*/ 1046 w 1051"/>
                <a:gd name="T5" fmla="*/ 505 h 884"/>
                <a:gd name="T6" fmla="*/ 1042 w 1051"/>
                <a:gd name="T7" fmla="*/ 489 h 884"/>
                <a:gd name="T8" fmla="*/ 1040 w 1051"/>
                <a:gd name="T9" fmla="*/ 479 h 884"/>
                <a:gd name="T10" fmla="*/ 1034 w 1051"/>
                <a:gd name="T11" fmla="*/ 460 h 884"/>
                <a:gd name="T12" fmla="*/ 1034 w 1051"/>
                <a:gd name="T13" fmla="*/ 459 h 884"/>
                <a:gd name="T14" fmla="*/ 894 w 1051"/>
                <a:gd name="T15" fmla="*/ 287 h 884"/>
                <a:gd name="T16" fmla="*/ 889 w 1051"/>
                <a:gd name="T17" fmla="*/ 284 h 884"/>
                <a:gd name="T18" fmla="*/ 873 w 1051"/>
                <a:gd name="T19" fmla="*/ 275 h 884"/>
                <a:gd name="T20" fmla="*/ 863 w 1051"/>
                <a:gd name="T21" fmla="*/ 271 h 884"/>
                <a:gd name="T22" fmla="*/ 848 w 1051"/>
                <a:gd name="T23" fmla="*/ 264 h 884"/>
                <a:gd name="T24" fmla="*/ 837 w 1051"/>
                <a:gd name="T25" fmla="*/ 260 h 884"/>
                <a:gd name="T26" fmla="*/ 821 w 1051"/>
                <a:gd name="T27" fmla="*/ 255 h 884"/>
                <a:gd name="T28" fmla="*/ 819 w 1051"/>
                <a:gd name="T29" fmla="*/ 254 h 884"/>
                <a:gd name="T30" fmla="*/ 511 w 1051"/>
                <a:gd name="T31" fmla="*/ 0 h 884"/>
                <a:gd name="T32" fmla="*/ 196 w 1051"/>
                <a:gd name="T33" fmla="*/ 315 h 884"/>
                <a:gd name="T34" fmla="*/ 197 w 1051"/>
                <a:gd name="T35" fmla="*/ 330 h 884"/>
                <a:gd name="T36" fmla="*/ 0 w 1051"/>
                <a:gd name="T37" fmla="*/ 600 h 884"/>
                <a:gd name="T38" fmla="*/ 283 w 1051"/>
                <a:gd name="T39" fmla="*/ 884 h 884"/>
                <a:gd name="T40" fmla="*/ 730 w 1051"/>
                <a:gd name="T41" fmla="*/ 884 h 884"/>
                <a:gd name="T42" fmla="*/ 1051 w 1051"/>
                <a:gd name="T43" fmla="*/ 562 h 884"/>
                <a:gd name="T44" fmla="*/ 1050 w 1051"/>
                <a:gd name="T45" fmla="*/ 533 h 884"/>
                <a:gd name="T46" fmla="*/ 730 w 1051"/>
                <a:gd name="T47" fmla="*/ 825 h 884"/>
                <a:gd name="T48" fmla="*/ 283 w 1051"/>
                <a:gd name="T49" fmla="*/ 825 h 884"/>
                <a:gd name="T50" fmla="*/ 59 w 1051"/>
                <a:gd name="T51" fmla="*/ 600 h 884"/>
                <a:gd name="T52" fmla="*/ 205 w 1051"/>
                <a:gd name="T53" fmla="*/ 389 h 884"/>
                <a:gd name="T54" fmla="*/ 265 w 1051"/>
                <a:gd name="T55" fmla="*/ 512 h 884"/>
                <a:gd name="T56" fmla="*/ 288 w 1051"/>
                <a:gd name="T57" fmla="*/ 523 h 884"/>
                <a:gd name="T58" fmla="*/ 307 w 1051"/>
                <a:gd name="T59" fmla="*/ 516 h 884"/>
                <a:gd name="T60" fmla="*/ 311 w 1051"/>
                <a:gd name="T61" fmla="*/ 475 h 884"/>
                <a:gd name="T62" fmla="*/ 257 w 1051"/>
                <a:gd name="T63" fmla="*/ 348 h 884"/>
                <a:gd name="T64" fmla="*/ 257 w 1051"/>
                <a:gd name="T65" fmla="*/ 348 h 884"/>
                <a:gd name="T66" fmla="*/ 255 w 1051"/>
                <a:gd name="T67" fmla="*/ 331 h 884"/>
                <a:gd name="T68" fmla="*/ 255 w 1051"/>
                <a:gd name="T69" fmla="*/ 315 h 884"/>
                <a:gd name="T70" fmla="*/ 511 w 1051"/>
                <a:gd name="T71" fmla="*/ 59 h 884"/>
                <a:gd name="T72" fmla="*/ 756 w 1051"/>
                <a:gd name="T73" fmla="*/ 243 h 884"/>
                <a:gd name="T74" fmla="*/ 730 w 1051"/>
                <a:gd name="T75" fmla="*/ 241 h 884"/>
                <a:gd name="T76" fmla="*/ 532 w 1051"/>
                <a:gd name="T77" fmla="*/ 310 h 884"/>
                <a:gd name="T78" fmla="*/ 527 w 1051"/>
                <a:gd name="T79" fmla="*/ 351 h 884"/>
                <a:gd name="T80" fmla="*/ 568 w 1051"/>
                <a:gd name="T81" fmla="*/ 356 h 884"/>
                <a:gd name="T82" fmla="*/ 730 w 1051"/>
                <a:gd name="T83" fmla="*/ 300 h 884"/>
                <a:gd name="T84" fmla="*/ 792 w 1051"/>
                <a:gd name="T85" fmla="*/ 307 h 884"/>
                <a:gd name="T86" fmla="*/ 846 w 1051"/>
                <a:gd name="T87" fmla="*/ 327 h 884"/>
                <a:gd name="T88" fmla="*/ 851 w 1051"/>
                <a:gd name="T89" fmla="*/ 330 h 884"/>
                <a:gd name="T90" fmla="*/ 866 w 1051"/>
                <a:gd name="T91" fmla="*/ 338 h 884"/>
                <a:gd name="T92" fmla="*/ 871 w 1051"/>
                <a:gd name="T93" fmla="*/ 341 h 884"/>
                <a:gd name="T94" fmla="*/ 886 w 1051"/>
                <a:gd name="T95" fmla="*/ 352 h 884"/>
                <a:gd name="T96" fmla="*/ 888 w 1051"/>
                <a:gd name="T97" fmla="*/ 353 h 884"/>
                <a:gd name="T98" fmla="*/ 977 w 1051"/>
                <a:gd name="T99" fmla="*/ 473 h 884"/>
                <a:gd name="T100" fmla="*/ 978 w 1051"/>
                <a:gd name="T101" fmla="*/ 476 h 884"/>
                <a:gd name="T102" fmla="*/ 983 w 1051"/>
                <a:gd name="T103" fmla="*/ 493 h 884"/>
                <a:gd name="T104" fmla="*/ 985 w 1051"/>
                <a:gd name="T105" fmla="*/ 500 h 884"/>
                <a:gd name="T106" fmla="*/ 988 w 1051"/>
                <a:gd name="T107" fmla="*/ 515 h 884"/>
                <a:gd name="T108" fmla="*/ 990 w 1051"/>
                <a:gd name="T109" fmla="*/ 527 h 884"/>
                <a:gd name="T110" fmla="*/ 991 w 1051"/>
                <a:gd name="T111" fmla="*/ 538 h 884"/>
                <a:gd name="T112" fmla="*/ 993 w 1051"/>
                <a:gd name="T113" fmla="*/ 562 h 884"/>
                <a:gd name="T114" fmla="*/ 730 w 1051"/>
                <a:gd name="T115" fmla="*/ 825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1" h="884">
                  <a:moveTo>
                    <a:pt x="1050" y="533"/>
                  </a:moveTo>
                  <a:cubicBezTo>
                    <a:pt x="1049" y="529"/>
                    <a:pt x="1049" y="525"/>
                    <a:pt x="1048" y="520"/>
                  </a:cubicBezTo>
                  <a:cubicBezTo>
                    <a:pt x="1048" y="515"/>
                    <a:pt x="1047" y="510"/>
                    <a:pt x="1046" y="505"/>
                  </a:cubicBezTo>
                  <a:cubicBezTo>
                    <a:pt x="1045" y="500"/>
                    <a:pt x="1044" y="494"/>
                    <a:pt x="1042" y="489"/>
                  </a:cubicBezTo>
                  <a:cubicBezTo>
                    <a:pt x="1042" y="485"/>
                    <a:pt x="1041" y="482"/>
                    <a:pt x="1040" y="479"/>
                  </a:cubicBezTo>
                  <a:cubicBezTo>
                    <a:pt x="1038" y="473"/>
                    <a:pt x="1036" y="466"/>
                    <a:pt x="1034" y="460"/>
                  </a:cubicBezTo>
                  <a:cubicBezTo>
                    <a:pt x="1034" y="459"/>
                    <a:pt x="1034" y="459"/>
                    <a:pt x="1034" y="459"/>
                  </a:cubicBezTo>
                  <a:cubicBezTo>
                    <a:pt x="1009" y="386"/>
                    <a:pt x="959" y="326"/>
                    <a:pt x="894" y="287"/>
                  </a:cubicBezTo>
                  <a:cubicBezTo>
                    <a:pt x="893" y="286"/>
                    <a:pt x="891" y="285"/>
                    <a:pt x="889" y="284"/>
                  </a:cubicBezTo>
                  <a:cubicBezTo>
                    <a:pt x="884" y="281"/>
                    <a:pt x="878" y="278"/>
                    <a:pt x="873" y="275"/>
                  </a:cubicBezTo>
                  <a:cubicBezTo>
                    <a:pt x="870" y="274"/>
                    <a:pt x="867" y="272"/>
                    <a:pt x="863" y="271"/>
                  </a:cubicBezTo>
                  <a:cubicBezTo>
                    <a:pt x="858" y="268"/>
                    <a:pt x="853" y="266"/>
                    <a:pt x="848" y="264"/>
                  </a:cubicBezTo>
                  <a:cubicBezTo>
                    <a:pt x="844" y="262"/>
                    <a:pt x="840" y="261"/>
                    <a:pt x="837" y="260"/>
                  </a:cubicBezTo>
                  <a:cubicBezTo>
                    <a:pt x="831" y="258"/>
                    <a:pt x="826" y="256"/>
                    <a:pt x="821" y="255"/>
                  </a:cubicBezTo>
                  <a:cubicBezTo>
                    <a:pt x="820" y="254"/>
                    <a:pt x="819" y="254"/>
                    <a:pt x="819" y="254"/>
                  </a:cubicBezTo>
                  <a:cubicBezTo>
                    <a:pt x="790" y="108"/>
                    <a:pt x="661" y="0"/>
                    <a:pt x="511" y="0"/>
                  </a:cubicBezTo>
                  <a:cubicBezTo>
                    <a:pt x="337" y="0"/>
                    <a:pt x="196" y="141"/>
                    <a:pt x="196" y="315"/>
                  </a:cubicBezTo>
                  <a:cubicBezTo>
                    <a:pt x="196" y="320"/>
                    <a:pt x="196" y="325"/>
                    <a:pt x="197" y="330"/>
                  </a:cubicBezTo>
                  <a:cubicBezTo>
                    <a:pt x="81" y="367"/>
                    <a:pt x="0" y="477"/>
                    <a:pt x="0" y="600"/>
                  </a:cubicBezTo>
                  <a:cubicBezTo>
                    <a:pt x="0" y="756"/>
                    <a:pt x="127" y="884"/>
                    <a:pt x="283" y="884"/>
                  </a:cubicBezTo>
                  <a:cubicBezTo>
                    <a:pt x="730" y="884"/>
                    <a:pt x="730" y="884"/>
                    <a:pt x="730" y="884"/>
                  </a:cubicBezTo>
                  <a:cubicBezTo>
                    <a:pt x="907" y="884"/>
                    <a:pt x="1051" y="739"/>
                    <a:pt x="1051" y="562"/>
                  </a:cubicBezTo>
                  <a:cubicBezTo>
                    <a:pt x="1051" y="552"/>
                    <a:pt x="1051" y="543"/>
                    <a:pt x="1050" y="533"/>
                  </a:cubicBezTo>
                  <a:close/>
                  <a:moveTo>
                    <a:pt x="730" y="825"/>
                  </a:moveTo>
                  <a:cubicBezTo>
                    <a:pt x="283" y="825"/>
                    <a:pt x="283" y="825"/>
                    <a:pt x="283" y="825"/>
                  </a:cubicBezTo>
                  <a:cubicBezTo>
                    <a:pt x="159" y="825"/>
                    <a:pt x="59" y="724"/>
                    <a:pt x="59" y="600"/>
                  </a:cubicBezTo>
                  <a:cubicBezTo>
                    <a:pt x="59" y="506"/>
                    <a:pt x="119" y="421"/>
                    <a:pt x="205" y="389"/>
                  </a:cubicBezTo>
                  <a:cubicBezTo>
                    <a:pt x="216" y="434"/>
                    <a:pt x="236" y="476"/>
                    <a:pt x="265" y="512"/>
                  </a:cubicBezTo>
                  <a:cubicBezTo>
                    <a:pt x="271" y="519"/>
                    <a:pt x="280" y="523"/>
                    <a:pt x="288" y="523"/>
                  </a:cubicBezTo>
                  <a:cubicBezTo>
                    <a:pt x="295" y="523"/>
                    <a:pt x="301" y="520"/>
                    <a:pt x="307" y="516"/>
                  </a:cubicBezTo>
                  <a:cubicBezTo>
                    <a:pt x="319" y="506"/>
                    <a:pt x="321" y="487"/>
                    <a:pt x="311" y="475"/>
                  </a:cubicBezTo>
                  <a:cubicBezTo>
                    <a:pt x="281" y="438"/>
                    <a:pt x="263" y="395"/>
                    <a:pt x="257" y="348"/>
                  </a:cubicBezTo>
                  <a:cubicBezTo>
                    <a:pt x="257" y="348"/>
                    <a:pt x="257" y="348"/>
                    <a:pt x="257" y="348"/>
                  </a:cubicBezTo>
                  <a:cubicBezTo>
                    <a:pt x="256" y="342"/>
                    <a:pt x="256" y="336"/>
                    <a:pt x="255" y="331"/>
                  </a:cubicBezTo>
                  <a:cubicBezTo>
                    <a:pt x="255" y="326"/>
                    <a:pt x="255" y="320"/>
                    <a:pt x="255" y="315"/>
                  </a:cubicBezTo>
                  <a:cubicBezTo>
                    <a:pt x="255" y="174"/>
                    <a:pt x="369" y="59"/>
                    <a:pt x="511" y="59"/>
                  </a:cubicBezTo>
                  <a:cubicBezTo>
                    <a:pt x="625" y="59"/>
                    <a:pt x="724" y="136"/>
                    <a:pt x="756" y="243"/>
                  </a:cubicBezTo>
                  <a:cubicBezTo>
                    <a:pt x="747" y="242"/>
                    <a:pt x="739" y="241"/>
                    <a:pt x="730" y="241"/>
                  </a:cubicBezTo>
                  <a:cubicBezTo>
                    <a:pt x="657" y="241"/>
                    <a:pt x="589" y="265"/>
                    <a:pt x="532" y="310"/>
                  </a:cubicBezTo>
                  <a:cubicBezTo>
                    <a:pt x="519" y="320"/>
                    <a:pt x="517" y="338"/>
                    <a:pt x="527" y="351"/>
                  </a:cubicBezTo>
                  <a:cubicBezTo>
                    <a:pt x="537" y="364"/>
                    <a:pt x="555" y="366"/>
                    <a:pt x="568" y="356"/>
                  </a:cubicBezTo>
                  <a:cubicBezTo>
                    <a:pt x="615" y="319"/>
                    <a:pt x="671" y="300"/>
                    <a:pt x="730" y="300"/>
                  </a:cubicBezTo>
                  <a:cubicBezTo>
                    <a:pt x="751" y="300"/>
                    <a:pt x="772" y="303"/>
                    <a:pt x="792" y="307"/>
                  </a:cubicBezTo>
                  <a:cubicBezTo>
                    <a:pt x="811" y="312"/>
                    <a:pt x="829" y="319"/>
                    <a:pt x="846" y="327"/>
                  </a:cubicBezTo>
                  <a:cubicBezTo>
                    <a:pt x="848" y="328"/>
                    <a:pt x="849" y="329"/>
                    <a:pt x="851" y="330"/>
                  </a:cubicBezTo>
                  <a:cubicBezTo>
                    <a:pt x="856" y="332"/>
                    <a:pt x="861" y="335"/>
                    <a:pt x="866" y="338"/>
                  </a:cubicBezTo>
                  <a:cubicBezTo>
                    <a:pt x="868" y="339"/>
                    <a:pt x="869" y="340"/>
                    <a:pt x="871" y="341"/>
                  </a:cubicBezTo>
                  <a:cubicBezTo>
                    <a:pt x="876" y="344"/>
                    <a:pt x="881" y="348"/>
                    <a:pt x="886" y="352"/>
                  </a:cubicBezTo>
                  <a:cubicBezTo>
                    <a:pt x="887" y="352"/>
                    <a:pt x="888" y="353"/>
                    <a:pt x="888" y="353"/>
                  </a:cubicBezTo>
                  <a:cubicBezTo>
                    <a:pt x="928" y="384"/>
                    <a:pt x="959" y="425"/>
                    <a:pt x="977" y="473"/>
                  </a:cubicBezTo>
                  <a:cubicBezTo>
                    <a:pt x="977" y="474"/>
                    <a:pt x="977" y="475"/>
                    <a:pt x="978" y="476"/>
                  </a:cubicBezTo>
                  <a:cubicBezTo>
                    <a:pt x="980" y="481"/>
                    <a:pt x="981" y="487"/>
                    <a:pt x="983" y="493"/>
                  </a:cubicBezTo>
                  <a:cubicBezTo>
                    <a:pt x="984" y="495"/>
                    <a:pt x="984" y="498"/>
                    <a:pt x="985" y="500"/>
                  </a:cubicBezTo>
                  <a:cubicBezTo>
                    <a:pt x="986" y="505"/>
                    <a:pt x="987" y="510"/>
                    <a:pt x="988" y="515"/>
                  </a:cubicBezTo>
                  <a:cubicBezTo>
                    <a:pt x="989" y="519"/>
                    <a:pt x="989" y="523"/>
                    <a:pt x="990" y="527"/>
                  </a:cubicBezTo>
                  <a:cubicBezTo>
                    <a:pt x="990" y="530"/>
                    <a:pt x="991" y="534"/>
                    <a:pt x="991" y="538"/>
                  </a:cubicBezTo>
                  <a:cubicBezTo>
                    <a:pt x="992" y="546"/>
                    <a:pt x="993" y="554"/>
                    <a:pt x="993" y="562"/>
                  </a:cubicBezTo>
                  <a:cubicBezTo>
                    <a:pt x="993" y="707"/>
                    <a:pt x="875" y="825"/>
                    <a:pt x="730" y="8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64" name="组合 40"/>
          <p:cNvGrpSpPr/>
          <p:nvPr/>
        </p:nvGrpSpPr>
        <p:grpSpPr bwMode="auto">
          <a:xfrm>
            <a:off x="9027795" y="2933700"/>
            <a:ext cx="652145" cy="652145"/>
            <a:chOff x="0" y="0"/>
            <a:chExt cx="941070" cy="941070"/>
          </a:xfrm>
          <a:solidFill>
            <a:srgbClr val="415380"/>
          </a:solidFill>
        </p:grpSpPr>
        <p:sp>
          <p:nvSpPr>
            <p:cNvPr id="23565" name="圆角矩形 19"/>
            <p:cNvSpPr>
              <a:spLocks noChangeArrowheads="1"/>
            </p:cNvSpPr>
            <p:nvPr/>
          </p:nvSpPr>
          <p:spPr bwMode="auto">
            <a:xfrm>
              <a:off x="0" y="0"/>
              <a:ext cx="941070" cy="941070"/>
            </a:xfrm>
            <a:prstGeom prst="roundRect">
              <a:avLst>
                <a:gd name="adj" fmla="val 13333"/>
              </a:avLst>
            </a:prstGeom>
            <a:solidFill>
              <a:srgbClr val="415380"/>
            </a:solidFill>
            <a:ln w="12700" cmpd="sng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566" name="Freeform 11"/>
            <p:cNvSpPr>
              <a:spLocks noEditPoints="1"/>
            </p:cNvSpPr>
            <p:nvPr/>
          </p:nvSpPr>
          <p:spPr bwMode="auto">
            <a:xfrm>
              <a:off x="162294" y="129606"/>
              <a:ext cx="616481" cy="664833"/>
            </a:xfrm>
            <a:custGeom>
              <a:avLst/>
              <a:gdLst>
                <a:gd name="T0" fmla="*/ 1027 w 1031"/>
                <a:gd name="T1" fmla="*/ 227 h 1107"/>
                <a:gd name="T2" fmla="*/ 1023 w 1031"/>
                <a:gd name="T3" fmla="*/ 205 h 1107"/>
                <a:gd name="T4" fmla="*/ 655 w 1031"/>
                <a:gd name="T5" fmla="*/ 7 h 1107"/>
                <a:gd name="T6" fmla="*/ 376 w 1031"/>
                <a:gd name="T7" fmla="*/ 7 h 1107"/>
                <a:gd name="T8" fmla="*/ 8 w 1031"/>
                <a:gd name="T9" fmla="*/ 205 h 1107"/>
                <a:gd name="T10" fmla="*/ 3 w 1031"/>
                <a:gd name="T11" fmla="*/ 227 h 1107"/>
                <a:gd name="T12" fmla="*/ 3 w 1031"/>
                <a:gd name="T13" fmla="*/ 592 h 1107"/>
                <a:gd name="T14" fmla="*/ 8 w 1031"/>
                <a:gd name="T15" fmla="*/ 614 h 1107"/>
                <a:gd name="T16" fmla="*/ 137 w 1031"/>
                <a:gd name="T17" fmla="*/ 876 h 1107"/>
                <a:gd name="T18" fmla="*/ 501 w 1031"/>
                <a:gd name="T19" fmla="*/ 1103 h 1107"/>
                <a:gd name="T20" fmla="*/ 530 w 1031"/>
                <a:gd name="T21" fmla="*/ 1103 h 1107"/>
                <a:gd name="T22" fmla="*/ 894 w 1031"/>
                <a:gd name="T23" fmla="*/ 876 h 1107"/>
                <a:gd name="T24" fmla="*/ 1023 w 1031"/>
                <a:gd name="T25" fmla="*/ 614 h 1107"/>
                <a:gd name="T26" fmla="*/ 1027 w 1031"/>
                <a:gd name="T27" fmla="*/ 592 h 1107"/>
                <a:gd name="T28" fmla="*/ 515 w 1031"/>
                <a:gd name="T29" fmla="*/ 594 h 1107"/>
                <a:gd name="T30" fmla="*/ 515 w 1031"/>
                <a:gd name="T31" fmla="*/ 225 h 1107"/>
                <a:gd name="T32" fmla="*/ 515 w 1031"/>
                <a:gd name="T33" fmla="*/ 594 h 1107"/>
                <a:gd name="T34" fmla="*/ 993 w 1031"/>
                <a:gd name="T35" fmla="*/ 222 h 1107"/>
                <a:gd name="T36" fmla="*/ 537 w 1031"/>
                <a:gd name="T37" fmla="*/ 204 h 1107"/>
                <a:gd name="T38" fmla="*/ 360 w 1031"/>
                <a:gd name="T39" fmla="*/ 35 h 1107"/>
                <a:gd name="T40" fmla="*/ 170 w 1031"/>
                <a:gd name="T41" fmla="*/ 390 h 1107"/>
                <a:gd name="T42" fmla="*/ 360 w 1031"/>
                <a:gd name="T43" fmla="*/ 35 h 1107"/>
                <a:gd name="T44" fmla="*/ 493 w 1031"/>
                <a:gd name="T45" fmla="*/ 615 h 1107"/>
                <a:gd name="T46" fmla="*/ 37 w 1031"/>
                <a:gd name="T47" fmla="*/ 597 h 1107"/>
                <a:gd name="T48" fmla="*/ 835 w 1031"/>
                <a:gd name="T49" fmla="*/ 859 h 1107"/>
                <a:gd name="T50" fmla="*/ 196 w 1031"/>
                <a:gd name="T51" fmla="*/ 859 h 1107"/>
                <a:gd name="T52" fmla="*/ 349 w 1031"/>
                <a:gd name="T53" fmla="*/ 828 h 1107"/>
                <a:gd name="T54" fmla="*/ 515 w 1031"/>
                <a:gd name="T55" fmla="*/ 658 h 1107"/>
                <a:gd name="T56" fmla="*/ 681 w 1031"/>
                <a:gd name="T57" fmla="*/ 828 h 1107"/>
                <a:gd name="T58" fmla="*/ 835 w 1031"/>
                <a:gd name="T59" fmla="*/ 859 h 1107"/>
                <a:gd name="T60" fmla="*/ 537 w 1031"/>
                <a:gd name="T61" fmla="*/ 615 h 1107"/>
                <a:gd name="T62" fmla="*/ 993 w 1031"/>
                <a:gd name="T63" fmla="*/ 597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31" h="1107">
                  <a:moveTo>
                    <a:pt x="883" y="409"/>
                  </a:moveTo>
                  <a:cubicBezTo>
                    <a:pt x="1027" y="227"/>
                    <a:pt x="1027" y="227"/>
                    <a:pt x="1027" y="227"/>
                  </a:cubicBezTo>
                  <a:cubicBezTo>
                    <a:pt x="1030" y="224"/>
                    <a:pt x="1031" y="219"/>
                    <a:pt x="1030" y="215"/>
                  </a:cubicBezTo>
                  <a:cubicBezTo>
                    <a:pt x="1029" y="211"/>
                    <a:pt x="1026" y="207"/>
                    <a:pt x="1023" y="205"/>
                  </a:cubicBezTo>
                  <a:cubicBezTo>
                    <a:pt x="674" y="4"/>
                    <a:pt x="674" y="4"/>
                    <a:pt x="674" y="4"/>
                  </a:cubicBezTo>
                  <a:cubicBezTo>
                    <a:pt x="667" y="0"/>
                    <a:pt x="659" y="1"/>
                    <a:pt x="655" y="7"/>
                  </a:cubicBezTo>
                  <a:cubicBezTo>
                    <a:pt x="515" y="184"/>
                    <a:pt x="515" y="184"/>
                    <a:pt x="515" y="184"/>
                  </a:cubicBezTo>
                  <a:cubicBezTo>
                    <a:pt x="376" y="7"/>
                    <a:pt x="376" y="7"/>
                    <a:pt x="376" y="7"/>
                  </a:cubicBezTo>
                  <a:cubicBezTo>
                    <a:pt x="371" y="1"/>
                    <a:pt x="363" y="0"/>
                    <a:pt x="357" y="4"/>
                  </a:cubicBezTo>
                  <a:cubicBezTo>
                    <a:pt x="8" y="205"/>
                    <a:pt x="8" y="205"/>
                    <a:pt x="8" y="205"/>
                  </a:cubicBezTo>
                  <a:cubicBezTo>
                    <a:pt x="4" y="207"/>
                    <a:pt x="1" y="211"/>
                    <a:pt x="1" y="215"/>
                  </a:cubicBezTo>
                  <a:cubicBezTo>
                    <a:pt x="0" y="219"/>
                    <a:pt x="1" y="224"/>
                    <a:pt x="3" y="227"/>
                  </a:cubicBezTo>
                  <a:cubicBezTo>
                    <a:pt x="147" y="409"/>
                    <a:pt x="147" y="409"/>
                    <a:pt x="147" y="409"/>
                  </a:cubicBezTo>
                  <a:cubicBezTo>
                    <a:pt x="3" y="592"/>
                    <a:pt x="3" y="592"/>
                    <a:pt x="3" y="592"/>
                  </a:cubicBezTo>
                  <a:cubicBezTo>
                    <a:pt x="1" y="595"/>
                    <a:pt x="0" y="600"/>
                    <a:pt x="1" y="604"/>
                  </a:cubicBezTo>
                  <a:cubicBezTo>
                    <a:pt x="1" y="608"/>
                    <a:pt x="4" y="612"/>
                    <a:pt x="8" y="614"/>
                  </a:cubicBezTo>
                  <a:cubicBezTo>
                    <a:pt x="137" y="688"/>
                    <a:pt x="137" y="688"/>
                    <a:pt x="137" y="688"/>
                  </a:cubicBezTo>
                  <a:cubicBezTo>
                    <a:pt x="137" y="876"/>
                    <a:pt x="137" y="876"/>
                    <a:pt x="137" y="876"/>
                  </a:cubicBezTo>
                  <a:cubicBezTo>
                    <a:pt x="137" y="886"/>
                    <a:pt x="142" y="896"/>
                    <a:pt x="151" y="901"/>
                  </a:cubicBezTo>
                  <a:cubicBezTo>
                    <a:pt x="501" y="1103"/>
                    <a:pt x="501" y="1103"/>
                    <a:pt x="501" y="1103"/>
                  </a:cubicBezTo>
                  <a:cubicBezTo>
                    <a:pt x="505" y="1105"/>
                    <a:pt x="510" y="1107"/>
                    <a:pt x="515" y="1107"/>
                  </a:cubicBezTo>
                  <a:cubicBezTo>
                    <a:pt x="520" y="1107"/>
                    <a:pt x="525" y="1105"/>
                    <a:pt x="530" y="1103"/>
                  </a:cubicBezTo>
                  <a:cubicBezTo>
                    <a:pt x="879" y="901"/>
                    <a:pt x="879" y="901"/>
                    <a:pt x="879" y="901"/>
                  </a:cubicBezTo>
                  <a:cubicBezTo>
                    <a:pt x="888" y="896"/>
                    <a:pt x="894" y="886"/>
                    <a:pt x="894" y="876"/>
                  </a:cubicBezTo>
                  <a:cubicBezTo>
                    <a:pt x="894" y="688"/>
                    <a:pt x="894" y="688"/>
                    <a:pt x="894" y="688"/>
                  </a:cubicBezTo>
                  <a:cubicBezTo>
                    <a:pt x="1023" y="614"/>
                    <a:pt x="1023" y="614"/>
                    <a:pt x="1023" y="614"/>
                  </a:cubicBezTo>
                  <a:cubicBezTo>
                    <a:pt x="1026" y="612"/>
                    <a:pt x="1029" y="608"/>
                    <a:pt x="1030" y="604"/>
                  </a:cubicBezTo>
                  <a:cubicBezTo>
                    <a:pt x="1031" y="600"/>
                    <a:pt x="1030" y="595"/>
                    <a:pt x="1027" y="592"/>
                  </a:cubicBezTo>
                  <a:lnTo>
                    <a:pt x="883" y="409"/>
                  </a:lnTo>
                  <a:close/>
                  <a:moveTo>
                    <a:pt x="515" y="594"/>
                  </a:moveTo>
                  <a:cubicBezTo>
                    <a:pt x="196" y="409"/>
                    <a:pt x="196" y="409"/>
                    <a:pt x="196" y="409"/>
                  </a:cubicBezTo>
                  <a:cubicBezTo>
                    <a:pt x="515" y="225"/>
                    <a:pt x="515" y="225"/>
                    <a:pt x="515" y="225"/>
                  </a:cubicBezTo>
                  <a:cubicBezTo>
                    <a:pt x="835" y="409"/>
                    <a:pt x="835" y="409"/>
                    <a:pt x="835" y="409"/>
                  </a:cubicBezTo>
                  <a:lnTo>
                    <a:pt x="515" y="594"/>
                  </a:lnTo>
                  <a:close/>
                  <a:moveTo>
                    <a:pt x="670" y="35"/>
                  </a:moveTo>
                  <a:cubicBezTo>
                    <a:pt x="993" y="222"/>
                    <a:pt x="993" y="222"/>
                    <a:pt x="993" y="222"/>
                  </a:cubicBezTo>
                  <a:cubicBezTo>
                    <a:pt x="861" y="390"/>
                    <a:pt x="861" y="390"/>
                    <a:pt x="861" y="390"/>
                  </a:cubicBezTo>
                  <a:cubicBezTo>
                    <a:pt x="537" y="204"/>
                    <a:pt x="537" y="204"/>
                    <a:pt x="537" y="204"/>
                  </a:cubicBezTo>
                  <a:lnTo>
                    <a:pt x="670" y="35"/>
                  </a:lnTo>
                  <a:close/>
                  <a:moveTo>
                    <a:pt x="360" y="35"/>
                  </a:moveTo>
                  <a:cubicBezTo>
                    <a:pt x="493" y="204"/>
                    <a:pt x="493" y="204"/>
                    <a:pt x="493" y="204"/>
                  </a:cubicBezTo>
                  <a:cubicBezTo>
                    <a:pt x="170" y="390"/>
                    <a:pt x="170" y="390"/>
                    <a:pt x="170" y="390"/>
                  </a:cubicBezTo>
                  <a:cubicBezTo>
                    <a:pt x="37" y="222"/>
                    <a:pt x="37" y="222"/>
                    <a:pt x="37" y="222"/>
                  </a:cubicBezTo>
                  <a:lnTo>
                    <a:pt x="360" y="35"/>
                  </a:lnTo>
                  <a:close/>
                  <a:moveTo>
                    <a:pt x="170" y="428"/>
                  </a:moveTo>
                  <a:cubicBezTo>
                    <a:pt x="493" y="615"/>
                    <a:pt x="493" y="615"/>
                    <a:pt x="493" y="615"/>
                  </a:cubicBezTo>
                  <a:cubicBezTo>
                    <a:pt x="360" y="783"/>
                    <a:pt x="360" y="783"/>
                    <a:pt x="360" y="783"/>
                  </a:cubicBezTo>
                  <a:cubicBezTo>
                    <a:pt x="37" y="597"/>
                    <a:pt x="37" y="597"/>
                    <a:pt x="37" y="597"/>
                  </a:cubicBezTo>
                  <a:lnTo>
                    <a:pt x="170" y="428"/>
                  </a:lnTo>
                  <a:close/>
                  <a:moveTo>
                    <a:pt x="835" y="859"/>
                  </a:moveTo>
                  <a:cubicBezTo>
                    <a:pt x="515" y="1043"/>
                    <a:pt x="515" y="1043"/>
                    <a:pt x="515" y="1043"/>
                  </a:cubicBezTo>
                  <a:cubicBezTo>
                    <a:pt x="196" y="859"/>
                    <a:pt x="196" y="859"/>
                    <a:pt x="196" y="859"/>
                  </a:cubicBezTo>
                  <a:cubicBezTo>
                    <a:pt x="196" y="739"/>
                    <a:pt x="196" y="739"/>
                    <a:pt x="196" y="739"/>
                  </a:cubicBezTo>
                  <a:cubicBezTo>
                    <a:pt x="349" y="828"/>
                    <a:pt x="349" y="828"/>
                    <a:pt x="349" y="828"/>
                  </a:cubicBezTo>
                  <a:cubicBezTo>
                    <a:pt x="362" y="835"/>
                    <a:pt x="378" y="832"/>
                    <a:pt x="387" y="821"/>
                  </a:cubicBezTo>
                  <a:cubicBezTo>
                    <a:pt x="515" y="658"/>
                    <a:pt x="515" y="658"/>
                    <a:pt x="515" y="658"/>
                  </a:cubicBezTo>
                  <a:cubicBezTo>
                    <a:pt x="643" y="821"/>
                    <a:pt x="643" y="821"/>
                    <a:pt x="643" y="821"/>
                  </a:cubicBezTo>
                  <a:cubicBezTo>
                    <a:pt x="652" y="832"/>
                    <a:pt x="668" y="835"/>
                    <a:pt x="681" y="828"/>
                  </a:cubicBezTo>
                  <a:cubicBezTo>
                    <a:pt x="835" y="739"/>
                    <a:pt x="835" y="739"/>
                    <a:pt x="835" y="739"/>
                  </a:cubicBezTo>
                  <a:lnTo>
                    <a:pt x="835" y="859"/>
                  </a:lnTo>
                  <a:close/>
                  <a:moveTo>
                    <a:pt x="670" y="783"/>
                  </a:moveTo>
                  <a:cubicBezTo>
                    <a:pt x="537" y="615"/>
                    <a:pt x="537" y="615"/>
                    <a:pt x="537" y="615"/>
                  </a:cubicBezTo>
                  <a:cubicBezTo>
                    <a:pt x="861" y="428"/>
                    <a:pt x="861" y="428"/>
                    <a:pt x="861" y="428"/>
                  </a:cubicBezTo>
                  <a:cubicBezTo>
                    <a:pt x="993" y="597"/>
                    <a:pt x="993" y="597"/>
                    <a:pt x="993" y="597"/>
                  </a:cubicBezTo>
                  <a:lnTo>
                    <a:pt x="670" y="7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67" name="组合 39"/>
          <p:cNvGrpSpPr/>
          <p:nvPr/>
        </p:nvGrpSpPr>
        <p:grpSpPr bwMode="auto">
          <a:xfrm>
            <a:off x="7416800" y="2933700"/>
            <a:ext cx="651510" cy="652145"/>
            <a:chOff x="0" y="0"/>
            <a:chExt cx="941070" cy="941070"/>
          </a:xfrm>
          <a:solidFill>
            <a:srgbClr val="415380"/>
          </a:solidFill>
        </p:grpSpPr>
        <p:sp>
          <p:nvSpPr>
            <p:cNvPr id="23568" name="圆角矩形 18"/>
            <p:cNvSpPr>
              <a:spLocks noChangeArrowheads="1"/>
            </p:cNvSpPr>
            <p:nvPr/>
          </p:nvSpPr>
          <p:spPr bwMode="auto">
            <a:xfrm>
              <a:off x="0" y="0"/>
              <a:ext cx="941070" cy="941070"/>
            </a:xfrm>
            <a:prstGeom prst="roundRect">
              <a:avLst>
                <a:gd name="adj" fmla="val 13333"/>
              </a:avLst>
            </a:prstGeom>
            <a:grpFill/>
            <a:ln w="12700" cmpd="sng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3569" name="组合 25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48730" y="152602"/>
              <a:ext cx="645958" cy="621582"/>
            </a:xfrm>
            <a:prstGeom prst="rect">
              <a:avLst/>
            </a:prstGeom>
            <a:solidFill>
              <a:srgbClr val="415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570" name="组合 41"/>
          <p:cNvGrpSpPr/>
          <p:nvPr/>
        </p:nvGrpSpPr>
        <p:grpSpPr bwMode="auto">
          <a:xfrm>
            <a:off x="10638790" y="2927350"/>
            <a:ext cx="652145" cy="652145"/>
            <a:chOff x="0" y="0"/>
            <a:chExt cx="941070" cy="941070"/>
          </a:xfrm>
          <a:solidFill>
            <a:srgbClr val="415380"/>
          </a:solidFill>
        </p:grpSpPr>
        <p:sp>
          <p:nvSpPr>
            <p:cNvPr id="23571" name="圆角矩形 20"/>
            <p:cNvSpPr>
              <a:spLocks noChangeArrowheads="1"/>
            </p:cNvSpPr>
            <p:nvPr/>
          </p:nvSpPr>
          <p:spPr bwMode="auto">
            <a:xfrm>
              <a:off x="0" y="0"/>
              <a:ext cx="941070" cy="941070"/>
            </a:xfrm>
            <a:prstGeom prst="roundRect">
              <a:avLst>
                <a:gd name="adj" fmla="val 13333"/>
              </a:avLst>
            </a:prstGeom>
            <a:grpFill/>
            <a:ln w="12700" cmpd="sng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23572" name="组合 30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13161" y="207448"/>
              <a:ext cx="560643" cy="5545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73" name="任意多边形 35"/>
          <p:cNvSpPr/>
          <p:nvPr/>
        </p:nvSpPr>
        <p:spPr bwMode="auto">
          <a:xfrm>
            <a:off x="5748973" y="1333500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56310" y="1333500"/>
            <a:ext cx="4270375" cy="4727575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749290" y="3883025"/>
            <a:ext cx="2628265" cy="2178050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662670" y="3883025"/>
            <a:ext cx="2628265" cy="2178050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57"/>
          <p:cNvSpPr>
            <a:spLocks noChangeArrowheads="1"/>
          </p:cNvSpPr>
          <p:nvPr/>
        </p:nvSpPr>
        <p:spPr bwMode="auto">
          <a:xfrm>
            <a:off x="6259830" y="1685925"/>
            <a:ext cx="5031105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7" name="TextBox 24"/>
          <p:cNvSpPr txBox="1"/>
          <p:nvPr/>
        </p:nvSpPr>
        <p:spPr>
          <a:xfrm>
            <a:off x="6259959" y="133378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5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5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450"/>
                            </p:stCondLst>
                            <p:childTnLst>
                              <p:par>
                                <p:cTn id="4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95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45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3573" grpId="0" bldLvl="0" animBg="1"/>
      <p:bldP spid="3" grpId="0" bldLvl="0" animBg="1"/>
      <p:bldP spid="2" grpId="0" bldLvl="0" animBg="1"/>
      <p:bldP spid="6" grpId="0" bldLvl="0" animBg="1"/>
      <p:bldP spid="36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51" name="Freeform 15"/>
          <p:cNvSpPr/>
          <p:nvPr/>
        </p:nvSpPr>
        <p:spPr bwMode="auto">
          <a:xfrm>
            <a:off x="6160135" y="2492375"/>
            <a:ext cx="1251585" cy="1416685"/>
          </a:xfrm>
          <a:custGeom>
            <a:avLst/>
            <a:gdLst/>
            <a:ahLst/>
            <a:cxnLst>
              <a:cxn ang="0">
                <a:pos x="402" y="33"/>
              </a:cxn>
              <a:cxn ang="0">
                <a:pos x="1154" y="152"/>
              </a:cxn>
              <a:cxn ang="0">
                <a:pos x="1880" y="340"/>
              </a:cxn>
              <a:cxn ang="0">
                <a:pos x="2580" y="595"/>
              </a:cxn>
              <a:cxn ang="0">
                <a:pos x="3245" y="911"/>
              </a:cxn>
              <a:cxn ang="0">
                <a:pos x="3875" y="1286"/>
              </a:cxn>
              <a:cxn ang="0">
                <a:pos x="4468" y="1716"/>
              </a:cxn>
              <a:cxn ang="0">
                <a:pos x="5016" y="2197"/>
              </a:cxn>
              <a:cxn ang="0">
                <a:pos x="5518" y="2725"/>
              </a:cxn>
              <a:cxn ang="0">
                <a:pos x="5970" y="3299"/>
              </a:cxn>
              <a:cxn ang="0">
                <a:pos x="6370" y="3913"/>
              </a:cxn>
              <a:cxn ang="0">
                <a:pos x="6712" y="4564"/>
              </a:cxn>
              <a:cxn ang="0">
                <a:pos x="6993" y="5249"/>
              </a:cxn>
              <a:cxn ang="0">
                <a:pos x="7211" y="5964"/>
              </a:cxn>
              <a:cxn ang="0">
                <a:pos x="7360" y="6705"/>
              </a:cxn>
              <a:cxn ang="0">
                <a:pos x="7439" y="7469"/>
              </a:cxn>
              <a:cxn ang="0">
                <a:pos x="8163" y="7859"/>
              </a:cxn>
              <a:cxn ang="0">
                <a:pos x="4297" y="7859"/>
              </a:cxn>
              <a:cxn ang="0">
                <a:pos x="5003" y="7593"/>
              </a:cxn>
              <a:cxn ang="0">
                <a:pos x="4949" y="7074"/>
              </a:cxn>
              <a:cxn ang="0">
                <a:pos x="4847" y="6569"/>
              </a:cxn>
              <a:cxn ang="0">
                <a:pos x="4701" y="6083"/>
              </a:cxn>
              <a:cxn ang="0">
                <a:pos x="4512" y="5616"/>
              </a:cxn>
              <a:cxn ang="0">
                <a:pos x="4281" y="5171"/>
              </a:cxn>
              <a:cxn ang="0">
                <a:pos x="4012" y="4752"/>
              </a:cxn>
              <a:cxn ang="0">
                <a:pos x="3708" y="4359"/>
              </a:cxn>
              <a:cxn ang="0">
                <a:pos x="3369" y="3996"/>
              </a:cxn>
              <a:cxn ang="0">
                <a:pos x="3000" y="3664"/>
              </a:cxn>
              <a:cxn ang="0">
                <a:pos x="2602" y="3367"/>
              </a:cxn>
              <a:cxn ang="0">
                <a:pos x="2177" y="3105"/>
              </a:cxn>
              <a:cxn ang="0">
                <a:pos x="1728" y="2883"/>
              </a:cxn>
              <a:cxn ang="0">
                <a:pos x="1257" y="2702"/>
              </a:cxn>
              <a:cxn ang="0">
                <a:pos x="767" y="2565"/>
              </a:cxn>
              <a:cxn ang="0">
                <a:pos x="259" y="2472"/>
              </a:cxn>
              <a:cxn ang="0">
                <a:pos x="889" y="1209"/>
              </a:cxn>
            </a:cxnLst>
            <a:rect l="0" t="0" r="r" b="b"/>
            <a:pathLst>
              <a:path w="8163" h="9250">
                <a:moveTo>
                  <a:pt x="18" y="0"/>
                </a:moveTo>
                <a:lnTo>
                  <a:pt x="402" y="33"/>
                </a:lnTo>
                <a:lnTo>
                  <a:pt x="781" y="83"/>
                </a:lnTo>
                <a:lnTo>
                  <a:pt x="1154" y="152"/>
                </a:lnTo>
                <a:lnTo>
                  <a:pt x="1521" y="238"/>
                </a:lnTo>
                <a:lnTo>
                  <a:pt x="1880" y="340"/>
                </a:lnTo>
                <a:lnTo>
                  <a:pt x="2233" y="460"/>
                </a:lnTo>
                <a:lnTo>
                  <a:pt x="2580" y="595"/>
                </a:lnTo>
                <a:lnTo>
                  <a:pt x="2916" y="746"/>
                </a:lnTo>
                <a:lnTo>
                  <a:pt x="3245" y="911"/>
                </a:lnTo>
                <a:lnTo>
                  <a:pt x="3566" y="1091"/>
                </a:lnTo>
                <a:lnTo>
                  <a:pt x="3875" y="1286"/>
                </a:lnTo>
                <a:lnTo>
                  <a:pt x="4176" y="1494"/>
                </a:lnTo>
                <a:lnTo>
                  <a:pt x="4468" y="1716"/>
                </a:lnTo>
                <a:lnTo>
                  <a:pt x="4747" y="1950"/>
                </a:lnTo>
                <a:lnTo>
                  <a:pt x="5016" y="2197"/>
                </a:lnTo>
                <a:lnTo>
                  <a:pt x="5274" y="2456"/>
                </a:lnTo>
                <a:lnTo>
                  <a:pt x="5518" y="2725"/>
                </a:lnTo>
                <a:lnTo>
                  <a:pt x="5750" y="3007"/>
                </a:lnTo>
                <a:lnTo>
                  <a:pt x="5970" y="3299"/>
                </a:lnTo>
                <a:lnTo>
                  <a:pt x="6178" y="3601"/>
                </a:lnTo>
                <a:lnTo>
                  <a:pt x="6370" y="3913"/>
                </a:lnTo>
                <a:lnTo>
                  <a:pt x="6548" y="4235"/>
                </a:lnTo>
                <a:lnTo>
                  <a:pt x="6712" y="4564"/>
                </a:lnTo>
                <a:lnTo>
                  <a:pt x="6861" y="4903"/>
                </a:lnTo>
                <a:lnTo>
                  <a:pt x="6993" y="5249"/>
                </a:lnTo>
                <a:lnTo>
                  <a:pt x="7111" y="5603"/>
                </a:lnTo>
                <a:lnTo>
                  <a:pt x="7211" y="5964"/>
                </a:lnTo>
                <a:lnTo>
                  <a:pt x="7294" y="6331"/>
                </a:lnTo>
                <a:lnTo>
                  <a:pt x="7360" y="6705"/>
                </a:lnTo>
                <a:lnTo>
                  <a:pt x="7409" y="7084"/>
                </a:lnTo>
                <a:lnTo>
                  <a:pt x="7439" y="7469"/>
                </a:lnTo>
                <a:lnTo>
                  <a:pt x="7451" y="7859"/>
                </a:lnTo>
                <a:lnTo>
                  <a:pt x="8163" y="7859"/>
                </a:lnTo>
                <a:lnTo>
                  <a:pt x="6230" y="9250"/>
                </a:lnTo>
                <a:lnTo>
                  <a:pt x="4297" y="7859"/>
                </a:lnTo>
                <a:lnTo>
                  <a:pt x="5011" y="7859"/>
                </a:lnTo>
                <a:lnTo>
                  <a:pt x="5003" y="7593"/>
                </a:lnTo>
                <a:lnTo>
                  <a:pt x="4982" y="7332"/>
                </a:lnTo>
                <a:lnTo>
                  <a:pt x="4949" y="7074"/>
                </a:lnTo>
                <a:lnTo>
                  <a:pt x="4905" y="6820"/>
                </a:lnTo>
                <a:lnTo>
                  <a:pt x="4847" y="6569"/>
                </a:lnTo>
                <a:lnTo>
                  <a:pt x="4779" y="6323"/>
                </a:lnTo>
                <a:lnTo>
                  <a:pt x="4701" y="6083"/>
                </a:lnTo>
                <a:lnTo>
                  <a:pt x="4611" y="5847"/>
                </a:lnTo>
                <a:lnTo>
                  <a:pt x="4512" y="5616"/>
                </a:lnTo>
                <a:lnTo>
                  <a:pt x="4401" y="5391"/>
                </a:lnTo>
                <a:lnTo>
                  <a:pt x="4281" y="5171"/>
                </a:lnTo>
                <a:lnTo>
                  <a:pt x="4152" y="4959"/>
                </a:lnTo>
                <a:lnTo>
                  <a:pt x="4012" y="4752"/>
                </a:lnTo>
                <a:lnTo>
                  <a:pt x="3865" y="4552"/>
                </a:lnTo>
                <a:lnTo>
                  <a:pt x="3708" y="4359"/>
                </a:lnTo>
                <a:lnTo>
                  <a:pt x="3543" y="4173"/>
                </a:lnTo>
                <a:lnTo>
                  <a:pt x="3369" y="3996"/>
                </a:lnTo>
                <a:lnTo>
                  <a:pt x="3189" y="3826"/>
                </a:lnTo>
                <a:lnTo>
                  <a:pt x="3000" y="3664"/>
                </a:lnTo>
                <a:lnTo>
                  <a:pt x="2805" y="3511"/>
                </a:lnTo>
                <a:lnTo>
                  <a:pt x="2602" y="3367"/>
                </a:lnTo>
                <a:lnTo>
                  <a:pt x="2393" y="3231"/>
                </a:lnTo>
                <a:lnTo>
                  <a:pt x="2177" y="3105"/>
                </a:lnTo>
                <a:lnTo>
                  <a:pt x="1956" y="2990"/>
                </a:lnTo>
                <a:lnTo>
                  <a:pt x="1728" y="2883"/>
                </a:lnTo>
                <a:lnTo>
                  <a:pt x="1495" y="2787"/>
                </a:lnTo>
                <a:lnTo>
                  <a:pt x="1257" y="2702"/>
                </a:lnTo>
                <a:lnTo>
                  <a:pt x="1014" y="2627"/>
                </a:lnTo>
                <a:lnTo>
                  <a:pt x="767" y="2565"/>
                </a:lnTo>
                <a:lnTo>
                  <a:pt x="515" y="2512"/>
                </a:lnTo>
                <a:lnTo>
                  <a:pt x="259" y="2472"/>
                </a:lnTo>
                <a:lnTo>
                  <a:pt x="0" y="2444"/>
                </a:lnTo>
                <a:lnTo>
                  <a:pt x="889" y="1209"/>
                </a:lnTo>
                <a:lnTo>
                  <a:pt x="18" y="0"/>
                </a:lnTo>
              </a:path>
            </a:pathLst>
          </a:custGeom>
          <a:solidFill>
            <a:srgbClr val="415380"/>
          </a:solidFill>
          <a:ln w="25400">
            <a:solidFill>
              <a:schemeClr val="bg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302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SA" sz="1830" b="0" i="0" u="none" strike="noStrike" kern="0" cap="none" spc="0" normalizeH="0" baseline="0" noProof="0">
              <a:ln>
                <a:noFill/>
              </a:ln>
              <a:solidFill>
                <a:srgbClr val="41538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52" name="Freeform 16"/>
          <p:cNvSpPr/>
          <p:nvPr/>
        </p:nvSpPr>
        <p:spPr bwMode="auto">
          <a:xfrm>
            <a:off x="5878830" y="3773170"/>
            <a:ext cx="1421130" cy="1252855"/>
          </a:xfrm>
          <a:custGeom>
            <a:avLst/>
            <a:gdLst/>
            <a:ahLst/>
            <a:cxnLst>
              <a:cxn ang="0">
                <a:pos x="9237" y="409"/>
              </a:cxn>
              <a:cxn ang="0">
                <a:pos x="9116" y="1161"/>
              </a:cxn>
              <a:cxn ang="0">
                <a:pos x="8928" y="1888"/>
              </a:cxn>
              <a:cxn ang="0">
                <a:pos x="8673" y="2587"/>
              </a:cxn>
              <a:cxn ang="0">
                <a:pos x="8355" y="3254"/>
              </a:cxn>
              <a:cxn ang="0">
                <a:pos x="7979" y="3885"/>
              </a:cxn>
              <a:cxn ang="0">
                <a:pos x="7549" y="4476"/>
              </a:cxn>
              <a:cxn ang="0">
                <a:pos x="7065" y="5026"/>
              </a:cxn>
              <a:cxn ang="0">
                <a:pos x="6536" y="5527"/>
              </a:cxn>
              <a:cxn ang="0">
                <a:pos x="5961" y="5979"/>
              </a:cxn>
              <a:cxn ang="0">
                <a:pos x="5346" y="6379"/>
              </a:cxn>
              <a:cxn ang="0">
                <a:pos x="4693" y="6719"/>
              </a:cxn>
              <a:cxn ang="0">
                <a:pos x="4007" y="7000"/>
              </a:cxn>
              <a:cxn ang="0">
                <a:pos x="3290" y="7217"/>
              </a:cxn>
              <a:cxn ang="0">
                <a:pos x="2547" y="7365"/>
              </a:cxn>
              <a:cxn ang="0">
                <a:pos x="1782" y="7442"/>
              </a:cxn>
              <a:cxn ang="0">
                <a:pos x="1392" y="8174"/>
              </a:cxn>
              <a:cxn ang="0">
                <a:pos x="1392" y="4308"/>
              </a:cxn>
              <a:cxn ang="0">
                <a:pos x="1657" y="5005"/>
              </a:cxn>
              <a:cxn ang="0">
                <a:pos x="2179" y="4953"/>
              </a:cxn>
              <a:cxn ang="0">
                <a:pos x="2685" y="4853"/>
              </a:cxn>
              <a:cxn ang="0">
                <a:pos x="3174" y="4707"/>
              </a:cxn>
              <a:cxn ang="0">
                <a:pos x="3642" y="4519"/>
              </a:cxn>
              <a:cxn ang="0">
                <a:pos x="4088" y="4289"/>
              </a:cxn>
              <a:cxn ang="0">
                <a:pos x="4510" y="4020"/>
              </a:cxn>
              <a:cxn ang="0">
                <a:pos x="4903" y="3716"/>
              </a:cxn>
              <a:cxn ang="0">
                <a:pos x="5268" y="3377"/>
              </a:cxn>
              <a:cxn ang="0">
                <a:pos x="5601" y="3008"/>
              </a:cxn>
              <a:cxn ang="0">
                <a:pos x="5899" y="2609"/>
              </a:cxn>
              <a:cxn ang="0">
                <a:pos x="6161" y="2183"/>
              </a:cxn>
              <a:cxn ang="0">
                <a:pos x="6385" y="1733"/>
              </a:cxn>
              <a:cxn ang="0">
                <a:pos x="6567" y="1261"/>
              </a:cxn>
              <a:cxn ang="0">
                <a:pos x="6705" y="769"/>
              </a:cxn>
              <a:cxn ang="0">
                <a:pos x="6798" y="261"/>
              </a:cxn>
              <a:cxn ang="0">
                <a:pos x="8064" y="892"/>
              </a:cxn>
            </a:cxnLst>
            <a:rect l="0" t="0" r="r" b="b"/>
            <a:pathLst>
              <a:path w="9270" h="8174">
                <a:moveTo>
                  <a:pt x="9270" y="24"/>
                </a:moveTo>
                <a:lnTo>
                  <a:pt x="9237" y="409"/>
                </a:lnTo>
                <a:lnTo>
                  <a:pt x="9185" y="788"/>
                </a:lnTo>
                <a:lnTo>
                  <a:pt x="9116" y="1161"/>
                </a:lnTo>
                <a:lnTo>
                  <a:pt x="9031" y="1528"/>
                </a:lnTo>
                <a:lnTo>
                  <a:pt x="8928" y="1888"/>
                </a:lnTo>
                <a:lnTo>
                  <a:pt x="8808" y="2242"/>
                </a:lnTo>
                <a:lnTo>
                  <a:pt x="8673" y="2587"/>
                </a:lnTo>
                <a:lnTo>
                  <a:pt x="8522" y="2925"/>
                </a:lnTo>
                <a:lnTo>
                  <a:pt x="8355" y="3254"/>
                </a:lnTo>
                <a:lnTo>
                  <a:pt x="8175" y="3575"/>
                </a:lnTo>
                <a:lnTo>
                  <a:pt x="7979" y="3885"/>
                </a:lnTo>
                <a:lnTo>
                  <a:pt x="7770" y="4186"/>
                </a:lnTo>
                <a:lnTo>
                  <a:pt x="7549" y="4476"/>
                </a:lnTo>
                <a:lnTo>
                  <a:pt x="7314" y="4756"/>
                </a:lnTo>
                <a:lnTo>
                  <a:pt x="7065" y="5026"/>
                </a:lnTo>
                <a:lnTo>
                  <a:pt x="6807" y="5282"/>
                </a:lnTo>
                <a:lnTo>
                  <a:pt x="6536" y="5527"/>
                </a:lnTo>
                <a:lnTo>
                  <a:pt x="6253" y="5760"/>
                </a:lnTo>
                <a:lnTo>
                  <a:pt x="5961" y="5979"/>
                </a:lnTo>
                <a:lnTo>
                  <a:pt x="5658" y="6185"/>
                </a:lnTo>
                <a:lnTo>
                  <a:pt x="5346" y="6379"/>
                </a:lnTo>
                <a:lnTo>
                  <a:pt x="5023" y="6557"/>
                </a:lnTo>
                <a:lnTo>
                  <a:pt x="4693" y="6719"/>
                </a:lnTo>
                <a:lnTo>
                  <a:pt x="4353" y="6868"/>
                </a:lnTo>
                <a:lnTo>
                  <a:pt x="4007" y="7000"/>
                </a:lnTo>
                <a:lnTo>
                  <a:pt x="3652" y="7116"/>
                </a:lnTo>
                <a:lnTo>
                  <a:pt x="3290" y="7217"/>
                </a:lnTo>
                <a:lnTo>
                  <a:pt x="2921" y="7300"/>
                </a:lnTo>
                <a:lnTo>
                  <a:pt x="2547" y="7365"/>
                </a:lnTo>
                <a:lnTo>
                  <a:pt x="2167" y="7413"/>
                </a:lnTo>
                <a:lnTo>
                  <a:pt x="1782" y="7442"/>
                </a:lnTo>
                <a:lnTo>
                  <a:pt x="1392" y="7452"/>
                </a:lnTo>
                <a:lnTo>
                  <a:pt x="1392" y="8174"/>
                </a:lnTo>
                <a:lnTo>
                  <a:pt x="0" y="6241"/>
                </a:lnTo>
                <a:lnTo>
                  <a:pt x="1392" y="4308"/>
                </a:lnTo>
                <a:lnTo>
                  <a:pt x="1392" y="5013"/>
                </a:lnTo>
                <a:lnTo>
                  <a:pt x="1657" y="5005"/>
                </a:lnTo>
                <a:lnTo>
                  <a:pt x="1920" y="4986"/>
                </a:lnTo>
                <a:lnTo>
                  <a:pt x="2179" y="4953"/>
                </a:lnTo>
                <a:lnTo>
                  <a:pt x="2434" y="4909"/>
                </a:lnTo>
                <a:lnTo>
                  <a:pt x="2685" y="4853"/>
                </a:lnTo>
                <a:lnTo>
                  <a:pt x="2931" y="4786"/>
                </a:lnTo>
                <a:lnTo>
                  <a:pt x="3174" y="4707"/>
                </a:lnTo>
                <a:lnTo>
                  <a:pt x="3410" y="4618"/>
                </a:lnTo>
                <a:lnTo>
                  <a:pt x="3642" y="4519"/>
                </a:lnTo>
                <a:lnTo>
                  <a:pt x="3868" y="4408"/>
                </a:lnTo>
                <a:lnTo>
                  <a:pt x="4088" y="4289"/>
                </a:lnTo>
                <a:lnTo>
                  <a:pt x="4301" y="4159"/>
                </a:lnTo>
                <a:lnTo>
                  <a:pt x="4510" y="4020"/>
                </a:lnTo>
                <a:lnTo>
                  <a:pt x="4710" y="3872"/>
                </a:lnTo>
                <a:lnTo>
                  <a:pt x="4903" y="3716"/>
                </a:lnTo>
                <a:lnTo>
                  <a:pt x="5090" y="3551"/>
                </a:lnTo>
                <a:lnTo>
                  <a:pt x="5268" y="3377"/>
                </a:lnTo>
                <a:lnTo>
                  <a:pt x="5439" y="3196"/>
                </a:lnTo>
                <a:lnTo>
                  <a:pt x="5601" y="3008"/>
                </a:lnTo>
                <a:lnTo>
                  <a:pt x="5755" y="2812"/>
                </a:lnTo>
                <a:lnTo>
                  <a:pt x="5899" y="2609"/>
                </a:lnTo>
                <a:lnTo>
                  <a:pt x="6035" y="2399"/>
                </a:lnTo>
                <a:lnTo>
                  <a:pt x="6161" y="2183"/>
                </a:lnTo>
                <a:lnTo>
                  <a:pt x="6279" y="1961"/>
                </a:lnTo>
                <a:lnTo>
                  <a:pt x="6385" y="1733"/>
                </a:lnTo>
                <a:lnTo>
                  <a:pt x="6482" y="1500"/>
                </a:lnTo>
                <a:lnTo>
                  <a:pt x="6567" y="1261"/>
                </a:lnTo>
                <a:lnTo>
                  <a:pt x="6641" y="1018"/>
                </a:lnTo>
                <a:lnTo>
                  <a:pt x="6705" y="769"/>
                </a:lnTo>
                <a:lnTo>
                  <a:pt x="6757" y="517"/>
                </a:lnTo>
                <a:lnTo>
                  <a:pt x="6798" y="261"/>
                </a:lnTo>
                <a:lnTo>
                  <a:pt x="6826" y="0"/>
                </a:lnTo>
                <a:lnTo>
                  <a:pt x="8064" y="892"/>
                </a:lnTo>
                <a:lnTo>
                  <a:pt x="9270" y="24"/>
                </a:lnTo>
                <a:close/>
              </a:path>
            </a:pathLst>
          </a:custGeom>
          <a:solidFill>
            <a:srgbClr val="415380"/>
          </a:solidFill>
          <a:ln w="25400">
            <a:solidFill>
              <a:schemeClr val="bg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302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SA" sz="1830" b="0" i="0" u="none" strike="noStrike" kern="0" cap="none" spc="0" normalizeH="0" baseline="0" noProof="0">
              <a:ln>
                <a:noFill/>
              </a:ln>
              <a:solidFill>
                <a:srgbClr val="41538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53" name="Freeform 17"/>
          <p:cNvSpPr/>
          <p:nvPr/>
        </p:nvSpPr>
        <p:spPr bwMode="auto">
          <a:xfrm>
            <a:off x="4768850" y="3496310"/>
            <a:ext cx="1248410" cy="1415415"/>
          </a:xfrm>
          <a:custGeom>
            <a:avLst/>
            <a:gdLst/>
            <a:ahLst/>
            <a:cxnLst>
              <a:cxn ang="0">
                <a:pos x="716" y="1779"/>
              </a:cxn>
              <a:cxn ang="0">
                <a:pos x="794" y="2541"/>
              </a:cxn>
              <a:cxn ang="0">
                <a:pos x="944" y="3280"/>
              </a:cxn>
              <a:cxn ang="0">
                <a:pos x="1161" y="3993"/>
              </a:cxn>
              <a:cxn ang="0">
                <a:pos x="1442" y="4676"/>
              </a:cxn>
              <a:cxn ang="0">
                <a:pos x="1781" y="5325"/>
              </a:cxn>
              <a:cxn ang="0">
                <a:pos x="2180" y="5937"/>
              </a:cxn>
              <a:cxn ang="0">
                <a:pos x="2629" y="6510"/>
              </a:cxn>
              <a:cxn ang="0">
                <a:pos x="3130" y="7038"/>
              </a:cxn>
              <a:cxn ang="0">
                <a:pos x="3676" y="7519"/>
              </a:cxn>
              <a:cxn ang="0">
                <a:pos x="4265" y="7948"/>
              </a:cxn>
              <a:cxn ang="0">
                <a:pos x="4892" y="8324"/>
              </a:cxn>
              <a:cxn ang="0">
                <a:pos x="5555" y="8640"/>
              </a:cxn>
              <a:cxn ang="0">
                <a:pos x="6250" y="8895"/>
              </a:cxn>
              <a:cxn ang="0">
                <a:pos x="6974" y="9086"/>
              </a:cxn>
              <a:cxn ang="0">
                <a:pos x="7723" y="9207"/>
              </a:cxn>
              <a:cxn ang="0">
                <a:pos x="7245" y="8047"/>
              </a:cxn>
              <a:cxn ang="0">
                <a:pos x="7886" y="6770"/>
              </a:cxn>
              <a:cxn ang="0">
                <a:pos x="7379" y="6677"/>
              </a:cxn>
              <a:cxn ang="0">
                <a:pos x="6890" y="6539"/>
              </a:cxn>
              <a:cxn ang="0">
                <a:pos x="6421" y="6357"/>
              </a:cxn>
              <a:cxn ang="0">
                <a:pos x="5973" y="6135"/>
              </a:cxn>
              <a:cxn ang="0">
                <a:pos x="5549" y="5874"/>
              </a:cxn>
              <a:cxn ang="0">
                <a:pos x="5152" y="5577"/>
              </a:cxn>
              <a:cxn ang="0">
                <a:pos x="4783" y="5246"/>
              </a:cxn>
              <a:cxn ang="0">
                <a:pos x="4446" y="4883"/>
              </a:cxn>
              <a:cxn ang="0">
                <a:pos x="4142" y="4490"/>
              </a:cxn>
              <a:cxn ang="0">
                <a:pos x="3873" y="4072"/>
              </a:cxn>
              <a:cxn ang="0">
                <a:pos x="3644" y="3628"/>
              </a:cxn>
              <a:cxn ang="0">
                <a:pos x="3455" y="3163"/>
              </a:cxn>
              <a:cxn ang="0">
                <a:pos x="3308" y="2677"/>
              </a:cxn>
              <a:cxn ang="0">
                <a:pos x="3207" y="2174"/>
              </a:cxn>
              <a:cxn ang="0">
                <a:pos x="3153" y="1655"/>
              </a:cxn>
              <a:cxn ang="0">
                <a:pos x="3866" y="1392"/>
              </a:cxn>
              <a:cxn ang="0">
                <a:pos x="0" y="1392"/>
              </a:cxn>
            </a:cxnLst>
            <a:rect l="0" t="0" r="r" b="b"/>
            <a:pathLst>
              <a:path w="8145" h="9242">
                <a:moveTo>
                  <a:pt x="705" y="1392"/>
                </a:moveTo>
                <a:lnTo>
                  <a:pt x="716" y="1779"/>
                </a:lnTo>
                <a:lnTo>
                  <a:pt x="746" y="2163"/>
                </a:lnTo>
                <a:lnTo>
                  <a:pt x="794" y="2541"/>
                </a:lnTo>
                <a:lnTo>
                  <a:pt x="861" y="2914"/>
                </a:lnTo>
                <a:lnTo>
                  <a:pt x="944" y="3280"/>
                </a:lnTo>
                <a:lnTo>
                  <a:pt x="1045" y="3640"/>
                </a:lnTo>
                <a:lnTo>
                  <a:pt x="1161" y="3993"/>
                </a:lnTo>
                <a:lnTo>
                  <a:pt x="1293" y="4338"/>
                </a:lnTo>
                <a:lnTo>
                  <a:pt x="1442" y="4676"/>
                </a:lnTo>
                <a:lnTo>
                  <a:pt x="1605" y="5005"/>
                </a:lnTo>
                <a:lnTo>
                  <a:pt x="1781" y="5325"/>
                </a:lnTo>
                <a:lnTo>
                  <a:pt x="1974" y="5636"/>
                </a:lnTo>
                <a:lnTo>
                  <a:pt x="2180" y="5937"/>
                </a:lnTo>
                <a:lnTo>
                  <a:pt x="2398" y="6229"/>
                </a:lnTo>
                <a:lnTo>
                  <a:pt x="2629" y="6510"/>
                </a:lnTo>
                <a:lnTo>
                  <a:pt x="2873" y="6780"/>
                </a:lnTo>
                <a:lnTo>
                  <a:pt x="3130" y="7038"/>
                </a:lnTo>
                <a:lnTo>
                  <a:pt x="3398" y="7285"/>
                </a:lnTo>
                <a:lnTo>
                  <a:pt x="3676" y="7519"/>
                </a:lnTo>
                <a:lnTo>
                  <a:pt x="3965" y="7740"/>
                </a:lnTo>
                <a:lnTo>
                  <a:pt x="4265" y="7948"/>
                </a:lnTo>
                <a:lnTo>
                  <a:pt x="4574" y="8142"/>
                </a:lnTo>
                <a:lnTo>
                  <a:pt x="4892" y="8324"/>
                </a:lnTo>
                <a:lnTo>
                  <a:pt x="5220" y="8489"/>
                </a:lnTo>
                <a:lnTo>
                  <a:pt x="5555" y="8640"/>
                </a:lnTo>
                <a:lnTo>
                  <a:pt x="5900" y="8776"/>
                </a:lnTo>
                <a:lnTo>
                  <a:pt x="6250" y="8895"/>
                </a:lnTo>
                <a:lnTo>
                  <a:pt x="6609" y="8999"/>
                </a:lnTo>
                <a:lnTo>
                  <a:pt x="6974" y="9086"/>
                </a:lnTo>
                <a:lnTo>
                  <a:pt x="7345" y="9156"/>
                </a:lnTo>
                <a:lnTo>
                  <a:pt x="7723" y="9207"/>
                </a:lnTo>
                <a:lnTo>
                  <a:pt x="8105" y="9242"/>
                </a:lnTo>
                <a:lnTo>
                  <a:pt x="7245" y="8047"/>
                </a:lnTo>
                <a:lnTo>
                  <a:pt x="8145" y="6798"/>
                </a:lnTo>
                <a:lnTo>
                  <a:pt x="7886" y="6770"/>
                </a:lnTo>
                <a:lnTo>
                  <a:pt x="7630" y="6729"/>
                </a:lnTo>
                <a:lnTo>
                  <a:pt x="7379" y="6677"/>
                </a:lnTo>
                <a:lnTo>
                  <a:pt x="7133" y="6614"/>
                </a:lnTo>
                <a:lnTo>
                  <a:pt x="6890" y="6539"/>
                </a:lnTo>
                <a:lnTo>
                  <a:pt x="6653" y="6453"/>
                </a:lnTo>
                <a:lnTo>
                  <a:pt x="6421" y="6357"/>
                </a:lnTo>
                <a:lnTo>
                  <a:pt x="6193" y="6251"/>
                </a:lnTo>
                <a:lnTo>
                  <a:pt x="5973" y="6135"/>
                </a:lnTo>
                <a:lnTo>
                  <a:pt x="5757" y="6010"/>
                </a:lnTo>
                <a:lnTo>
                  <a:pt x="5549" y="5874"/>
                </a:lnTo>
                <a:lnTo>
                  <a:pt x="5347" y="5730"/>
                </a:lnTo>
                <a:lnTo>
                  <a:pt x="5152" y="5577"/>
                </a:lnTo>
                <a:lnTo>
                  <a:pt x="4963" y="5415"/>
                </a:lnTo>
                <a:lnTo>
                  <a:pt x="4783" y="5246"/>
                </a:lnTo>
                <a:lnTo>
                  <a:pt x="4610" y="5068"/>
                </a:lnTo>
                <a:lnTo>
                  <a:pt x="4446" y="4883"/>
                </a:lnTo>
                <a:lnTo>
                  <a:pt x="4290" y="4690"/>
                </a:lnTo>
                <a:lnTo>
                  <a:pt x="4142" y="4490"/>
                </a:lnTo>
                <a:lnTo>
                  <a:pt x="4003" y="4284"/>
                </a:lnTo>
                <a:lnTo>
                  <a:pt x="3873" y="4072"/>
                </a:lnTo>
                <a:lnTo>
                  <a:pt x="3754" y="3853"/>
                </a:lnTo>
                <a:lnTo>
                  <a:pt x="3644" y="3628"/>
                </a:lnTo>
                <a:lnTo>
                  <a:pt x="3544" y="3399"/>
                </a:lnTo>
                <a:lnTo>
                  <a:pt x="3455" y="3163"/>
                </a:lnTo>
                <a:lnTo>
                  <a:pt x="3376" y="2923"/>
                </a:lnTo>
                <a:lnTo>
                  <a:pt x="3308" y="2677"/>
                </a:lnTo>
                <a:lnTo>
                  <a:pt x="3252" y="2428"/>
                </a:lnTo>
                <a:lnTo>
                  <a:pt x="3207" y="2174"/>
                </a:lnTo>
                <a:lnTo>
                  <a:pt x="3173" y="1916"/>
                </a:lnTo>
                <a:lnTo>
                  <a:pt x="3153" y="1655"/>
                </a:lnTo>
                <a:lnTo>
                  <a:pt x="3144" y="1392"/>
                </a:lnTo>
                <a:lnTo>
                  <a:pt x="3866" y="1392"/>
                </a:lnTo>
                <a:lnTo>
                  <a:pt x="1933" y="0"/>
                </a:lnTo>
                <a:lnTo>
                  <a:pt x="0" y="1392"/>
                </a:lnTo>
                <a:lnTo>
                  <a:pt x="705" y="1392"/>
                </a:lnTo>
                <a:close/>
              </a:path>
            </a:pathLst>
          </a:custGeom>
          <a:solidFill>
            <a:srgbClr val="415380"/>
          </a:solidFill>
          <a:ln w="25400">
            <a:solidFill>
              <a:schemeClr val="bg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302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SA" sz="1830" b="0" i="0" u="none" strike="noStrike" kern="0" cap="none" spc="0" normalizeH="0" baseline="0" noProof="0">
              <a:ln>
                <a:noFill/>
              </a:ln>
              <a:solidFill>
                <a:srgbClr val="41538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54" name="Freeform 18"/>
          <p:cNvSpPr/>
          <p:nvPr/>
        </p:nvSpPr>
        <p:spPr bwMode="auto">
          <a:xfrm>
            <a:off x="4879340" y="2380615"/>
            <a:ext cx="1416685" cy="1250315"/>
          </a:xfrm>
          <a:custGeom>
            <a:avLst/>
            <a:gdLst/>
            <a:ahLst/>
            <a:cxnLst>
              <a:cxn ang="0">
                <a:pos x="7468" y="721"/>
              </a:cxn>
              <a:cxn ang="0">
                <a:pos x="6703" y="800"/>
              </a:cxn>
              <a:cxn ang="0">
                <a:pos x="5962" y="950"/>
              </a:cxn>
              <a:cxn ang="0">
                <a:pos x="5246" y="1168"/>
              </a:cxn>
              <a:cxn ang="0">
                <a:pos x="4561" y="1449"/>
              </a:cxn>
              <a:cxn ang="0">
                <a:pos x="3910" y="1792"/>
              </a:cxn>
              <a:cxn ang="0">
                <a:pos x="3296" y="2191"/>
              </a:cxn>
              <a:cxn ang="0">
                <a:pos x="2722" y="2645"/>
              </a:cxn>
              <a:cxn ang="0">
                <a:pos x="2193" y="3147"/>
              </a:cxn>
              <a:cxn ang="0">
                <a:pos x="1712" y="3698"/>
              </a:cxn>
              <a:cxn ang="0">
                <a:pos x="1283" y="4289"/>
              </a:cxn>
              <a:cxn ang="0">
                <a:pos x="908" y="4920"/>
              </a:cxn>
              <a:cxn ang="0">
                <a:pos x="592" y="5588"/>
              </a:cxn>
              <a:cxn ang="0">
                <a:pos x="339" y="6286"/>
              </a:cxn>
              <a:cxn ang="0">
                <a:pos x="150" y="7014"/>
              </a:cxn>
              <a:cxn ang="0">
                <a:pos x="31" y="7766"/>
              </a:cxn>
              <a:cxn ang="0">
                <a:pos x="1214" y="7276"/>
              </a:cxn>
              <a:cxn ang="0">
                <a:pos x="2471" y="7902"/>
              </a:cxn>
              <a:cxn ang="0">
                <a:pos x="2564" y="7394"/>
              </a:cxn>
              <a:cxn ang="0">
                <a:pos x="2701" y="6904"/>
              </a:cxn>
              <a:cxn ang="0">
                <a:pos x="2883" y="6432"/>
              </a:cxn>
              <a:cxn ang="0">
                <a:pos x="3105" y="5984"/>
              </a:cxn>
              <a:cxn ang="0">
                <a:pos x="3366" y="5559"/>
              </a:cxn>
              <a:cxn ang="0">
                <a:pos x="3664" y="5160"/>
              </a:cxn>
              <a:cxn ang="0">
                <a:pos x="3995" y="4790"/>
              </a:cxn>
              <a:cxn ang="0">
                <a:pos x="4358" y="4453"/>
              </a:cxn>
              <a:cxn ang="0">
                <a:pos x="4751" y="4149"/>
              </a:cxn>
              <a:cxn ang="0">
                <a:pos x="5171" y="3880"/>
              </a:cxn>
              <a:cxn ang="0">
                <a:pos x="5615" y="3649"/>
              </a:cxn>
              <a:cxn ang="0">
                <a:pos x="6081" y="3459"/>
              </a:cxn>
              <a:cxn ang="0">
                <a:pos x="6568" y="3312"/>
              </a:cxn>
              <a:cxn ang="0">
                <a:pos x="7073" y="3211"/>
              </a:cxn>
              <a:cxn ang="0">
                <a:pos x="7593" y="3157"/>
              </a:cxn>
              <a:cxn ang="0">
                <a:pos x="7857" y="3866"/>
              </a:cxn>
              <a:cxn ang="0">
                <a:pos x="7857" y="0"/>
              </a:cxn>
            </a:cxnLst>
            <a:rect l="0" t="0" r="r" b="b"/>
            <a:pathLst>
              <a:path w="9249" h="8162">
                <a:moveTo>
                  <a:pt x="7857" y="709"/>
                </a:moveTo>
                <a:lnTo>
                  <a:pt x="7468" y="721"/>
                </a:lnTo>
                <a:lnTo>
                  <a:pt x="7083" y="751"/>
                </a:lnTo>
                <a:lnTo>
                  <a:pt x="6703" y="800"/>
                </a:lnTo>
                <a:lnTo>
                  <a:pt x="6330" y="865"/>
                </a:lnTo>
                <a:lnTo>
                  <a:pt x="5962" y="950"/>
                </a:lnTo>
                <a:lnTo>
                  <a:pt x="5600" y="1050"/>
                </a:lnTo>
                <a:lnTo>
                  <a:pt x="5246" y="1168"/>
                </a:lnTo>
                <a:lnTo>
                  <a:pt x="4900" y="1300"/>
                </a:lnTo>
                <a:lnTo>
                  <a:pt x="4561" y="1449"/>
                </a:lnTo>
                <a:lnTo>
                  <a:pt x="4231" y="1613"/>
                </a:lnTo>
                <a:lnTo>
                  <a:pt x="3910" y="1792"/>
                </a:lnTo>
                <a:lnTo>
                  <a:pt x="3598" y="1985"/>
                </a:lnTo>
                <a:lnTo>
                  <a:pt x="3296" y="2191"/>
                </a:lnTo>
                <a:lnTo>
                  <a:pt x="3003" y="2412"/>
                </a:lnTo>
                <a:lnTo>
                  <a:pt x="2722" y="2645"/>
                </a:lnTo>
                <a:lnTo>
                  <a:pt x="2452" y="2891"/>
                </a:lnTo>
                <a:lnTo>
                  <a:pt x="2193" y="3147"/>
                </a:lnTo>
                <a:lnTo>
                  <a:pt x="1946" y="3417"/>
                </a:lnTo>
                <a:lnTo>
                  <a:pt x="1712" y="3698"/>
                </a:lnTo>
                <a:lnTo>
                  <a:pt x="1491" y="3988"/>
                </a:lnTo>
                <a:lnTo>
                  <a:pt x="1283" y="4289"/>
                </a:lnTo>
                <a:lnTo>
                  <a:pt x="1088" y="4601"/>
                </a:lnTo>
                <a:lnTo>
                  <a:pt x="908" y="4920"/>
                </a:lnTo>
                <a:lnTo>
                  <a:pt x="742" y="5250"/>
                </a:lnTo>
                <a:lnTo>
                  <a:pt x="592" y="5588"/>
                </a:lnTo>
                <a:lnTo>
                  <a:pt x="457" y="5933"/>
                </a:lnTo>
                <a:lnTo>
                  <a:pt x="339" y="6286"/>
                </a:lnTo>
                <a:lnTo>
                  <a:pt x="236" y="6646"/>
                </a:lnTo>
                <a:lnTo>
                  <a:pt x="150" y="7014"/>
                </a:lnTo>
                <a:lnTo>
                  <a:pt x="82" y="7387"/>
                </a:lnTo>
                <a:lnTo>
                  <a:pt x="31" y="7766"/>
                </a:lnTo>
                <a:lnTo>
                  <a:pt x="0" y="8150"/>
                </a:lnTo>
                <a:lnTo>
                  <a:pt x="1214" y="7276"/>
                </a:lnTo>
                <a:lnTo>
                  <a:pt x="2443" y="8162"/>
                </a:lnTo>
                <a:lnTo>
                  <a:pt x="2471" y="7902"/>
                </a:lnTo>
                <a:lnTo>
                  <a:pt x="2512" y="7646"/>
                </a:lnTo>
                <a:lnTo>
                  <a:pt x="2564" y="7394"/>
                </a:lnTo>
                <a:lnTo>
                  <a:pt x="2627" y="7147"/>
                </a:lnTo>
                <a:lnTo>
                  <a:pt x="2701" y="6904"/>
                </a:lnTo>
                <a:lnTo>
                  <a:pt x="2787" y="6666"/>
                </a:lnTo>
                <a:lnTo>
                  <a:pt x="2883" y="6432"/>
                </a:lnTo>
                <a:lnTo>
                  <a:pt x="2989" y="6205"/>
                </a:lnTo>
                <a:lnTo>
                  <a:pt x="3105" y="5984"/>
                </a:lnTo>
                <a:lnTo>
                  <a:pt x="3231" y="5768"/>
                </a:lnTo>
                <a:lnTo>
                  <a:pt x="3366" y="5559"/>
                </a:lnTo>
                <a:lnTo>
                  <a:pt x="3510" y="5356"/>
                </a:lnTo>
                <a:lnTo>
                  <a:pt x="3664" y="5160"/>
                </a:lnTo>
                <a:lnTo>
                  <a:pt x="3825" y="4972"/>
                </a:lnTo>
                <a:lnTo>
                  <a:pt x="3995" y="4790"/>
                </a:lnTo>
                <a:lnTo>
                  <a:pt x="4173" y="4618"/>
                </a:lnTo>
                <a:lnTo>
                  <a:pt x="4358" y="4453"/>
                </a:lnTo>
                <a:lnTo>
                  <a:pt x="4552" y="4296"/>
                </a:lnTo>
                <a:lnTo>
                  <a:pt x="4751" y="4149"/>
                </a:lnTo>
                <a:lnTo>
                  <a:pt x="4957" y="4009"/>
                </a:lnTo>
                <a:lnTo>
                  <a:pt x="5171" y="3880"/>
                </a:lnTo>
                <a:lnTo>
                  <a:pt x="5390" y="3759"/>
                </a:lnTo>
                <a:lnTo>
                  <a:pt x="5615" y="3649"/>
                </a:lnTo>
                <a:lnTo>
                  <a:pt x="5846" y="3549"/>
                </a:lnTo>
                <a:lnTo>
                  <a:pt x="6081" y="3459"/>
                </a:lnTo>
                <a:lnTo>
                  <a:pt x="6323" y="3380"/>
                </a:lnTo>
                <a:lnTo>
                  <a:pt x="6568" y="3312"/>
                </a:lnTo>
                <a:lnTo>
                  <a:pt x="6818" y="3256"/>
                </a:lnTo>
                <a:lnTo>
                  <a:pt x="7073" y="3211"/>
                </a:lnTo>
                <a:lnTo>
                  <a:pt x="7331" y="3178"/>
                </a:lnTo>
                <a:lnTo>
                  <a:pt x="7593" y="3157"/>
                </a:lnTo>
                <a:lnTo>
                  <a:pt x="7857" y="3148"/>
                </a:lnTo>
                <a:lnTo>
                  <a:pt x="7857" y="3866"/>
                </a:lnTo>
                <a:lnTo>
                  <a:pt x="9249" y="1933"/>
                </a:lnTo>
                <a:lnTo>
                  <a:pt x="7857" y="0"/>
                </a:lnTo>
                <a:lnTo>
                  <a:pt x="7857" y="709"/>
                </a:lnTo>
              </a:path>
            </a:pathLst>
          </a:custGeom>
          <a:solidFill>
            <a:srgbClr val="415380"/>
          </a:solidFill>
          <a:ln w="25400">
            <a:solidFill>
              <a:schemeClr val="bg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302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SA" sz="1830" b="0" i="0" u="none" strike="noStrike" kern="0" cap="none" spc="0" normalizeH="0" baseline="0" noProof="0">
              <a:ln>
                <a:noFill/>
              </a:ln>
              <a:solidFill>
                <a:srgbClr val="41538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55" name="Straight Connector 8"/>
          <p:cNvCxnSpPr/>
          <p:nvPr/>
        </p:nvCxnSpPr>
        <p:spPr>
          <a:xfrm rot="5400000">
            <a:off x="4975860" y="4179570"/>
            <a:ext cx="91440" cy="1905"/>
          </a:xfrm>
          <a:prstGeom prst="line">
            <a:avLst/>
          </a:prstGeom>
          <a:noFill/>
          <a:ln w="9525" cap="flat" cmpd="sng" algn="ctr">
            <a:solidFill>
              <a:srgbClr val="808080"/>
            </a:solidFill>
            <a:prstDash val="sysDash"/>
            <a:headEnd type="none"/>
            <a:tailEnd type="none"/>
          </a:ln>
          <a:effectLst/>
        </p:spPr>
      </p:cxnSp>
      <p:cxnSp>
        <p:nvCxnSpPr>
          <p:cNvPr id="56" name="Straight Connector 9"/>
          <p:cNvCxnSpPr/>
          <p:nvPr/>
        </p:nvCxnSpPr>
        <p:spPr>
          <a:xfrm>
            <a:off x="4299585" y="4233545"/>
            <a:ext cx="673735" cy="2540"/>
          </a:xfrm>
          <a:prstGeom prst="line">
            <a:avLst/>
          </a:prstGeom>
          <a:noFill/>
          <a:ln w="9525" cap="flat" cmpd="sng" algn="ctr">
            <a:solidFill>
              <a:srgbClr val="415380"/>
            </a:solidFill>
            <a:prstDash val="sysDash"/>
            <a:headEnd type="oval" w="sm" len="sm"/>
            <a:tailEnd type="none"/>
          </a:ln>
          <a:effectLst/>
        </p:spPr>
      </p:cxnSp>
      <p:grpSp>
        <p:nvGrpSpPr>
          <p:cNvPr id="3" name="组合 2"/>
          <p:cNvGrpSpPr/>
          <p:nvPr/>
        </p:nvGrpSpPr>
        <p:grpSpPr>
          <a:xfrm>
            <a:off x="4299585" y="2435225"/>
            <a:ext cx="731520" cy="652780"/>
            <a:chOff x="6771" y="4465"/>
            <a:chExt cx="1152" cy="1028"/>
          </a:xfrm>
        </p:grpSpPr>
        <p:cxnSp>
          <p:nvCxnSpPr>
            <p:cNvPr id="57" name="Straight Connector 10"/>
            <p:cNvCxnSpPr/>
            <p:nvPr/>
          </p:nvCxnSpPr>
          <p:spPr>
            <a:xfrm>
              <a:off x="6771" y="4469"/>
              <a:ext cx="1152" cy="3"/>
            </a:xfrm>
            <a:prstGeom prst="line">
              <a:avLst/>
            </a:prstGeom>
            <a:noFill/>
            <a:ln w="9525" cap="flat" cmpd="sng" algn="ctr">
              <a:solidFill>
                <a:srgbClr val="415380"/>
              </a:solidFill>
              <a:prstDash val="sysDash"/>
              <a:headEnd type="oval" w="sm" len="sm"/>
              <a:tailEnd type="none"/>
            </a:ln>
            <a:effectLst/>
          </p:spPr>
        </p:cxnSp>
        <p:cxnSp>
          <p:nvCxnSpPr>
            <p:cNvPr id="58" name="Straight Connector 11"/>
            <p:cNvCxnSpPr/>
            <p:nvPr/>
          </p:nvCxnSpPr>
          <p:spPr>
            <a:xfrm rot="16200000" flipH="1">
              <a:off x="7408" y="4979"/>
              <a:ext cx="1028" cy="1"/>
            </a:xfrm>
            <a:prstGeom prst="line">
              <a:avLst/>
            </a:prstGeom>
            <a:noFill/>
            <a:ln w="9525" cap="flat" cmpd="sng" algn="ctr">
              <a:solidFill>
                <a:srgbClr val="415380"/>
              </a:solidFill>
              <a:prstDash val="sysDash"/>
              <a:headEnd type="none" w="sm" len="sm"/>
              <a:tailEnd type="none"/>
            </a:ln>
            <a:effectLst/>
          </p:spPr>
        </p:cxnSp>
      </p:grpSp>
      <p:grpSp>
        <p:nvGrpSpPr>
          <p:cNvPr id="8" name="组合 7"/>
          <p:cNvGrpSpPr/>
          <p:nvPr/>
        </p:nvGrpSpPr>
        <p:grpSpPr>
          <a:xfrm>
            <a:off x="7023735" y="2406015"/>
            <a:ext cx="834390" cy="541020"/>
            <a:chOff x="11061" y="4419"/>
            <a:chExt cx="1314" cy="852"/>
          </a:xfrm>
        </p:grpSpPr>
        <p:cxnSp>
          <p:nvCxnSpPr>
            <p:cNvPr id="61" name="Straight Connector 14"/>
            <p:cNvCxnSpPr/>
            <p:nvPr/>
          </p:nvCxnSpPr>
          <p:spPr>
            <a:xfrm rot="5400000">
              <a:off x="10636" y="4844"/>
              <a:ext cx="853" cy="3"/>
            </a:xfrm>
            <a:prstGeom prst="line">
              <a:avLst/>
            </a:prstGeom>
            <a:noFill/>
            <a:ln w="9525" cap="flat" cmpd="sng" algn="ctr">
              <a:solidFill>
                <a:srgbClr val="415380"/>
              </a:solidFill>
              <a:prstDash val="sysDash"/>
              <a:headEnd type="none"/>
              <a:tailEnd type="none"/>
            </a:ln>
            <a:effectLst/>
          </p:spPr>
        </p:cxnSp>
        <p:cxnSp>
          <p:nvCxnSpPr>
            <p:cNvPr id="62" name="Straight Connector 15"/>
            <p:cNvCxnSpPr/>
            <p:nvPr/>
          </p:nvCxnSpPr>
          <p:spPr>
            <a:xfrm>
              <a:off x="11061" y="4421"/>
              <a:ext cx="1315" cy="8"/>
            </a:xfrm>
            <a:prstGeom prst="line">
              <a:avLst/>
            </a:prstGeom>
            <a:noFill/>
            <a:ln w="9525" cap="flat" cmpd="sng" algn="ctr">
              <a:solidFill>
                <a:srgbClr val="415380"/>
              </a:solidFill>
              <a:prstDash val="sysDash"/>
              <a:headEnd type="none" w="med" len="sm"/>
              <a:tailEnd type="oval" w="sm" len="sm"/>
            </a:ln>
            <a:effectLst/>
          </p:spPr>
        </p:cxnSp>
      </p:grpSp>
      <p:cxnSp>
        <p:nvCxnSpPr>
          <p:cNvPr id="65" name="Straight Connector 18"/>
          <p:cNvCxnSpPr/>
          <p:nvPr/>
        </p:nvCxnSpPr>
        <p:spPr>
          <a:xfrm>
            <a:off x="7199630" y="4233545"/>
            <a:ext cx="659130" cy="5715"/>
          </a:xfrm>
          <a:prstGeom prst="line">
            <a:avLst/>
          </a:prstGeom>
          <a:noFill/>
          <a:ln w="9525" cap="flat" cmpd="sng" algn="ctr">
            <a:solidFill>
              <a:srgbClr val="415380"/>
            </a:solidFill>
            <a:prstDash val="sysDash"/>
            <a:headEnd type="none" w="med" len="sm"/>
            <a:tailEnd type="oval" w="sm" len="sm"/>
          </a:ln>
          <a:effectLst/>
        </p:spPr>
      </p:cxnSp>
      <p:sp>
        <p:nvSpPr>
          <p:cNvPr id="66" name="TextBox 19"/>
          <p:cNvSpPr txBox="1"/>
          <p:nvPr/>
        </p:nvSpPr>
        <p:spPr>
          <a:xfrm>
            <a:off x="5501005" y="3855085"/>
            <a:ext cx="1200150" cy="37147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marL="0" marR="0" lvl="0" indent="0" algn="ctr" defTabSz="930275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1538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单击此处</a:t>
            </a:r>
          </a:p>
          <a:p>
            <a:pPr marL="0" marR="0" lvl="0" indent="0" algn="ctr" defTabSz="930275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1538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  <a:sym typeface="+mn-lt"/>
              </a:rPr>
              <a:t>输入标题</a:t>
            </a:r>
          </a:p>
        </p:txBody>
      </p:sp>
      <p:sp>
        <p:nvSpPr>
          <p:cNvPr id="67" name="Freeform 5"/>
          <p:cNvSpPr>
            <a:spLocks noEditPoints="1"/>
          </p:cNvSpPr>
          <p:nvPr/>
        </p:nvSpPr>
        <p:spPr bwMode="auto">
          <a:xfrm>
            <a:off x="5817870" y="3192780"/>
            <a:ext cx="463550" cy="427990"/>
          </a:xfrm>
          <a:custGeom>
            <a:avLst/>
            <a:gdLst/>
            <a:ahLst/>
            <a:cxnLst>
              <a:cxn ang="0">
                <a:pos x="4832" y="3101"/>
              </a:cxn>
              <a:cxn ang="0">
                <a:pos x="4978" y="2975"/>
              </a:cxn>
              <a:cxn ang="0">
                <a:pos x="5040" y="2788"/>
              </a:cxn>
              <a:cxn ang="0">
                <a:pos x="1006" y="118"/>
              </a:cxn>
              <a:cxn ang="0">
                <a:pos x="299" y="39"/>
              </a:cxn>
              <a:cxn ang="0">
                <a:pos x="166" y="1"/>
              </a:cxn>
              <a:cxn ang="0">
                <a:pos x="14" y="113"/>
              </a:cxn>
              <a:cxn ang="0">
                <a:pos x="31" y="290"/>
              </a:cxn>
              <a:cxn ang="0">
                <a:pos x="185" y="370"/>
              </a:cxn>
              <a:cxn ang="0">
                <a:pos x="318" y="314"/>
              </a:cxn>
              <a:cxn ang="0">
                <a:pos x="903" y="2788"/>
              </a:cxn>
              <a:cxn ang="0">
                <a:pos x="967" y="2975"/>
              </a:cxn>
              <a:cxn ang="0">
                <a:pos x="1112" y="3101"/>
              </a:cxn>
              <a:cxn ang="0">
                <a:pos x="1859" y="3401"/>
              </a:cxn>
              <a:cxn ang="0">
                <a:pos x="969" y="3506"/>
              </a:cxn>
              <a:cxn ang="0">
                <a:pos x="916" y="3777"/>
              </a:cxn>
              <a:cxn ang="0">
                <a:pos x="1134" y="3974"/>
              </a:cxn>
              <a:cxn ang="0">
                <a:pos x="1631" y="4090"/>
              </a:cxn>
              <a:cxn ang="0">
                <a:pos x="1572" y="4305"/>
              </a:cxn>
              <a:cxn ang="0">
                <a:pos x="1633" y="4488"/>
              </a:cxn>
              <a:cxn ang="0">
                <a:pos x="1776" y="4613"/>
              </a:cxn>
              <a:cxn ang="0">
                <a:pos x="1952" y="4648"/>
              </a:cxn>
              <a:cxn ang="0">
                <a:pos x="2135" y="4586"/>
              </a:cxn>
              <a:cxn ang="0">
                <a:pos x="2259" y="4443"/>
              </a:cxn>
              <a:cxn ang="0">
                <a:pos x="2293" y="4262"/>
              </a:cxn>
              <a:cxn ang="0">
                <a:pos x="2192" y="4036"/>
              </a:cxn>
              <a:cxn ang="0">
                <a:pos x="3612" y="4053"/>
              </a:cxn>
              <a:cxn ang="0">
                <a:pos x="3525" y="4287"/>
              </a:cxn>
              <a:cxn ang="0">
                <a:pos x="3569" y="4458"/>
              </a:cxn>
              <a:cxn ang="0">
                <a:pos x="3699" y="4596"/>
              </a:cxn>
              <a:cxn ang="0">
                <a:pos x="3886" y="4648"/>
              </a:cxn>
              <a:cxn ang="0">
                <a:pos x="4059" y="4604"/>
              </a:cxn>
              <a:cxn ang="0">
                <a:pos x="4197" y="4474"/>
              </a:cxn>
              <a:cxn ang="0">
                <a:pos x="4249" y="4287"/>
              </a:cxn>
              <a:cxn ang="0">
                <a:pos x="4176" y="4071"/>
              </a:cxn>
              <a:cxn ang="0">
                <a:pos x="1178" y="3832"/>
              </a:cxn>
              <a:cxn ang="0">
                <a:pos x="1062" y="3745"/>
              </a:cxn>
              <a:cxn ang="0">
                <a:pos x="1075" y="3612"/>
              </a:cxn>
              <a:cxn ang="0">
                <a:pos x="4967" y="3548"/>
              </a:cxn>
              <a:cxn ang="0">
                <a:pos x="4893" y="1555"/>
              </a:cxn>
              <a:cxn ang="0">
                <a:pos x="4875" y="2855"/>
              </a:cxn>
              <a:cxn ang="0">
                <a:pos x="4694" y="2988"/>
              </a:cxn>
              <a:cxn ang="0">
                <a:pos x="4007" y="4109"/>
              </a:cxn>
              <a:cxn ang="0">
                <a:pos x="4101" y="4287"/>
              </a:cxn>
              <a:cxn ang="0">
                <a:pos x="3989" y="4475"/>
              </a:cxn>
              <a:cxn ang="0">
                <a:pos x="3785" y="4475"/>
              </a:cxn>
              <a:cxn ang="0">
                <a:pos x="3673" y="4287"/>
              </a:cxn>
              <a:cxn ang="0">
                <a:pos x="3767" y="4109"/>
              </a:cxn>
              <a:cxn ang="0">
                <a:pos x="1976" y="4077"/>
              </a:cxn>
              <a:cxn ang="0">
                <a:pos x="2137" y="4223"/>
              </a:cxn>
              <a:cxn ang="0">
                <a:pos x="2098" y="4423"/>
              </a:cxn>
              <a:cxn ang="0">
                <a:pos x="1911" y="4500"/>
              </a:cxn>
              <a:cxn ang="0">
                <a:pos x="1736" y="4370"/>
              </a:cxn>
              <a:cxn ang="0">
                <a:pos x="1755" y="4167"/>
              </a:cxn>
              <a:cxn ang="0">
                <a:pos x="1933" y="4073"/>
              </a:cxn>
              <a:cxn ang="0">
                <a:pos x="1859" y="2990"/>
              </a:cxn>
              <a:cxn ang="0">
                <a:pos x="1101" y="2909"/>
              </a:cxn>
              <a:cxn ang="0">
                <a:pos x="1859" y="2219"/>
              </a:cxn>
              <a:cxn ang="0">
                <a:pos x="2006" y="2366"/>
              </a:cxn>
              <a:cxn ang="0">
                <a:pos x="3046" y="2990"/>
              </a:cxn>
              <a:cxn ang="0">
                <a:pos x="3046" y="938"/>
              </a:cxn>
            </a:cxnLst>
            <a:rect l="0" t="0" r="r" b="b"/>
            <a:pathLst>
              <a:path w="5040" h="4648">
                <a:moveTo>
                  <a:pt x="4672" y="3138"/>
                </a:moveTo>
                <a:lnTo>
                  <a:pt x="4672" y="3138"/>
                </a:lnTo>
                <a:lnTo>
                  <a:pt x="4690" y="3136"/>
                </a:lnTo>
                <a:lnTo>
                  <a:pt x="4710" y="3135"/>
                </a:lnTo>
                <a:lnTo>
                  <a:pt x="4728" y="3132"/>
                </a:lnTo>
                <a:lnTo>
                  <a:pt x="4746" y="3130"/>
                </a:lnTo>
                <a:lnTo>
                  <a:pt x="4765" y="3126"/>
                </a:lnTo>
                <a:lnTo>
                  <a:pt x="4781" y="3121"/>
                </a:lnTo>
                <a:lnTo>
                  <a:pt x="4798" y="3114"/>
                </a:lnTo>
                <a:lnTo>
                  <a:pt x="4815" y="3108"/>
                </a:lnTo>
                <a:lnTo>
                  <a:pt x="4832" y="3101"/>
                </a:lnTo>
                <a:lnTo>
                  <a:pt x="4848" y="3092"/>
                </a:lnTo>
                <a:lnTo>
                  <a:pt x="4863" y="3084"/>
                </a:lnTo>
                <a:lnTo>
                  <a:pt x="4878" y="3074"/>
                </a:lnTo>
                <a:lnTo>
                  <a:pt x="4892" y="3064"/>
                </a:lnTo>
                <a:lnTo>
                  <a:pt x="4906" y="3053"/>
                </a:lnTo>
                <a:lnTo>
                  <a:pt x="4919" y="3042"/>
                </a:lnTo>
                <a:lnTo>
                  <a:pt x="4932" y="3029"/>
                </a:lnTo>
                <a:lnTo>
                  <a:pt x="4945" y="3017"/>
                </a:lnTo>
                <a:lnTo>
                  <a:pt x="4956" y="3003"/>
                </a:lnTo>
                <a:lnTo>
                  <a:pt x="4967" y="2990"/>
                </a:lnTo>
                <a:lnTo>
                  <a:pt x="4978" y="2975"/>
                </a:lnTo>
                <a:lnTo>
                  <a:pt x="4987" y="2960"/>
                </a:lnTo>
                <a:lnTo>
                  <a:pt x="4996" y="2944"/>
                </a:lnTo>
                <a:lnTo>
                  <a:pt x="5004" y="2929"/>
                </a:lnTo>
                <a:lnTo>
                  <a:pt x="5011" y="2912"/>
                </a:lnTo>
                <a:lnTo>
                  <a:pt x="5018" y="2895"/>
                </a:lnTo>
                <a:lnTo>
                  <a:pt x="5023" y="2878"/>
                </a:lnTo>
                <a:lnTo>
                  <a:pt x="5028" y="2861"/>
                </a:lnTo>
                <a:lnTo>
                  <a:pt x="5032" y="2843"/>
                </a:lnTo>
                <a:lnTo>
                  <a:pt x="5036" y="2825"/>
                </a:lnTo>
                <a:lnTo>
                  <a:pt x="5039" y="2806"/>
                </a:lnTo>
                <a:lnTo>
                  <a:pt x="5040" y="2788"/>
                </a:lnTo>
                <a:lnTo>
                  <a:pt x="5040" y="2769"/>
                </a:lnTo>
                <a:lnTo>
                  <a:pt x="5040" y="790"/>
                </a:lnTo>
                <a:lnTo>
                  <a:pt x="1050" y="790"/>
                </a:lnTo>
                <a:lnTo>
                  <a:pt x="1050" y="186"/>
                </a:lnTo>
                <a:lnTo>
                  <a:pt x="1050" y="186"/>
                </a:lnTo>
                <a:lnTo>
                  <a:pt x="1049" y="170"/>
                </a:lnTo>
                <a:lnTo>
                  <a:pt x="1045" y="157"/>
                </a:lnTo>
                <a:lnTo>
                  <a:pt x="1038" y="144"/>
                </a:lnTo>
                <a:lnTo>
                  <a:pt x="1029" y="134"/>
                </a:lnTo>
                <a:lnTo>
                  <a:pt x="1017" y="125"/>
                </a:lnTo>
                <a:lnTo>
                  <a:pt x="1006" y="118"/>
                </a:lnTo>
                <a:lnTo>
                  <a:pt x="991" y="113"/>
                </a:lnTo>
                <a:lnTo>
                  <a:pt x="977" y="112"/>
                </a:lnTo>
                <a:lnTo>
                  <a:pt x="355" y="112"/>
                </a:lnTo>
                <a:lnTo>
                  <a:pt x="355" y="112"/>
                </a:lnTo>
                <a:lnTo>
                  <a:pt x="348" y="100"/>
                </a:lnTo>
                <a:lnTo>
                  <a:pt x="342" y="88"/>
                </a:lnTo>
                <a:lnTo>
                  <a:pt x="335" y="77"/>
                </a:lnTo>
                <a:lnTo>
                  <a:pt x="326" y="66"/>
                </a:lnTo>
                <a:lnTo>
                  <a:pt x="318" y="57"/>
                </a:lnTo>
                <a:lnTo>
                  <a:pt x="308" y="48"/>
                </a:lnTo>
                <a:lnTo>
                  <a:pt x="299" y="39"/>
                </a:lnTo>
                <a:lnTo>
                  <a:pt x="287" y="31"/>
                </a:lnTo>
                <a:lnTo>
                  <a:pt x="277" y="25"/>
                </a:lnTo>
                <a:lnTo>
                  <a:pt x="265" y="18"/>
                </a:lnTo>
                <a:lnTo>
                  <a:pt x="252" y="13"/>
                </a:lnTo>
                <a:lnTo>
                  <a:pt x="239" y="9"/>
                </a:lnTo>
                <a:lnTo>
                  <a:pt x="226" y="5"/>
                </a:lnTo>
                <a:lnTo>
                  <a:pt x="213" y="3"/>
                </a:lnTo>
                <a:lnTo>
                  <a:pt x="199" y="1"/>
                </a:lnTo>
                <a:lnTo>
                  <a:pt x="185" y="0"/>
                </a:lnTo>
                <a:lnTo>
                  <a:pt x="185" y="0"/>
                </a:lnTo>
                <a:lnTo>
                  <a:pt x="166" y="1"/>
                </a:lnTo>
                <a:lnTo>
                  <a:pt x="148" y="4"/>
                </a:lnTo>
                <a:lnTo>
                  <a:pt x="130" y="9"/>
                </a:lnTo>
                <a:lnTo>
                  <a:pt x="113" y="16"/>
                </a:lnTo>
                <a:lnTo>
                  <a:pt x="96" y="23"/>
                </a:lnTo>
                <a:lnTo>
                  <a:pt x="82" y="32"/>
                </a:lnTo>
                <a:lnTo>
                  <a:pt x="68" y="43"/>
                </a:lnTo>
                <a:lnTo>
                  <a:pt x="55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3"/>
                </a:lnTo>
                <a:lnTo>
                  <a:pt x="8" y="131"/>
                </a:lnTo>
                <a:lnTo>
                  <a:pt x="4" y="148"/>
                </a:lnTo>
                <a:lnTo>
                  <a:pt x="1" y="166"/>
                </a:lnTo>
                <a:lnTo>
                  <a:pt x="0" y="186"/>
                </a:lnTo>
                <a:lnTo>
                  <a:pt x="0" y="186"/>
                </a:lnTo>
                <a:lnTo>
                  <a:pt x="1" y="204"/>
                </a:lnTo>
                <a:lnTo>
                  <a:pt x="4" y="223"/>
                </a:lnTo>
                <a:lnTo>
                  <a:pt x="8" y="240"/>
                </a:lnTo>
                <a:lnTo>
                  <a:pt x="14" y="257"/>
                </a:lnTo>
                <a:lnTo>
                  <a:pt x="22" y="274"/>
                </a:lnTo>
                <a:lnTo>
                  <a:pt x="31" y="290"/>
                </a:lnTo>
                <a:lnTo>
                  <a:pt x="42" y="303"/>
                </a:lnTo>
                <a:lnTo>
                  <a:pt x="55" y="317"/>
                </a:lnTo>
                <a:lnTo>
                  <a:pt x="68" y="329"/>
                </a:lnTo>
                <a:lnTo>
                  <a:pt x="82" y="339"/>
                </a:lnTo>
                <a:lnTo>
                  <a:pt x="96" y="348"/>
                </a:lnTo>
                <a:lnTo>
                  <a:pt x="113" y="356"/>
                </a:lnTo>
                <a:lnTo>
                  <a:pt x="130" y="362"/>
                </a:lnTo>
                <a:lnTo>
                  <a:pt x="148" y="366"/>
                </a:lnTo>
                <a:lnTo>
                  <a:pt x="166" y="370"/>
                </a:lnTo>
                <a:lnTo>
                  <a:pt x="185" y="370"/>
                </a:lnTo>
                <a:lnTo>
                  <a:pt x="185" y="370"/>
                </a:lnTo>
                <a:lnTo>
                  <a:pt x="199" y="370"/>
                </a:lnTo>
                <a:lnTo>
                  <a:pt x="213" y="369"/>
                </a:lnTo>
                <a:lnTo>
                  <a:pt x="226" y="366"/>
                </a:lnTo>
                <a:lnTo>
                  <a:pt x="239" y="362"/>
                </a:lnTo>
                <a:lnTo>
                  <a:pt x="252" y="358"/>
                </a:lnTo>
                <a:lnTo>
                  <a:pt x="265" y="352"/>
                </a:lnTo>
                <a:lnTo>
                  <a:pt x="277" y="347"/>
                </a:lnTo>
                <a:lnTo>
                  <a:pt x="287" y="339"/>
                </a:lnTo>
                <a:lnTo>
                  <a:pt x="299" y="331"/>
                </a:lnTo>
                <a:lnTo>
                  <a:pt x="308" y="323"/>
                </a:lnTo>
                <a:lnTo>
                  <a:pt x="318" y="314"/>
                </a:lnTo>
                <a:lnTo>
                  <a:pt x="326" y="304"/>
                </a:lnTo>
                <a:lnTo>
                  <a:pt x="335" y="294"/>
                </a:lnTo>
                <a:lnTo>
                  <a:pt x="342" y="283"/>
                </a:lnTo>
                <a:lnTo>
                  <a:pt x="348" y="271"/>
                </a:lnTo>
                <a:lnTo>
                  <a:pt x="355" y="260"/>
                </a:lnTo>
                <a:lnTo>
                  <a:pt x="903" y="260"/>
                </a:lnTo>
                <a:lnTo>
                  <a:pt x="903" y="790"/>
                </a:lnTo>
                <a:lnTo>
                  <a:pt x="903" y="1265"/>
                </a:lnTo>
                <a:lnTo>
                  <a:pt x="903" y="2769"/>
                </a:lnTo>
                <a:lnTo>
                  <a:pt x="903" y="2769"/>
                </a:lnTo>
                <a:lnTo>
                  <a:pt x="903" y="2788"/>
                </a:lnTo>
                <a:lnTo>
                  <a:pt x="906" y="2806"/>
                </a:lnTo>
                <a:lnTo>
                  <a:pt x="907" y="2825"/>
                </a:lnTo>
                <a:lnTo>
                  <a:pt x="911" y="2843"/>
                </a:lnTo>
                <a:lnTo>
                  <a:pt x="915" y="2861"/>
                </a:lnTo>
                <a:lnTo>
                  <a:pt x="920" y="2878"/>
                </a:lnTo>
                <a:lnTo>
                  <a:pt x="925" y="2895"/>
                </a:lnTo>
                <a:lnTo>
                  <a:pt x="932" y="2912"/>
                </a:lnTo>
                <a:lnTo>
                  <a:pt x="939" y="2929"/>
                </a:lnTo>
                <a:lnTo>
                  <a:pt x="947" y="2944"/>
                </a:lnTo>
                <a:lnTo>
                  <a:pt x="956" y="2960"/>
                </a:lnTo>
                <a:lnTo>
                  <a:pt x="967" y="2975"/>
                </a:lnTo>
                <a:lnTo>
                  <a:pt x="976" y="2990"/>
                </a:lnTo>
                <a:lnTo>
                  <a:pt x="987" y="3003"/>
                </a:lnTo>
                <a:lnTo>
                  <a:pt x="999" y="3017"/>
                </a:lnTo>
                <a:lnTo>
                  <a:pt x="1011" y="3029"/>
                </a:lnTo>
                <a:lnTo>
                  <a:pt x="1024" y="3042"/>
                </a:lnTo>
                <a:lnTo>
                  <a:pt x="1037" y="3053"/>
                </a:lnTo>
                <a:lnTo>
                  <a:pt x="1051" y="3064"/>
                </a:lnTo>
                <a:lnTo>
                  <a:pt x="1065" y="3074"/>
                </a:lnTo>
                <a:lnTo>
                  <a:pt x="1081" y="3084"/>
                </a:lnTo>
                <a:lnTo>
                  <a:pt x="1095" y="3092"/>
                </a:lnTo>
                <a:lnTo>
                  <a:pt x="1112" y="3101"/>
                </a:lnTo>
                <a:lnTo>
                  <a:pt x="1128" y="3108"/>
                </a:lnTo>
                <a:lnTo>
                  <a:pt x="1145" y="3114"/>
                </a:lnTo>
                <a:lnTo>
                  <a:pt x="1162" y="3121"/>
                </a:lnTo>
                <a:lnTo>
                  <a:pt x="1180" y="3126"/>
                </a:lnTo>
                <a:lnTo>
                  <a:pt x="1197" y="3130"/>
                </a:lnTo>
                <a:lnTo>
                  <a:pt x="1215" y="3132"/>
                </a:lnTo>
                <a:lnTo>
                  <a:pt x="1233" y="3135"/>
                </a:lnTo>
                <a:lnTo>
                  <a:pt x="1253" y="3136"/>
                </a:lnTo>
                <a:lnTo>
                  <a:pt x="1271" y="3138"/>
                </a:lnTo>
                <a:lnTo>
                  <a:pt x="1859" y="3138"/>
                </a:lnTo>
                <a:lnTo>
                  <a:pt x="1859" y="3401"/>
                </a:lnTo>
                <a:lnTo>
                  <a:pt x="1193" y="3401"/>
                </a:lnTo>
                <a:lnTo>
                  <a:pt x="1193" y="3401"/>
                </a:lnTo>
                <a:lnTo>
                  <a:pt x="1163" y="3403"/>
                </a:lnTo>
                <a:lnTo>
                  <a:pt x="1134" y="3406"/>
                </a:lnTo>
                <a:lnTo>
                  <a:pt x="1107" y="3414"/>
                </a:lnTo>
                <a:lnTo>
                  <a:pt x="1080" y="3423"/>
                </a:lnTo>
                <a:lnTo>
                  <a:pt x="1055" y="3436"/>
                </a:lnTo>
                <a:lnTo>
                  <a:pt x="1030" y="3451"/>
                </a:lnTo>
                <a:lnTo>
                  <a:pt x="1008" y="3467"/>
                </a:lnTo>
                <a:lnTo>
                  <a:pt x="987" y="3486"/>
                </a:lnTo>
                <a:lnTo>
                  <a:pt x="969" y="3506"/>
                </a:lnTo>
                <a:lnTo>
                  <a:pt x="952" y="3529"/>
                </a:lnTo>
                <a:lnTo>
                  <a:pt x="938" y="3553"/>
                </a:lnTo>
                <a:lnTo>
                  <a:pt x="926" y="3578"/>
                </a:lnTo>
                <a:lnTo>
                  <a:pt x="916" y="3605"/>
                </a:lnTo>
                <a:lnTo>
                  <a:pt x="910" y="3632"/>
                </a:lnTo>
                <a:lnTo>
                  <a:pt x="904" y="3661"/>
                </a:lnTo>
                <a:lnTo>
                  <a:pt x="903" y="3691"/>
                </a:lnTo>
                <a:lnTo>
                  <a:pt x="903" y="3691"/>
                </a:lnTo>
                <a:lnTo>
                  <a:pt x="904" y="3719"/>
                </a:lnTo>
                <a:lnTo>
                  <a:pt x="910" y="3749"/>
                </a:lnTo>
                <a:lnTo>
                  <a:pt x="916" y="3777"/>
                </a:lnTo>
                <a:lnTo>
                  <a:pt x="926" y="3803"/>
                </a:lnTo>
                <a:lnTo>
                  <a:pt x="938" y="3829"/>
                </a:lnTo>
                <a:lnTo>
                  <a:pt x="952" y="3852"/>
                </a:lnTo>
                <a:lnTo>
                  <a:pt x="969" y="3874"/>
                </a:lnTo>
                <a:lnTo>
                  <a:pt x="987" y="3895"/>
                </a:lnTo>
                <a:lnTo>
                  <a:pt x="1008" y="3914"/>
                </a:lnTo>
                <a:lnTo>
                  <a:pt x="1030" y="3931"/>
                </a:lnTo>
                <a:lnTo>
                  <a:pt x="1055" y="3945"/>
                </a:lnTo>
                <a:lnTo>
                  <a:pt x="1080" y="3957"/>
                </a:lnTo>
                <a:lnTo>
                  <a:pt x="1107" y="3967"/>
                </a:lnTo>
                <a:lnTo>
                  <a:pt x="1134" y="3974"/>
                </a:lnTo>
                <a:lnTo>
                  <a:pt x="1163" y="3979"/>
                </a:lnTo>
                <a:lnTo>
                  <a:pt x="1193" y="3980"/>
                </a:lnTo>
                <a:lnTo>
                  <a:pt x="1744" y="3980"/>
                </a:lnTo>
                <a:lnTo>
                  <a:pt x="1744" y="3980"/>
                </a:lnTo>
                <a:lnTo>
                  <a:pt x="1725" y="3992"/>
                </a:lnTo>
                <a:lnTo>
                  <a:pt x="1707" y="4006"/>
                </a:lnTo>
                <a:lnTo>
                  <a:pt x="1690" y="4021"/>
                </a:lnTo>
                <a:lnTo>
                  <a:pt x="1674" y="4036"/>
                </a:lnTo>
                <a:lnTo>
                  <a:pt x="1658" y="4053"/>
                </a:lnTo>
                <a:lnTo>
                  <a:pt x="1645" y="4071"/>
                </a:lnTo>
                <a:lnTo>
                  <a:pt x="1631" y="4090"/>
                </a:lnTo>
                <a:lnTo>
                  <a:pt x="1619" y="4109"/>
                </a:lnTo>
                <a:lnTo>
                  <a:pt x="1609" y="4129"/>
                </a:lnTo>
                <a:lnTo>
                  <a:pt x="1599" y="4149"/>
                </a:lnTo>
                <a:lnTo>
                  <a:pt x="1590" y="4171"/>
                </a:lnTo>
                <a:lnTo>
                  <a:pt x="1584" y="4193"/>
                </a:lnTo>
                <a:lnTo>
                  <a:pt x="1579" y="4216"/>
                </a:lnTo>
                <a:lnTo>
                  <a:pt x="1575" y="4239"/>
                </a:lnTo>
                <a:lnTo>
                  <a:pt x="1572" y="4262"/>
                </a:lnTo>
                <a:lnTo>
                  <a:pt x="1572" y="4287"/>
                </a:lnTo>
                <a:lnTo>
                  <a:pt x="1572" y="4287"/>
                </a:lnTo>
                <a:lnTo>
                  <a:pt x="1572" y="4305"/>
                </a:lnTo>
                <a:lnTo>
                  <a:pt x="1573" y="4323"/>
                </a:lnTo>
                <a:lnTo>
                  <a:pt x="1576" y="4342"/>
                </a:lnTo>
                <a:lnTo>
                  <a:pt x="1579" y="4360"/>
                </a:lnTo>
                <a:lnTo>
                  <a:pt x="1583" y="4377"/>
                </a:lnTo>
                <a:lnTo>
                  <a:pt x="1588" y="4393"/>
                </a:lnTo>
                <a:lnTo>
                  <a:pt x="1594" y="4410"/>
                </a:lnTo>
                <a:lnTo>
                  <a:pt x="1599" y="4427"/>
                </a:lnTo>
                <a:lnTo>
                  <a:pt x="1607" y="4443"/>
                </a:lnTo>
                <a:lnTo>
                  <a:pt x="1615" y="4458"/>
                </a:lnTo>
                <a:lnTo>
                  <a:pt x="1624" y="4474"/>
                </a:lnTo>
                <a:lnTo>
                  <a:pt x="1633" y="4488"/>
                </a:lnTo>
                <a:lnTo>
                  <a:pt x="1644" y="4503"/>
                </a:lnTo>
                <a:lnTo>
                  <a:pt x="1654" y="4517"/>
                </a:lnTo>
                <a:lnTo>
                  <a:pt x="1666" y="4530"/>
                </a:lnTo>
                <a:lnTo>
                  <a:pt x="1677" y="4542"/>
                </a:lnTo>
                <a:lnTo>
                  <a:pt x="1690" y="4554"/>
                </a:lnTo>
                <a:lnTo>
                  <a:pt x="1703" y="4565"/>
                </a:lnTo>
                <a:lnTo>
                  <a:pt x="1716" y="4577"/>
                </a:lnTo>
                <a:lnTo>
                  <a:pt x="1731" y="4586"/>
                </a:lnTo>
                <a:lnTo>
                  <a:pt x="1746" y="4596"/>
                </a:lnTo>
                <a:lnTo>
                  <a:pt x="1761" y="4604"/>
                </a:lnTo>
                <a:lnTo>
                  <a:pt x="1776" y="4613"/>
                </a:lnTo>
                <a:lnTo>
                  <a:pt x="1793" y="4619"/>
                </a:lnTo>
                <a:lnTo>
                  <a:pt x="1809" y="4626"/>
                </a:lnTo>
                <a:lnTo>
                  <a:pt x="1826" y="4632"/>
                </a:lnTo>
                <a:lnTo>
                  <a:pt x="1842" y="4636"/>
                </a:lnTo>
                <a:lnTo>
                  <a:pt x="1861" y="4640"/>
                </a:lnTo>
                <a:lnTo>
                  <a:pt x="1877" y="4644"/>
                </a:lnTo>
                <a:lnTo>
                  <a:pt x="1896" y="4647"/>
                </a:lnTo>
                <a:lnTo>
                  <a:pt x="1914" y="4648"/>
                </a:lnTo>
                <a:lnTo>
                  <a:pt x="1933" y="4648"/>
                </a:lnTo>
                <a:lnTo>
                  <a:pt x="1933" y="4648"/>
                </a:lnTo>
                <a:lnTo>
                  <a:pt x="1952" y="4648"/>
                </a:lnTo>
                <a:lnTo>
                  <a:pt x="1970" y="4647"/>
                </a:lnTo>
                <a:lnTo>
                  <a:pt x="1988" y="4644"/>
                </a:lnTo>
                <a:lnTo>
                  <a:pt x="2006" y="4640"/>
                </a:lnTo>
                <a:lnTo>
                  <a:pt x="2023" y="4636"/>
                </a:lnTo>
                <a:lnTo>
                  <a:pt x="2040" y="4632"/>
                </a:lnTo>
                <a:lnTo>
                  <a:pt x="2057" y="4626"/>
                </a:lnTo>
                <a:lnTo>
                  <a:pt x="2074" y="4619"/>
                </a:lnTo>
                <a:lnTo>
                  <a:pt x="2089" y="4613"/>
                </a:lnTo>
                <a:lnTo>
                  <a:pt x="2105" y="4604"/>
                </a:lnTo>
                <a:lnTo>
                  <a:pt x="2120" y="4596"/>
                </a:lnTo>
                <a:lnTo>
                  <a:pt x="2135" y="4586"/>
                </a:lnTo>
                <a:lnTo>
                  <a:pt x="2149" y="4577"/>
                </a:lnTo>
                <a:lnTo>
                  <a:pt x="2163" y="4565"/>
                </a:lnTo>
                <a:lnTo>
                  <a:pt x="2176" y="4554"/>
                </a:lnTo>
                <a:lnTo>
                  <a:pt x="2188" y="4542"/>
                </a:lnTo>
                <a:lnTo>
                  <a:pt x="2201" y="4530"/>
                </a:lnTo>
                <a:lnTo>
                  <a:pt x="2211" y="4517"/>
                </a:lnTo>
                <a:lnTo>
                  <a:pt x="2223" y="4503"/>
                </a:lnTo>
                <a:lnTo>
                  <a:pt x="2232" y="4488"/>
                </a:lnTo>
                <a:lnTo>
                  <a:pt x="2243" y="4474"/>
                </a:lnTo>
                <a:lnTo>
                  <a:pt x="2250" y="4458"/>
                </a:lnTo>
                <a:lnTo>
                  <a:pt x="2259" y="4443"/>
                </a:lnTo>
                <a:lnTo>
                  <a:pt x="2266" y="4427"/>
                </a:lnTo>
                <a:lnTo>
                  <a:pt x="2272" y="4410"/>
                </a:lnTo>
                <a:lnTo>
                  <a:pt x="2279" y="4393"/>
                </a:lnTo>
                <a:lnTo>
                  <a:pt x="2283" y="4377"/>
                </a:lnTo>
                <a:lnTo>
                  <a:pt x="2287" y="4360"/>
                </a:lnTo>
                <a:lnTo>
                  <a:pt x="2291" y="4342"/>
                </a:lnTo>
                <a:lnTo>
                  <a:pt x="2293" y="4323"/>
                </a:lnTo>
                <a:lnTo>
                  <a:pt x="2295" y="4305"/>
                </a:lnTo>
                <a:lnTo>
                  <a:pt x="2295" y="4287"/>
                </a:lnTo>
                <a:lnTo>
                  <a:pt x="2295" y="4287"/>
                </a:lnTo>
                <a:lnTo>
                  <a:pt x="2293" y="4262"/>
                </a:lnTo>
                <a:lnTo>
                  <a:pt x="2292" y="4239"/>
                </a:lnTo>
                <a:lnTo>
                  <a:pt x="2288" y="4216"/>
                </a:lnTo>
                <a:lnTo>
                  <a:pt x="2282" y="4193"/>
                </a:lnTo>
                <a:lnTo>
                  <a:pt x="2275" y="4171"/>
                </a:lnTo>
                <a:lnTo>
                  <a:pt x="2267" y="4149"/>
                </a:lnTo>
                <a:lnTo>
                  <a:pt x="2258" y="4129"/>
                </a:lnTo>
                <a:lnTo>
                  <a:pt x="2246" y="4109"/>
                </a:lnTo>
                <a:lnTo>
                  <a:pt x="2235" y="4090"/>
                </a:lnTo>
                <a:lnTo>
                  <a:pt x="2222" y="4071"/>
                </a:lnTo>
                <a:lnTo>
                  <a:pt x="2208" y="4053"/>
                </a:lnTo>
                <a:lnTo>
                  <a:pt x="2192" y="4036"/>
                </a:lnTo>
                <a:lnTo>
                  <a:pt x="2176" y="4021"/>
                </a:lnTo>
                <a:lnTo>
                  <a:pt x="2159" y="4006"/>
                </a:lnTo>
                <a:lnTo>
                  <a:pt x="2141" y="3992"/>
                </a:lnTo>
                <a:lnTo>
                  <a:pt x="2122" y="3980"/>
                </a:lnTo>
                <a:lnTo>
                  <a:pt x="3698" y="3980"/>
                </a:lnTo>
                <a:lnTo>
                  <a:pt x="3698" y="3980"/>
                </a:lnTo>
                <a:lnTo>
                  <a:pt x="3680" y="3992"/>
                </a:lnTo>
                <a:lnTo>
                  <a:pt x="3661" y="4006"/>
                </a:lnTo>
                <a:lnTo>
                  <a:pt x="3643" y="4021"/>
                </a:lnTo>
                <a:lnTo>
                  <a:pt x="3628" y="4036"/>
                </a:lnTo>
                <a:lnTo>
                  <a:pt x="3612" y="4053"/>
                </a:lnTo>
                <a:lnTo>
                  <a:pt x="3598" y="4071"/>
                </a:lnTo>
                <a:lnTo>
                  <a:pt x="3585" y="4090"/>
                </a:lnTo>
                <a:lnTo>
                  <a:pt x="3573" y="4109"/>
                </a:lnTo>
                <a:lnTo>
                  <a:pt x="3563" y="4129"/>
                </a:lnTo>
                <a:lnTo>
                  <a:pt x="3552" y="4149"/>
                </a:lnTo>
                <a:lnTo>
                  <a:pt x="3545" y="4171"/>
                </a:lnTo>
                <a:lnTo>
                  <a:pt x="3538" y="4193"/>
                </a:lnTo>
                <a:lnTo>
                  <a:pt x="3533" y="4216"/>
                </a:lnTo>
                <a:lnTo>
                  <a:pt x="3529" y="4239"/>
                </a:lnTo>
                <a:lnTo>
                  <a:pt x="3526" y="4262"/>
                </a:lnTo>
                <a:lnTo>
                  <a:pt x="3525" y="4287"/>
                </a:lnTo>
                <a:lnTo>
                  <a:pt x="3525" y="4287"/>
                </a:lnTo>
                <a:lnTo>
                  <a:pt x="3526" y="4305"/>
                </a:lnTo>
                <a:lnTo>
                  <a:pt x="3528" y="4323"/>
                </a:lnTo>
                <a:lnTo>
                  <a:pt x="3529" y="4342"/>
                </a:lnTo>
                <a:lnTo>
                  <a:pt x="3533" y="4360"/>
                </a:lnTo>
                <a:lnTo>
                  <a:pt x="3537" y="4377"/>
                </a:lnTo>
                <a:lnTo>
                  <a:pt x="3542" y="4393"/>
                </a:lnTo>
                <a:lnTo>
                  <a:pt x="3547" y="4410"/>
                </a:lnTo>
                <a:lnTo>
                  <a:pt x="3554" y="4427"/>
                </a:lnTo>
                <a:lnTo>
                  <a:pt x="3561" y="4443"/>
                </a:lnTo>
                <a:lnTo>
                  <a:pt x="3569" y="4458"/>
                </a:lnTo>
                <a:lnTo>
                  <a:pt x="3578" y="4474"/>
                </a:lnTo>
                <a:lnTo>
                  <a:pt x="3587" y="4488"/>
                </a:lnTo>
                <a:lnTo>
                  <a:pt x="3598" y="4503"/>
                </a:lnTo>
                <a:lnTo>
                  <a:pt x="3608" y="4517"/>
                </a:lnTo>
                <a:lnTo>
                  <a:pt x="3620" y="4530"/>
                </a:lnTo>
                <a:lnTo>
                  <a:pt x="3632" y="4542"/>
                </a:lnTo>
                <a:lnTo>
                  <a:pt x="3645" y="4554"/>
                </a:lnTo>
                <a:lnTo>
                  <a:pt x="3658" y="4565"/>
                </a:lnTo>
                <a:lnTo>
                  <a:pt x="3671" y="4577"/>
                </a:lnTo>
                <a:lnTo>
                  <a:pt x="3685" y="4586"/>
                </a:lnTo>
                <a:lnTo>
                  <a:pt x="3699" y="4596"/>
                </a:lnTo>
                <a:lnTo>
                  <a:pt x="3715" y="4604"/>
                </a:lnTo>
                <a:lnTo>
                  <a:pt x="3730" y="4613"/>
                </a:lnTo>
                <a:lnTo>
                  <a:pt x="3746" y="4619"/>
                </a:lnTo>
                <a:lnTo>
                  <a:pt x="3763" y="4626"/>
                </a:lnTo>
                <a:lnTo>
                  <a:pt x="3780" y="4632"/>
                </a:lnTo>
                <a:lnTo>
                  <a:pt x="3797" y="4636"/>
                </a:lnTo>
                <a:lnTo>
                  <a:pt x="3813" y="4640"/>
                </a:lnTo>
                <a:lnTo>
                  <a:pt x="3832" y="4644"/>
                </a:lnTo>
                <a:lnTo>
                  <a:pt x="3850" y="4647"/>
                </a:lnTo>
                <a:lnTo>
                  <a:pt x="3868" y="4648"/>
                </a:lnTo>
                <a:lnTo>
                  <a:pt x="3886" y="4648"/>
                </a:lnTo>
                <a:lnTo>
                  <a:pt x="3886" y="4648"/>
                </a:lnTo>
                <a:lnTo>
                  <a:pt x="3906" y="4648"/>
                </a:lnTo>
                <a:lnTo>
                  <a:pt x="3924" y="4647"/>
                </a:lnTo>
                <a:lnTo>
                  <a:pt x="3942" y="4644"/>
                </a:lnTo>
                <a:lnTo>
                  <a:pt x="3959" y="4640"/>
                </a:lnTo>
                <a:lnTo>
                  <a:pt x="3977" y="4636"/>
                </a:lnTo>
                <a:lnTo>
                  <a:pt x="3994" y="4632"/>
                </a:lnTo>
                <a:lnTo>
                  <a:pt x="4011" y="4626"/>
                </a:lnTo>
                <a:lnTo>
                  <a:pt x="4028" y="4619"/>
                </a:lnTo>
                <a:lnTo>
                  <a:pt x="4043" y="4613"/>
                </a:lnTo>
                <a:lnTo>
                  <a:pt x="4059" y="4604"/>
                </a:lnTo>
                <a:lnTo>
                  <a:pt x="4075" y="4596"/>
                </a:lnTo>
                <a:lnTo>
                  <a:pt x="4089" y="4586"/>
                </a:lnTo>
                <a:lnTo>
                  <a:pt x="4103" y="4577"/>
                </a:lnTo>
                <a:lnTo>
                  <a:pt x="4116" y="4565"/>
                </a:lnTo>
                <a:lnTo>
                  <a:pt x="4130" y="4554"/>
                </a:lnTo>
                <a:lnTo>
                  <a:pt x="4142" y="4542"/>
                </a:lnTo>
                <a:lnTo>
                  <a:pt x="4154" y="4530"/>
                </a:lnTo>
                <a:lnTo>
                  <a:pt x="4166" y="4517"/>
                </a:lnTo>
                <a:lnTo>
                  <a:pt x="4177" y="4503"/>
                </a:lnTo>
                <a:lnTo>
                  <a:pt x="4186" y="4488"/>
                </a:lnTo>
                <a:lnTo>
                  <a:pt x="4197" y="4474"/>
                </a:lnTo>
                <a:lnTo>
                  <a:pt x="4205" y="4458"/>
                </a:lnTo>
                <a:lnTo>
                  <a:pt x="4212" y="4443"/>
                </a:lnTo>
                <a:lnTo>
                  <a:pt x="4220" y="4427"/>
                </a:lnTo>
                <a:lnTo>
                  <a:pt x="4227" y="4410"/>
                </a:lnTo>
                <a:lnTo>
                  <a:pt x="4232" y="4393"/>
                </a:lnTo>
                <a:lnTo>
                  <a:pt x="4237" y="4377"/>
                </a:lnTo>
                <a:lnTo>
                  <a:pt x="4241" y="4360"/>
                </a:lnTo>
                <a:lnTo>
                  <a:pt x="4245" y="4342"/>
                </a:lnTo>
                <a:lnTo>
                  <a:pt x="4246" y="4323"/>
                </a:lnTo>
                <a:lnTo>
                  <a:pt x="4249" y="4305"/>
                </a:lnTo>
                <a:lnTo>
                  <a:pt x="4249" y="4287"/>
                </a:lnTo>
                <a:lnTo>
                  <a:pt x="4249" y="4287"/>
                </a:lnTo>
                <a:lnTo>
                  <a:pt x="4247" y="4262"/>
                </a:lnTo>
                <a:lnTo>
                  <a:pt x="4245" y="4239"/>
                </a:lnTo>
                <a:lnTo>
                  <a:pt x="4241" y="4216"/>
                </a:lnTo>
                <a:lnTo>
                  <a:pt x="4236" y="4193"/>
                </a:lnTo>
                <a:lnTo>
                  <a:pt x="4229" y="4171"/>
                </a:lnTo>
                <a:lnTo>
                  <a:pt x="4221" y="4149"/>
                </a:lnTo>
                <a:lnTo>
                  <a:pt x="4211" y="4129"/>
                </a:lnTo>
                <a:lnTo>
                  <a:pt x="4201" y="4109"/>
                </a:lnTo>
                <a:lnTo>
                  <a:pt x="4189" y="4090"/>
                </a:lnTo>
                <a:lnTo>
                  <a:pt x="4176" y="4071"/>
                </a:lnTo>
                <a:lnTo>
                  <a:pt x="4162" y="4053"/>
                </a:lnTo>
                <a:lnTo>
                  <a:pt x="4146" y="4036"/>
                </a:lnTo>
                <a:lnTo>
                  <a:pt x="4130" y="4021"/>
                </a:lnTo>
                <a:lnTo>
                  <a:pt x="4112" y="4006"/>
                </a:lnTo>
                <a:lnTo>
                  <a:pt x="4095" y="3992"/>
                </a:lnTo>
                <a:lnTo>
                  <a:pt x="4076" y="3980"/>
                </a:lnTo>
                <a:lnTo>
                  <a:pt x="4967" y="3980"/>
                </a:lnTo>
                <a:lnTo>
                  <a:pt x="4967" y="3832"/>
                </a:lnTo>
                <a:lnTo>
                  <a:pt x="1193" y="3832"/>
                </a:lnTo>
                <a:lnTo>
                  <a:pt x="1193" y="3832"/>
                </a:lnTo>
                <a:lnTo>
                  <a:pt x="1178" y="3832"/>
                </a:lnTo>
                <a:lnTo>
                  <a:pt x="1164" y="3830"/>
                </a:lnTo>
                <a:lnTo>
                  <a:pt x="1150" y="3826"/>
                </a:lnTo>
                <a:lnTo>
                  <a:pt x="1137" y="3822"/>
                </a:lnTo>
                <a:lnTo>
                  <a:pt x="1125" y="3816"/>
                </a:lnTo>
                <a:lnTo>
                  <a:pt x="1114" y="3809"/>
                </a:lnTo>
                <a:lnTo>
                  <a:pt x="1102" y="3800"/>
                </a:lnTo>
                <a:lnTo>
                  <a:pt x="1091" y="3791"/>
                </a:lnTo>
                <a:lnTo>
                  <a:pt x="1082" y="3780"/>
                </a:lnTo>
                <a:lnTo>
                  <a:pt x="1075" y="3770"/>
                </a:lnTo>
                <a:lnTo>
                  <a:pt x="1068" y="3758"/>
                </a:lnTo>
                <a:lnTo>
                  <a:pt x="1062" y="3745"/>
                </a:lnTo>
                <a:lnTo>
                  <a:pt x="1056" y="3732"/>
                </a:lnTo>
                <a:lnTo>
                  <a:pt x="1054" y="3719"/>
                </a:lnTo>
                <a:lnTo>
                  <a:pt x="1051" y="3705"/>
                </a:lnTo>
                <a:lnTo>
                  <a:pt x="1050" y="3691"/>
                </a:lnTo>
                <a:lnTo>
                  <a:pt x="1050" y="3691"/>
                </a:lnTo>
                <a:lnTo>
                  <a:pt x="1051" y="3677"/>
                </a:lnTo>
                <a:lnTo>
                  <a:pt x="1054" y="3662"/>
                </a:lnTo>
                <a:lnTo>
                  <a:pt x="1056" y="3648"/>
                </a:lnTo>
                <a:lnTo>
                  <a:pt x="1062" y="3635"/>
                </a:lnTo>
                <a:lnTo>
                  <a:pt x="1068" y="3623"/>
                </a:lnTo>
                <a:lnTo>
                  <a:pt x="1075" y="3612"/>
                </a:lnTo>
                <a:lnTo>
                  <a:pt x="1082" y="3600"/>
                </a:lnTo>
                <a:lnTo>
                  <a:pt x="1091" y="3590"/>
                </a:lnTo>
                <a:lnTo>
                  <a:pt x="1102" y="3580"/>
                </a:lnTo>
                <a:lnTo>
                  <a:pt x="1114" y="3573"/>
                </a:lnTo>
                <a:lnTo>
                  <a:pt x="1125" y="3565"/>
                </a:lnTo>
                <a:lnTo>
                  <a:pt x="1137" y="3560"/>
                </a:lnTo>
                <a:lnTo>
                  <a:pt x="1150" y="3555"/>
                </a:lnTo>
                <a:lnTo>
                  <a:pt x="1164" y="3551"/>
                </a:lnTo>
                <a:lnTo>
                  <a:pt x="1178" y="3549"/>
                </a:lnTo>
                <a:lnTo>
                  <a:pt x="1193" y="3548"/>
                </a:lnTo>
                <a:lnTo>
                  <a:pt x="4967" y="3548"/>
                </a:lnTo>
                <a:lnTo>
                  <a:pt x="4967" y="3401"/>
                </a:lnTo>
                <a:lnTo>
                  <a:pt x="3960" y="3401"/>
                </a:lnTo>
                <a:lnTo>
                  <a:pt x="3960" y="3138"/>
                </a:lnTo>
                <a:lnTo>
                  <a:pt x="4672" y="3138"/>
                </a:lnTo>
                <a:close/>
                <a:moveTo>
                  <a:pt x="3960" y="938"/>
                </a:moveTo>
                <a:lnTo>
                  <a:pt x="4893" y="938"/>
                </a:lnTo>
                <a:lnTo>
                  <a:pt x="4893" y="1406"/>
                </a:lnTo>
                <a:lnTo>
                  <a:pt x="3960" y="1406"/>
                </a:lnTo>
                <a:lnTo>
                  <a:pt x="3960" y="938"/>
                </a:lnTo>
                <a:close/>
                <a:moveTo>
                  <a:pt x="3960" y="1555"/>
                </a:moveTo>
                <a:lnTo>
                  <a:pt x="4893" y="1555"/>
                </a:lnTo>
                <a:lnTo>
                  <a:pt x="4893" y="2219"/>
                </a:lnTo>
                <a:lnTo>
                  <a:pt x="3960" y="2219"/>
                </a:lnTo>
                <a:lnTo>
                  <a:pt x="3960" y="1555"/>
                </a:lnTo>
                <a:close/>
                <a:moveTo>
                  <a:pt x="3960" y="2366"/>
                </a:moveTo>
                <a:lnTo>
                  <a:pt x="4893" y="2366"/>
                </a:lnTo>
                <a:lnTo>
                  <a:pt x="4893" y="2769"/>
                </a:lnTo>
                <a:lnTo>
                  <a:pt x="4893" y="2769"/>
                </a:lnTo>
                <a:lnTo>
                  <a:pt x="4892" y="2791"/>
                </a:lnTo>
                <a:lnTo>
                  <a:pt x="4888" y="2813"/>
                </a:lnTo>
                <a:lnTo>
                  <a:pt x="4883" y="2835"/>
                </a:lnTo>
                <a:lnTo>
                  <a:pt x="4875" y="2855"/>
                </a:lnTo>
                <a:lnTo>
                  <a:pt x="4866" y="2874"/>
                </a:lnTo>
                <a:lnTo>
                  <a:pt x="4855" y="2892"/>
                </a:lnTo>
                <a:lnTo>
                  <a:pt x="4843" y="2909"/>
                </a:lnTo>
                <a:lnTo>
                  <a:pt x="4828" y="2925"/>
                </a:lnTo>
                <a:lnTo>
                  <a:pt x="4813" y="2939"/>
                </a:lnTo>
                <a:lnTo>
                  <a:pt x="4796" y="2952"/>
                </a:lnTo>
                <a:lnTo>
                  <a:pt x="4778" y="2964"/>
                </a:lnTo>
                <a:lnTo>
                  <a:pt x="4758" y="2973"/>
                </a:lnTo>
                <a:lnTo>
                  <a:pt x="4737" y="2980"/>
                </a:lnTo>
                <a:lnTo>
                  <a:pt x="4716" y="2986"/>
                </a:lnTo>
                <a:lnTo>
                  <a:pt x="4694" y="2988"/>
                </a:lnTo>
                <a:lnTo>
                  <a:pt x="4672" y="2990"/>
                </a:lnTo>
                <a:lnTo>
                  <a:pt x="3960" y="2990"/>
                </a:lnTo>
                <a:lnTo>
                  <a:pt x="3960" y="2366"/>
                </a:lnTo>
                <a:close/>
                <a:moveTo>
                  <a:pt x="3886" y="4073"/>
                </a:moveTo>
                <a:lnTo>
                  <a:pt x="3886" y="4073"/>
                </a:lnTo>
                <a:lnTo>
                  <a:pt x="3908" y="4074"/>
                </a:lnTo>
                <a:lnTo>
                  <a:pt x="3930" y="4077"/>
                </a:lnTo>
                <a:lnTo>
                  <a:pt x="3950" y="4082"/>
                </a:lnTo>
                <a:lnTo>
                  <a:pt x="3971" y="4090"/>
                </a:lnTo>
                <a:lnTo>
                  <a:pt x="3989" y="4099"/>
                </a:lnTo>
                <a:lnTo>
                  <a:pt x="4007" y="4109"/>
                </a:lnTo>
                <a:lnTo>
                  <a:pt x="4023" y="4122"/>
                </a:lnTo>
                <a:lnTo>
                  <a:pt x="4038" y="4135"/>
                </a:lnTo>
                <a:lnTo>
                  <a:pt x="4053" y="4151"/>
                </a:lnTo>
                <a:lnTo>
                  <a:pt x="4064" y="4167"/>
                </a:lnTo>
                <a:lnTo>
                  <a:pt x="4076" y="4184"/>
                </a:lnTo>
                <a:lnTo>
                  <a:pt x="4084" y="4204"/>
                </a:lnTo>
                <a:lnTo>
                  <a:pt x="4092" y="4223"/>
                </a:lnTo>
                <a:lnTo>
                  <a:pt x="4097" y="4244"/>
                </a:lnTo>
                <a:lnTo>
                  <a:pt x="4101" y="4265"/>
                </a:lnTo>
                <a:lnTo>
                  <a:pt x="4101" y="4287"/>
                </a:lnTo>
                <a:lnTo>
                  <a:pt x="4101" y="4287"/>
                </a:lnTo>
                <a:lnTo>
                  <a:pt x="4101" y="4309"/>
                </a:lnTo>
                <a:lnTo>
                  <a:pt x="4097" y="4330"/>
                </a:lnTo>
                <a:lnTo>
                  <a:pt x="4092" y="4351"/>
                </a:lnTo>
                <a:lnTo>
                  <a:pt x="4084" y="4370"/>
                </a:lnTo>
                <a:lnTo>
                  <a:pt x="4076" y="4388"/>
                </a:lnTo>
                <a:lnTo>
                  <a:pt x="4064" y="4406"/>
                </a:lnTo>
                <a:lnTo>
                  <a:pt x="4053" y="4423"/>
                </a:lnTo>
                <a:lnTo>
                  <a:pt x="4038" y="4438"/>
                </a:lnTo>
                <a:lnTo>
                  <a:pt x="4023" y="4452"/>
                </a:lnTo>
                <a:lnTo>
                  <a:pt x="4007" y="4465"/>
                </a:lnTo>
                <a:lnTo>
                  <a:pt x="3989" y="4475"/>
                </a:lnTo>
                <a:lnTo>
                  <a:pt x="3971" y="4484"/>
                </a:lnTo>
                <a:lnTo>
                  <a:pt x="3950" y="4491"/>
                </a:lnTo>
                <a:lnTo>
                  <a:pt x="3930" y="4496"/>
                </a:lnTo>
                <a:lnTo>
                  <a:pt x="3908" y="4500"/>
                </a:lnTo>
                <a:lnTo>
                  <a:pt x="3886" y="4501"/>
                </a:lnTo>
                <a:lnTo>
                  <a:pt x="3886" y="4501"/>
                </a:lnTo>
                <a:lnTo>
                  <a:pt x="3865" y="4500"/>
                </a:lnTo>
                <a:lnTo>
                  <a:pt x="3843" y="4496"/>
                </a:lnTo>
                <a:lnTo>
                  <a:pt x="3823" y="4491"/>
                </a:lnTo>
                <a:lnTo>
                  <a:pt x="3803" y="4484"/>
                </a:lnTo>
                <a:lnTo>
                  <a:pt x="3785" y="4475"/>
                </a:lnTo>
                <a:lnTo>
                  <a:pt x="3767" y="4465"/>
                </a:lnTo>
                <a:lnTo>
                  <a:pt x="3751" y="4452"/>
                </a:lnTo>
                <a:lnTo>
                  <a:pt x="3735" y="4438"/>
                </a:lnTo>
                <a:lnTo>
                  <a:pt x="3721" y="4423"/>
                </a:lnTo>
                <a:lnTo>
                  <a:pt x="3710" y="4406"/>
                </a:lnTo>
                <a:lnTo>
                  <a:pt x="3699" y="4388"/>
                </a:lnTo>
                <a:lnTo>
                  <a:pt x="3690" y="4370"/>
                </a:lnTo>
                <a:lnTo>
                  <a:pt x="3682" y="4351"/>
                </a:lnTo>
                <a:lnTo>
                  <a:pt x="3677" y="4330"/>
                </a:lnTo>
                <a:lnTo>
                  <a:pt x="3673" y="4309"/>
                </a:lnTo>
                <a:lnTo>
                  <a:pt x="3673" y="4287"/>
                </a:lnTo>
                <a:lnTo>
                  <a:pt x="3673" y="4287"/>
                </a:lnTo>
                <a:lnTo>
                  <a:pt x="3673" y="4265"/>
                </a:lnTo>
                <a:lnTo>
                  <a:pt x="3677" y="4244"/>
                </a:lnTo>
                <a:lnTo>
                  <a:pt x="3682" y="4223"/>
                </a:lnTo>
                <a:lnTo>
                  <a:pt x="3690" y="4204"/>
                </a:lnTo>
                <a:lnTo>
                  <a:pt x="3699" y="4184"/>
                </a:lnTo>
                <a:lnTo>
                  <a:pt x="3710" y="4167"/>
                </a:lnTo>
                <a:lnTo>
                  <a:pt x="3721" y="4151"/>
                </a:lnTo>
                <a:lnTo>
                  <a:pt x="3735" y="4135"/>
                </a:lnTo>
                <a:lnTo>
                  <a:pt x="3751" y="4122"/>
                </a:lnTo>
                <a:lnTo>
                  <a:pt x="3767" y="4109"/>
                </a:lnTo>
                <a:lnTo>
                  <a:pt x="3785" y="4099"/>
                </a:lnTo>
                <a:lnTo>
                  <a:pt x="3803" y="4090"/>
                </a:lnTo>
                <a:lnTo>
                  <a:pt x="3823" y="4082"/>
                </a:lnTo>
                <a:lnTo>
                  <a:pt x="3843" y="4077"/>
                </a:lnTo>
                <a:lnTo>
                  <a:pt x="3865" y="4074"/>
                </a:lnTo>
                <a:lnTo>
                  <a:pt x="3886" y="4073"/>
                </a:lnTo>
                <a:lnTo>
                  <a:pt x="3886" y="4073"/>
                </a:lnTo>
                <a:close/>
                <a:moveTo>
                  <a:pt x="1933" y="4073"/>
                </a:moveTo>
                <a:lnTo>
                  <a:pt x="1933" y="4073"/>
                </a:lnTo>
                <a:lnTo>
                  <a:pt x="1955" y="4074"/>
                </a:lnTo>
                <a:lnTo>
                  <a:pt x="1976" y="4077"/>
                </a:lnTo>
                <a:lnTo>
                  <a:pt x="1997" y="4082"/>
                </a:lnTo>
                <a:lnTo>
                  <a:pt x="2017" y="4090"/>
                </a:lnTo>
                <a:lnTo>
                  <a:pt x="2035" y="4099"/>
                </a:lnTo>
                <a:lnTo>
                  <a:pt x="2053" y="4109"/>
                </a:lnTo>
                <a:lnTo>
                  <a:pt x="2070" y="4122"/>
                </a:lnTo>
                <a:lnTo>
                  <a:pt x="2084" y="4135"/>
                </a:lnTo>
                <a:lnTo>
                  <a:pt x="2098" y="4151"/>
                </a:lnTo>
                <a:lnTo>
                  <a:pt x="2110" y="4167"/>
                </a:lnTo>
                <a:lnTo>
                  <a:pt x="2122" y="4184"/>
                </a:lnTo>
                <a:lnTo>
                  <a:pt x="2131" y="4204"/>
                </a:lnTo>
                <a:lnTo>
                  <a:pt x="2137" y="4223"/>
                </a:lnTo>
                <a:lnTo>
                  <a:pt x="2143" y="4244"/>
                </a:lnTo>
                <a:lnTo>
                  <a:pt x="2146" y="4265"/>
                </a:lnTo>
                <a:lnTo>
                  <a:pt x="2148" y="4287"/>
                </a:lnTo>
                <a:lnTo>
                  <a:pt x="2148" y="4287"/>
                </a:lnTo>
                <a:lnTo>
                  <a:pt x="2146" y="4309"/>
                </a:lnTo>
                <a:lnTo>
                  <a:pt x="2143" y="4330"/>
                </a:lnTo>
                <a:lnTo>
                  <a:pt x="2137" y="4351"/>
                </a:lnTo>
                <a:lnTo>
                  <a:pt x="2131" y="4370"/>
                </a:lnTo>
                <a:lnTo>
                  <a:pt x="2122" y="4388"/>
                </a:lnTo>
                <a:lnTo>
                  <a:pt x="2110" y="4406"/>
                </a:lnTo>
                <a:lnTo>
                  <a:pt x="2098" y="4423"/>
                </a:lnTo>
                <a:lnTo>
                  <a:pt x="2084" y="4438"/>
                </a:lnTo>
                <a:lnTo>
                  <a:pt x="2070" y="4452"/>
                </a:lnTo>
                <a:lnTo>
                  <a:pt x="2053" y="4465"/>
                </a:lnTo>
                <a:lnTo>
                  <a:pt x="2035" y="4475"/>
                </a:lnTo>
                <a:lnTo>
                  <a:pt x="2017" y="4484"/>
                </a:lnTo>
                <a:lnTo>
                  <a:pt x="1997" y="4491"/>
                </a:lnTo>
                <a:lnTo>
                  <a:pt x="1976" y="4496"/>
                </a:lnTo>
                <a:lnTo>
                  <a:pt x="1955" y="4500"/>
                </a:lnTo>
                <a:lnTo>
                  <a:pt x="1933" y="4501"/>
                </a:lnTo>
                <a:lnTo>
                  <a:pt x="1933" y="4501"/>
                </a:lnTo>
                <a:lnTo>
                  <a:pt x="1911" y="4500"/>
                </a:lnTo>
                <a:lnTo>
                  <a:pt x="1890" y="4496"/>
                </a:lnTo>
                <a:lnTo>
                  <a:pt x="1870" y="4491"/>
                </a:lnTo>
                <a:lnTo>
                  <a:pt x="1850" y="4484"/>
                </a:lnTo>
                <a:lnTo>
                  <a:pt x="1831" y="4475"/>
                </a:lnTo>
                <a:lnTo>
                  <a:pt x="1814" y="4465"/>
                </a:lnTo>
                <a:lnTo>
                  <a:pt x="1797" y="4452"/>
                </a:lnTo>
                <a:lnTo>
                  <a:pt x="1781" y="4438"/>
                </a:lnTo>
                <a:lnTo>
                  <a:pt x="1768" y="4423"/>
                </a:lnTo>
                <a:lnTo>
                  <a:pt x="1755" y="4406"/>
                </a:lnTo>
                <a:lnTo>
                  <a:pt x="1745" y="4388"/>
                </a:lnTo>
                <a:lnTo>
                  <a:pt x="1736" y="4370"/>
                </a:lnTo>
                <a:lnTo>
                  <a:pt x="1728" y="4351"/>
                </a:lnTo>
                <a:lnTo>
                  <a:pt x="1723" y="4330"/>
                </a:lnTo>
                <a:lnTo>
                  <a:pt x="1720" y="4309"/>
                </a:lnTo>
                <a:lnTo>
                  <a:pt x="1719" y="4287"/>
                </a:lnTo>
                <a:lnTo>
                  <a:pt x="1719" y="4287"/>
                </a:lnTo>
                <a:lnTo>
                  <a:pt x="1720" y="4265"/>
                </a:lnTo>
                <a:lnTo>
                  <a:pt x="1723" y="4244"/>
                </a:lnTo>
                <a:lnTo>
                  <a:pt x="1728" y="4223"/>
                </a:lnTo>
                <a:lnTo>
                  <a:pt x="1736" y="4204"/>
                </a:lnTo>
                <a:lnTo>
                  <a:pt x="1745" y="4184"/>
                </a:lnTo>
                <a:lnTo>
                  <a:pt x="1755" y="4167"/>
                </a:lnTo>
                <a:lnTo>
                  <a:pt x="1768" y="4151"/>
                </a:lnTo>
                <a:lnTo>
                  <a:pt x="1781" y="4135"/>
                </a:lnTo>
                <a:lnTo>
                  <a:pt x="1797" y="4122"/>
                </a:lnTo>
                <a:lnTo>
                  <a:pt x="1814" y="4109"/>
                </a:lnTo>
                <a:lnTo>
                  <a:pt x="1831" y="4099"/>
                </a:lnTo>
                <a:lnTo>
                  <a:pt x="1850" y="4090"/>
                </a:lnTo>
                <a:lnTo>
                  <a:pt x="1870" y="4082"/>
                </a:lnTo>
                <a:lnTo>
                  <a:pt x="1890" y="4077"/>
                </a:lnTo>
                <a:lnTo>
                  <a:pt x="1911" y="4074"/>
                </a:lnTo>
                <a:lnTo>
                  <a:pt x="1933" y="4073"/>
                </a:lnTo>
                <a:lnTo>
                  <a:pt x="1933" y="4073"/>
                </a:lnTo>
                <a:close/>
                <a:moveTo>
                  <a:pt x="2006" y="938"/>
                </a:moveTo>
                <a:lnTo>
                  <a:pt x="2897" y="938"/>
                </a:lnTo>
                <a:lnTo>
                  <a:pt x="2897" y="1406"/>
                </a:lnTo>
                <a:lnTo>
                  <a:pt x="2006" y="1406"/>
                </a:lnTo>
                <a:lnTo>
                  <a:pt x="2006" y="938"/>
                </a:lnTo>
                <a:close/>
                <a:moveTo>
                  <a:pt x="2006" y="1555"/>
                </a:moveTo>
                <a:lnTo>
                  <a:pt x="2897" y="1555"/>
                </a:lnTo>
                <a:lnTo>
                  <a:pt x="2897" y="2219"/>
                </a:lnTo>
                <a:lnTo>
                  <a:pt x="2006" y="2219"/>
                </a:lnTo>
                <a:lnTo>
                  <a:pt x="2006" y="1555"/>
                </a:lnTo>
                <a:close/>
                <a:moveTo>
                  <a:pt x="1859" y="2990"/>
                </a:moveTo>
                <a:lnTo>
                  <a:pt x="1271" y="2990"/>
                </a:lnTo>
                <a:lnTo>
                  <a:pt x="1271" y="2990"/>
                </a:lnTo>
                <a:lnTo>
                  <a:pt x="1249" y="2988"/>
                </a:lnTo>
                <a:lnTo>
                  <a:pt x="1227" y="2986"/>
                </a:lnTo>
                <a:lnTo>
                  <a:pt x="1206" y="2980"/>
                </a:lnTo>
                <a:lnTo>
                  <a:pt x="1185" y="2973"/>
                </a:lnTo>
                <a:lnTo>
                  <a:pt x="1165" y="2964"/>
                </a:lnTo>
                <a:lnTo>
                  <a:pt x="1147" y="2952"/>
                </a:lnTo>
                <a:lnTo>
                  <a:pt x="1130" y="2939"/>
                </a:lnTo>
                <a:lnTo>
                  <a:pt x="1115" y="2925"/>
                </a:lnTo>
                <a:lnTo>
                  <a:pt x="1101" y="2909"/>
                </a:lnTo>
                <a:lnTo>
                  <a:pt x="1088" y="2892"/>
                </a:lnTo>
                <a:lnTo>
                  <a:pt x="1077" y="2874"/>
                </a:lnTo>
                <a:lnTo>
                  <a:pt x="1068" y="2855"/>
                </a:lnTo>
                <a:lnTo>
                  <a:pt x="1060" y="2835"/>
                </a:lnTo>
                <a:lnTo>
                  <a:pt x="1055" y="2813"/>
                </a:lnTo>
                <a:lnTo>
                  <a:pt x="1051" y="2791"/>
                </a:lnTo>
                <a:lnTo>
                  <a:pt x="1050" y="2769"/>
                </a:lnTo>
                <a:lnTo>
                  <a:pt x="1050" y="2366"/>
                </a:lnTo>
                <a:lnTo>
                  <a:pt x="1859" y="2366"/>
                </a:lnTo>
                <a:lnTo>
                  <a:pt x="1859" y="2990"/>
                </a:lnTo>
                <a:close/>
                <a:moveTo>
                  <a:pt x="1859" y="2219"/>
                </a:moveTo>
                <a:lnTo>
                  <a:pt x="1050" y="2219"/>
                </a:lnTo>
                <a:lnTo>
                  <a:pt x="1050" y="1555"/>
                </a:lnTo>
                <a:lnTo>
                  <a:pt x="1859" y="1555"/>
                </a:lnTo>
                <a:lnTo>
                  <a:pt x="1859" y="2219"/>
                </a:lnTo>
                <a:close/>
                <a:moveTo>
                  <a:pt x="1859" y="1406"/>
                </a:moveTo>
                <a:lnTo>
                  <a:pt x="1050" y="1406"/>
                </a:lnTo>
                <a:lnTo>
                  <a:pt x="1050" y="1265"/>
                </a:lnTo>
                <a:lnTo>
                  <a:pt x="1050" y="938"/>
                </a:lnTo>
                <a:lnTo>
                  <a:pt x="1859" y="938"/>
                </a:lnTo>
                <a:lnTo>
                  <a:pt x="1859" y="1406"/>
                </a:lnTo>
                <a:close/>
                <a:moveTo>
                  <a:pt x="2006" y="2366"/>
                </a:moveTo>
                <a:lnTo>
                  <a:pt x="2897" y="2366"/>
                </a:lnTo>
                <a:lnTo>
                  <a:pt x="2897" y="2990"/>
                </a:lnTo>
                <a:lnTo>
                  <a:pt x="2006" y="2990"/>
                </a:lnTo>
                <a:lnTo>
                  <a:pt x="2006" y="2366"/>
                </a:lnTo>
                <a:close/>
                <a:moveTo>
                  <a:pt x="3813" y="3401"/>
                </a:moveTo>
                <a:lnTo>
                  <a:pt x="2007" y="3401"/>
                </a:lnTo>
                <a:lnTo>
                  <a:pt x="2007" y="3138"/>
                </a:lnTo>
                <a:lnTo>
                  <a:pt x="3813" y="3138"/>
                </a:lnTo>
                <a:lnTo>
                  <a:pt x="3813" y="3401"/>
                </a:lnTo>
                <a:close/>
                <a:moveTo>
                  <a:pt x="3813" y="2990"/>
                </a:moveTo>
                <a:lnTo>
                  <a:pt x="3046" y="2990"/>
                </a:lnTo>
                <a:lnTo>
                  <a:pt x="3046" y="2366"/>
                </a:lnTo>
                <a:lnTo>
                  <a:pt x="3813" y="2366"/>
                </a:lnTo>
                <a:lnTo>
                  <a:pt x="3813" y="2990"/>
                </a:lnTo>
                <a:close/>
                <a:moveTo>
                  <a:pt x="3813" y="2219"/>
                </a:moveTo>
                <a:lnTo>
                  <a:pt x="3046" y="2219"/>
                </a:lnTo>
                <a:lnTo>
                  <a:pt x="3046" y="1555"/>
                </a:lnTo>
                <a:lnTo>
                  <a:pt x="3813" y="1555"/>
                </a:lnTo>
                <a:lnTo>
                  <a:pt x="3813" y="2219"/>
                </a:lnTo>
                <a:close/>
                <a:moveTo>
                  <a:pt x="3813" y="1406"/>
                </a:moveTo>
                <a:lnTo>
                  <a:pt x="3046" y="1406"/>
                </a:lnTo>
                <a:lnTo>
                  <a:pt x="3046" y="938"/>
                </a:lnTo>
                <a:lnTo>
                  <a:pt x="3813" y="938"/>
                </a:lnTo>
                <a:lnTo>
                  <a:pt x="3813" y="1406"/>
                </a:lnTo>
                <a:close/>
              </a:path>
            </a:pathLst>
          </a:custGeom>
          <a:solidFill>
            <a:srgbClr val="F2EBD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302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SA" sz="1830" b="0" i="0" u="none" strike="noStrike" kern="0" cap="none" spc="0" normalizeH="0" baseline="0" noProof="0">
              <a:ln>
                <a:noFill/>
              </a:ln>
              <a:solidFill>
                <a:srgbClr val="41538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996555" y="1871345"/>
            <a:ext cx="2261235" cy="93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133715" y="3696335"/>
            <a:ext cx="2261235" cy="93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887220" y="1900555"/>
            <a:ext cx="2261235" cy="93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887220" y="3696335"/>
            <a:ext cx="2261235" cy="93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5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95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45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95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45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95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45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95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45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95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45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95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1" grpId="0" bldLvl="0" animBg="1"/>
      <p:bldP spid="52" grpId="0" bldLvl="0" animBg="1"/>
      <p:bldP spid="53" grpId="0" bldLvl="0" animBg="1"/>
      <p:bldP spid="54" grpId="0" bldLvl="0" animBg="1"/>
      <p:bldP spid="66" grpId="0"/>
      <p:bldP spid="67" grpId="0" bldLvl="0" animBg="1"/>
      <p:bldP spid="15364" grpId="0"/>
      <p:bldP spid="15365" grpId="0"/>
      <p:bldP spid="15366" grpId="0"/>
      <p:bldP spid="153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771390" y="1841500"/>
            <a:ext cx="2650490" cy="2649220"/>
            <a:chOff x="7514" y="3593"/>
            <a:chExt cx="4174" cy="4172"/>
          </a:xfrm>
        </p:grpSpPr>
        <p:sp>
          <p:nvSpPr>
            <p:cNvPr id="60" name="Shape 2117"/>
            <p:cNvSpPr/>
            <p:nvPr/>
          </p:nvSpPr>
          <p:spPr>
            <a:xfrm>
              <a:off x="7514" y="3593"/>
              <a:ext cx="2220" cy="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8" y="0"/>
                  </a:moveTo>
                  <a:cubicBezTo>
                    <a:pt x="14701" y="0"/>
                    <a:pt x="9624" y="1210"/>
                    <a:pt x="5949" y="3164"/>
                  </a:cubicBezTo>
                  <a:cubicBezTo>
                    <a:pt x="2319" y="5095"/>
                    <a:pt x="61" y="7754"/>
                    <a:pt x="6" y="10694"/>
                  </a:cubicBezTo>
                  <a:lnTo>
                    <a:pt x="1750" y="11487"/>
                  </a:lnTo>
                  <a:lnTo>
                    <a:pt x="2605" y="11097"/>
                  </a:lnTo>
                  <a:lnTo>
                    <a:pt x="1750" y="11489"/>
                  </a:lnTo>
                  <a:lnTo>
                    <a:pt x="6" y="10694"/>
                  </a:lnTo>
                  <a:cubicBezTo>
                    <a:pt x="6" y="10730"/>
                    <a:pt x="0" y="10765"/>
                    <a:pt x="0" y="10802"/>
                  </a:cubicBezTo>
                  <a:cubicBezTo>
                    <a:pt x="0" y="13784"/>
                    <a:pt x="2278" y="16485"/>
                    <a:pt x="5952" y="18439"/>
                  </a:cubicBezTo>
                  <a:cubicBezTo>
                    <a:pt x="9582" y="20370"/>
                    <a:pt x="14579" y="21571"/>
                    <a:pt x="20106" y="21600"/>
                  </a:cubicBezTo>
                  <a:lnTo>
                    <a:pt x="21600" y="20672"/>
                  </a:lnTo>
                  <a:lnTo>
                    <a:pt x="20237" y="19826"/>
                  </a:lnTo>
                  <a:cubicBezTo>
                    <a:pt x="15579" y="19816"/>
                    <a:pt x="11363" y="18810"/>
                    <a:pt x="8307" y="17185"/>
                  </a:cubicBezTo>
                  <a:cubicBezTo>
                    <a:pt x="5236" y="15551"/>
                    <a:pt x="3338" y="13294"/>
                    <a:pt x="3338" y="10802"/>
                  </a:cubicBezTo>
                  <a:cubicBezTo>
                    <a:pt x="3338" y="10789"/>
                    <a:pt x="3338" y="10778"/>
                    <a:pt x="3338" y="10765"/>
                  </a:cubicBezTo>
                  <a:cubicBezTo>
                    <a:pt x="3338" y="10765"/>
                    <a:pt x="3338" y="10764"/>
                    <a:pt x="3338" y="10763"/>
                  </a:cubicBezTo>
                  <a:lnTo>
                    <a:pt x="3341" y="10763"/>
                  </a:lnTo>
                  <a:cubicBezTo>
                    <a:pt x="3360" y="8286"/>
                    <a:pt x="5252" y="6044"/>
                    <a:pt x="8307" y="4419"/>
                  </a:cubicBezTo>
                  <a:cubicBezTo>
                    <a:pt x="11379" y="2785"/>
                    <a:pt x="15622" y="1774"/>
                    <a:pt x="20308" y="1774"/>
                  </a:cubicBezTo>
                  <a:cubicBezTo>
                    <a:pt x="20333" y="1774"/>
                    <a:pt x="20356" y="1775"/>
                    <a:pt x="20380" y="1775"/>
                  </a:cubicBezTo>
                  <a:lnTo>
                    <a:pt x="19017" y="931"/>
                  </a:lnTo>
                  <a:lnTo>
                    <a:pt x="20511" y="3"/>
                  </a:lnTo>
                  <a:cubicBezTo>
                    <a:pt x="20443" y="3"/>
                    <a:pt x="20377" y="0"/>
                    <a:pt x="20308" y="0"/>
                  </a:cubicBezTo>
                  <a:close/>
                </a:path>
              </a:pathLst>
            </a:custGeom>
            <a:solidFill>
              <a:srgbClr val="415380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584200">
                <a:lnSpc>
                  <a:spcPct val="110000"/>
                </a:lnSpc>
                <a:spcBef>
                  <a:spcPts val="3000"/>
                </a:spcBef>
                <a:defRPr sz="2000">
                  <a:solidFill>
                    <a:srgbClr val="4C4C4C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endParaRPr dirty="0">
                <a:solidFill>
                  <a:srgbClr val="415380"/>
                </a:solidFill>
                <a:latin typeface="Lato Light"/>
                <a:ea typeface="Lato Light"/>
                <a:cs typeface="Lato Light"/>
              </a:endParaRPr>
            </a:p>
          </p:txBody>
        </p:sp>
        <p:sp>
          <p:nvSpPr>
            <p:cNvPr id="61" name="Shape 2118"/>
            <p:cNvSpPr/>
            <p:nvPr/>
          </p:nvSpPr>
          <p:spPr>
            <a:xfrm>
              <a:off x="9468" y="3593"/>
              <a:ext cx="2220" cy="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4" y="0"/>
                  </a:moveTo>
                  <a:lnTo>
                    <a:pt x="0" y="928"/>
                  </a:lnTo>
                  <a:lnTo>
                    <a:pt x="1363" y="1774"/>
                  </a:lnTo>
                  <a:cubicBezTo>
                    <a:pt x="6021" y="1784"/>
                    <a:pt x="10237" y="2790"/>
                    <a:pt x="13293" y="4415"/>
                  </a:cubicBezTo>
                  <a:cubicBezTo>
                    <a:pt x="16364" y="6049"/>
                    <a:pt x="18265" y="8306"/>
                    <a:pt x="18265" y="10798"/>
                  </a:cubicBezTo>
                  <a:cubicBezTo>
                    <a:pt x="18265" y="10811"/>
                    <a:pt x="18262" y="10822"/>
                    <a:pt x="18262" y="10835"/>
                  </a:cubicBezTo>
                  <a:lnTo>
                    <a:pt x="18262" y="10837"/>
                  </a:lnTo>
                  <a:lnTo>
                    <a:pt x="18259" y="10837"/>
                  </a:lnTo>
                  <a:cubicBezTo>
                    <a:pt x="18240" y="13314"/>
                    <a:pt x="16348" y="15556"/>
                    <a:pt x="13293" y="17181"/>
                  </a:cubicBezTo>
                  <a:cubicBezTo>
                    <a:pt x="10221" y="18815"/>
                    <a:pt x="5978" y="19826"/>
                    <a:pt x="1292" y="19826"/>
                  </a:cubicBezTo>
                  <a:cubicBezTo>
                    <a:pt x="1267" y="19826"/>
                    <a:pt x="1244" y="19825"/>
                    <a:pt x="1220" y="19825"/>
                  </a:cubicBezTo>
                  <a:lnTo>
                    <a:pt x="2583" y="20669"/>
                  </a:lnTo>
                  <a:lnTo>
                    <a:pt x="1089" y="21597"/>
                  </a:lnTo>
                  <a:cubicBezTo>
                    <a:pt x="1157" y="21597"/>
                    <a:pt x="1223" y="21600"/>
                    <a:pt x="1292" y="21600"/>
                  </a:cubicBezTo>
                  <a:cubicBezTo>
                    <a:pt x="6899" y="21600"/>
                    <a:pt x="11976" y="20390"/>
                    <a:pt x="15651" y="18436"/>
                  </a:cubicBezTo>
                  <a:cubicBezTo>
                    <a:pt x="19281" y="16505"/>
                    <a:pt x="21539" y="13846"/>
                    <a:pt x="21594" y="10906"/>
                  </a:cubicBezTo>
                  <a:cubicBezTo>
                    <a:pt x="21594" y="10870"/>
                    <a:pt x="21600" y="10835"/>
                    <a:pt x="21600" y="10798"/>
                  </a:cubicBezTo>
                  <a:cubicBezTo>
                    <a:pt x="21600" y="7816"/>
                    <a:pt x="19326" y="5115"/>
                    <a:pt x="15651" y="3161"/>
                  </a:cubicBezTo>
                  <a:cubicBezTo>
                    <a:pt x="12021" y="1230"/>
                    <a:pt x="7021" y="29"/>
                    <a:pt x="1494" y="0"/>
                  </a:cubicBezTo>
                  <a:close/>
                </a:path>
              </a:pathLst>
            </a:custGeom>
            <a:solidFill>
              <a:srgbClr val="41538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>
                <a:solidFill>
                  <a:srgbClr val="415380"/>
                </a:solidFill>
              </a:endParaRPr>
            </a:p>
          </p:txBody>
        </p:sp>
      </p:grpSp>
      <p:sp>
        <p:nvSpPr>
          <p:cNvPr id="65" name="Shape 25474"/>
          <p:cNvSpPr/>
          <p:nvPr/>
        </p:nvSpPr>
        <p:spPr>
          <a:xfrm>
            <a:off x="4198620" y="1581785"/>
            <a:ext cx="3791585" cy="1895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4835" y="0"/>
                  <a:pt x="10800" y="0"/>
                </a:cubicBezTo>
                <a:cubicBezTo>
                  <a:pt x="16765" y="0"/>
                  <a:pt x="21600" y="9671"/>
                  <a:pt x="21600" y="21600"/>
                </a:cubicBezTo>
              </a:path>
            </a:pathLst>
          </a:custGeom>
          <a:noFill/>
          <a:ln w="57150" cap="flat" cmpd="sng">
            <a:solidFill>
              <a:srgbClr val="415380"/>
            </a:solidFill>
            <a:prstDash val="solid"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>
              <a:solidFill>
                <a:srgbClr val="415380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104130" y="2162175"/>
            <a:ext cx="1983740" cy="1979930"/>
            <a:chOff x="8038" y="4098"/>
            <a:chExt cx="3124" cy="3118"/>
          </a:xfrm>
        </p:grpSpPr>
        <p:sp>
          <p:nvSpPr>
            <p:cNvPr id="63" name="Shape 2119"/>
            <p:cNvSpPr/>
            <p:nvPr/>
          </p:nvSpPr>
          <p:spPr>
            <a:xfrm>
              <a:off x="8038" y="4098"/>
              <a:ext cx="3125" cy="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rgbClr val="41538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>
                <a:solidFill>
                  <a:srgbClr val="415380"/>
                </a:solidFill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8643" y="4791"/>
              <a:ext cx="1975" cy="1660"/>
              <a:chOff x="8643" y="4791"/>
              <a:chExt cx="1975" cy="1660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8643" y="4791"/>
                <a:ext cx="1922" cy="1661"/>
                <a:chOff x="8216629" y="9110842"/>
                <a:chExt cx="538860" cy="465538"/>
              </a:xfrm>
            </p:grpSpPr>
            <p:sp>
              <p:nvSpPr>
                <p:cNvPr id="80" name="Line 750"/>
                <p:cNvSpPr>
                  <a:spLocks noChangeShapeType="1"/>
                </p:cNvSpPr>
                <p:nvPr/>
              </p:nvSpPr>
              <p:spPr bwMode="auto">
                <a:xfrm>
                  <a:off x="8216629" y="9110842"/>
                  <a:ext cx="538860" cy="2822"/>
                </a:xfrm>
                <a:prstGeom prst="line">
                  <a:avLst/>
                </a:prstGeom>
                <a:noFill/>
                <a:ln w="4680" cap="flat">
                  <a:solidFill>
                    <a:schemeClr val="bg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Line 751"/>
                <p:cNvSpPr>
                  <a:spLocks noChangeShapeType="1"/>
                </p:cNvSpPr>
                <p:nvPr/>
              </p:nvSpPr>
              <p:spPr bwMode="auto">
                <a:xfrm>
                  <a:off x="8216629" y="9266023"/>
                  <a:ext cx="538860" cy="2821"/>
                </a:xfrm>
                <a:prstGeom prst="line">
                  <a:avLst/>
                </a:prstGeom>
                <a:noFill/>
                <a:ln w="4680" cap="flat">
                  <a:solidFill>
                    <a:schemeClr val="bg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Line 752"/>
                <p:cNvSpPr>
                  <a:spLocks noChangeShapeType="1"/>
                </p:cNvSpPr>
                <p:nvPr/>
              </p:nvSpPr>
              <p:spPr bwMode="auto">
                <a:xfrm>
                  <a:off x="8216629" y="9418380"/>
                  <a:ext cx="538860" cy="2821"/>
                </a:xfrm>
                <a:prstGeom prst="line">
                  <a:avLst/>
                </a:prstGeom>
                <a:noFill/>
                <a:ln w="4680" cap="flat">
                  <a:solidFill>
                    <a:schemeClr val="bg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Line 753"/>
                <p:cNvSpPr>
                  <a:spLocks noChangeShapeType="1"/>
                </p:cNvSpPr>
                <p:nvPr/>
              </p:nvSpPr>
              <p:spPr bwMode="auto">
                <a:xfrm>
                  <a:off x="8216629" y="9573558"/>
                  <a:ext cx="538860" cy="2822"/>
                </a:xfrm>
                <a:prstGeom prst="line">
                  <a:avLst/>
                </a:prstGeom>
                <a:noFill/>
                <a:ln w="4680" cap="flat">
                  <a:solidFill>
                    <a:schemeClr val="bg1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>
                <a:off x="9280" y="4810"/>
                <a:ext cx="1338" cy="1338"/>
                <a:chOff x="3371380" y="5681161"/>
                <a:chExt cx="969304" cy="969367"/>
              </a:xfrm>
            </p:grpSpPr>
            <p:sp>
              <p:nvSpPr>
                <p:cNvPr id="85" name="Freeform 382"/>
                <p:cNvSpPr>
                  <a:spLocks noChangeArrowheads="1"/>
                </p:cNvSpPr>
                <p:nvPr/>
              </p:nvSpPr>
              <p:spPr bwMode="auto">
                <a:xfrm>
                  <a:off x="3371380" y="5681161"/>
                  <a:ext cx="969304" cy="969367"/>
                </a:xfrm>
                <a:custGeom>
                  <a:avLst/>
                  <a:gdLst>
                    <a:gd name="T0" fmla="*/ 0 w 1344"/>
                    <a:gd name="T1" fmla="*/ 1343 h 1344"/>
                    <a:gd name="T2" fmla="*/ 0 w 1344"/>
                    <a:gd name="T3" fmla="*/ 1343 h 1344"/>
                    <a:gd name="T4" fmla="*/ 180 w 1344"/>
                    <a:gd name="T5" fmla="*/ 921 h 1344"/>
                    <a:gd name="T6" fmla="*/ 1033 w 1344"/>
                    <a:gd name="T7" fmla="*/ 71 h 1344"/>
                    <a:gd name="T8" fmla="*/ 1272 w 1344"/>
                    <a:gd name="T9" fmla="*/ 71 h 1344"/>
                    <a:gd name="T10" fmla="*/ 1272 w 1344"/>
                    <a:gd name="T11" fmla="*/ 71 h 1344"/>
                    <a:gd name="T12" fmla="*/ 1272 w 1344"/>
                    <a:gd name="T13" fmla="*/ 310 h 1344"/>
                    <a:gd name="T14" fmla="*/ 422 w 1344"/>
                    <a:gd name="T15" fmla="*/ 1161 h 1344"/>
                    <a:gd name="T16" fmla="*/ 0 w 1344"/>
                    <a:gd name="T17" fmla="*/ 1343 h 1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44" h="1344">
                      <a:moveTo>
                        <a:pt x="0" y="1343"/>
                      </a:moveTo>
                      <a:lnTo>
                        <a:pt x="0" y="1343"/>
                      </a:lnTo>
                      <a:cubicBezTo>
                        <a:pt x="180" y="921"/>
                        <a:pt x="180" y="921"/>
                        <a:pt x="180" y="921"/>
                      </a:cubicBezTo>
                      <a:cubicBezTo>
                        <a:pt x="1033" y="71"/>
                        <a:pt x="1033" y="71"/>
                        <a:pt x="1033" y="71"/>
                      </a:cubicBezTo>
                      <a:cubicBezTo>
                        <a:pt x="1104" y="0"/>
                        <a:pt x="1213" y="0"/>
                        <a:pt x="1272" y="71"/>
                      </a:cubicBezTo>
                      <a:lnTo>
                        <a:pt x="1272" y="71"/>
                      </a:lnTo>
                      <a:cubicBezTo>
                        <a:pt x="1343" y="130"/>
                        <a:pt x="1343" y="239"/>
                        <a:pt x="1272" y="310"/>
                      </a:cubicBezTo>
                      <a:cubicBezTo>
                        <a:pt x="422" y="1161"/>
                        <a:pt x="422" y="1161"/>
                        <a:pt x="422" y="1161"/>
                      </a:cubicBezTo>
                      <a:lnTo>
                        <a:pt x="0" y="1343"/>
                      </a:lnTo>
                    </a:path>
                  </a:pathLst>
                </a:custGeom>
                <a:noFill/>
                <a:ln w="4680" cap="flat">
                  <a:solidFill>
                    <a:schemeClr val="bg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solidFill>
                      <a:srgbClr val="415380"/>
                    </a:solidFill>
                  </a:endParaRPr>
                </a:p>
              </p:txBody>
            </p:sp>
            <p:sp>
              <p:nvSpPr>
                <p:cNvPr id="86" name="Line 383"/>
                <p:cNvSpPr>
                  <a:spLocks noChangeShapeType="1"/>
                </p:cNvSpPr>
                <p:nvPr/>
              </p:nvSpPr>
              <p:spPr bwMode="auto">
                <a:xfrm>
                  <a:off x="3501678" y="6345414"/>
                  <a:ext cx="174794" cy="171626"/>
                </a:xfrm>
                <a:prstGeom prst="line">
                  <a:avLst/>
                </a:prstGeom>
                <a:noFill/>
                <a:ln w="4680" cap="flat">
                  <a:solidFill>
                    <a:srgbClr val="A4C5C5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384"/>
                <p:cNvSpPr>
                  <a:spLocks noChangeShapeType="1"/>
                </p:cNvSpPr>
                <p:nvPr/>
              </p:nvSpPr>
              <p:spPr bwMode="auto">
                <a:xfrm>
                  <a:off x="4067371" y="5779685"/>
                  <a:ext cx="152546" cy="152556"/>
                </a:xfrm>
                <a:prstGeom prst="line">
                  <a:avLst/>
                </a:prstGeom>
                <a:noFill/>
                <a:ln w="4680" cap="flat">
                  <a:solidFill>
                    <a:srgbClr val="A4C5C5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" name="组合 10"/>
          <p:cNvGrpSpPr/>
          <p:nvPr/>
        </p:nvGrpSpPr>
        <p:grpSpPr>
          <a:xfrm>
            <a:off x="4570730" y="1849755"/>
            <a:ext cx="453390" cy="454660"/>
            <a:chOff x="7198" y="3606"/>
            <a:chExt cx="714" cy="716"/>
          </a:xfrm>
          <a:solidFill>
            <a:srgbClr val="415380"/>
          </a:solidFill>
        </p:grpSpPr>
        <p:sp>
          <p:nvSpPr>
            <p:cNvPr id="68" name="Shape 1869"/>
            <p:cNvSpPr/>
            <p:nvPr/>
          </p:nvSpPr>
          <p:spPr>
            <a:xfrm>
              <a:off x="7198" y="3606"/>
              <a:ext cx="715" cy="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 cmpd="sng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90000"/>
                </a:lnSpc>
                <a:defRPr sz="1800">
                  <a:solidFill>
                    <a:srgbClr val="000000"/>
                  </a:solidFill>
                </a:defRPr>
              </a:pPr>
              <a:endParaRPr sz="1600" dirty="0">
                <a:solidFill>
                  <a:srgbClr val="415380"/>
                </a:solidFill>
                <a:latin typeface="Lato Light"/>
                <a:cs typeface="Lato Light"/>
              </a:endParaRPr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7402" y="3790"/>
              <a:ext cx="335" cy="335"/>
              <a:chOff x="9622603" y="7775631"/>
              <a:chExt cx="953415" cy="953477"/>
            </a:xfrm>
            <a:grpFill/>
          </p:grpSpPr>
          <p:sp>
            <p:nvSpPr>
              <p:cNvPr id="97" name="Freeform 454"/>
              <p:cNvSpPr>
                <a:spLocks noChangeArrowheads="1"/>
              </p:cNvSpPr>
              <p:nvPr/>
            </p:nvSpPr>
            <p:spPr bwMode="auto">
              <a:xfrm>
                <a:off x="9622603" y="7775631"/>
                <a:ext cx="953415" cy="953477"/>
              </a:xfrm>
              <a:custGeom>
                <a:avLst/>
                <a:gdLst>
                  <a:gd name="T0" fmla="*/ 1323 w 1324"/>
                  <a:gd name="T1" fmla="*/ 662 h 1324"/>
                  <a:gd name="T2" fmla="*/ 1323 w 1324"/>
                  <a:gd name="T3" fmla="*/ 662 h 1324"/>
                  <a:gd name="T4" fmla="*/ 659 w 1324"/>
                  <a:gd name="T5" fmla="*/ 1323 h 1324"/>
                  <a:gd name="T6" fmla="*/ 0 w 1324"/>
                  <a:gd name="T7" fmla="*/ 662 h 1324"/>
                  <a:gd name="T8" fmla="*/ 659 w 1324"/>
                  <a:gd name="T9" fmla="*/ 0 h 1324"/>
                  <a:gd name="T10" fmla="*/ 1323 w 1324"/>
                  <a:gd name="T11" fmla="*/ 662 h 1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24" h="1324">
                    <a:moveTo>
                      <a:pt x="1323" y="662"/>
                    </a:moveTo>
                    <a:lnTo>
                      <a:pt x="1323" y="662"/>
                    </a:lnTo>
                    <a:cubicBezTo>
                      <a:pt x="1323" y="1033"/>
                      <a:pt x="1031" y="1323"/>
                      <a:pt x="659" y="1323"/>
                    </a:cubicBezTo>
                    <a:cubicBezTo>
                      <a:pt x="299" y="1323"/>
                      <a:pt x="0" y="1033"/>
                      <a:pt x="0" y="662"/>
                    </a:cubicBezTo>
                    <a:cubicBezTo>
                      <a:pt x="0" y="301"/>
                      <a:pt x="299" y="0"/>
                      <a:pt x="659" y="0"/>
                    </a:cubicBezTo>
                    <a:cubicBezTo>
                      <a:pt x="1031" y="0"/>
                      <a:pt x="1323" y="301"/>
                      <a:pt x="1323" y="662"/>
                    </a:cubicBez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98" name="Freeform 455"/>
              <p:cNvSpPr>
                <a:spLocks noChangeArrowheads="1"/>
              </p:cNvSpPr>
              <p:nvPr/>
            </p:nvSpPr>
            <p:spPr bwMode="auto">
              <a:xfrm>
                <a:off x="9752904" y="7867801"/>
                <a:ext cx="216107" cy="797741"/>
              </a:xfrm>
              <a:custGeom>
                <a:avLst/>
                <a:gdLst>
                  <a:gd name="T0" fmla="*/ 89 w 300"/>
                  <a:gd name="T1" fmla="*/ 0 h 1105"/>
                  <a:gd name="T2" fmla="*/ 299 w 300"/>
                  <a:gd name="T3" fmla="*/ 292 h 1105"/>
                  <a:gd name="T4" fmla="*/ 181 w 300"/>
                  <a:gd name="T5" fmla="*/ 411 h 1105"/>
                  <a:gd name="T6" fmla="*/ 0 w 300"/>
                  <a:gd name="T7" fmla="*/ 472 h 1105"/>
                  <a:gd name="T8" fmla="*/ 0 w 300"/>
                  <a:gd name="T9" fmla="*/ 652 h 1105"/>
                  <a:gd name="T10" fmla="*/ 181 w 300"/>
                  <a:gd name="T11" fmla="*/ 773 h 1105"/>
                  <a:gd name="T12" fmla="*/ 240 w 300"/>
                  <a:gd name="T13" fmla="*/ 892 h 1105"/>
                  <a:gd name="T14" fmla="*/ 181 w 300"/>
                  <a:gd name="T15" fmla="*/ 1072 h 1105"/>
                  <a:gd name="T16" fmla="*/ 149 w 300"/>
                  <a:gd name="T17" fmla="*/ 1104 h 1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0" h="1105">
                    <a:moveTo>
                      <a:pt x="89" y="0"/>
                    </a:moveTo>
                    <a:lnTo>
                      <a:pt x="299" y="292"/>
                    </a:lnTo>
                    <a:lnTo>
                      <a:pt x="181" y="411"/>
                    </a:lnTo>
                    <a:lnTo>
                      <a:pt x="0" y="472"/>
                    </a:lnTo>
                    <a:lnTo>
                      <a:pt x="0" y="652"/>
                    </a:lnTo>
                    <a:lnTo>
                      <a:pt x="181" y="773"/>
                    </a:lnTo>
                    <a:lnTo>
                      <a:pt x="240" y="892"/>
                    </a:lnTo>
                    <a:lnTo>
                      <a:pt x="181" y="1072"/>
                    </a:lnTo>
                    <a:lnTo>
                      <a:pt x="149" y="1104"/>
                    </a:ln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99" name="Freeform 456"/>
              <p:cNvSpPr>
                <a:spLocks noChangeArrowheads="1"/>
              </p:cNvSpPr>
              <p:nvPr/>
            </p:nvSpPr>
            <p:spPr bwMode="auto">
              <a:xfrm>
                <a:off x="10140625" y="7963148"/>
                <a:ext cx="375010" cy="549837"/>
              </a:xfrm>
              <a:custGeom>
                <a:avLst/>
                <a:gdLst>
                  <a:gd name="T0" fmla="*/ 470 w 521"/>
                  <a:gd name="T1" fmla="*/ 0 h 763"/>
                  <a:gd name="T2" fmla="*/ 360 w 521"/>
                  <a:gd name="T3" fmla="*/ 100 h 763"/>
                  <a:gd name="T4" fmla="*/ 180 w 521"/>
                  <a:gd name="T5" fmla="*/ 342 h 763"/>
                  <a:gd name="T6" fmla="*/ 59 w 521"/>
                  <a:gd name="T7" fmla="*/ 342 h 763"/>
                  <a:gd name="T8" fmla="*/ 59 w 521"/>
                  <a:gd name="T9" fmla="*/ 463 h 763"/>
                  <a:gd name="T10" fmla="*/ 0 w 521"/>
                  <a:gd name="T11" fmla="*/ 582 h 763"/>
                  <a:gd name="T12" fmla="*/ 59 w 521"/>
                  <a:gd name="T13" fmla="*/ 703 h 763"/>
                  <a:gd name="T14" fmla="*/ 180 w 521"/>
                  <a:gd name="T15" fmla="*/ 762 h 763"/>
                  <a:gd name="T16" fmla="*/ 301 w 521"/>
                  <a:gd name="T17" fmla="*/ 643 h 763"/>
                  <a:gd name="T18" fmla="*/ 360 w 521"/>
                  <a:gd name="T19" fmla="*/ 522 h 763"/>
                  <a:gd name="T20" fmla="*/ 481 w 521"/>
                  <a:gd name="T21" fmla="*/ 703 h 763"/>
                  <a:gd name="T22" fmla="*/ 520 w 521"/>
                  <a:gd name="T23" fmla="*/ 723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1" h="763">
                    <a:moveTo>
                      <a:pt x="470" y="0"/>
                    </a:moveTo>
                    <a:lnTo>
                      <a:pt x="360" y="100"/>
                    </a:lnTo>
                    <a:lnTo>
                      <a:pt x="180" y="342"/>
                    </a:lnTo>
                    <a:lnTo>
                      <a:pt x="59" y="342"/>
                    </a:lnTo>
                    <a:lnTo>
                      <a:pt x="59" y="463"/>
                    </a:lnTo>
                    <a:lnTo>
                      <a:pt x="0" y="582"/>
                    </a:lnTo>
                    <a:lnTo>
                      <a:pt x="59" y="703"/>
                    </a:lnTo>
                    <a:lnTo>
                      <a:pt x="180" y="762"/>
                    </a:lnTo>
                    <a:lnTo>
                      <a:pt x="301" y="643"/>
                    </a:lnTo>
                    <a:lnTo>
                      <a:pt x="360" y="522"/>
                    </a:lnTo>
                    <a:lnTo>
                      <a:pt x="481" y="703"/>
                    </a:lnTo>
                    <a:lnTo>
                      <a:pt x="520" y="723"/>
                    </a:ln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176135" y="1867535"/>
            <a:ext cx="453390" cy="454660"/>
            <a:chOff x="11301" y="3634"/>
            <a:chExt cx="714" cy="716"/>
          </a:xfrm>
          <a:solidFill>
            <a:srgbClr val="415380"/>
          </a:solidFill>
        </p:grpSpPr>
        <p:sp>
          <p:nvSpPr>
            <p:cNvPr id="69" name="Shape 1869"/>
            <p:cNvSpPr/>
            <p:nvPr/>
          </p:nvSpPr>
          <p:spPr>
            <a:xfrm>
              <a:off x="11301" y="3634"/>
              <a:ext cx="715" cy="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 cmpd="sng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90000"/>
                </a:lnSpc>
                <a:defRPr sz="1800">
                  <a:solidFill>
                    <a:srgbClr val="000000"/>
                  </a:solidFill>
                </a:defRPr>
              </a:pPr>
              <a:endParaRPr sz="1600" dirty="0">
                <a:solidFill>
                  <a:srgbClr val="415380"/>
                </a:solidFill>
                <a:latin typeface="Lato Light"/>
                <a:cs typeface="Lato Light"/>
              </a:endParaRPr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11506" y="3844"/>
              <a:ext cx="335" cy="274"/>
              <a:chOff x="11707403" y="7861444"/>
              <a:chExt cx="953415" cy="778672"/>
            </a:xfrm>
            <a:grpFill/>
          </p:grpSpPr>
          <p:sp>
            <p:nvSpPr>
              <p:cNvPr id="101" name="Freeform 457"/>
              <p:cNvSpPr>
                <a:spLocks noChangeArrowheads="1"/>
              </p:cNvSpPr>
              <p:nvPr/>
            </p:nvSpPr>
            <p:spPr bwMode="auto">
              <a:xfrm>
                <a:off x="11707403" y="7861444"/>
                <a:ext cx="953415" cy="435420"/>
              </a:xfrm>
              <a:custGeom>
                <a:avLst/>
                <a:gdLst>
                  <a:gd name="T0" fmla="*/ 664 w 1324"/>
                  <a:gd name="T1" fmla="*/ 0 h 603"/>
                  <a:gd name="T2" fmla="*/ 0 w 1324"/>
                  <a:gd name="T3" fmla="*/ 301 h 603"/>
                  <a:gd name="T4" fmla="*/ 664 w 1324"/>
                  <a:gd name="T5" fmla="*/ 602 h 603"/>
                  <a:gd name="T6" fmla="*/ 1323 w 1324"/>
                  <a:gd name="T7" fmla="*/ 301 h 603"/>
                  <a:gd name="T8" fmla="*/ 664 w 1324"/>
                  <a:gd name="T9" fmla="*/ 0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4" h="603">
                    <a:moveTo>
                      <a:pt x="664" y="0"/>
                    </a:moveTo>
                    <a:lnTo>
                      <a:pt x="0" y="301"/>
                    </a:lnTo>
                    <a:lnTo>
                      <a:pt x="664" y="602"/>
                    </a:lnTo>
                    <a:lnTo>
                      <a:pt x="1323" y="301"/>
                    </a:lnTo>
                    <a:lnTo>
                      <a:pt x="664" y="0"/>
                    </a:lnTo>
                  </a:path>
                </a:pathLst>
              </a:custGeom>
              <a:grpFill/>
              <a:ln w="9525" cap="flat">
                <a:solidFill>
                  <a:srgbClr val="A4C5C5"/>
                </a:solidFill>
                <a:bevel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02" name="Freeform 458"/>
              <p:cNvSpPr>
                <a:spLocks noChangeArrowheads="1"/>
              </p:cNvSpPr>
              <p:nvPr/>
            </p:nvSpPr>
            <p:spPr bwMode="auto">
              <a:xfrm>
                <a:off x="11707403" y="8338183"/>
                <a:ext cx="953415" cy="301933"/>
              </a:xfrm>
              <a:custGeom>
                <a:avLst/>
                <a:gdLst>
                  <a:gd name="T0" fmla="*/ 1054 w 1324"/>
                  <a:gd name="T1" fmla="*/ 0 h 421"/>
                  <a:gd name="T2" fmla="*/ 1323 w 1324"/>
                  <a:gd name="T3" fmla="*/ 121 h 421"/>
                  <a:gd name="T4" fmla="*/ 664 w 1324"/>
                  <a:gd name="T5" fmla="*/ 420 h 421"/>
                  <a:gd name="T6" fmla="*/ 0 w 1324"/>
                  <a:gd name="T7" fmla="*/ 121 h 421"/>
                  <a:gd name="T8" fmla="*/ 262 w 1324"/>
                  <a:gd name="T9" fmla="*/ 0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4" h="421">
                    <a:moveTo>
                      <a:pt x="1054" y="0"/>
                    </a:moveTo>
                    <a:lnTo>
                      <a:pt x="1323" y="121"/>
                    </a:lnTo>
                    <a:lnTo>
                      <a:pt x="664" y="420"/>
                    </a:lnTo>
                    <a:lnTo>
                      <a:pt x="0" y="121"/>
                    </a:lnTo>
                    <a:lnTo>
                      <a:pt x="262" y="0"/>
                    </a:ln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03" name="Freeform 459"/>
              <p:cNvSpPr>
                <a:spLocks noChangeArrowheads="1"/>
              </p:cNvSpPr>
              <p:nvPr/>
            </p:nvSpPr>
            <p:spPr bwMode="auto">
              <a:xfrm>
                <a:off x="11707403" y="8166558"/>
                <a:ext cx="953415" cy="305113"/>
              </a:xfrm>
              <a:custGeom>
                <a:avLst/>
                <a:gdLst>
                  <a:gd name="T0" fmla="*/ 1054 w 1324"/>
                  <a:gd name="T1" fmla="*/ 0 h 423"/>
                  <a:gd name="T2" fmla="*/ 1323 w 1324"/>
                  <a:gd name="T3" fmla="*/ 121 h 423"/>
                  <a:gd name="T4" fmla="*/ 1054 w 1324"/>
                  <a:gd name="T5" fmla="*/ 241 h 423"/>
                  <a:gd name="T6" fmla="*/ 664 w 1324"/>
                  <a:gd name="T7" fmla="*/ 422 h 423"/>
                  <a:gd name="T8" fmla="*/ 262 w 1324"/>
                  <a:gd name="T9" fmla="*/ 241 h 423"/>
                  <a:gd name="T10" fmla="*/ 0 w 1324"/>
                  <a:gd name="T11" fmla="*/ 121 h 423"/>
                  <a:gd name="T12" fmla="*/ 262 w 1324"/>
                  <a:gd name="T13" fmla="*/ 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4" h="423">
                    <a:moveTo>
                      <a:pt x="1054" y="0"/>
                    </a:moveTo>
                    <a:lnTo>
                      <a:pt x="1323" y="121"/>
                    </a:lnTo>
                    <a:lnTo>
                      <a:pt x="1054" y="241"/>
                    </a:lnTo>
                    <a:lnTo>
                      <a:pt x="664" y="422"/>
                    </a:lnTo>
                    <a:lnTo>
                      <a:pt x="262" y="241"/>
                    </a:lnTo>
                    <a:lnTo>
                      <a:pt x="0" y="121"/>
                    </a:lnTo>
                    <a:lnTo>
                      <a:pt x="262" y="0"/>
                    </a:ln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7697470" y="2849880"/>
            <a:ext cx="453390" cy="454660"/>
            <a:chOff x="12122" y="5181"/>
            <a:chExt cx="714" cy="716"/>
          </a:xfrm>
          <a:solidFill>
            <a:srgbClr val="415380"/>
          </a:solidFill>
        </p:grpSpPr>
        <p:sp>
          <p:nvSpPr>
            <p:cNvPr id="67" name="Shape 1869"/>
            <p:cNvSpPr/>
            <p:nvPr/>
          </p:nvSpPr>
          <p:spPr>
            <a:xfrm>
              <a:off x="12122" y="5181"/>
              <a:ext cx="715" cy="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 cmpd="sng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90000"/>
                </a:lnSpc>
                <a:defRPr sz="1800">
                  <a:solidFill>
                    <a:srgbClr val="000000"/>
                  </a:solidFill>
                </a:defRPr>
              </a:pPr>
              <a:endParaRPr sz="1600" dirty="0">
                <a:solidFill>
                  <a:srgbClr val="415380"/>
                </a:solidFill>
                <a:latin typeface="Lato Light"/>
                <a:cs typeface="Lato Light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12354" y="5369"/>
              <a:ext cx="245" cy="336"/>
              <a:chOff x="20167372" y="3605757"/>
              <a:chExt cx="695994" cy="956658"/>
            </a:xfrm>
            <a:grpFill/>
          </p:grpSpPr>
          <p:sp>
            <p:nvSpPr>
              <p:cNvPr id="105" name="Freeform 369"/>
              <p:cNvSpPr>
                <a:spLocks noChangeArrowheads="1"/>
              </p:cNvSpPr>
              <p:nvPr/>
            </p:nvSpPr>
            <p:spPr bwMode="auto">
              <a:xfrm>
                <a:off x="20167372" y="3605758"/>
                <a:ext cx="695994" cy="953477"/>
              </a:xfrm>
              <a:custGeom>
                <a:avLst/>
                <a:gdLst>
                  <a:gd name="T0" fmla="*/ 774 w 964"/>
                  <a:gd name="T1" fmla="*/ 290 h 1324"/>
                  <a:gd name="T2" fmla="*/ 774 w 964"/>
                  <a:gd name="T3" fmla="*/ 290 h 1324"/>
                  <a:gd name="T4" fmla="*/ 942 w 964"/>
                  <a:gd name="T5" fmla="*/ 671 h 1324"/>
                  <a:gd name="T6" fmla="*/ 963 w 964"/>
                  <a:gd name="T7" fmla="*/ 842 h 1324"/>
                  <a:gd name="T8" fmla="*/ 482 w 964"/>
                  <a:gd name="T9" fmla="*/ 1323 h 1324"/>
                  <a:gd name="T10" fmla="*/ 0 w 964"/>
                  <a:gd name="T11" fmla="*/ 842 h 1324"/>
                  <a:gd name="T12" fmla="*/ 482 w 964"/>
                  <a:gd name="T13" fmla="*/ 0 h 1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4" h="1324">
                    <a:moveTo>
                      <a:pt x="774" y="290"/>
                    </a:moveTo>
                    <a:lnTo>
                      <a:pt x="774" y="290"/>
                    </a:lnTo>
                    <a:cubicBezTo>
                      <a:pt x="842" y="400"/>
                      <a:pt x="913" y="541"/>
                      <a:pt x="942" y="671"/>
                    </a:cubicBezTo>
                    <a:cubicBezTo>
                      <a:pt x="954" y="730"/>
                      <a:pt x="963" y="792"/>
                      <a:pt x="963" y="842"/>
                    </a:cubicBezTo>
                    <a:cubicBezTo>
                      <a:pt x="963" y="1111"/>
                      <a:pt x="753" y="1323"/>
                      <a:pt x="482" y="1323"/>
                    </a:cubicBezTo>
                    <a:cubicBezTo>
                      <a:pt x="222" y="1323"/>
                      <a:pt x="0" y="1111"/>
                      <a:pt x="0" y="842"/>
                    </a:cubicBezTo>
                    <a:cubicBezTo>
                      <a:pt x="0" y="482"/>
                      <a:pt x="361" y="0"/>
                      <a:pt x="482" y="0"/>
                    </a:cubicBez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06" name="Freeform 370"/>
              <p:cNvSpPr>
                <a:spLocks noChangeArrowheads="1"/>
              </p:cNvSpPr>
              <p:nvPr/>
            </p:nvSpPr>
            <p:spPr bwMode="auto">
              <a:xfrm>
                <a:off x="20516956" y="3605757"/>
                <a:ext cx="130302" cy="349608"/>
              </a:xfrm>
              <a:custGeom>
                <a:avLst/>
                <a:gdLst>
                  <a:gd name="T0" fmla="*/ 0 w 181"/>
                  <a:gd name="T1" fmla="*/ 0 h 483"/>
                  <a:gd name="T2" fmla="*/ 0 w 181"/>
                  <a:gd name="T3" fmla="*/ 0 h 483"/>
                  <a:gd name="T4" fmla="*/ 180 w 181"/>
                  <a:gd name="T5" fmla="*/ 482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1" h="483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81"/>
                      <a:pt x="70" y="349"/>
                      <a:pt x="180" y="482"/>
                    </a:cubicBez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07" name="Freeform 371"/>
              <p:cNvSpPr>
                <a:spLocks noChangeArrowheads="1"/>
              </p:cNvSpPr>
              <p:nvPr/>
            </p:nvSpPr>
            <p:spPr bwMode="auto">
              <a:xfrm>
                <a:off x="20644079" y="3815523"/>
                <a:ext cx="82630" cy="139843"/>
              </a:xfrm>
              <a:custGeom>
                <a:avLst/>
                <a:gdLst>
                  <a:gd name="T0" fmla="*/ 112 w 113"/>
                  <a:gd name="T1" fmla="*/ 0 h 193"/>
                  <a:gd name="T2" fmla="*/ 112 w 113"/>
                  <a:gd name="T3" fmla="*/ 0 h 193"/>
                  <a:gd name="T4" fmla="*/ 0 w 113"/>
                  <a:gd name="T5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193">
                    <a:moveTo>
                      <a:pt x="112" y="0"/>
                    </a:moveTo>
                    <a:lnTo>
                      <a:pt x="112" y="0"/>
                    </a:lnTo>
                    <a:cubicBezTo>
                      <a:pt x="91" y="71"/>
                      <a:pt x="50" y="139"/>
                      <a:pt x="0" y="192"/>
                    </a:cubicBez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08" name="Freeform 372"/>
              <p:cNvSpPr>
                <a:spLocks noChangeArrowheads="1"/>
              </p:cNvSpPr>
              <p:nvPr/>
            </p:nvSpPr>
            <p:spPr bwMode="auto">
              <a:xfrm>
                <a:off x="20342166" y="4085676"/>
                <a:ext cx="346406" cy="476739"/>
              </a:xfrm>
              <a:custGeom>
                <a:avLst/>
                <a:gdLst>
                  <a:gd name="T0" fmla="*/ 390 w 482"/>
                  <a:gd name="T1" fmla="*/ 150 h 662"/>
                  <a:gd name="T2" fmla="*/ 390 w 482"/>
                  <a:gd name="T3" fmla="*/ 150 h 662"/>
                  <a:gd name="T4" fmla="*/ 470 w 482"/>
                  <a:gd name="T5" fmla="*/ 340 h 662"/>
                  <a:gd name="T6" fmla="*/ 481 w 482"/>
                  <a:gd name="T7" fmla="*/ 420 h 662"/>
                  <a:gd name="T8" fmla="*/ 240 w 482"/>
                  <a:gd name="T9" fmla="*/ 661 h 662"/>
                  <a:gd name="T10" fmla="*/ 0 w 482"/>
                  <a:gd name="T11" fmla="*/ 420 h 662"/>
                  <a:gd name="T12" fmla="*/ 240 w 482"/>
                  <a:gd name="T13" fmla="*/ 0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2" h="662">
                    <a:moveTo>
                      <a:pt x="390" y="150"/>
                    </a:moveTo>
                    <a:lnTo>
                      <a:pt x="390" y="150"/>
                    </a:lnTo>
                    <a:cubicBezTo>
                      <a:pt x="420" y="198"/>
                      <a:pt x="449" y="269"/>
                      <a:pt x="470" y="340"/>
                    </a:cubicBezTo>
                    <a:cubicBezTo>
                      <a:pt x="481" y="369"/>
                      <a:pt x="481" y="399"/>
                      <a:pt x="481" y="420"/>
                    </a:cubicBezTo>
                    <a:cubicBezTo>
                      <a:pt x="481" y="561"/>
                      <a:pt x="370" y="661"/>
                      <a:pt x="240" y="661"/>
                    </a:cubicBezTo>
                    <a:cubicBezTo>
                      <a:pt x="110" y="661"/>
                      <a:pt x="0" y="561"/>
                      <a:pt x="0" y="420"/>
                    </a:cubicBezTo>
                    <a:cubicBezTo>
                      <a:pt x="0" y="239"/>
                      <a:pt x="180" y="0"/>
                      <a:pt x="240" y="0"/>
                    </a:cubicBez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09" name="Freeform 373"/>
              <p:cNvSpPr>
                <a:spLocks noChangeArrowheads="1"/>
              </p:cNvSpPr>
              <p:nvPr/>
            </p:nvSpPr>
            <p:spPr bwMode="auto">
              <a:xfrm>
                <a:off x="20516956" y="4085675"/>
                <a:ext cx="66740" cy="171626"/>
              </a:xfrm>
              <a:custGeom>
                <a:avLst/>
                <a:gdLst>
                  <a:gd name="T0" fmla="*/ 0 w 92"/>
                  <a:gd name="T1" fmla="*/ 0 h 240"/>
                  <a:gd name="T2" fmla="*/ 0 w 92"/>
                  <a:gd name="T3" fmla="*/ 0 h 240"/>
                  <a:gd name="T4" fmla="*/ 91 w 92"/>
                  <a:gd name="T5" fmla="*/ 23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2" h="24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89"/>
                      <a:pt x="41" y="180"/>
                      <a:pt x="91" y="239"/>
                    </a:cubicBez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10" name="Freeform 374"/>
              <p:cNvSpPr>
                <a:spLocks noChangeArrowheads="1"/>
              </p:cNvSpPr>
              <p:nvPr/>
            </p:nvSpPr>
            <p:spPr bwMode="auto">
              <a:xfrm>
                <a:off x="20580517" y="4193737"/>
                <a:ext cx="44493" cy="63565"/>
              </a:xfrm>
              <a:custGeom>
                <a:avLst/>
                <a:gdLst>
                  <a:gd name="T0" fmla="*/ 59 w 60"/>
                  <a:gd name="T1" fmla="*/ 0 h 90"/>
                  <a:gd name="T2" fmla="*/ 59 w 60"/>
                  <a:gd name="T3" fmla="*/ 0 h 90"/>
                  <a:gd name="T4" fmla="*/ 0 w 60"/>
                  <a:gd name="T5" fmla="*/ 8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0" h="90">
                    <a:moveTo>
                      <a:pt x="59" y="0"/>
                    </a:moveTo>
                    <a:lnTo>
                      <a:pt x="59" y="0"/>
                    </a:lnTo>
                    <a:cubicBezTo>
                      <a:pt x="50" y="30"/>
                      <a:pt x="30" y="69"/>
                      <a:pt x="0" y="89"/>
                    </a:cubicBez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4018915" y="2867660"/>
            <a:ext cx="453390" cy="454660"/>
            <a:chOff x="6329" y="5209"/>
            <a:chExt cx="714" cy="716"/>
          </a:xfrm>
          <a:solidFill>
            <a:srgbClr val="415380"/>
          </a:solidFill>
        </p:grpSpPr>
        <p:sp>
          <p:nvSpPr>
            <p:cNvPr id="66" name="Shape 1869"/>
            <p:cNvSpPr/>
            <p:nvPr/>
          </p:nvSpPr>
          <p:spPr>
            <a:xfrm>
              <a:off x="6329" y="5209"/>
              <a:ext cx="715" cy="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 cmpd="sng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90000"/>
                </a:lnSpc>
                <a:defRPr sz="1800">
                  <a:solidFill>
                    <a:srgbClr val="000000"/>
                  </a:solidFill>
                </a:defRPr>
              </a:pPr>
              <a:endParaRPr sz="1600" dirty="0">
                <a:solidFill>
                  <a:srgbClr val="415380"/>
                </a:solidFill>
                <a:latin typeface="Lato Light"/>
                <a:cs typeface="Lato Light"/>
              </a:endParaRP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6516" y="5390"/>
              <a:ext cx="339" cy="335"/>
              <a:chOff x="5453001" y="7775630"/>
              <a:chExt cx="962950" cy="953477"/>
            </a:xfrm>
            <a:grpFill/>
          </p:grpSpPr>
          <p:sp>
            <p:nvSpPr>
              <p:cNvPr id="112" name="Freeform 443"/>
              <p:cNvSpPr>
                <a:spLocks noChangeArrowheads="1"/>
              </p:cNvSpPr>
              <p:nvPr/>
            </p:nvSpPr>
            <p:spPr bwMode="auto">
              <a:xfrm>
                <a:off x="5805767" y="7775630"/>
                <a:ext cx="254244" cy="346431"/>
              </a:xfrm>
              <a:custGeom>
                <a:avLst/>
                <a:gdLst>
                  <a:gd name="T0" fmla="*/ 0 w 352"/>
                  <a:gd name="T1" fmla="*/ 481 h 482"/>
                  <a:gd name="T2" fmla="*/ 180 w 352"/>
                  <a:gd name="T3" fmla="*/ 0 h 482"/>
                  <a:gd name="T4" fmla="*/ 351 w 352"/>
                  <a:gd name="T5" fmla="*/ 481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2" h="482">
                    <a:moveTo>
                      <a:pt x="0" y="481"/>
                    </a:moveTo>
                    <a:lnTo>
                      <a:pt x="180" y="0"/>
                    </a:lnTo>
                    <a:lnTo>
                      <a:pt x="351" y="481"/>
                    </a:ln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13" name="Freeform 444"/>
              <p:cNvSpPr>
                <a:spLocks noChangeArrowheads="1"/>
              </p:cNvSpPr>
              <p:nvPr/>
            </p:nvSpPr>
            <p:spPr bwMode="auto">
              <a:xfrm>
                <a:off x="5936065" y="8325469"/>
                <a:ext cx="346408" cy="403638"/>
              </a:xfrm>
              <a:custGeom>
                <a:avLst/>
                <a:gdLst>
                  <a:gd name="T0" fmla="*/ 271 w 482"/>
                  <a:gd name="T1" fmla="*/ 0 h 562"/>
                  <a:gd name="T2" fmla="*/ 481 w 482"/>
                  <a:gd name="T3" fmla="*/ 561 h 562"/>
                  <a:gd name="T4" fmla="*/ 0 w 482"/>
                  <a:gd name="T5" fmla="*/ 210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2" h="562">
                    <a:moveTo>
                      <a:pt x="271" y="0"/>
                    </a:moveTo>
                    <a:lnTo>
                      <a:pt x="481" y="561"/>
                    </a:lnTo>
                    <a:lnTo>
                      <a:pt x="0" y="210"/>
                    </a:ln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14" name="Freeform 445"/>
              <p:cNvSpPr>
                <a:spLocks noChangeArrowheads="1"/>
              </p:cNvSpPr>
              <p:nvPr/>
            </p:nvSpPr>
            <p:spPr bwMode="auto">
              <a:xfrm>
                <a:off x="6066366" y="8122061"/>
                <a:ext cx="349585" cy="203408"/>
              </a:xfrm>
              <a:custGeom>
                <a:avLst/>
                <a:gdLst>
                  <a:gd name="T0" fmla="*/ 0 w 483"/>
                  <a:gd name="T1" fmla="*/ 0 h 282"/>
                  <a:gd name="T2" fmla="*/ 482 w 483"/>
                  <a:gd name="T3" fmla="*/ 0 h 282"/>
                  <a:gd name="T4" fmla="*/ 91 w 483"/>
                  <a:gd name="T5" fmla="*/ 28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3" h="282">
                    <a:moveTo>
                      <a:pt x="0" y="0"/>
                    </a:moveTo>
                    <a:lnTo>
                      <a:pt x="482" y="0"/>
                    </a:lnTo>
                    <a:lnTo>
                      <a:pt x="91" y="281"/>
                    </a:ln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15" name="Freeform 446"/>
              <p:cNvSpPr>
                <a:spLocks noChangeArrowheads="1"/>
              </p:cNvSpPr>
              <p:nvPr/>
            </p:nvSpPr>
            <p:spPr bwMode="auto">
              <a:xfrm>
                <a:off x="5453001" y="8122061"/>
                <a:ext cx="483064" cy="607046"/>
              </a:xfrm>
              <a:custGeom>
                <a:avLst/>
                <a:gdLst>
                  <a:gd name="T0" fmla="*/ 671 w 672"/>
                  <a:gd name="T1" fmla="*/ 491 h 843"/>
                  <a:gd name="T2" fmla="*/ 181 w 672"/>
                  <a:gd name="T3" fmla="*/ 842 h 843"/>
                  <a:gd name="T4" fmla="*/ 390 w 672"/>
                  <a:gd name="T5" fmla="*/ 281 h 843"/>
                  <a:gd name="T6" fmla="*/ 0 w 672"/>
                  <a:gd name="T7" fmla="*/ 0 h 843"/>
                  <a:gd name="T8" fmla="*/ 491 w 672"/>
                  <a:gd name="T9" fmla="*/ 0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2" h="843">
                    <a:moveTo>
                      <a:pt x="671" y="491"/>
                    </a:moveTo>
                    <a:lnTo>
                      <a:pt x="181" y="842"/>
                    </a:lnTo>
                    <a:lnTo>
                      <a:pt x="390" y="281"/>
                    </a:lnTo>
                    <a:lnTo>
                      <a:pt x="0" y="0"/>
                    </a:lnTo>
                    <a:lnTo>
                      <a:pt x="491" y="0"/>
                    </a:lnTo>
                  </a:path>
                </a:pathLst>
              </a:cu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415380"/>
                  </a:solidFill>
                </a:endParaRPr>
              </a:p>
            </p:txBody>
          </p:sp>
          <p:sp>
            <p:nvSpPr>
              <p:cNvPr id="116" name="Line 447"/>
              <p:cNvSpPr>
                <a:spLocks noChangeShapeType="1"/>
              </p:cNvSpPr>
              <p:nvPr/>
            </p:nvSpPr>
            <p:spPr bwMode="auto">
              <a:xfrm flipH="1">
                <a:off x="6066366" y="8122062"/>
                <a:ext cx="136655" cy="3177"/>
              </a:xfrm>
              <a:prstGeom prst="line">
                <a:avLst/>
              </a:prstGeom>
              <a:grpFill/>
              <a:ln w="4680" cap="flat">
                <a:solidFill>
                  <a:srgbClr val="A4C5C5"/>
                </a:solidFill>
                <a:rou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18" name="Straight Connector 117"/>
          <p:cNvCxnSpPr/>
          <p:nvPr/>
        </p:nvCxnSpPr>
        <p:spPr>
          <a:xfrm>
            <a:off x="2228850" y="4875530"/>
            <a:ext cx="7744460" cy="0"/>
          </a:xfrm>
          <a:prstGeom prst="line">
            <a:avLst/>
          </a:prstGeom>
          <a:ln w="12700">
            <a:solidFill>
              <a:srgbClr val="4153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8"/>
          <p:cNvSpPr txBox="1"/>
          <p:nvPr/>
        </p:nvSpPr>
        <p:spPr>
          <a:xfrm>
            <a:off x="7922895" y="1623695"/>
            <a:ext cx="3050540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8244205" y="2661920"/>
            <a:ext cx="2926080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1252855" y="1623695"/>
            <a:ext cx="3050540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1007110" y="2593340"/>
            <a:ext cx="2926080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0" name="AutoShape 11"/>
          <p:cNvSpPr/>
          <p:nvPr/>
        </p:nvSpPr>
        <p:spPr bwMode="auto">
          <a:xfrm>
            <a:off x="2229485" y="5379085"/>
            <a:ext cx="7743825" cy="553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18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1" name="AutoShape 17"/>
          <p:cNvSpPr/>
          <p:nvPr/>
        </p:nvSpPr>
        <p:spPr bwMode="auto">
          <a:xfrm>
            <a:off x="4369096" y="5040789"/>
            <a:ext cx="3464420" cy="2457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50"/>
                            </p:stCondLst>
                            <p:childTnLst>
                              <p:par>
                                <p:cTn id="3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95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45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95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45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95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45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95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450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95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45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950"/>
                            </p:stCondLst>
                            <p:childTnLst>
                              <p:par>
                                <p:cTn id="8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65" grpId="0" bldLvl="0" animBg="1"/>
      <p:bldP spid="13" grpId="0"/>
      <p:bldP spid="7" grpId="0"/>
      <p:bldP spid="15" grpId="0"/>
      <p:bldP spid="16" grpId="0"/>
      <p:bldP spid="20" grpId="0" bldLvl="0" animBg="1"/>
      <p:bldP spid="21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065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" y="40640"/>
            <a:ext cx="1927860" cy="2324100"/>
          </a:xfrm>
          <a:prstGeom prst="rect">
            <a:avLst/>
          </a:prstGeom>
        </p:spPr>
      </p:pic>
      <p:pic>
        <p:nvPicPr>
          <p:cNvPr id="8" name="图片 7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217785" y="40640"/>
            <a:ext cx="1927860" cy="23241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508885" y="2285365"/>
            <a:ext cx="717486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THANK YOU</a:t>
            </a:r>
          </a:p>
        </p:txBody>
      </p:sp>
      <p:sp>
        <p:nvSpPr>
          <p:cNvPr id="19535" name="Rectangle 79"/>
          <p:cNvSpPr>
            <a:spLocks noChangeArrowheads="1"/>
          </p:cNvSpPr>
          <p:nvPr/>
        </p:nvSpPr>
        <p:spPr bwMode="auto">
          <a:xfrm>
            <a:off x="2929890" y="3683635"/>
            <a:ext cx="6330315" cy="62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99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5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" y="40640"/>
            <a:ext cx="1927860" cy="2324100"/>
          </a:xfrm>
          <a:prstGeom prst="rect">
            <a:avLst/>
          </a:prstGeom>
        </p:spPr>
      </p:pic>
      <p:pic>
        <p:nvPicPr>
          <p:cNvPr id="8" name="图片 7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217785" y="40640"/>
            <a:ext cx="1927860" cy="2324100"/>
          </a:xfrm>
          <a:prstGeom prst="rect">
            <a:avLst/>
          </a:prstGeom>
        </p:spPr>
      </p:pic>
      <p:pic>
        <p:nvPicPr>
          <p:cNvPr id="9" name="图片 8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4443730" y="2107565"/>
            <a:ext cx="711200" cy="499110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H="1">
            <a:off x="7036435" y="2107565"/>
            <a:ext cx="711200" cy="49911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5048885" y="2005965"/>
            <a:ext cx="20935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第一章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847590" y="3107055"/>
            <a:ext cx="24955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36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rPr>
              <a:t>工 作 评 价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593975" y="3926840"/>
            <a:ext cx="7004685" cy="865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21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99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99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8" name="六边形 7"/>
          <p:cNvSpPr/>
          <p:nvPr/>
        </p:nvSpPr>
        <p:spPr>
          <a:xfrm>
            <a:off x="5310823" y="2162493"/>
            <a:ext cx="1674812" cy="1444625"/>
          </a:xfrm>
          <a:prstGeom prst="hexagon">
            <a:avLst/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</p:txBody>
      </p:sp>
      <p:sp>
        <p:nvSpPr>
          <p:cNvPr id="2" name="六边形 1"/>
          <p:cNvSpPr/>
          <p:nvPr/>
        </p:nvSpPr>
        <p:spPr>
          <a:xfrm>
            <a:off x="5310823" y="3734118"/>
            <a:ext cx="1674812" cy="1444625"/>
          </a:xfrm>
          <a:prstGeom prst="hexagon">
            <a:avLst/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</p:txBody>
      </p:sp>
      <p:sp>
        <p:nvSpPr>
          <p:cNvPr id="3" name="六边形 2"/>
          <p:cNvSpPr/>
          <p:nvPr/>
        </p:nvSpPr>
        <p:spPr>
          <a:xfrm>
            <a:off x="6726873" y="2959418"/>
            <a:ext cx="1674812" cy="1443037"/>
          </a:xfrm>
          <a:prstGeom prst="hexagon">
            <a:avLst/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</a:p>
        </p:txBody>
      </p:sp>
      <p:sp>
        <p:nvSpPr>
          <p:cNvPr id="11" name="六边形 10"/>
          <p:cNvSpPr/>
          <p:nvPr/>
        </p:nvSpPr>
        <p:spPr>
          <a:xfrm>
            <a:off x="3896360" y="2945130"/>
            <a:ext cx="1674813" cy="1441450"/>
          </a:xfrm>
          <a:prstGeom prst="hexagon">
            <a:avLst/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</a:t>
            </a:r>
          </a:p>
        </p:txBody>
      </p:sp>
      <p:sp>
        <p:nvSpPr>
          <p:cNvPr id="6" name="平行四边形 5"/>
          <p:cNvSpPr/>
          <p:nvPr/>
        </p:nvSpPr>
        <p:spPr>
          <a:xfrm flipH="1">
            <a:off x="6699885" y="2162493"/>
            <a:ext cx="2897188" cy="695325"/>
          </a:xfrm>
          <a:prstGeom prst="parallelogram">
            <a:avLst>
              <a:gd name="adj" fmla="val 49802"/>
            </a:avLst>
          </a:prstGeom>
          <a:ln w="19050">
            <a:solidFill>
              <a:srgbClr val="4153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输入文本</a:t>
            </a:r>
          </a:p>
        </p:txBody>
      </p:sp>
      <p:sp>
        <p:nvSpPr>
          <p:cNvPr id="20492" name="平行四边形 30"/>
          <p:cNvSpPr>
            <a:spLocks noChangeArrowheads="1"/>
          </p:cNvSpPr>
          <p:nvPr/>
        </p:nvSpPr>
        <p:spPr bwMode="auto">
          <a:xfrm flipH="1">
            <a:off x="8123873" y="2957830"/>
            <a:ext cx="2897187" cy="695325"/>
          </a:xfrm>
          <a:prstGeom prst="parallelogram">
            <a:avLst>
              <a:gd name="adj" fmla="val 49865"/>
            </a:avLst>
          </a:prstGeom>
          <a:noFill/>
          <a:ln w="19050">
            <a:solidFill>
              <a:srgbClr val="415380"/>
            </a:solidFill>
            <a:round/>
            <a:headEnd type="oval" w="med" len="med"/>
          </a:ln>
        </p:spPr>
        <p:txBody>
          <a:bodyPr anchor="ctr"/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输入文本</a:t>
            </a:r>
          </a:p>
        </p:txBody>
      </p:sp>
      <p:sp>
        <p:nvSpPr>
          <p:cNvPr id="20493" name="平行四边形 31"/>
          <p:cNvSpPr>
            <a:spLocks noChangeArrowheads="1"/>
          </p:cNvSpPr>
          <p:nvPr/>
        </p:nvSpPr>
        <p:spPr bwMode="auto">
          <a:xfrm flipH="1">
            <a:off x="1281748" y="3696018"/>
            <a:ext cx="2895600" cy="696912"/>
          </a:xfrm>
          <a:prstGeom prst="parallelogram">
            <a:avLst>
              <a:gd name="adj" fmla="val 49724"/>
            </a:avLst>
          </a:prstGeom>
          <a:noFill/>
          <a:ln w="19050">
            <a:solidFill>
              <a:srgbClr val="415380"/>
            </a:solidFill>
            <a:round/>
            <a:headEnd type="oval" w="med" len="med"/>
          </a:ln>
        </p:spPr>
        <p:txBody>
          <a:bodyPr anchor="ctr"/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输入文本</a:t>
            </a:r>
          </a:p>
        </p:txBody>
      </p:sp>
      <p:sp>
        <p:nvSpPr>
          <p:cNvPr id="20494" name="平行四边形 32"/>
          <p:cNvSpPr>
            <a:spLocks noChangeArrowheads="1"/>
          </p:cNvSpPr>
          <p:nvPr/>
        </p:nvSpPr>
        <p:spPr bwMode="auto">
          <a:xfrm flipH="1">
            <a:off x="2693035" y="4480243"/>
            <a:ext cx="2895600" cy="695325"/>
          </a:xfrm>
          <a:prstGeom prst="parallelogram">
            <a:avLst>
              <a:gd name="adj" fmla="val 49838"/>
            </a:avLst>
          </a:prstGeom>
          <a:noFill/>
          <a:ln w="19050">
            <a:solidFill>
              <a:srgbClr val="415380"/>
            </a:solidFill>
            <a:round/>
            <a:tailEnd type="oval" w="med" len="med"/>
          </a:ln>
        </p:spPr>
        <p:txBody>
          <a:bodyPr anchor="ctr"/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输入文本</a:t>
            </a:r>
          </a:p>
        </p:txBody>
      </p:sp>
      <p:sp>
        <p:nvSpPr>
          <p:cNvPr id="20503" name="矩形 6"/>
          <p:cNvSpPr>
            <a:spLocks noChangeArrowheads="1"/>
          </p:cNvSpPr>
          <p:nvPr/>
        </p:nvSpPr>
        <p:spPr bwMode="auto">
          <a:xfrm>
            <a:off x="2207260" y="5178743"/>
            <a:ext cx="3363913" cy="783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0504" name="矩形 6"/>
          <p:cNvSpPr>
            <a:spLocks noChangeArrowheads="1"/>
          </p:cNvSpPr>
          <p:nvPr/>
        </p:nvSpPr>
        <p:spPr bwMode="auto">
          <a:xfrm>
            <a:off x="592773" y="2817495"/>
            <a:ext cx="3303587" cy="783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0505" name="矩形 6"/>
          <p:cNvSpPr>
            <a:spLocks noChangeArrowheads="1"/>
          </p:cNvSpPr>
          <p:nvPr/>
        </p:nvSpPr>
        <p:spPr bwMode="auto">
          <a:xfrm>
            <a:off x="6699885" y="1327150"/>
            <a:ext cx="3363913" cy="783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0506" name="矩形 6"/>
          <p:cNvSpPr>
            <a:spLocks noChangeArrowheads="1"/>
          </p:cNvSpPr>
          <p:nvPr/>
        </p:nvSpPr>
        <p:spPr bwMode="auto">
          <a:xfrm>
            <a:off x="8404860" y="3644583"/>
            <a:ext cx="3363913" cy="783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950"/>
                            </p:stCondLst>
                            <p:childTnLst>
                              <p:par>
                                <p:cTn id="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95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8" grpId="0" bldLvl="0" animBg="1"/>
      <p:bldP spid="2" grpId="0" bldLvl="0" animBg="1"/>
      <p:bldP spid="3" grpId="0" bldLvl="0" animBg="1"/>
      <p:bldP spid="11" grpId="0" bldLvl="0" animBg="1"/>
      <p:bldP spid="6" grpId="0" bldLvl="0" animBg="1"/>
      <p:bldP spid="20492" grpId="0" bldLvl="0" animBg="1"/>
      <p:bldP spid="20493" grpId="0" bldLvl="0" animBg="1"/>
      <p:bldP spid="20494" grpId="0" bldLvl="0" animBg="1"/>
      <p:bldP spid="20503" grpId="0"/>
      <p:bldP spid="20504" grpId="0"/>
      <p:bldP spid="20505" grpId="0"/>
      <p:bldP spid="205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9266" name="任意多边形 55"/>
          <p:cNvSpPr/>
          <p:nvPr/>
        </p:nvSpPr>
        <p:spPr bwMode="auto">
          <a:xfrm>
            <a:off x="5999480" y="1589405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68" name="矩形 57"/>
          <p:cNvSpPr>
            <a:spLocks noChangeArrowheads="1"/>
          </p:cNvSpPr>
          <p:nvPr/>
        </p:nvSpPr>
        <p:spPr bwMode="auto">
          <a:xfrm>
            <a:off x="6320155" y="1925955"/>
            <a:ext cx="461264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5" name="TextBox 24"/>
          <p:cNvSpPr txBox="1"/>
          <p:nvPr/>
        </p:nvSpPr>
        <p:spPr>
          <a:xfrm>
            <a:off x="6320284" y="157381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36" name="任意多边形 55"/>
          <p:cNvSpPr/>
          <p:nvPr/>
        </p:nvSpPr>
        <p:spPr bwMode="auto">
          <a:xfrm>
            <a:off x="5999480" y="3147695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矩形 57"/>
          <p:cNvSpPr>
            <a:spLocks noChangeArrowheads="1"/>
          </p:cNvSpPr>
          <p:nvPr/>
        </p:nvSpPr>
        <p:spPr bwMode="auto">
          <a:xfrm>
            <a:off x="6320155" y="3484245"/>
            <a:ext cx="461264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8" name="TextBox 24"/>
          <p:cNvSpPr txBox="1"/>
          <p:nvPr/>
        </p:nvSpPr>
        <p:spPr>
          <a:xfrm>
            <a:off x="6320284" y="313210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39" name="任意多边形 55"/>
          <p:cNvSpPr/>
          <p:nvPr/>
        </p:nvSpPr>
        <p:spPr bwMode="auto">
          <a:xfrm>
            <a:off x="5999480" y="4705985"/>
            <a:ext cx="320675" cy="320675"/>
          </a:xfrm>
          <a:custGeom>
            <a:avLst/>
            <a:gdLst>
              <a:gd name="T0" fmla="*/ 154927 w 406684"/>
              <a:gd name="T1" fmla="*/ 127389 h 406684"/>
              <a:gd name="T2" fmla="*/ 154927 w 406684"/>
              <a:gd name="T3" fmla="*/ 289314 h 406684"/>
              <a:gd name="T4" fmla="*/ 294518 w 406684"/>
              <a:gd name="T5" fmla="*/ 208352 h 406684"/>
              <a:gd name="T6" fmla="*/ 154927 w 406684"/>
              <a:gd name="T7" fmla="*/ 127389 h 406684"/>
              <a:gd name="T8" fmla="*/ 203342 w 406684"/>
              <a:gd name="T9" fmla="*/ 0 h 406684"/>
              <a:gd name="T10" fmla="*/ 406684 w 406684"/>
              <a:gd name="T11" fmla="*/ 203342 h 406684"/>
              <a:gd name="T12" fmla="*/ 203342 w 406684"/>
              <a:gd name="T13" fmla="*/ 406684 h 406684"/>
              <a:gd name="T14" fmla="*/ 0 w 406684"/>
              <a:gd name="T15" fmla="*/ 203342 h 406684"/>
              <a:gd name="T16" fmla="*/ 203342 w 406684"/>
              <a:gd name="T17" fmla="*/ 0 h 406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6684" h="406684">
                <a:moveTo>
                  <a:pt x="154927" y="127389"/>
                </a:moveTo>
                <a:lnTo>
                  <a:pt x="154927" y="289314"/>
                </a:lnTo>
                <a:lnTo>
                  <a:pt x="294518" y="208352"/>
                </a:lnTo>
                <a:lnTo>
                  <a:pt x="154927" y="127389"/>
                </a:lnTo>
                <a:close/>
                <a:moveTo>
                  <a:pt x="203342" y="0"/>
                </a:moveTo>
                <a:cubicBezTo>
                  <a:pt x="315645" y="0"/>
                  <a:pt x="406684" y="91039"/>
                  <a:pt x="406684" y="203342"/>
                </a:cubicBezTo>
                <a:cubicBezTo>
                  <a:pt x="406684" y="315645"/>
                  <a:pt x="315645" y="406684"/>
                  <a:pt x="203342" y="406684"/>
                </a:cubicBezTo>
                <a:cubicBezTo>
                  <a:pt x="91039" y="406684"/>
                  <a:pt x="0" y="315645"/>
                  <a:pt x="0" y="203342"/>
                </a:cubicBezTo>
                <a:cubicBezTo>
                  <a:pt x="0" y="91039"/>
                  <a:pt x="91039" y="0"/>
                  <a:pt x="203342" y="0"/>
                </a:cubicBezTo>
                <a:close/>
              </a:path>
            </a:pathLst>
          </a:custGeom>
          <a:solidFill>
            <a:srgbClr val="415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矩形 57"/>
          <p:cNvSpPr>
            <a:spLocks noChangeArrowheads="1"/>
          </p:cNvSpPr>
          <p:nvPr/>
        </p:nvSpPr>
        <p:spPr bwMode="auto">
          <a:xfrm>
            <a:off x="6320155" y="5042535"/>
            <a:ext cx="461264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点击此处更换文本58pic.com点击此处更换文本58pic.com点击此处更换文本58pic.com点击此处更换文本58pic.com点击此处更换文本58pic.com点击此处更换文本58pic.com点击此处更换文本58pic.com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1" name="TextBox 24"/>
          <p:cNvSpPr txBox="1"/>
          <p:nvPr/>
        </p:nvSpPr>
        <p:spPr>
          <a:xfrm>
            <a:off x="6320284" y="4690396"/>
            <a:ext cx="18084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单击此处输入文本</a:t>
            </a:r>
          </a:p>
        </p:txBody>
      </p:sp>
      <p:sp>
        <p:nvSpPr>
          <p:cNvPr id="42" name="矩形 41"/>
          <p:cNvSpPr/>
          <p:nvPr/>
        </p:nvSpPr>
        <p:spPr>
          <a:xfrm>
            <a:off x="1443355" y="3741420"/>
            <a:ext cx="3794125" cy="208470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1443355" y="1573530"/>
            <a:ext cx="3794125" cy="208470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50"/>
                            </p:stCondLst>
                            <p:childTnLst>
                              <p:par>
                                <p:cTn id="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45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950"/>
                            </p:stCondLst>
                            <p:childTnLst>
                              <p:par>
                                <p:cTn id="4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9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450"/>
                            </p:stCondLst>
                            <p:childTnLst>
                              <p:par>
                                <p:cTn id="5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95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450"/>
                            </p:stCondLst>
                            <p:childTnLst>
                              <p:par>
                                <p:cTn id="6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950"/>
                            </p:stCondLst>
                            <p:childTnLst>
                              <p:par>
                                <p:cTn id="6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45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950"/>
                            </p:stCondLst>
                            <p:childTnLst>
                              <p:par>
                                <p:cTn id="7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266" grpId="0" bldLvl="0" animBg="1"/>
      <p:bldP spid="9268" grpId="0"/>
      <p:bldP spid="35" grpId="0"/>
      <p:bldP spid="36" grpId="0" bldLvl="0" animBg="1"/>
      <p:bldP spid="37" grpId="0"/>
      <p:bldP spid="38" grpId="0"/>
      <p:bldP spid="39" grpId="0" bldLvl="0" animBg="1"/>
      <p:bldP spid="40" grpId="0"/>
      <p:bldP spid="41" grpId="0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77520" y="3190240"/>
            <a:ext cx="3726180" cy="731520"/>
            <a:chOff x="1653" y="3042"/>
            <a:chExt cx="5868" cy="1152"/>
          </a:xfrm>
        </p:grpSpPr>
        <p:sp>
          <p:nvSpPr>
            <p:cNvPr id="4106" name="MH_SubTitle_4"/>
            <p:cNvSpPr>
              <a:spLocks noChangeArrowheads="1"/>
            </p:cNvSpPr>
            <p:nvPr/>
          </p:nvSpPr>
          <p:spPr bwMode="auto">
            <a:xfrm>
              <a:off x="1653" y="3207"/>
              <a:ext cx="5868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25000"/>
                </a:lnSpc>
                <a:spcBef>
                  <a:spcPts val="600"/>
                </a:spcBef>
                <a:buNone/>
              </a:pPr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点击此处更换文本58pic.com点击此处更换文本58pic.com点击此处更换文本58pic.com点击此处更换文本58pic.com</a:t>
              </a:r>
              <a:endParaRPr lang="zh-CN" altLang="en-US" sz="1300" dirty="0">
                <a:solidFill>
                  <a:srgbClr val="002003"/>
                </a:solidFill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1727" y="3042"/>
              <a:ext cx="5719" cy="1152"/>
            </a:xfrm>
            <a:prstGeom prst="roundRect">
              <a:avLst/>
            </a:prstGeom>
            <a:noFill/>
            <a:ln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8016240" y="3184525"/>
            <a:ext cx="3674745" cy="728980"/>
            <a:chOff x="11474" y="4598"/>
            <a:chExt cx="5787" cy="1148"/>
          </a:xfrm>
        </p:grpSpPr>
        <p:sp>
          <p:nvSpPr>
            <p:cNvPr id="23" name="圆角矩形 22"/>
            <p:cNvSpPr/>
            <p:nvPr/>
          </p:nvSpPr>
          <p:spPr>
            <a:xfrm>
              <a:off x="11474" y="4598"/>
              <a:ext cx="5719" cy="1148"/>
            </a:xfrm>
            <a:prstGeom prst="roundRect">
              <a:avLst/>
            </a:prstGeom>
            <a:noFill/>
            <a:ln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21ADB0"/>
                </a:solidFill>
              </a:endParaRPr>
            </a:p>
          </p:txBody>
        </p:sp>
        <p:sp>
          <p:nvSpPr>
            <p:cNvPr id="3" name="MH_SubTitle_4"/>
            <p:cNvSpPr>
              <a:spLocks noChangeArrowheads="1"/>
            </p:cNvSpPr>
            <p:nvPr/>
          </p:nvSpPr>
          <p:spPr bwMode="auto">
            <a:xfrm>
              <a:off x="11474" y="4768"/>
              <a:ext cx="5787" cy="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25000"/>
                </a:lnSpc>
                <a:spcBef>
                  <a:spcPts val="600"/>
                </a:spcBef>
                <a:buNone/>
              </a:pPr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点击此处更换文本58pic.com点击此处更换文本58pic.com点击此处更换文本58pic.com点击此处更换文本58pic.com</a:t>
              </a:r>
              <a:endParaRPr lang="zh-CN" altLang="en-US" sz="1300" dirty="0">
                <a:solidFill>
                  <a:srgbClr val="002003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790815" y="4839970"/>
            <a:ext cx="3674745" cy="728980"/>
            <a:chOff x="11438" y="7692"/>
            <a:chExt cx="5787" cy="1148"/>
          </a:xfrm>
        </p:grpSpPr>
        <p:sp>
          <p:nvSpPr>
            <p:cNvPr id="25" name="圆角矩形 24"/>
            <p:cNvSpPr/>
            <p:nvPr/>
          </p:nvSpPr>
          <p:spPr>
            <a:xfrm>
              <a:off x="11472" y="7692"/>
              <a:ext cx="5719" cy="1148"/>
            </a:xfrm>
            <a:prstGeom prst="roundRect">
              <a:avLst/>
            </a:prstGeom>
            <a:noFill/>
            <a:ln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MH_SubTitle_4"/>
            <p:cNvSpPr>
              <a:spLocks noChangeArrowheads="1"/>
            </p:cNvSpPr>
            <p:nvPr/>
          </p:nvSpPr>
          <p:spPr bwMode="auto">
            <a:xfrm>
              <a:off x="11438" y="7826"/>
              <a:ext cx="5787" cy="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25000"/>
                </a:lnSpc>
                <a:spcBef>
                  <a:spcPts val="600"/>
                </a:spcBef>
                <a:buNone/>
              </a:pPr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点击此处更换文本58pic.com点击此处更换文本58pic.com点击此处更换文本58pic.com点击此处更换文本58pic.com</a:t>
              </a:r>
              <a:endParaRPr lang="zh-CN" altLang="en-US" sz="1300" dirty="0">
                <a:solidFill>
                  <a:srgbClr val="002003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958215" y="4697730"/>
            <a:ext cx="3674745" cy="728980"/>
            <a:chOff x="1727" y="6145"/>
            <a:chExt cx="5787" cy="1148"/>
          </a:xfrm>
        </p:grpSpPr>
        <p:sp>
          <p:nvSpPr>
            <p:cNvPr id="24" name="圆角矩形 23"/>
            <p:cNvSpPr/>
            <p:nvPr/>
          </p:nvSpPr>
          <p:spPr>
            <a:xfrm>
              <a:off x="1727" y="6145"/>
              <a:ext cx="5719" cy="1148"/>
            </a:xfrm>
            <a:prstGeom prst="roundRect">
              <a:avLst/>
            </a:prstGeom>
            <a:noFill/>
            <a:ln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63BDE2"/>
                </a:solidFill>
              </a:endParaRPr>
            </a:p>
          </p:txBody>
        </p:sp>
        <p:sp>
          <p:nvSpPr>
            <p:cNvPr id="17" name="MH_SubTitle_4"/>
            <p:cNvSpPr>
              <a:spLocks noChangeArrowheads="1"/>
            </p:cNvSpPr>
            <p:nvPr/>
          </p:nvSpPr>
          <p:spPr bwMode="auto">
            <a:xfrm>
              <a:off x="1727" y="6347"/>
              <a:ext cx="5787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25000"/>
                </a:lnSpc>
                <a:spcBef>
                  <a:spcPts val="600"/>
                </a:spcBef>
                <a:buNone/>
              </a:pPr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点击此处更换文本58pic.com点击此处更换文本58pic.com点击此处更换文本58pic.com点击此处更换文本58pic.com</a:t>
              </a:r>
              <a:endParaRPr lang="zh-CN" altLang="en-US" sz="1300" dirty="0">
                <a:solidFill>
                  <a:srgbClr val="002003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295110" y="2117725"/>
            <a:ext cx="3561654" cy="3387441"/>
            <a:chOff x="2528238" y="3046217"/>
            <a:chExt cx="3812334" cy="3625860"/>
          </a:xfrm>
        </p:grpSpPr>
        <p:sp>
          <p:nvSpPr>
            <p:cNvPr id="19" name="椭圆 18"/>
            <p:cNvSpPr/>
            <p:nvPr/>
          </p:nvSpPr>
          <p:spPr>
            <a:xfrm>
              <a:off x="3609424" y="4226727"/>
              <a:ext cx="1649961" cy="1649961"/>
            </a:xfrm>
            <a:prstGeom prst="ellipse">
              <a:avLst/>
            </a:prstGeom>
            <a:solidFill>
              <a:srgbClr val="4153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2528238" y="3046217"/>
              <a:ext cx="3812334" cy="3625860"/>
              <a:chOff x="2528237" y="1671453"/>
              <a:chExt cx="5257801" cy="5000624"/>
            </a:xfrm>
          </p:grpSpPr>
          <p:sp>
            <p:nvSpPr>
              <p:cNvPr id="21" name="Freeform 5"/>
              <p:cNvSpPr/>
              <p:nvPr/>
            </p:nvSpPr>
            <p:spPr bwMode="auto">
              <a:xfrm>
                <a:off x="2528237" y="2614427"/>
                <a:ext cx="1747838" cy="2414587"/>
              </a:xfrm>
              <a:custGeom>
                <a:avLst/>
                <a:gdLst>
                  <a:gd name="T0" fmla="*/ 767 w 767"/>
                  <a:gd name="T1" fmla="*/ 347 h 1059"/>
                  <a:gd name="T2" fmla="*/ 514 w 767"/>
                  <a:gd name="T3" fmla="*/ 0 h 1059"/>
                  <a:gd name="T4" fmla="*/ 129 w 767"/>
                  <a:gd name="T5" fmla="*/ 279 h 1059"/>
                  <a:gd name="T6" fmla="*/ 33 w 767"/>
                  <a:gd name="T7" fmla="*/ 576 h 1059"/>
                  <a:gd name="T8" fmla="*/ 190 w 767"/>
                  <a:gd name="T9" fmla="*/ 1059 h 1059"/>
                  <a:gd name="T10" fmla="*/ 577 w 767"/>
                  <a:gd name="T11" fmla="*/ 933 h 1059"/>
                  <a:gd name="T12" fmla="*/ 561 w 767"/>
                  <a:gd name="T13" fmla="*/ 796 h 1059"/>
                  <a:gd name="T14" fmla="*/ 767 w 767"/>
                  <a:gd name="T15" fmla="*/ 347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7" h="1059">
                    <a:moveTo>
                      <a:pt x="767" y="347"/>
                    </a:moveTo>
                    <a:cubicBezTo>
                      <a:pt x="514" y="0"/>
                      <a:pt x="514" y="0"/>
                      <a:pt x="514" y="0"/>
                    </a:cubicBezTo>
                    <a:cubicBezTo>
                      <a:pt x="129" y="279"/>
                      <a:pt x="129" y="279"/>
                      <a:pt x="129" y="279"/>
                    </a:cubicBezTo>
                    <a:cubicBezTo>
                      <a:pt x="43" y="342"/>
                      <a:pt x="0" y="475"/>
                      <a:pt x="33" y="576"/>
                    </a:cubicBezTo>
                    <a:cubicBezTo>
                      <a:pt x="190" y="1059"/>
                      <a:pt x="190" y="1059"/>
                      <a:pt x="190" y="1059"/>
                    </a:cubicBezTo>
                    <a:cubicBezTo>
                      <a:pt x="577" y="933"/>
                      <a:pt x="577" y="933"/>
                      <a:pt x="577" y="933"/>
                    </a:cubicBezTo>
                    <a:cubicBezTo>
                      <a:pt x="566" y="889"/>
                      <a:pt x="561" y="843"/>
                      <a:pt x="561" y="796"/>
                    </a:cubicBezTo>
                    <a:cubicBezTo>
                      <a:pt x="561" y="616"/>
                      <a:pt x="641" y="456"/>
                      <a:pt x="767" y="347"/>
                    </a:cubicBezTo>
                    <a:close/>
                  </a:path>
                </a:pathLst>
              </a:custGeom>
              <a:solidFill>
                <a:srgbClr val="415380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6"/>
              <p:cNvSpPr/>
              <p:nvPr/>
            </p:nvSpPr>
            <p:spPr bwMode="auto">
              <a:xfrm>
                <a:off x="3877613" y="1671453"/>
                <a:ext cx="2554288" cy="1604962"/>
              </a:xfrm>
              <a:custGeom>
                <a:avLst/>
                <a:gdLst>
                  <a:gd name="T0" fmla="*/ 869 w 1121"/>
                  <a:gd name="T1" fmla="*/ 704 h 704"/>
                  <a:gd name="T2" fmla="*/ 1121 w 1121"/>
                  <a:gd name="T3" fmla="*/ 356 h 704"/>
                  <a:gd name="T4" fmla="*/ 717 w 1121"/>
                  <a:gd name="T5" fmla="*/ 63 h 704"/>
                  <a:gd name="T6" fmla="*/ 405 w 1121"/>
                  <a:gd name="T7" fmla="*/ 63 h 704"/>
                  <a:gd name="T8" fmla="*/ 0 w 1121"/>
                  <a:gd name="T9" fmla="*/ 357 h 704"/>
                  <a:gd name="T10" fmla="*/ 253 w 1121"/>
                  <a:gd name="T11" fmla="*/ 704 h 704"/>
                  <a:gd name="T12" fmla="*/ 561 w 1121"/>
                  <a:gd name="T13" fmla="*/ 618 h 704"/>
                  <a:gd name="T14" fmla="*/ 869 w 1121"/>
                  <a:gd name="T15" fmla="*/ 70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21" h="704">
                    <a:moveTo>
                      <a:pt x="869" y="704"/>
                    </a:moveTo>
                    <a:cubicBezTo>
                      <a:pt x="1121" y="356"/>
                      <a:pt x="1121" y="356"/>
                      <a:pt x="1121" y="356"/>
                    </a:cubicBezTo>
                    <a:cubicBezTo>
                      <a:pt x="717" y="63"/>
                      <a:pt x="717" y="63"/>
                      <a:pt x="717" y="63"/>
                    </a:cubicBezTo>
                    <a:cubicBezTo>
                      <a:pt x="631" y="0"/>
                      <a:pt x="491" y="0"/>
                      <a:pt x="405" y="63"/>
                    </a:cubicBezTo>
                    <a:cubicBezTo>
                      <a:pt x="0" y="357"/>
                      <a:pt x="0" y="357"/>
                      <a:pt x="0" y="357"/>
                    </a:cubicBezTo>
                    <a:cubicBezTo>
                      <a:pt x="253" y="704"/>
                      <a:pt x="253" y="704"/>
                      <a:pt x="253" y="704"/>
                    </a:cubicBezTo>
                    <a:cubicBezTo>
                      <a:pt x="343" y="649"/>
                      <a:pt x="448" y="618"/>
                      <a:pt x="561" y="618"/>
                    </a:cubicBezTo>
                    <a:cubicBezTo>
                      <a:pt x="674" y="618"/>
                      <a:pt x="779" y="649"/>
                      <a:pt x="869" y="704"/>
                    </a:cubicBezTo>
                    <a:close/>
                  </a:path>
                </a:pathLst>
              </a:custGeom>
              <a:solidFill>
                <a:srgbClr val="415380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7"/>
              <p:cNvSpPr/>
              <p:nvPr/>
            </p:nvSpPr>
            <p:spPr bwMode="auto">
              <a:xfrm>
                <a:off x="6035025" y="2612840"/>
                <a:ext cx="1751013" cy="2413000"/>
              </a:xfrm>
              <a:custGeom>
                <a:avLst/>
                <a:gdLst>
                  <a:gd name="T0" fmla="*/ 638 w 768"/>
                  <a:gd name="T1" fmla="*/ 280 h 1059"/>
                  <a:gd name="T2" fmla="*/ 252 w 768"/>
                  <a:gd name="T3" fmla="*/ 0 h 1059"/>
                  <a:gd name="T4" fmla="*/ 0 w 768"/>
                  <a:gd name="T5" fmla="*/ 348 h 1059"/>
                  <a:gd name="T6" fmla="*/ 207 w 768"/>
                  <a:gd name="T7" fmla="*/ 797 h 1059"/>
                  <a:gd name="T8" fmla="*/ 191 w 768"/>
                  <a:gd name="T9" fmla="*/ 934 h 1059"/>
                  <a:gd name="T10" fmla="*/ 578 w 768"/>
                  <a:gd name="T11" fmla="*/ 1059 h 1059"/>
                  <a:gd name="T12" fmla="*/ 735 w 768"/>
                  <a:gd name="T13" fmla="*/ 577 h 1059"/>
                  <a:gd name="T14" fmla="*/ 638 w 768"/>
                  <a:gd name="T15" fmla="*/ 280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8" h="1059">
                    <a:moveTo>
                      <a:pt x="638" y="280"/>
                    </a:moveTo>
                    <a:cubicBezTo>
                      <a:pt x="252" y="0"/>
                      <a:pt x="252" y="0"/>
                      <a:pt x="252" y="0"/>
                    </a:cubicBezTo>
                    <a:cubicBezTo>
                      <a:pt x="0" y="348"/>
                      <a:pt x="0" y="348"/>
                      <a:pt x="0" y="348"/>
                    </a:cubicBezTo>
                    <a:cubicBezTo>
                      <a:pt x="127" y="456"/>
                      <a:pt x="207" y="617"/>
                      <a:pt x="207" y="797"/>
                    </a:cubicBezTo>
                    <a:cubicBezTo>
                      <a:pt x="207" y="844"/>
                      <a:pt x="201" y="890"/>
                      <a:pt x="191" y="934"/>
                    </a:cubicBezTo>
                    <a:cubicBezTo>
                      <a:pt x="578" y="1059"/>
                      <a:pt x="578" y="1059"/>
                      <a:pt x="578" y="1059"/>
                    </a:cubicBezTo>
                    <a:cubicBezTo>
                      <a:pt x="735" y="577"/>
                      <a:pt x="735" y="577"/>
                      <a:pt x="735" y="577"/>
                    </a:cubicBezTo>
                    <a:cubicBezTo>
                      <a:pt x="768" y="476"/>
                      <a:pt x="724" y="343"/>
                      <a:pt x="638" y="280"/>
                    </a:cubicBezTo>
                    <a:close/>
                  </a:path>
                </a:pathLst>
              </a:custGeom>
              <a:solidFill>
                <a:srgbClr val="415380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8"/>
              <p:cNvSpPr/>
              <p:nvPr/>
            </p:nvSpPr>
            <p:spPr bwMode="auto">
              <a:xfrm>
                <a:off x="3026713" y="4951227"/>
                <a:ext cx="2019300" cy="1720850"/>
              </a:xfrm>
              <a:custGeom>
                <a:avLst/>
                <a:gdLst>
                  <a:gd name="T0" fmla="*/ 388 w 886"/>
                  <a:gd name="T1" fmla="*/ 0 h 755"/>
                  <a:gd name="T2" fmla="*/ 0 w 886"/>
                  <a:gd name="T3" fmla="*/ 126 h 755"/>
                  <a:gd name="T4" fmla="*/ 145 w 886"/>
                  <a:gd name="T5" fmla="*/ 572 h 755"/>
                  <a:gd name="T6" fmla="*/ 398 w 886"/>
                  <a:gd name="T7" fmla="*/ 755 h 755"/>
                  <a:gd name="T8" fmla="*/ 886 w 886"/>
                  <a:gd name="T9" fmla="*/ 755 h 755"/>
                  <a:gd name="T10" fmla="*/ 886 w 886"/>
                  <a:gd name="T11" fmla="*/ 362 h 755"/>
                  <a:gd name="T12" fmla="*/ 388 w 886"/>
                  <a:gd name="T13" fmla="*/ 0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6" h="755">
                    <a:moveTo>
                      <a:pt x="388" y="0"/>
                    </a:moveTo>
                    <a:cubicBezTo>
                      <a:pt x="0" y="126"/>
                      <a:pt x="0" y="126"/>
                      <a:pt x="0" y="126"/>
                    </a:cubicBezTo>
                    <a:cubicBezTo>
                      <a:pt x="145" y="572"/>
                      <a:pt x="145" y="572"/>
                      <a:pt x="145" y="572"/>
                    </a:cubicBezTo>
                    <a:cubicBezTo>
                      <a:pt x="178" y="673"/>
                      <a:pt x="292" y="755"/>
                      <a:pt x="398" y="755"/>
                    </a:cubicBezTo>
                    <a:cubicBezTo>
                      <a:pt x="886" y="755"/>
                      <a:pt x="886" y="755"/>
                      <a:pt x="886" y="755"/>
                    </a:cubicBezTo>
                    <a:cubicBezTo>
                      <a:pt x="886" y="362"/>
                      <a:pt x="886" y="362"/>
                      <a:pt x="886" y="362"/>
                    </a:cubicBezTo>
                    <a:cubicBezTo>
                      <a:pt x="661" y="344"/>
                      <a:pt x="471" y="199"/>
                      <a:pt x="388" y="0"/>
                    </a:cubicBezTo>
                    <a:close/>
                  </a:path>
                </a:pathLst>
              </a:custGeom>
              <a:solidFill>
                <a:srgbClr val="415380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9"/>
              <p:cNvSpPr/>
              <p:nvPr/>
            </p:nvSpPr>
            <p:spPr bwMode="auto">
              <a:xfrm>
                <a:off x="5266675" y="4949640"/>
                <a:ext cx="2017713" cy="1722437"/>
              </a:xfrm>
              <a:custGeom>
                <a:avLst/>
                <a:gdLst>
                  <a:gd name="T0" fmla="*/ 0 w 885"/>
                  <a:gd name="T1" fmla="*/ 363 h 756"/>
                  <a:gd name="T2" fmla="*/ 0 w 885"/>
                  <a:gd name="T3" fmla="*/ 756 h 756"/>
                  <a:gd name="T4" fmla="*/ 488 w 885"/>
                  <a:gd name="T5" fmla="*/ 756 h 756"/>
                  <a:gd name="T6" fmla="*/ 740 w 885"/>
                  <a:gd name="T7" fmla="*/ 573 h 756"/>
                  <a:gd name="T8" fmla="*/ 885 w 885"/>
                  <a:gd name="T9" fmla="*/ 126 h 756"/>
                  <a:gd name="T10" fmla="*/ 498 w 885"/>
                  <a:gd name="T11" fmla="*/ 0 h 756"/>
                  <a:gd name="T12" fmla="*/ 0 w 885"/>
                  <a:gd name="T13" fmla="*/ 363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5" h="756">
                    <a:moveTo>
                      <a:pt x="0" y="363"/>
                    </a:moveTo>
                    <a:cubicBezTo>
                      <a:pt x="0" y="756"/>
                      <a:pt x="0" y="756"/>
                      <a:pt x="0" y="756"/>
                    </a:cubicBezTo>
                    <a:cubicBezTo>
                      <a:pt x="488" y="756"/>
                      <a:pt x="488" y="756"/>
                      <a:pt x="488" y="756"/>
                    </a:cubicBezTo>
                    <a:cubicBezTo>
                      <a:pt x="594" y="756"/>
                      <a:pt x="707" y="674"/>
                      <a:pt x="740" y="573"/>
                    </a:cubicBezTo>
                    <a:cubicBezTo>
                      <a:pt x="885" y="126"/>
                      <a:pt x="885" y="126"/>
                      <a:pt x="885" y="126"/>
                    </a:cubicBezTo>
                    <a:cubicBezTo>
                      <a:pt x="498" y="0"/>
                      <a:pt x="498" y="0"/>
                      <a:pt x="498" y="0"/>
                    </a:cubicBezTo>
                    <a:cubicBezTo>
                      <a:pt x="415" y="200"/>
                      <a:pt x="225" y="344"/>
                      <a:pt x="0" y="363"/>
                    </a:cubicBezTo>
                    <a:close/>
                  </a:path>
                </a:pathLst>
              </a:custGeom>
              <a:solidFill>
                <a:srgbClr val="415380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4800662" y="2203939"/>
                <a:ext cx="686179" cy="568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Tahoma" panose="020B0604030504040204" pitchFamily="34" charset="0"/>
                  </a:rPr>
                  <a:t>02</a:t>
                </a: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6656431" y="3525115"/>
                <a:ext cx="686179" cy="568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Tahoma" panose="020B0604030504040204" pitchFamily="34" charset="0"/>
                  </a:rPr>
                  <a:t>03</a:t>
                </a: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6013693" y="5775426"/>
                <a:ext cx="686179" cy="568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Tahoma" panose="020B0604030504040204" pitchFamily="34" charset="0"/>
                  </a:rPr>
                  <a:t>04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3611590" y="5748241"/>
                <a:ext cx="686179" cy="568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Tahoma" panose="020B0604030504040204" pitchFamily="34" charset="0"/>
                  </a:rPr>
                  <a:t>05</a:t>
                </a: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2833482" y="3527378"/>
                <a:ext cx="686179" cy="568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Tahoma" panose="020B0604030504040204" pitchFamily="34" charset="0"/>
                  </a:rPr>
                  <a:t>01</a:t>
                </a: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4251325" y="1360170"/>
            <a:ext cx="3696335" cy="728980"/>
            <a:chOff x="11474" y="4598"/>
            <a:chExt cx="5821" cy="1148"/>
          </a:xfrm>
        </p:grpSpPr>
        <p:sp>
          <p:nvSpPr>
            <p:cNvPr id="33" name="圆角矩形 32"/>
            <p:cNvSpPr/>
            <p:nvPr/>
          </p:nvSpPr>
          <p:spPr>
            <a:xfrm>
              <a:off x="11474" y="4598"/>
              <a:ext cx="5719" cy="1148"/>
            </a:xfrm>
            <a:prstGeom prst="roundRect">
              <a:avLst/>
            </a:prstGeom>
            <a:noFill/>
            <a:ln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21ADB0"/>
                </a:solidFill>
              </a:endParaRPr>
            </a:p>
          </p:txBody>
        </p:sp>
        <p:sp>
          <p:nvSpPr>
            <p:cNvPr id="34" name="MH_SubTitle_4"/>
            <p:cNvSpPr>
              <a:spLocks noChangeArrowheads="1"/>
            </p:cNvSpPr>
            <p:nvPr/>
          </p:nvSpPr>
          <p:spPr bwMode="auto">
            <a:xfrm>
              <a:off x="11508" y="4807"/>
              <a:ext cx="5787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25000"/>
                </a:lnSpc>
                <a:spcBef>
                  <a:spcPts val="600"/>
                </a:spcBef>
                <a:buNone/>
              </a:pPr>
              <a:r>
                <a:rPr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点击此处更换文本58pic.com点击此处更换文本58pic.com点击此处更换文本58pic.com点击此处更换文本58pic.com</a:t>
              </a:r>
              <a:endParaRPr lang="zh-CN" altLang="en-US" sz="1300" dirty="0">
                <a:solidFill>
                  <a:srgbClr val="002003"/>
                </a:solidFill>
              </a:endParaRPr>
            </a:p>
          </p:txBody>
        </p:sp>
      </p:grpSp>
      <p:sp>
        <p:nvSpPr>
          <p:cNvPr id="35" name="文本框 12"/>
          <p:cNvSpPr txBox="1"/>
          <p:nvPr/>
        </p:nvSpPr>
        <p:spPr>
          <a:xfrm>
            <a:off x="5384165" y="3693795"/>
            <a:ext cx="1452245" cy="59626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单击此处</a:t>
            </a:r>
          </a:p>
          <a:p>
            <a:pPr lvl="0"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50"/>
                            </p:stCondLst>
                            <p:childTnLst>
                              <p:par>
                                <p:cTn id="3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950"/>
                            </p:stCondLst>
                            <p:childTnLst>
                              <p:par>
                                <p:cTn id="4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450"/>
                            </p:stCondLst>
                            <p:childTnLst>
                              <p:par>
                                <p:cTn id="5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950"/>
                            </p:stCondLst>
                            <p:childTnLst>
                              <p:par>
                                <p:cTn id="6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950"/>
                            </p:stCondLst>
                            <p:childTnLst>
                              <p:par>
                                <p:cTn id="6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26668" name="文本框 8"/>
          <p:cNvSpPr txBox="1"/>
          <p:nvPr/>
        </p:nvSpPr>
        <p:spPr>
          <a:xfrm>
            <a:off x="1438275" y="3784600"/>
            <a:ext cx="1995170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>
              <a:buFont typeface="Arial" panose="020B0604020202020204" pitchFamily="34" charset="0"/>
              <a:buNone/>
            </a:pPr>
            <a:r>
              <a:rPr lang="zh-CN" altLang="en-US" sz="1400" b="1" noProof="0" dirty="0">
                <a:ln>
                  <a:noFill/>
                </a:ln>
                <a:solidFill>
                  <a:srgbClr val="41538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单击此处输入标题</a:t>
            </a:r>
          </a:p>
        </p:txBody>
      </p:sp>
      <p:sp>
        <p:nvSpPr>
          <p:cNvPr id="26669" name="矩形 9"/>
          <p:cNvSpPr/>
          <p:nvPr/>
        </p:nvSpPr>
        <p:spPr>
          <a:xfrm>
            <a:off x="1433830" y="4154805"/>
            <a:ext cx="1995170" cy="1245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zh-CN" altLang="en-US" sz="14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670" name="文本框 10"/>
          <p:cNvSpPr txBox="1"/>
          <p:nvPr/>
        </p:nvSpPr>
        <p:spPr>
          <a:xfrm>
            <a:off x="3950970" y="3784600"/>
            <a:ext cx="1860550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>
              <a:buFont typeface="Arial" panose="020B0604020202020204" pitchFamily="34" charset="0"/>
              <a:buNone/>
            </a:pPr>
            <a:r>
              <a:rPr lang="zh-CN" altLang="en-US" sz="1400" b="1" noProof="0" dirty="0">
                <a:ln>
                  <a:noFill/>
                </a:ln>
                <a:solidFill>
                  <a:srgbClr val="41538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单击此处输入标题</a:t>
            </a:r>
          </a:p>
        </p:txBody>
      </p:sp>
      <p:sp>
        <p:nvSpPr>
          <p:cNvPr id="26671" name="矩形 11"/>
          <p:cNvSpPr/>
          <p:nvPr/>
        </p:nvSpPr>
        <p:spPr>
          <a:xfrm>
            <a:off x="3874770" y="4154805"/>
            <a:ext cx="2012950" cy="1245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zh-CN" altLang="en-US" sz="1400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74" name="文本框 14"/>
          <p:cNvSpPr txBox="1"/>
          <p:nvPr/>
        </p:nvSpPr>
        <p:spPr>
          <a:xfrm>
            <a:off x="6365875" y="3784600"/>
            <a:ext cx="1814830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>
              <a:buFont typeface="Arial" panose="020B0604020202020204" pitchFamily="34" charset="0"/>
              <a:buNone/>
            </a:pPr>
            <a:r>
              <a:rPr lang="zh-CN" altLang="en-US" sz="1400" b="1" noProof="0" dirty="0">
                <a:ln>
                  <a:noFill/>
                </a:ln>
                <a:solidFill>
                  <a:srgbClr val="41538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单击此处输入标题</a:t>
            </a:r>
          </a:p>
        </p:txBody>
      </p:sp>
      <p:sp>
        <p:nvSpPr>
          <p:cNvPr id="26675" name="矩形 15"/>
          <p:cNvSpPr/>
          <p:nvPr/>
        </p:nvSpPr>
        <p:spPr>
          <a:xfrm>
            <a:off x="6279515" y="4154805"/>
            <a:ext cx="1988185" cy="1245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zh-CN" altLang="en-US" sz="1400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6676" name="文本框 16"/>
          <p:cNvSpPr txBox="1"/>
          <p:nvPr/>
        </p:nvSpPr>
        <p:spPr>
          <a:xfrm>
            <a:off x="8729980" y="3784600"/>
            <a:ext cx="1889760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>
              <a:buFont typeface="Arial" panose="020B0604020202020204" pitchFamily="34" charset="0"/>
              <a:buNone/>
            </a:pPr>
            <a:r>
              <a:rPr lang="zh-CN" altLang="en-US" sz="1400" b="1" noProof="0" dirty="0">
                <a:ln>
                  <a:noFill/>
                </a:ln>
                <a:solidFill>
                  <a:srgbClr val="41538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单击此处输入标题</a:t>
            </a:r>
          </a:p>
        </p:txBody>
      </p:sp>
      <p:sp>
        <p:nvSpPr>
          <p:cNvPr id="26677" name="矩形 17"/>
          <p:cNvSpPr/>
          <p:nvPr/>
        </p:nvSpPr>
        <p:spPr>
          <a:xfrm>
            <a:off x="8735060" y="4154805"/>
            <a:ext cx="1973580" cy="1245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点击此处更换文本58pic.com点击此处更换文本58pic.com点击此处更换文本58pic.com点击此处更换文本58pic.com点击此处更换文本58pic.com</a:t>
            </a:r>
            <a:endParaRPr lang="zh-CN" altLang="en-US" sz="1400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" name="十角星 1"/>
          <p:cNvSpPr/>
          <p:nvPr/>
        </p:nvSpPr>
        <p:spPr>
          <a:xfrm>
            <a:off x="1473200" y="1665605"/>
            <a:ext cx="1916430" cy="1916430"/>
          </a:xfrm>
          <a:prstGeom prst="star10">
            <a:avLst>
              <a:gd name="adj" fmla="val 45147"/>
              <a:gd name="hf" fmla="val 105146"/>
            </a:avLst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3765"/>
            <a:endParaRPr lang="zh-CN" altLang="en-US" sz="1900">
              <a:solidFill>
                <a:prstClr val="white"/>
              </a:solidFill>
            </a:endParaRPr>
          </a:p>
        </p:txBody>
      </p:sp>
      <p:sp>
        <p:nvSpPr>
          <p:cNvPr id="8" name="十角星 7"/>
          <p:cNvSpPr/>
          <p:nvPr/>
        </p:nvSpPr>
        <p:spPr>
          <a:xfrm>
            <a:off x="3923030" y="1655445"/>
            <a:ext cx="1916430" cy="1916430"/>
          </a:xfrm>
          <a:prstGeom prst="star10">
            <a:avLst>
              <a:gd name="adj" fmla="val 45147"/>
              <a:gd name="hf" fmla="val 105146"/>
            </a:avLst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3765"/>
            <a:endParaRPr lang="zh-CN" altLang="en-US" sz="1900">
              <a:solidFill>
                <a:prstClr val="white"/>
              </a:solidFill>
            </a:endParaRPr>
          </a:p>
        </p:txBody>
      </p:sp>
      <p:sp>
        <p:nvSpPr>
          <p:cNvPr id="3" name="十角星 2"/>
          <p:cNvSpPr/>
          <p:nvPr/>
        </p:nvSpPr>
        <p:spPr>
          <a:xfrm>
            <a:off x="6315075" y="1665605"/>
            <a:ext cx="1916430" cy="1916430"/>
          </a:xfrm>
          <a:prstGeom prst="star10">
            <a:avLst>
              <a:gd name="adj" fmla="val 45147"/>
              <a:gd name="hf" fmla="val 105146"/>
            </a:avLst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3765"/>
            <a:endParaRPr lang="zh-CN" altLang="en-US" sz="1900">
              <a:solidFill>
                <a:prstClr val="white"/>
              </a:solidFill>
            </a:endParaRPr>
          </a:p>
        </p:txBody>
      </p:sp>
      <p:sp>
        <p:nvSpPr>
          <p:cNvPr id="6" name="十角星 5"/>
          <p:cNvSpPr/>
          <p:nvPr/>
        </p:nvSpPr>
        <p:spPr>
          <a:xfrm>
            <a:off x="8716645" y="1665605"/>
            <a:ext cx="1916430" cy="1916430"/>
          </a:xfrm>
          <a:prstGeom prst="star10">
            <a:avLst>
              <a:gd name="adj" fmla="val 45147"/>
              <a:gd name="hf" fmla="val 105146"/>
            </a:avLst>
          </a:prstGeom>
          <a:solidFill>
            <a:srgbClr val="415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 defTabSz="913765"/>
            <a:endParaRPr lang="zh-CN" altLang="en-US" sz="1900">
              <a:solidFill>
                <a:prstClr val="white"/>
              </a:solidFill>
            </a:endParaRPr>
          </a:p>
        </p:txBody>
      </p:sp>
      <p:sp>
        <p:nvSpPr>
          <p:cNvPr id="11" name="Freeform 51"/>
          <p:cNvSpPr>
            <a:spLocks noEditPoints="1"/>
          </p:cNvSpPr>
          <p:nvPr/>
        </p:nvSpPr>
        <p:spPr bwMode="auto">
          <a:xfrm>
            <a:off x="2072640" y="2258060"/>
            <a:ext cx="726440" cy="761365"/>
          </a:xfrm>
          <a:custGeom>
            <a:avLst/>
            <a:gdLst>
              <a:gd name="T0" fmla="*/ 118 w 121"/>
              <a:gd name="T1" fmla="*/ 39 h 121"/>
              <a:gd name="T2" fmla="*/ 65 w 121"/>
              <a:gd name="T3" fmla="*/ 1 h 121"/>
              <a:gd name="T4" fmla="*/ 60 w 121"/>
              <a:gd name="T5" fmla="*/ 0 h 121"/>
              <a:gd name="T6" fmla="*/ 56 w 121"/>
              <a:gd name="T7" fmla="*/ 1 h 121"/>
              <a:gd name="T8" fmla="*/ 3 w 121"/>
              <a:gd name="T9" fmla="*/ 39 h 121"/>
              <a:gd name="T10" fmla="*/ 0 w 121"/>
              <a:gd name="T11" fmla="*/ 45 h 121"/>
              <a:gd name="T12" fmla="*/ 0 w 121"/>
              <a:gd name="T13" fmla="*/ 102 h 121"/>
              <a:gd name="T14" fmla="*/ 19 w 121"/>
              <a:gd name="T15" fmla="*/ 121 h 121"/>
              <a:gd name="T16" fmla="*/ 102 w 121"/>
              <a:gd name="T17" fmla="*/ 121 h 121"/>
              <a:gd name="T18" fmla="*/ 121 w 121"/>
              <a:gd name="T19" fmla="*/ 102 h 121"/>
              <a:gd name="T20" fmla="*/ 121 w 121"/>
              <a:gd name="T21" fmla="*/ 45 h 121"/>
              <a:gd name="T22" fmla="*/ 118 w 121"/>
              <a:gd name="T23" fmla="*/ 39 h 121"/>
              <a:gd name="T24" fmla="*/ 66 w 121"/>
              <a:gd name="T25" fmla="*/ 98 h 121"/>
              <a:gd name="T26" fmla="*/ 54 w 121"/>
              <a:gd name="T27" fmla="*/ 98 h 121"/>
              <a:gd name="T28" fmla="*/ 54 w 121"/>
              <a:gd name="T29" fmla="*/ 86 h 121"/>
              <a:gd name="T30" fmla="*/ 66 w 121"/>
              <a:gd name="T31" fmla="*/ 86 h 121"/>
              <a:gd name="T32" fmla="*/ 66 w 121"/>
              <a:gd name="T33" fmla="*/ 98 h 121"/>
              <a:gd name="T34" fmla="*/ 83 w 121"/>
              <a:gd name="T35" fmla="*/ 82 h 121"/>
              <a:gd name="T36" fmla="*/ 75 w 121"/>
              <a:gd name="T37" fmla="*/ 82 h 121"/>
              <a:gd name="T38" fmla="*/ 46 w 121"/>
              <a:gd name="T39" fmla="*/ 82 h 121"/>
              <a:gd name="T40" fmla="*/ 38 w 121"/>
              <a:gd name="T41" fmla="*/ 82 h 121"/>
              <a:gd name="T42" fmla="*/ 38 w 121"/>
              <a:gd name="T43" fmla="*/ 74 h 121"/>
              <a:gd name="T44" fmla="*/ 38 w 121"/>
              <a:gd name="T45" fmla="*/ 74 h 121"/>
              <a:gd name="T46" fmla="*/ 60 w 121"/>
              <a:gd name="T47" fmla="*/ 65 h 121"/>
              <a:gd name="T48" fmla="*/ 83 w 121"/>
              <a:gd name="T49" fmla="*/ 74 h 121"/>
              <a:gd name="T50" fmla="*/ 85 w 121"/>
              <a:gd name="T51" fmla="*/ 78 h 121"/>
              <a:gd name="T52" fmla="*/ 83 w 121"/>
              <a:gd name="T53" fmla="*/ 82 h 121"/>
              <a:gd name="T54" fmla="*/ 97 w 121"/>
              <a:gd name="T55" fmla="*/ 68 h 121"/>
              <a:gd name="T56" fmla="*/ 89 w 121"/>
              <a:gd name="T57" fmla="*/ 68 h 121"/>
              <a:gd name="T58" fmla="*/ 60 w 121"/>
              <a:gd name="T59" fmla="*/ 57 h 121"/>
              <a:gd name="T60" fmla="*/ 32 w 121"/>
              <a:gd name="T61" fmla="*/ 68 h 121"/>
              <a:gd name="T62" fmla="*/ 24 w 121"/>
              <a:gd name="T63" fmla="*/ 68 h 121"/>
              <a:gd name="T64" fmla="*/ 24 w 121"/>
              <a:gd name="T65" fmla="*/ 60 h 121"/>
              <a:gd name="T66" fmla="*/ 24 w 121"/>
              <a:gd name="T67" fmla="*/ 60 h 121"/>
              <a:gd name="T68" fmla="*/ 60 w 121"/>
              <a:gd name="T69" fmla="*/ 45 h 121"/>
              <a:gd name="T70" fmla="*/ 97 w 121"/>
              <a:gd name="T71" fmla="*/ 60 h 121"/>
              <a:gd name="T72" fmla="*/ 98 w 121"/>
              <a:gd name="T73" fmla="*/ 64 h 121"/>
              <a:gd name="T74" fmla="*/ 97 w 121"/>
              <a:gd name="T75" fmla="*/ 6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1" h="121">
                <a:moveTo>
                  <a:pt x="118" y="39"/>
                </a:moveTo>
                <a:cubicBezTo>
                  <a:pt x="65" y="1"/>
                  <a:pt x="65" y="1"/>
                  <a:pt x="65" y="1"/>
                </a:cubicBezTo>
                <a:cubicBezTo>
                  <a:pt x="63" y="0"/>
                  <a:pt x="62" y="0"/>
                  <a:pt x="60" y="0"/>
                </a:cubicBezTo>
                <a:cubicBezTo>
                  <a:pt x="59" y="0"/>
                  <a:pt x="57" y="0"/>
                  <a:pt x="56" y="1"/>
                </a:cubicBezTo>
                <a:cubicBezTo>
                  <a:pt x="3" y="39"/>
                  <a:pt x="3" y="39"/>
                  <a:pt x="3" y="39"/>
                </a:cubicBezTo>
                <a:cubicBezTo>
                  <a:pt x="1" y="40"/>
                  <a:pt x="0" y="43"/>
                  <a:pt x="0" y="45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12"/>
                  <a:pt x="8" y="121"/>
                  <a:pt x="19" y="121"/>
                </a:cubicBezTo>
                <a:cubicBezTo>
                  <a:pt x="102" y="121"/>
                  <a:pt x="102" y="121"/>
                  <a:pt x="102" y="121"/>
                </a:cubicBezTo>
                <a:cubicBezTo>
                  <a:pt x="112" y="121"/>
                  <a:pt x="121" y="112"/>
                  <a:pt x="121" y="102"/>
                </a:cubicBezTo>
                <a:cubicBezTo>
                  <a:pt x="121" y="45"/>
                  <a:pt x="121" y="45"/>
                  <a:pt x="121" y="45"/>
                </a:cubicBezTo>
                <a:cubicBezTo>
                  <a:pt x="121" y="43"/>
                  <a:pt x="120" y="40"/>
                  <a:pt x="118" y="39"/>
                </a:cubicBezTo>
                <a:close/>
                <a:moveTo>
                  <a:pt x="66" y="98"/>
                </a:moveTo>
                <a:cubicBezTo>
                  <a:pt x="63" y="101"/>
                  <a:pt x="58" y="101"/>
                  <a:pt x="54" y="98"/>
                </a:cubicBezTo>
                <a:cubicBezTo>
                  <a:pt x="51" y="95"/>
                  <a:pt x="51" y="89"/>
                  <a:pt x="54" y="86"/>
                </a:cubicBezTo>
                <a:cubicBezTo>
                  <a:pt x="58" y="82"/>
                  <a:pt x="63" y="82"/>
                  <a:pt x="66" y="86"/>
                </a:cubicBezTo>
                <a:cubicBezTo>
                  <a:pt x="70" y="89"/>
                  <a:pt x="70" y="95"/>
                  <a:pt x="66" y="98"/>
                </a:cubicBezTo>
                <a:close/>
                <a:moveTo>
                  <a:pt x="83" y="82"/>
                </a:moveTo>
                <a:cubicBezTo>
                  <a:pt x="81" y="84"/>
                  <a:pt x="77" y="84"/>
                  <a:pt x="75" y="82"/>
                </a:cubicBezTo>
                <a:cubicBezTo>
                  <a:pt x="67" y="74"/>
                  <a:pt x="54" y="74"/>
                  <a:pt x="46" y="82"/>
                </a:cubicBezTo>
                <a:cubicBezTo>
                  <a:pt x="43" y="84"/>
                  <a:pt x="40" y="84"/>
                  <a:pt x="38" y="82"/>
                </a:cubicBezTo>
                <a:cubicBezTo>
                  <a:pt x="35" y="79"/>
                  <a:pt x="35" y="76"/>
                  <a:pt x="38" y="74"/>
                </a:cubicBezTo>
                <a:cubicBezTo>
                  <a:pt x="38" y="74"/>
                  <a:pt x="38" y="74"/>
                  <a:pt x="38" y="74"/>
                </a:cubicBezTo>
                <a:cubicBezTo>
                  <a:pt x="44" y="68"/>
                  <a:pt x="52" y="64"/>
                  <a:pt x="60" y="65"/>
                </a:cubicBezTo>
                <a:cubicBezTo>
                  <a:pt x="69" y="65"/>
                  <a:pt x="77" y="68"/>
                  <a:pt x="83" y="74"/>
                </a:cubicBezTo>
                <a:cubicBezTo>
                  <a:pt x="84" y="75"/>
                  <a:pt x="85" y="76"/>
                  <a:pt x="85" y="78"/>
                </a:cubicBezTo>
                <a:cubicBezTo>
                  <a:pt x="85" y="79"/>
                  <a:pt x="84" y="81"/>
                  <a:pt x="83" y="82"/>
                </a:cubicBezTo>
                <a:close/>
                <a:moveTo>
                  <a:pt x="97" y="68"/>
                </a:moveTo>
                <a:cubicBezTo>
                  <a:pt x="94" y="70"/>
                  <a:pt x="91" y="70"/>
                  <a:pt x="89" y="68"/>
                </a:cubicBezTo>
                <a:cubicBezTo>
                  <a:pt x="81" y="61"/>
                  <a:pt x="71" y="57"/>
                  <a:pt x="60" y="57"/>
                </a:cubicBezTo>
                <a:cubicBezTo>
                  <a:pt x="50" y="57"/>
                  <a:pt x="40" y="61"/>
                  <a:pt x="32" y="68"/>
                </a:cubicBezTo>
                <a:cubicBezTo>
                  <a:pt x="30" y="70"/>
                  <a:pt x="26" y="70"/>
                  <a:pt x="24" y="68"/>
                </a:cubicBezTo>
                <a:cubicBezTo>
                  <a:pt x="22" y="66"/>
                  <a:pt x="22" y="62"/>
                  <a:pt x="24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34" y="51"/>
                  <a:pt x="47" y="45"/>
                  <a:pt x="60" y="45"/>
                </a:cubicBezTo>
                <a:cubicBezTo>
                  <a:pt x="74" y="45"/>
                  <a:pt x="87" y="51"/>
                  <a:pt x="97" y="60"/>
                </a:cubicBezTo>
                <a:cubicBezTo>
                  <a:pt x="98" y="61"/>
                  <a:pt x="98" y="63"/>
                  <a:pt x="98" y="64"/>
                </a:cubicBezTo>
                <a:cubicBezTo>
                  <a:pt x="98" y="66"/>
                  <a:pt x="98" y="67"/>
                  <a:pt x="97" y="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4530725" y="2307590"/>
            <a:ext cx="789940" cy="643890"/>
          </a:xfrm>
          <a:custGeom>
            <a:avLst/>
            <a:gdLst>
              <a:gd name="T0" fmla="*/ 30 w 114"/>
              <a:gd name="T1" fmla="*/ 86 h 93"/>
              <a:gd name="T2" fmla="*/ 7 w 114"/>
              <a:gd name="T3" fmla="*/ 86 h 93"/>
              <a:gd name="T4" fmla="*/ 7 w 114"/>
              <a:gd name="T5" fmla="*/ 15 h 93"/>
              <a:gd name="T6" fmla="*/ 107 w 114"/>
              <a:gd name="T7" fmla="*/ 15 h 93"/>
              <a:gd name="T8" fmla="*/ 107 w 114"/>
              <a:gd name="T9" fmla="*/ 83 h 93"/>
              <a:gd name="T10" fmla="*/ 114 w 114"/>
              <a:gd name="T11" fmla="*/ 89 h 93"/>
              <a:gd name="T12" fmla="*/ 114 w 114"/>
              <a:gd name="T13" fmla="*/ 87 h 93"/>
              <a:gd name="T14" fmla="*/ 114 w 114"/>
              <a:gd name="T15" fmla="*/ 7 h 93"/>
              <a:gd name="T16" fmla="*/ 108 w 114"/>
              <a:gd name="T17" fmla="*/ 0 h 93"/>
              <a:gd name="T18" fmla="*/ 6 w 114"/>
              <a:gd name="T19" fmla="*/ 0 h 93"/>
              <a:gd name="T20" fmla="*/ 0 w 114"/>
              <a:gd name="T21" fmla="*/ 7 h 93"/>
              <a:gd name="T22" fmla="*/ 0 w 114"/>
              <a:gd name="T23" fmla="*/ 87 h 93"/>
              <a:gd name="T24" fmla="*/ 6 w 114"/>
              <a:gd name="T25" fmla="*/ 93 h 93"/>
              <a:gd name="T26" fmla="*/ 38 w 114"/>
              <a:gd name="T27" fmla="*/ 93 h 93"/>
              <a:gd name="T28" fmla="*/ 30 w 114"/>
              <a:gd name="T29" fmla="*/ 86 h 93"/>
              <a:gd name="T30" fmla="*/ 79 w 114"/>
              <a:gd name="T31" fmla="*/ 5 h 93"/>
              <a:gd name="T32" fmla="*/ 107 w 114"/>
              <a:gd name="T33" fmla="*/ 5 h 93"/>
              <a:gd name="T34" fmla="*/ 107 w 114"/>
              <a:gd name="T35" fmla="*/ 10 h 93"/>
              <a:gd name="T36" fmla="*/ 79 w 114"/>
              <a:gd name="T37" fmla="*/ 10 h 93"/>
              <a:gd name="T38" fmla="*/ 79 w 114"/>
              <a:gd name="T39" fmla="*/ 5 h 93"/>
              <a:gd name="T40" fmla="*/ 7 w 114"/>
              <a:gd name="T41" fmla="*/ 5 h 93"/>
              <a:gd name="T42" fmla="*/ 13 w 114"/>
              <a:gd name="T43" fmla="*/ 5 h 93"/>
              <a:gd name="T44" fmla="*/ 13 w 114"/>
              <a:gd name="T45" fmla="*/ 10 h 93"/>
              <a:gd name="T46" fmla="*/ 7 w 114"/>
              <a:gd name="T47" fmla="*/ 10 h 93"/>
              <a:gd name="T48" fmla="*/ 7 w 114"/>
              <a:gd name="T49" fmla="*/ 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4" h="93">
                <a:moveTo>
                  <a:pt x="30" y="86"/>
                </a:moveTo>
                <a:cubicBezTo>
                  <a:pt x="7" y="86"/>
                  <a:pt x="7" y="86"/>
                  <a:pt x="7" y="86"/>
                </a:cubicBezTo>
                <a:cubicBezTo>
                  <a:pt x="7" y="15"/>
                  <a:pt x="7" y="15"/>
                  <a:pt x="7" y="15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7" y="83"/>
                  <a:pt x="107" y="83"/>
                  <a:pt x="107" y="83"/>
                </a:cubicBezTo>
                <a:cubicBezTo>
                  <a:pt x="114" y="89"/>
                  <a:pt x="114" y="89"/>
                  <a:pt x="114" y="89"/>
                </a:cubicBezTo>
                <a:cubicBezTo>
                  <a:pt x="114" y="89"/>
                  <a:pt x="114" y="88"/>
                  <a:pt x="114" y="87"/>
                </a:cubicBezTo>
                <a:cubicBezTo>
                  <a:pt x="114" y="7"/>
                  <a:pt x="114" y="7"/>
                  <a:pt x="114" y="7"/>
                </a:cubicBezTo>
                <a:cubicBezTo>
                  <a:pt x="114" y="3"/>
                  <a:pt x="111" y="0"/>
                  <a:pt x="108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91"/>
                  <a:pt x="3" y="93"/>
                  <a:pt x="6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5" y="91"/>
                  <a:pt x="33" y="89"/>
                  <a:pt x="30" y="86"/>
                </a:cubicBezTo>
                <a:close/>
                <a:moveTo>
                  <a:pt x="79" y="5"/>
                </a:moveTo>
                <a:cubicBezTo>
                  <a:pt x="107" y="5"/>
                  <a:pt x="107" y="5"/>
                  <a:pt x="107" y="5"/>
                </a:cubicBezTo>
                <a:cubicBezTo>
                  <a:pt x="107" y="10"/>
                  <a:pt x="107" y="10"/>
                  <a:pt x="107" y="10"/>
                </a:cubicBezTo>
                <a:cubicBezTo>
                  <a:pt x="79" y="10"/>
                  <a:pt x="79" y="10"/>
                  <a:pt x="79" y="10"/>
                </a:cubicBezTo>
                <a:lnTo>
                  <a:pt x="79" y="5"/>
                </a:lnTo>
                <a:close/>
                <a:moveTo>
                  <a:pt x="7" y="5"/>
                </a:moveTo>
                <a:cubicBezTo>
                  <a:pt x="13" y="5"/>
                  <a:pt x="13" y="5"/>
                  <a:pt x="13" y="5"/>
                </a:cubicBezTo>
                <a:cubicBezTo>
                  <a:pt x="13" y="10"/>
                  <a:pt x="13" y="10"/>
                  <a:pt x="13" y="10"/>
                </a:cubicBezTo>
                <a:cubicBezTo>
                  <a:pt x="7" y="10"/>
                  <a:pt x="7" y="10"/>
                  <a:pt x="7" y="10"/>
                </a:cubicBezTo>
                <a:lnTo>
                  <a:pt x="7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5" name="Freeform 99"/>
          <p:cNvSpPr>
            <a:spLocks noEditPoints="1"/>
          </p:cNvSpPr>
          <p:nvPr/>
        </p:nvSpPr>
        <p:spPr bwMode="auto">
          <a:xfrm>
            <a:off x="6890385" y="2230755"/>
            <a:ext cx="755650" cy="755650"/>
          </a:xfrm>
          <a:custGeom>
            <a:avLst/>
            <a:gdLst>
              <a:gd name="T0" fmla="*/ 178 w 207"/>
              <a:gd name="T1" fmla="*/ 0 h 207"/>
              <a:gd name="T2" fmla="*/ 178 w 207"/>
              <a:gd name="T3" fmla="*/ 44 h 207"/>
              <a:gd name="T4" fmla="*/ 29 w 207"/>
              <a:gd name="T5" fmla="*/ 44 h 207"/>
              <a:gd name="T6" fmla="*/ 29 w 207"/>
              <a:gd name="T7" fmla="*/ 0 h 207"/>
              <a:gd name="T8" fmla="*/ 0 w 207"/>
              <a:gd name="T9" fmla="*/ 0 h 207"/>
              <a:gd name="T10" fmla="*/ 0 w 207"/>
              <a:gd name="T11" fmla="*/ 207 h 207"/>
              <a:gd name="T12" fmla="*/ 207 w 207"/>
              <a:gd name="T13" fmla="*/ 207 h 207"/>
              <a:gd name="T14" fmla="*/ 207 w 207"/>
              <a:gd name="T15" fmla="*/ 0 h 207"/>
              <a:gd name="T16" fmla="*/ 178 w 207"/>
              <a:gd name="T17" fmla="*/ 0 h 207"/>
              <a:gd name="T18" fmla="*/ 96 w 207"/>
              <a:gd name="T19" fmla="*/ 174 h 207"/>
              <a:gd name="T20" fmla="*/ 85 w 207"/>
              <a:gd name="T21" fmla="*/ 166 h 207"/>
              <a:gd name="T22" fmla="*/ 44 w 207"/>
              <a:gd name="T23" fmla="*/ 122 h 207"/>
              <a:gd name="T24" fmla="*/ 67 w 207"/>
              <a:gd name="T25" fmla="*/ 103 h 207"/>
              <a:gd name="T26" fmla="*/ 96 w 207"/>
              <a:gd name="T27" fmla="*/ 133 h 207"/>
              <a:gd name="T28" fmla="*/ 155 w 207"/>
              <a:gd name="T29" fmla="*/ 74 h 207"/>
              <a:gd name="T30" fmla="*/ 178 w 207"/>
              <a:gd name="T31" fmla="*/ 96 h 207"/>
              <a:gd name="T32" fmla="*/ 96 w 207"/>
              <a:gd name="T33" fmla="*/ 174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7" h="207">
                <a:moveTo>
                  <a:pt x="178" y="0"/>
                </a:moveTo>
                <a:lnTo>
                  <a:pt x="178" y="44"/>
                </a:lnTo>
                <a:lnTo>
                  <a:pt x="29" y="44"/>
                </a:lnTo>
                <a:lnTo>
                  <a:pt x="29" y="0"/>
                </a:lnTo>
                <a:lnTo>
                  <a:pt x="0" y="0"/>
                </a:lnTo>
                <a:lnTo>
                  <a:pt x="0" y="207"/>
                </a:lnTo>
                <a:lnTo>
                  <a:pt x="207" y="207"/>
                </a:lnTo>
                <a:lnTo>
                  <a:pt x="207" y="0"/>
                </a:lnTo>
                <a:lnTo>
                  <a:pt x="178" y="0"/>
                </a:lnTo>
                <a:close/>
                <a:moveTo>
                  <a:pt x="96" y="174"/>
                </a:moveTo>
                <a:lnTo>
                  <a:pt x="85" y="166"/>
                </a:lnTo>
                <a:lnTo>
                  <a:pt x="44" y="122"/>
                </a:lnTo>
                <a:lnTo>
                  <a:pt x="67" y="103"/>
                </a:lnTo>
                <a:lnTo>
                  <a:pt x="96" y="133"/>
                </a:lnTo>
                <a:lnTo>
                  <a:pt x="155" y="74"/>
                </a:lnTo>
                <a:lnTo>
                  <a:pt x="178" y="96"/>
                </a:lnTo>
                <a:lnTo>
                  <a:pt x="96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atin typeface="+mn-ea"/>
            </a:endParaRPr>
          </a:p>
        </p:txBody>
      </p:sp>
      <p:sp>
        <p:nvSpPr>
          <p:cNvPr id="50" name="Freeform 139"/>
          <p:cNvSpPr/>
          <p:nvPr/>
        </p:nvSpPr>
        <p:spPr bwMode="auto">
          <a:xfrm>
            <a:off x="9199245" y="2235200"/>
            <a:ext cx="1045210" cy="791845"/>
          </a:xfrm>
          <a:custGeom>
            <a:avLst/>
            <a:gdLst>
              <a:gd name="T0" fmla="*/ 143 w 165"/>
              <a:gd name="T1" fmla="*/ 19 h 125"/>
              <a:gd name="T2" fmla="*/ 34 w 165"/>
              <a:gd name="T3" fmla="*/ 19 h 125"/>
              <a:gd name="T4" fmla="*/ 30 w 165"/>
              <a:gd name="T5" fmla="*/ 5 h 125"/>
              <a:gd name="T6" fmla="*/ 29 w 165"/>
              <a:gd name="T7" fmla="*/ 4 h 125"/>
              <a:gd name="T8" fmla="*/ 29 w 165"/>
              <a:gd name="T9" fmla="*/ 4 h 125"/>
              <a:gd name="T10" fmla="*/ 28 w 165"/>
              <a:gd name="T11" fmla="*/ 3 h 125"/>
              <a:gd name="T12" fmla="*/ 28 w 165"/>
              <a:gd name="T13" fmla="*/ 2 h 125"/>
              <a:gd name="T14" fmla="*/ 28 w 165"/>
              <a:gd name="T15" fmla="*/ 2 h 125"/>
              <a:gd name="T16" fmla="*/ 27 w 165"/>
              <a:gd name="T17" fmla="*/ 1 h 125"/>
              <a:gd name="T18" fmla="*/ 27 w 165"/>
              <a:gd name="T19" fmla="*/ 1 h 125"/>
              <a:gd name="T20" fmla="*/ 22 w 165"/>
              <a:gd name="T21" fmla="*/ 0 h 125"/>
              <a:gd name="T22" fmla="*/ 7 w 165"/>
              <a:gd name="T23" fmla="*/ 2 h 125"/>
              <a:gd name="T24" fmla="*/ 0 w 165"/>
              <a:gd name="T25" fmla="*/ 9 h 125"/>
              <a:gd name="T26" fmla="*/ 7 w 165"/>
              <a:gd name="T27" fmla="*/ 15 h 125"/>
              <a:gd name="T28" fmla="*/ 18 w 165"/>
              <a:gd name="T29" fmla="*/ 14 h 125"/>
              <a:gd name="T30" fmla="*/ 45 w 165"/>
              <a:gd name="T31" fmla="*/ 99 h 125"/>
              <a:gd name="T32" fmla="*/ 42 w 165"/>
              <a:gd name="T33" fmla="*/ 109 h 125"/>
              <a:gd name="T34" fmla="*/ 58 w 165"/>
              <a:gd name="T35" fmla="*/ 125 h 125"/>
              <a:gd name="T36" fmla="*/ 73 w 165"/>
              <a:gd name="T37" fmla="*/ 116 h 125"/>
              <a:gd name="T38" fmla="*/ 94 w 165"/>
              <a:gd name="T39" fmla="*/ 116 h 125"/>
              <a:gd name="T40" fmla="*/ 109 w 165"/>
              <a:gd name="T41" fmla="*/ 125 h 125"/>
              <a:gd name="T42" fmla="*/ 125 w 165"/>
              <a:gd name="T43" fmla="*/ 109 h 125"/>
              <a:gd name="T44" fmla="*/ 109 w 165"/>
              <a:gd name="T45" fmla="*/ 93 h 125"/>
              <a:gd name="T46" fmla="*/ 94 w 165"/>
              <a:gd name="T47" fmla="*/ 102 h 125"/>
              <a:gd name="T48" fmla="*/ 73 w 165"/>
              <a:gd name="T49" fmla="*/ 102 h 125"/>
              <a:gd name="T50" fmla="*/ 58 w 165"/>
              <a:gd name="T51" fmla="*/ 93 h 125"/>
              <a:gd name="T52" fmla="*/ 58 w 165"/>
              <a:gd name="T53" fmla="*/ 93 h 125"/>
              <a:gd name="T54" fmla="*/ 55 w 165"/>
              <a:gd name="T55" fmla="*/ 83 h 125"/>
              <a:gd name="T56" fmla="*/ 125 w 165"/>
              <a:gd name="T57" fmla="*/ 83 h 125"/>
              <a:gd name="T58" fmla="*/ 139 w 165"/>
              <a:gd name="T59" fmla="*/ 68 h 125"/>
              <a:gd name="T60" fmla="*/ 158 w 165"/>
              <a:gd name="T61" fmla="*/ 34 h 125"/>
              <a:gd name="T62" fmla="*/ 143 w 165"/>
              <a:gd name="T63" fmla="*/ 19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5" h="125">
                <a:moveTo>
                  <a:pt x="143" y="19"/>
                </a:moveTo>
                <a:cubicBezTo>
                  <a:pt x="34" y="19"/>
                  <a:pt x="34" y="19"/>
                  <a:pt x="34" y="19"/>
                </a:cubicBezTo>
                <a:cubicBezTo>
                  <a:pt x="30" y="5"/>
                  <a:pt x="30" y="5"/>
                  <a:pt x="30" y="5"/>
                </a:cubicBezTo>
                <a:cubicBezTo>
                  <a:pt x="30" y="5"/>
                  <a:pt x="29" y="4"/>
                  <a:pt x="29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3"/>
                  <a:pt x="29" y="3"/>
                  <a:pt x="28" y="3"/>
                </a:cubicBezTo>
                <a:cubicBezTo>
                  <a:pt x="28" y="2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2"/>
                  <a:pt x="27" y="1"/>
                  <a:pt x="27" y="1"/>
                </a:cubicBezTo>
                <a:cubicBezTo>
                  <a:pt x="27" y="1"/>
                  <a:pt x="27" y="1"/>
                  <a:pt x="27" y="1"/>
                </a:cubicBezTo>
                <a:cubicBezTo>
                  <a:pt x="25" y="0"/>
                  <a:pt x="24" y="0"/>
                  <a:pt x="22" y="0"/>
                </a:cubicBezTo>
                <a:cubicBezTo>
                  <a:pt x="7" y="2"/>
                  <a:pt x="7" y="2"/>
                  <a:pt x="7" y="2"/>
                </a:cubicBezTo>
                <a:cubicBezTo>
                  <a:pt x="3" y="2"/>
                  <a:pt x="0" y="5"/>
                  <a:pt x="0" y="9"/>
                </a:cubicBezTo>
                <a:cubicBezTo>
                  <a:pt x="1" y="12"/>
                  <a:pt x="4" y="15"/>
                  <a:pt x="7" y="15"/>
                </a:cubicBezTo>
                <a:cubicBezTo>
                  <a:pt x="18" y="14"/>
                  <a:pt x="18" y="14"/>
                  <a:pt x="18" y="14"/>
                </a:cubicBezTo>
                <a:cubicBezTo>
                  <a:pt x="45" y="99"/>
                  <a:pt x="45" y="99"/>
                  <a:pt x="45" y="99"/>
                </a:cubicBezTo>
                <a:cubicBezTo>
                  <a:pt x="43" y="101"/>
                  <a:pt x="42" y="105"/>
                  <a:pt x="42" y="109"/>
                </a:cubicBezTo>
                <a:cubicBezTo>
                  <a:pt x="42" y="118"/>
                  <a:pt x="49" y="125"/>
                  <a:pt x="58" y="125"/>
                </a:cubicBezTo>
                <a:cubicBezTo>
                  <a:pt x="64" y="125"/>
                  <a:pt x="70" y="121"/>
                  <a:pt x="73" y="116"/>
                </a:cubicBezTo>
                <a:cubicBezTo>
                  <a:pt x="94" y="116"/>
                  <a:pt x="94" y="116"/>
                  <a:pt x="94" y="116"/>
                </a:cubicBezTo>
                <a:cubicBezTo>
                  <a:pt x="97" y="121"/>
                  <a:pt x="103" y="125"/>
                  <a:pt x="109" y="125"/>
                </a:cubicBezTo>
                <a:cubicBezTo>
                  <a:pt x="118" y="125"/>
                  <a:pt x="125" y="118"/>
                  <a:pt x="125" y="109"/>
                </a:cubicBezTo>
                <a:cubicBezTo>
                  <a:pt x="125" y="100"/>
                  <a:pt x="118" y="93"/>
                  <a:pt x="109" y="93"/>
                </a:cubicBezTo>
                <a:cubicBezTo>
                  <a:pt x="103" y="93"/>
                  <a:pt x="97" y="97"/>
                  <a:pt x="94" y="102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70" y="97"/>
                  <a:pt x="64" y="93"/>
                  <a:pt x="58" y="93"/>
                </a:cubicBezTo>
                <a:cubicBezTo>
                  <a:pt x="58" y="93"/>
                  <a:pt x="58" y="93"/>
                  <a:pt x="58" y="93"/>
                </a:cubicBezTo>
                <a:cubicBezTo>
                  <a:pt x="55" y="83"/>
                  <a:pt x="55" y="83"/>
                  <a:pt x="55" y="83"/>
                </a:cubicBezTo>
                <a:cubicBezTo>
                  <a:pt x="125" y="83"/>
                  <a:pt x="125" y="83"/>
                  <a:pt x="125" y="83"/>
                </a:cubicBezTo>
                <a:cubicBezTo>
                  <a:pt x="133" y="83"/>
                  <a:pt x="134" y="77"/>
                  <a:pt x="139" y="68"/>
                </a:cubicBezTo>
                <a:cubicBezTo>
                  <a:pt x="158" y="34"/>
                  <a:pt x="158" y="34"/>
                  <a:pt x="158" y="34"/>
                </a:cubicBezTo>
                <a:cubicBezTo>
                  <a:pt x="165" y="20"/>
                  <a:pt x="151" y="19"/>
                  <a:pt x="143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+mn-ea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5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95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45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950"/>
                            </p:stCondLst>
                            <p:childTnLst>
                              <p:par>
                                <p:cTn id="7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6668" grpId="0"/>
      <p:bldP spid="26669" grpId="0"/>
      <p:bldP spid="26670" grpId="0"/>
      <p:bldP spid="26671" grpId="0"/>
      <p:bldP spid="26674" grpId="0"/>
      <p:bldP spid="26675" grpId="0"/>
      <p:bldP spid="26676" grpId="0"/>
      <p:bldP spid="26677" grpId="0"/>
      <p:bldP spid="2" grpId="0" bldLvl="0" animBg="1"/>
      <p:bldP spid="8" grpId="0" bldLvl="0" animBg="1"/>
      <p:bldP spid="3" grpId="0" bldLvl="0" animBg="1"/>
      <p:bldP spid="6" grpId="0" bldLvl="0" animBg="1"/>
      <p:bldP spid="11" grpId="0" bldLvl="0" animBg="1"/>
      <p:bldP spid="7" grpId="0" bldLvl="0" animBg="1"/>
      <p:bldP spid="235" grpId="0" bldLvl="0" animBg="1"/>
      <p:bldP spid="5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" y="40640"/>
            <a:ext cx="1927860" cy="2324100"/>
          </a:xfrm>
          <a:prstGeom prst="rect">
            <a:avLst/>
          </a:prstGeom>
        </p:spPr>
      </p:pic>
      <p:pic>
        <p:nvPicPr>
          <p:cNvPr id="8" name="图片 7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217785" y="40640"/>
            <a:ext cx="1927860" cy="2324100"/>
          </a:xfrm>
          <a:prstGeom prst="rect">
            <a:avLst/>
          </a:prstGeom>
        </p:spPr>
      </p:pic>
      <p:pic>
        <p:nvPicPr>
          <p:cNvPr id="9" name="图片 8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4443730" y="2107565"/>
            <a:ext cx="711200" cy="499110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H="1">
            <a:off x="7036435" y="2107565"/>
            <a:ext cx="711200" cy="49911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5048885" y="2005965"/>
            <a:ext cx="20935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第二章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847590" y="3107055"/>
            <a:ext cx="24955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3600">
                <a:solidFill>
                  <a:srgbClr val="415380"/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rPr>
              <a:t>自 我 评 价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593975" y="3926840"/>
            <a:ext cx="7004685" cy="865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21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For our ever-lasting friendship, send sincere blessings and warm greetings to my friends whom I miss so much.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99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99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12700" y="40640"/>
            <a:ext cx="12217400" cy="6777990"/>
            <a:chOff x="-19" y="64"/>
            <a:chExt cx="19240" cy="10674"/>
          </a:xfrm>
        </p:grpSpPr>
        <p:pic>
          <p:nvPicPr>
            <p:cNvPr id="4" name="图片 3" descr="边框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9" y="64"/>
              <a:ext cx="19241" cy="106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" y="64"/>
              <a:ext cx="19055" cy="10672"/>
            </a:xfrm>
            <a:prstGeom prst="rect">
              <a:avLst/>
            </a:prstGeom>
            <a:noFill/>
            <a:ln w="152400">
              <a:solidFill>
                <a:srgbClr val="4153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503420" y="568960"/>
            <a:ext cx="347980" cy="244475"/>
          </a:xfrm>
          <a:prstGeom prst="rect">
            <a:avLst/>
          </a:prstGeom>
        </p:spPr>
      </p:pic>
      <p:pic>
        <p:nvPicPr>
          <p:cNvPr id="10" name="图片 9" descr="欧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 flipH="1">
            <a:off x="7341235" y="568960"/>
            <a:ext cx="347980" cy="244475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799965" y="497205"/>
            <a:ext cx="2593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</a:rPr>
              <a:t>单击此处输入标题文本</a:t>
            </a:r>
          </a:p>
        </p:txBody>
      </p:sp>
      <p:sp>
        <p:nvSpPr>
          <p:cNvPr id="2" name="右箭头 1"/>
          <p:cNvSpPr>
            <a:spLocks noChangeArrowheads="1"/>
          </p:cNvSpPr>
          <p:nvPr/>
        </p:nvSpPr>
        <p:spPr bwMode="auto">
          <a:xfrm>
            <a:off x="3776028" y="3578522"/>
            <a:ext cx="287337" cy="200025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415380"/>
          </a:solidFill>
          <a:ln>
            <a:noFill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右箭头 2"/>
          <p:cNvSpPr>
            <a:spLocks noChangeArrowheads="1"/>
          </p:cNvSpPr>
          <p:nvPr/>
        </p:nvSpPr>
        <p:spPr bwMode="auto">
          <a:xfrm>
            <a:off x="5213350" y="3590587"/>
            <a:ext cx="288925" cy="200025"/>
          </a:xfrm>
          <a:prstGeom prst="rightArrow">
            <a:avLst>
              <a:gd name="adj1" fmla="val 50000"/>
              <a:gd name="adj2" fmla="val 50415"/>
            </a:avLst>
          </a:prstGeom>
          <a:solidFill>
            <a:srgbClr val="415380"/>
          </a:solidFill>
          <a:ln>
            <a:noFill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右箭头 7"/>
          <p:cNvSpPr>
            <a:spLocks noChangeArrowheads="1"/>
          </p:cNvSpPr>
          <p:nvPr/>
        </p:nvSpPr>
        <p:spPr bwMode="auto">
          <a:xfrm>
            <a:off x="6669088" y="3590587"/>
            <a:ext cx="287337" cy="200025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415380"/>
          </a:solidFill>
          <a:ln>
            <a:noFill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" name="右箭头 5"/>
          <p:cNvSpPr>
            <a:spLocks noChangeArrowheads="1"/>
          </p:cNvSpPr>
          <p:nvPr/>
        </p:nvSpPr>
        <p:spPr bwMode="auto">
          <a:xfrm>
            <a:off x="8104188" y="3590587"/>
            <a:ext cx="288925" cy="200025"/>
          </a:xfrm>
          <a:prstGeom prst="rightArrow">
            <a:avLst>
              <a:gd name="adj1" fmla="val 50000"/>
              <a:gd name="adj2" fmla="val 50415"/>
            </a:avLst>
          </a:prstGeom>
          <a:solidFill>
            <a:srgbClr val="415380"/>
          </a:solidFill>
          <a:ln>
            <a:noFill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2237740" y="4243705"/>
            <a:ext cx="1905635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TextBox 23"/>
          <p:cNvSpPr txBox="1">
            <a:spLocks noChangeArrowheads="1"/>
          </p:cNvSpPr>
          <p:nvPr/>
        </p:nvSpPr>
        <p:spPr bwMode="auto">
          <a:xfrm>
            <a:off x="1953895" y="4581525"/>
            <a:ext cx="2473325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en-US" altLang="zh-CN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2" name="TextBox 24"/>
          <p:cNvSpPr txBox="1">
            <a:spLocks noChangeArrowheads="1"/>
          </p:cNvSpPr>
          <p:nvPr/>
        </p:nvSpPr>
        <p:spPr bwMode="auto">
          <a:xfrm>
            <a:off x="5128895" y="4244340"/>
            <a:ext cx="1933575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TextBox 25"/>
          <p:cNvSpPr txBox="1">
            <a:spLocks noChangeArrowheads="1"/>
          </p:cNvSpPr>
          <p:nvPr/>
        </p:nvSpPr>
        <p:spPr bwMode="auto">
          <a:xfrm>
            <a:off x="4847590" y="4581525"/>
            <a:ext cx="2496185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en-US" altLang="zh-CN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5" name="TextBox 26"/>
          <p:cNvSpPr txBox="1">
            <a:spLocks noChangeArrowheads="1"/>
          </p:cNvSpPr>
          <p:nvPr/>
        </p:nvSpPr>
        <p:spPr bwMode="auto">
          <a:xfrm>
            <a:off x="8010525" y="4244340"/>
            <a:ext cx="1905635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" name="TextBox 27"/>
          <p:cNvSpPr txBox="1">
            <a:spLocks noChangeArrowheads="1"/>
          </p:cNvSpPr>
          <p:nvPr/>
        </p:nvSpPr>
        <p:spPr bwMode="auto">
          <a:xfrm>
            <a:off x="7724775" y="4581525"/>
            <a:ext cx="2477135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en-US" altLang="zh-CN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7" name="TextBox 28"/>
          <p:cNvSpPr txBox="1">
            <a:spLocks noChangeArrowheads="1"/>
          </p:cNvSpPr>
          <p:nvPr/>
        </p:nvSpPr>
        <p:spPr bwMode="auto">
          <a:xfrm>
            <a:off x="3648075" y="1875790"/>
            <a:ext cx="2002790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TextBox 29"/>
          <p:cNvSpPr txBox="1">
            <a:spLocks noChangeArrowheads="1"/>
          </p:cNvSpPr>
          <p:nvPr/>
        </p:nvSpPr>
        <p:spPr bwMode="auto">
          <a:xfrm>
            <a:off x="3408045" y="2212975"/>
            <a:ext cx="248285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en-US" altLang="zh-CN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9" name="TextBox 30"/>
          <p:cNvSpPr txBox="1">
            <a:spLocks noChangeArrowheads="1"/>
          </p:cNvSpPr>
          <p:nvPr/>
        </p:nvSpPr>
        <p:spPr bwMode="auto">
          <a:xfrm>
            <a:off x="6544945" y="1875790"/>
            <a:ext cx="1961515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 b="1">
                <a:solidFill>
                  <a:srgbClr val="41538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单击此处输入标题</a:t>
            </a:r>
            <a:endParaRPr lang="zh-CN" altLang="en-US" sz="1600" b="1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0" name="TextBox 31"/>
          <p:cNvSpPr txBox="1">
            <a:spLocks noChangeArrowheads="1"/>
          </p:cNvSpPr>
          <p:nvPr/>
        </p:nvSpPr>
        <p:spPr bwMode="auto">
          <a:xfrm>
            <a:off x="6288405" y="2212975"/>
            <a:ext cx="247523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点击此处更换文本58pic.com点击此处更换文本58pic.com点击此处更换文本58pic.com点击此处更换文本58pic.com</a:t>
            </a:r>
            <a:endParaRPr lang="en-US" altLang="zh-CN" sz="1200" dirty="0">
              <a:solidFill>
                <a:srgbClr val="41538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2758123" y="3215937"/>
            <a:ext cx="865187" cy="865188"/>
          </a:xfrm>
          <a:prstGeom prst="ellipse">
            <a:avLst/>
          </a:prstGeom>
          <a:solidFill>
            <a:srgbClr val="41538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4216718" y="3215937"/>
            <a:ext cx="865187" cy="865188"/>
          </a:xfrm>
          <a:prstGeom prst="ellipse">
            <a:avLst/>
          </a:prstGeom>
          <a:solidFill>
            <a:srgbClr val="41538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>
            <a:off x="5668328" y="3215937"/>
            <a:ext cx="865187" cy="865188"/>
          </a:xfrm>
          <a:prstGeom prst="ellipse">
            <a:avLst/>
          </a:prstGeom>
          <a:solidFill>
            <a:srgbClr val="41538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7092633" y="3215937"/>
            <a:ext cx="865187" cy="865188"/>
          </a:xfrm>
          <a:prstGeom prst="ellipse">
            <a:avLst/>
          </a:prstGeom>
          <a:solidFill>
            <a:srgbClr val="41538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8530590" y="3215937"/>
            <a:ext cx="865188" cy="865188"/>
          </a:xfrm>
          <a:prstGeom prst="ellipse">
            <a:avLst/>
          </a:prstGeom>
          <a:solidFill>
            <a:srgbClr val="41538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9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45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9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45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95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449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949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449"/>
                            </p:stCondLst>
                            <p:childTnLst>
                              <p:par>
                                <p:cTn id="8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949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449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949"/>
                            </p:stCondLst>
                            <p:childTnLst>
                              <p:par>
                                <p:cTn id="9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449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 bldLvl="0" animBg="1"/>
      <p:bldP spid="3" grpId="0" bldLvl="0" animBg="1"/>
      <p:bldP spid="8" grpId="0" bldLvl="0" animBg="1"/>
      <p:bldP spid="6" grpId="0" bldLvl="0" animBg="1"/>
      <p:bldP spid="7" grpId="0"/>
      <p:bldP spid="12" grpId="0"/>
      <p:bldP spid="15" grpId="0"/>
      <p:bldP spid="17" grpId="0"/>
      <p:bldP spid="19" grpId="0"/>
      <p:bldP spid="20" grpId="0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1858</Words>
  <Application>Microsoft Office PowerPoint</Application>
  <PresentationFormat>宽屏</PresentationFormat>
  <Paragraphs>234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Gill Sans</vt:lpstr>
      <vt:lpstr>Lato Light</vt:lpstr>
      <vt:lpstr>Open Sans Light</vt:lpstr>
      <vt:lpstr>等线</vt:lpstr>
      <vt:lpstr>方正清刻本悦宋简体</vt:lpstr>
      <vt:lpstr>方正宋刻本秀楷简体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10</cp:revision>
  <dcterms:created xsi:type="dcterms:W3CDTF">2017-12-17T11:42:00Z</dcterms:created>
  <dcterms:modified xsi:type="dcterms:W3CDTF">2021-01-04T14:26:44Z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