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4" r:id="rId13"/>
    <p:sldId id="275" r:id="rId14"/>
    <p:sldId id="276" r:id="rId15"/>
    <p:sldId id="273" r:id="rId16"/>
    <p:sldId id="277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10" y="3281082"/>
            <a:ext cx="4059790" cy="35769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01042" y="1997839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34374" y="0"/>
            <a:ext cx="72000" cy="1932482"/>
            <a:chOff x="6060000" y="0"/>
            <a:chExt cx="72000" cy="193248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4925518"/>
            <a:ext cx="72000" cy="1932482"/>
            <a:chOff x="6060000" y="0"/>
            <a:chExt cx="72000" cy="19324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727955" y="3107921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商务通用模板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8" y="2677616"/>
            <a:ext cx="938786" cy="859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56" y="0"/>
            <a:ext cx="785290" cy="2418693"/>
          </a:xfrm>
          <a:prstGeom prst="rect">
            <a:avLst/>
          </a:prstGeom>
        </p:spPr>
      </p:pic>
      <p:sp>
        <p:nvSpPr>
          <p:cNvPr id="15" name="泪滴形 14"/>
          <p:cNvSpPr/>
          <p:nvPr/>
        </p:nvSpPr>
        <p:spPr>
          <a:xfrm rot="18871186">
            <a:off x="10578078" y="2336074"/>
            <a:ext cx="359992" cy="359992"/>
          </a:xfrm>
          <a:prstGeom prst="teardrop">
            <a:avLst>
              <a:gd name="adj" fmla="val 12222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4774" y="0"/>
            <a:ext cx="2006600" cy="29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3812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exit" presetSubtype="0" ac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3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958645" y="2212258"/>
            <a:ext cx="8155858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7374" y="2336796"/>
            <a:ext cx="2523768" cy="2692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请在这里输入标题</a:t>
            </a:r>
            <a:endParaRPr lang="en-US" altLang="zh-CN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水墨主题请在此输入文字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9" y="151794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3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943505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42456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72577" y="2417722"/>
            <a:ext cx="455509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输入标题</a:t>
            </a:r>
            <a:endParaRPr lang="en-US" altLang="zh-CN" sz="24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请在此输入文字水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水墨主题请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在此输入文字 主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305665" y="5073376"/>
            <a:ext cx="758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入文字水墨主题请在此输入文字  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水墨主题请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47172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7" y="1529648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86594" y="5102383"/>
            <a:ext cx="8190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sz="2000" dirty="0">
              <a:solidFill>
                <a:srgbClr val="784635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水墨主题请在此输入文字 水墨主题请在此输入文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字水墨主题请在此输入文字 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3377381"/>
            <a:ext cx="4918579" cy="103239"/>
            <a:chOff x="0" y="3377381"/>
            <a:chExt cx="4918579" cy="103239"/>
          </a:xfrm>
        </p:grpSpPr>
        <p:cxnSp>
          <p:nvCxnSpPr>
            <p:cNvPr id="3" name="直接连接符 2"/>
            <p:cNvCxnSpPr>
              <a:endCxn id="8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77745" y="30750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谢谢观看</a:t>
            </a:r>
          </a:p>
        </p:txBody>
      </p:sp>
      <p:grpSp>
        <p:nvGrpSpPr>
          <p:cNvPr id="12" name="组合 11"/>
          <p:cNvGrpSpPr/>
          <p:nvPr/>
        </p:nvGrpSpPr>
        <p:grpSpPr>
          <a:xfrm flipH="1">
            <a:off x="7273421" y="3377381"/>
            <a:ext cx="4918579" cy="103239"/>
            <a:chOff x="0" y="3377381"/>
            <a:chExt cx="4918579" cy="103239"/>
          </a:xfrm>
        </p:grpSpPr>
        <p:cxnSp>
          <p:nvCxnSpPr>
            <p:cNvPr id="13" name="直接连接符 12"/>
            <p:cNvCxnSpPr>
              <a:endCxn id="14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0139" y="1454431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717922" y="2462960"/>
            <a:ext cx="13246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67974" y="1555191"/>
            <a:ext cx="2360" cy="11498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9" y="1750891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75618" y="2115152"/>
            <a:ext cx="2894212" cy="584775"/>
            <a:chOff x="3343357" y="3004515"/>
            <a:chExt cx="2894212" cy="5847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5618" y="2887974"/>
            <a:ext cx="2894212" cy="584775"/>
            <a:chOff x="3343357" y="3004515"/>
            <a:chExt cx="2894212" cy="5847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75618" y="3685033"/>
            <a:ext cx="2894212" cy="584775"/>
            <a:chOff x="3343357" y="3004515"/>
            <a:chExt cx="2894212" cy="5847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75618" y="4457855"/>
            <a:ext cx="2894212" cy="584775"/>
            <a:chOff x="3343357" y="3004515"/>
            <a:chExt cx="2894212" cy="5847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四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47" y="16855"/>
            <a:ext cx="37633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1" name="文本框 10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1" y="2186899"/>
            <a:ext cx="1950124" cy="2925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6091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20" y="2186898"/>
            <a:ext cx="1950675" cy="2925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90502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0" name="文本框 9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50066" y="1906598"/>
            <a:ext cx="9757458" cy="3629482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8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2" y="2209065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05138" y="2223813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02" y="2282807"/>
            <a:ext cx="2482956" cy="3439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1471" y="1719625"/>
            <a:ext cx="4349424" cy="3400435"/>
            <a:chOff x="891471" y="1719625"/>
            <a:chExt cx="4349424" cy="3400435"/>
          </a:xfrm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5" cy="3801682"/>
            <a:chOff x="8817352" y="1709678"/>
            <a:chExt cx="1632075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956984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2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632075" cy="3801682"/>
            <a:chOff x="6809751" y="1709678"/>
            <a:chExt cx="1632075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49383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1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23" name="文本框 22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777" y="1814052"/>
            <a:ext cx="8912578" cy="396731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水墨主题请在此输入文字  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5226" y="4026859"/>
            <a:ext cx="2833768" cy="1814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宽屏</PresentationFormat>
  <Paragraphs>187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方正隶二繁体</vt:lpstr>
      <vt:lpstr>方正隶书繁体</vt:lpstr>
      <vt:lpstr>方正祥隶繁体</vt:lpstr>
      <vt:lpstr>方正新舒体繁体</vt:lpstr>
      <vt:lpstr>华文隶书</vt:lpstr>
      <vt:lpstr>隶书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132</cp:revision>
  <dcterms:created xsi:type="dcterms:W3CDTF">2017-03-21T08:36:00Z</dcterms:created>
  <dcterms:modified xsi:type="dcterms:W3CDTF">2021-01-04T14:26:46Z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