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9" r:id="rId2"/>
    <p:sldId id="262" r:id="rId3"/>
    <p:sldId id="265" r:id="rId4"/>
    <p:sldId id="263" r:id="rId5"/>
    <p:sldId id="264" r:id="rId6"/>
    <p:sldId id="267" r:id="rId7"/>
    <p:sldId id="268" r:id="rId8"/>
    <p:sldId id="269" r:id="rId9"/>
    <p:sldId id="282" r:id="rId10"/>
    <p:sldId id="273" r:id="rId11"/>
    <p:sldId id="274" r:id="rId12"/>
    <p:sldId id="275" r:id="rId13"/>
    <p:sldId id="270" r:id="rId14"/>
    <p:sldId id="276" r:id="rId15"/>
    <p:sldId id="277" r:id="rId16"/>
    <p:sldId id="278" r:id="rId17"/>
    <p:sldId id="271" r:id="rId18"/>
    <p:sldId id="279" r:id="rId19"/>
    <p:sldId id="280" r:id="rId20"/>
    <p:sldId id="281" r:id="rId21"/>
    <p:sldId id="283"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04B"/>
    <a:srgbClr val="F2F2F2"/>
    <a:srgbClr val="CEB98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9" autoAdjust="0"/>
    <p:restoredTop sz="94660"/>
  </p:normalViewPr>
  <p:slideViewPr>
    <p:cSldViewPr snapToGrid="0">
      <p:cViewPr varScale="1">
        <p:scale>
          <a:sx n="88" d="100"/>
          <a:sy n="88" d="100"/>
        </p:scale>
        <p:origin x="198" y="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F57A-28C8-4B43-B071-76FA73B7C008}"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5E033-BE50-4306-A274-7C9333946F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4F45E4F-5698-48A2-BF2A-A235F7AF1BB7}"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A896E6F1-E71C-431D-886F-9EC9F3A069B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1" y="0"/>
            <a:ext cx="3891292" cy="3775439"/>
          </a:xfrm>
          <a:prstGeom prst="rect">
            <a:avLst/>
          </a:prstGeom>
        </p:spPr>
      </p:pic>
      <p:pic>
        <p:nvPicPr>
          <p:cNvPr id="8" name="图片 7"/>
          <p:cNvPicPr>
            <a:picLocks noChangeAspect="1"/>
          </p:cNvPicPr>
          <p:nvPr/>
        </p:nvPicPr>
        <p:blipFill>
          <a:blip r:embed="rId5"/>
          <a:stretch>
            <a:fillRect/>
          </a:stretch>
        </p:blipFill>
        <p:spPr>
          <a:xfrm>
            <a:off x="8037261" y="3314700"/>
            <a:ext cx="4167439" cy="3556000"/>
          </a:xfrm>
          <a:prstGeom prst="rect">
            <a:avLst/>
          </a:prstGeom>
        </p:spPr>
      </p:pic>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p:cNvGrpSpPr/>
          <p:nvPr/>
        </p:nvGrpSpPr>
        <p:grpSpPr bwMode="auto">
          <a:xfrm>
            <a:off x="567269" y="347599"/>
            <a:ext cx="11152188" cy="6983413"/>
            <a:chOff x="0" y="0"/>
            <a:chExt cx="11151065" cy="6983832"/>
          </a:xfrm>
        </p:grpSpPr>
        <p:sp>
          <p:nvSpPr>
            <p:cNvPr id="5"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6" name="组合 1337"/>
            <p:cNvPicPr>
              <a:picLocks noChangeArrowheads="1"/>
            </p:cNvPicPr>
            <p:nvPr/>
          </p:nvPicPr>
          <p:blipFill>
            <a:blip r:embed="rId6"/>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p:cNvPicPr>
              <a:picLocks noChangeArrowheads="1"/>
            </p:cNvPicPr>
            <p:nvPr/>
          </p:nvPicPr>
          <p:blipFill>
            <a:blip r:embed="rId7"/>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2" name="椭圆 1339"/>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组合 1366"/>
          <p:cNvPicPr>
            <a:picLocks noChangeArrowheads="1"/>
          </p:cNvPicPr>
          <p:nvPr/>
        </p:nvPicPr>
        <p:blipFill>
          <a:blip r:embed="rId8"/>
          <a:srcRect/>
          <a:stretch>
            <a:fillRect/>
          </a:stretch>
        </p:blipFill>
        <p:spPr bwMode="auto">
          <a:xfrm>
            <a:off x="4197594" y="1945505"/>
            <a:ext cx="44084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42"/>
          <p:cNvSpPr txBox="1">
            <a:spLocks noChangeArrowheads="1"/>
          </p:cNvSpPr>
          <p:nvPr/>
        </p:nvSpPr>
        <p:spPr bwMode="auto">
          <a:xfrm>
            <a:off x="4010353" y="2706916"/>
            <a:ext cx="4493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rgbClr val="413B17"/>
                </a:solidFill>
                <a:latin typeface="宋体" panose="02010600030101010101" pitchFamily="2" charset="-122"/>
              </a:rPr>
              <a:t>小清新植物花朵</a:t>
            </a:r>
          </a:p>
        </p:txBody>
      </p:sp>
      <p:sp>
        <p:nvSpPr>
          <p:cNvPr id="17" name="文本框 1345"/>
          <p:cNvSpPr txBox="1">
            <a:spLocks noChangeArrowheads="1"/>
          </p:cNvSpPr>
          <p:nvPr/>
        </p:nvSpPr>
        <p:spPr bwMode="auto">
          <a:xfrm>
            <a:off x="4363633" y="3839459"/>
            <a:ext cx="1955985" cy="400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a:solidFill>
                  <a:srgbClr val="413B17"/>
                </a:solidFill>
                <a:latin typeface="微软雅黑" panose="020B0503020204020204" pitchFamily="34" charset="-122"/>
                <a:ea typeface="微软雅黑" panose="020B0503020204020204" pitchFamily="34" charset="-122"/>
              </a:rPr>
              <a:t>演讲人：</a:t>
            </a:r>
            <a:r>
              <a:rPr lang="en-US" altLang="zh-CN" sz="2000">
                <a:solidFill>
                  <a:srgbClr val="413B17"/>
                </a:solidFill>
                <a:latin typeface="微软雅黑" panose="020B0503020204020204" pitchFamily="34" charset="-122"/>
                <a:ea typeface="微软雅黑" panose="020B0503020204020204" pitchFamily="34" charset="-122"/>
              </a:rPr>
              <a:t>xiazaii</a:t>
            </a:r>
            <a:endParaRPr lang="zh-CN" altLang="en-US" sz="2000" dirty="0">
              <a:solidFill>
                <a:srgbClr val="413B17"/>
              </a:solidFill>
              <a:latin typeface="微软雅黑" panose="020B0503020204020204" pitchFamily="34" charset="-122"/>
              <a:ea typeface="微软雅黑" panose="020B0503020204020204" pitchFamily="34" charset="-122"/>
            </a:endParaRPr>
          </a:p>
        </p:txBody>
      </p:sp>
      <p:sp>
        <p:nvSpPr>
          <p:cNvPr id="18" name="文本框 1345"/>
          <p:cNvSpPr txBox="1">
            <a:spLocks noChangeArrowheads="1"/>
          </p:cNvSpPr>
          <p:nvPr/>
        </p:nvSpPr>
        <p:spPr bwMode="auto">
          <a:xfrm>
            <a:off x="6664388" y="3839459"/>
            <a:ext cx="1901190"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dirty="0">
                <a:solidFill>
                  <a:srgbClr val="413B17"/>
                </a:solidFill>
                <a:latin typeface="微软雅黑" panose="020B0503020204020204" pitchFamily="34" charset="-122"/>
                <a:ea typeface="微软雅黑" panose="020B0503020204020204" pitchFamily="34" charset="-122"/>
              </a:rPr>
              <a:t>时间：</a:t>
            </a:r>
            <a:r>
              <a:rPr lang="en-US" altLang="zh-CN" sz="2000" dirty="0">
                <a:solidFill>
                  <a:srgbClr val="413B17"/>
                </a:solidFill>
                <a:latin typeface="微软雅黑" panose="020B0503020204020204" pitchFamily="34" charset="-122"/>
                <a:ea typeface="微软雅黑" panose="020B0503020204020204" pitchFamily="34" charset="-122"/>
              </a:rPr>
              <a:t>2020.04</a:t>
            </a:r>
            <a:endParaRPr lang="zh-CN" altLang="en-US" sz="2000" dirty="0">
              <a:solidFill>
                <a:srgbClr val="413B17"/>
              </a:solidFill>
              <a:latin typeface="微软雅黑" panose="020B0503020204020204" pitchFamily="34" charset="-122"/>
              <a:ea typeface="微软雅黑" panose="020B0503020204020204" pitchFamily="34" charset="-122"/>
            </a:endParaRPr>
          </a:p>
        </p:txBody>
      </p:sp>
      <p:sp>
        <p:nvSpPr>
          <p:cNvPr id="20" name="椭圆 1339"/>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21" name="椭圆 1339"/>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2000"/>
                                        <p:tgtEl>
                                          <p:spTgt spid="20"/>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7" grpId="0"/>
      <p:bldP spid="18" grpId="0"/>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a:blip r:embed="rId6" cstate="screen"/>
          <a:stretch>
            <a:fillRect/>
          </a:stretch>
        </p:blipFill>
        <p:spPr>
          <a:xfrm>
            <a:off x="6394171" y="962024"/>
            <a:ext cx="4933950" cy="4933950"/>
          </a:xfrm>
          <a:prstGeom prst="rect">
            <a:avLst/>
          </a:prstGeom>
        </p:spPr>
      </p:pic>
      <p:pic>
        <p:nvPicPr>
          <p:cNvPr id="12" name="图片 11"/>
          <p:cNvPicPr>
            <a:picLocks noChangeAspect="1"/>
          </p:cNvPicPr>
          <p:nvPr/>
        </p:nvPicPr>
        <p:blipFill rotWithShape="1">
          <a:blip r:embed="rId7" cstate="screen"/>
          <a:srcRect r="52928"/>
          <a:stretch>
            <a:fillRect/>
          </a:stretch>
        </p:blipFill>
        <p:spPr>
          <a:xfrm>
            <a:off x="6698971" y="1682523"/>
            <a:ext cx="4013492" cy="3960815"/>
          </a:xfrm>
          <a:prstGeom prst="rect">
            <a:avLst/>
          </a:prstGeom>
        </p:spPr>
      </p:pic>
      <p:grpSp>
        <p:nvGrpSpPr>
          <p:cNvPr id="13" name="组合 2"/>
          <p:cNvGrpSpPr/>
          <p:nvPr/>
        </p:nvGrpSpPr>
        <p:grpSpPr bwMode="auto">
          <a:xfrm>
            <a:off x="1009678" y="1911968"/>
            <a:ext cx="4872037" cy="1542905"/>
            <a:chOff x="0" y="-76290"/>
            <a:chExt cx="4872627" cy="1541512"/>
          </a:xfrm>
        </p:grpSpPr>
        <p:sp>
          <p:nvSpPr>
            <p:cNvPr id="14"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15" name="Group 8"/>
            <p:cNvGrpSpPr/>
            <p:nvPr/>
          </p:nvGrpSpPr>
          <p:grpSpPr bwMode="auto">
            <a:xfrm>
              <a:off x="1182778" y="267249"/>
              <a:ext cx="2507071" cy="211316"/>
              <a:chOff x="0" y="0"/>
              <a:chExt cx="2444" cy="206"/>
            </a:xfrm>
          </p:grpSpPr>
          <p:sp>
            <p:nvSpPr>
              <p:cNvPr id="17"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grpSp>
        <p:nvGrpSpPr>
          <p:cNvPr id="20" name="组合 2"/>
          <p:cNvGrpSpPr/>
          <p:nvPr/>
        </p:nvGrpSpPr>
        <p:grpSpPr bwMode="auto">
          <a:xfrm>
            <a:off x="1198356" y="3709001"/>
            <a:ext cx="4872037" cy="1542905"/>
            <a:chOff x="0" y="-76290"/>
            <a:chExt cx="4872627" cy="1541512"/>
          </a:xfrm>
        </p:grpSpPr>
        <p:sp>
          <p:nvSpPr>
            <p:cNvPr id="21"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22" name="Group 8"/>
            <p:cNvGrpSpPr/>
            <p:nvPr/>
          </p:nvGrpSpPr>
          <p:grpSpPr bwMode="auto">
            <a:xfrm>
              <a:off x="1182778" y="267249"/>
              <a:ext cx="2507071" cy="211316"/>
              <a:chOff x="0" y="0"/>
              <a:chExt cx="2444" cy="206"/>
            </a:xfrm>
          </p:grpSpPr>
          <p:sp>
            <p:nvSpPr>
              <p:cNvPr id="24"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par>
                          <p:cTn id="21" fill="hold">
                            <p:stCondLst>
                              <p:cond delay="1500"/>
                            </p:stCondLst>
                            <p:childTnLst>
                              <p:par>
                                <p:cTn id="22" presetID="16" presetClass="entr" presetSubtype="37"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out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a:blip r:embed="rId6" cstate="screen"/>
          <a:stretch>
            <a:fillRect/>
          </a:stretch>
        </p:blipFill>
        <p:spPr>
          <a:xfrm>
            <a:off x="1507611" y="1605116"/>
            <a:ext cx="1992960" cy="2690496"/>
          </a:xfrm>
          <a:prstGeom prst="rect">
            <a:avLst/>
          </a:prstGeom>
        </p:spPr>
      </p:pic>
      <p:sp>
        <p:nvSpPr>
          <p:cNvPr id="12" name="矩形: 圆角 11"/>
          <p:cNvSpPr/>
          <p:nvPr/>
        </p:nvSpPr>
        <p:spPr>
          <a:xfrm>
            <a:off x="1798252" y="441197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22931" y="4350315"/>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pic>
        <p:nvPicPr>
          <p:cNvPr id="14" name="图片 13"/>
          <p:cNvPicPr>
            <a:picLocks noChangeAspect="1"/>
          </p:cNvPicPr>
          <p:nvPr/>
        </p:nvPicPr>
        <p:blipFill>
          <a:blip r:embed="rId6" cstate="screen"/>
          <a:stretch>
            <a:fillRect/>
          </a:stretch>
        </p:blipFill>
        <p:spPr>
          <a:xfrm>
            <a:off x="5047690" y="1574633"/>
            <a:ext cx="1992960" cy="2690496"/>
          </a:xfrm>
          <a:prstGeom prst="rect">
            <a:avLst/>
          </a:prstGeom>
        </p:spPr>
      </p:pic>
      <p:sp>
        <p:nvSpPr>
          <p:cNvPr id="15" name="矩形: 圆角 14"/>
          <p:cNvSpPr/>
          <p:nvPr/>
        </p:nvSpPr>
        <p:spPr>
          <a:xfrm>
            <a:off x="5414012" y="44446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38691" y="4382964"/>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pic>
        <p:nvPicPr>
          <p:cNvPr id="17" name="图片 16"/>
          <p:cNvPicPr>
            <a:picLocks noChangeAspect="1"/>
          </p:cNvPicPr>
          <p:nvPr/>
        </p:nvPicPr>
        <p:blipFill>
          <a:blip r:embed="rId6" cstate="screen"/>
          <a:stretch>
            <a:fillRect/>
          </a:stretch>
        </p:blipFill>
        <p:spPr>
          <a:xfrm>
            <a:off x="8581379" y="1605116"/>
            <a:ext cx="1992960" cy="2690496"/>
          </a:xfrm>
          <a:prstGeom prst="rect">
            <a:avLst/>
          </a:prstGeom>
        </p:spPr>
      </p:pic>
      <p:sp>
        <p:nvSpPr>
          <p:cNvPr id="18" name="矩形: 圆角 17"/>
          <p:cNvSpPr/>
          <p:nvPr/>
        </p:nvSpPr>
        <p:spPr>
          <a:xfrm>
            <a:off x="8872020" y="441197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096699" y="4350315"/>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a:blip r:embed="rId6" cstate="screen"/>
          <a:stretch>
            <a:fillRect/>
          </a:stretch>
        </p:blipFill>
        <p:spPr>
          <a:xfrm>
            <a:off x="1011362" y="1414565"/>
            <a:ext cx="3651833" cy="5048250"/>
          </a:xfrm>
          <a:prstGeom prst="rect">
            <a:avLst/>
          </a:prstGeom>
        </p:spPr>
      </p:pic>
      <p:sp>
        <p:nvSpPr>
          <p:cNvPr id="12" name="矩形: 圆角 11"/>
          <p:cNvSpPr/>
          <p:nvPr/>
        </p:nvSpPr>
        <p:spPr>
          <a:xfrm>
            <a:off x="6175518" y="210477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00197" y="2043113"/>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4" name="矩形: 圆角 13"/>
          <p:cNvSpPr/>
          <p:nvPr/>
        </p:nvSpPr>
        <p:spPr>
          <a:xfrm>
            <a:off x="6209484" y="40044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434163" y="3942764"/>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6" name="矩形: 圆角 15"/>
          <p:cNvSpPr/>
          <p:nvPr/>
        </p:nvSpPr>
        <p:spPr>
          <a:xfrm>
            <a:off x="9399152" y="2148782"/>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623831" y="2087119"/>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8" name="矩形: 圆角 17"/>
          <p:cNvSpPr/>
          <p:nvPr/>
        </p:nvSpPr>
        <p:spPr>
          <a:xfrm>
            <a:off x="9433118" y="404843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657797" y="3986770"/>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3442718" y="425699"/>
            <a:ext cx="5897859" cy="5833929"/>
            <a:chOff x="3442718" y="425699"/>
            <a:chExt cx="5897859" cy="5833929"/>
          </a:xfrm>
        </p:grpSpPr>
        <p:grpSp>
          <p:nvGrpSpPr>
            <p:cNvPr id="12" name="组合 11"/>
            <p:cNvGrpSpPr/>
            <p:nvPr/>
          </p:nvGrpSpPr>
          <p:grpSpPr>
            <a:xfrm>
              <a:off x="3940716" y="425699"/>
              <a:ext cx="4310565" cy="4270458"/>
              <a:chOff x="3243660" y="347599"/>
              <a:chExt cx="6100460" cy="6043699"/>
            </a:xfrm>
          </p:grpSpPr>
          <p:sp>
            <p:nvSpPr>
              <p:cNvPr id="14"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5" name="椭圆 1339"/>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6" name="椭圆 1339"/>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7" name="椭圆 1339"/>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grpSp>
        <p:pic>
          <p:nvPicPr>
            <p:cNvPr id="18" name="图片 17"/>
            <p:cNvPicPr>
              <a:picLocks noChangeAspect="1"/>
            </p:cNvPicPr>
            <p:nvPr/>
          </p:nvPicPr>
          <p:blipFill>
            <a:blip r:embed="rId5" cstate="screen"/>
            <a:stretch>
              <a:fillRect/>
            </a:stretch>
          </p:blipFill>
          <p:spPr>
            <a:xfrm>
              <a:off x="3442718" y="3132687"/>
              <a:ext cx="5897859" cy="3126941"/>
            </a:xfrm>
            <a:prstGeom prst="rect">
              <a:avLst/>
            </a:prstGeom>
          </p:spPr>
        </p:pic>
      </p:grpSp>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342"/>
          <p:cNvSpPr txBox="1">
            <a:spLocks noChangeArrowheads="1"/>
          </p:cNvSpPr>
          <p:nvPr/>
        </p:nvSpPr>
        <p:spPr bwMode="auto">
          <a:xfrm>
            <a:off x="4621739" y="1554244"/>
            <a:ext cx="3262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800" dirty="0">
                <a:solidFill>
                  <a:srgbClr val="413B17"/>
                </a:solidFill>
                <a:latin typeface="宋体" panose="02010600030101010101" pitchFamily="2" charset="-122"/>
              </a:rPr>
              <a:t>PART THREE</a:t>
            </a:r>
            <a:endParaRPr lang="zh-CN" altLang="en-US" sz="4800" dirty="0">
              <a:solidFill>
                <a:srgbClr val="413B17"/>
              </a:solidFill>
              <a:latin typeface="宋体" panose="02010600030101010101" pitchFamily="2" charset="-122"/>
            </a:endParaRPr>
          </a:p>
        </p:txBody>
      </p:sp>
      <p:sp>
        <p:nvSpPr>
          <p:cNvPr id="11" name="文本框 10"/>
          <p:cNvSpPr txBox="1"/>
          <p:nvPr/>
        </p:nvSpPr>
        <p:spPr>
          <a:xfrm>
            <a:off x="5068209" y="2407975"/>
            <a:ext cx="2646879" cy="523220"/>
          </a:xfrm>
          <a:prstGeom prst="rect">
            <a:avLst/>
          </a:prstGeom>
          <a:noFill/>
        </p:spPr>
        <p:txBody>
          <a:bodyPr wrap="square" rtlCol="0">
            <a:spAutoFit/>
          </a:bodyPr>
          <a:lstStyle/>
          <a:p>
            <a:r>
              <a:rPr lang="zh-CN" altLang="en-US" sz="2800" dirty="0">
                <a:solidFill>
                  <a:srgbClr val="68704B"/>
                </a:solidFill>
              </a:rPr>
              <a:t>单击添加标题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a:blip r:embed="rId6" cstate="screen"/>
          <a:stretch>
            <a:fillRect/>
          </a:stretch>
        </p:blipFill>
        <p:spPr>
          <a:xfrm>
            <a:off x="3835706" y="2021628"/>
            <a:ext cx="4298996" cy="3418851"/>
          </a:xfrm>
          <a:prstGeom prst="rect">
            <a:avLst/>
          </a:prstGeom>
        </p:spPr>
      </p:pic>
      <p:sp>
        <p:nvSpPr>
          <p:cNvPr id="12" name="矩形: 圆角 11"/>
          <p:cNvSpPr/>
          <p:nvPr/>
        </p:nvSpPr>
        <p:spPr>
          <a:xfrm>
            <a:off x="1538092" y="199998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62771" y="1938320"/>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4" name="矩形: 圆角 13"/>
          <p:cNvSpPr/>
          <p:nvPr/>
        </p:nvSpPr>
        <p:spPr>
          <a:xfrm>
            <a:off x="9173895" y="206164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398574" y="1999983"/>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6" name="矩形: 圆角 15"/>
          <p:cNvSpPr/>
          <p:nvPr/>
        </p:nvSpPr>
        <p:spPr>
          <a:xfrm>
            <a:off x="1599687" y="399639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24366" y="3934734"/>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8" name="矩形: 圆角 17"/>
          <p:cNvSpPr/>
          <p:nvPr/>
        </p:nvSpPr>
        <p:spPr>
          <a:xfrm>
            <a:off x="9118693" y="395592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343372" y="3894265"/>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rotWithShape="1">
          <a:blip r:embed="rId6" cstate="screen"/>
          <a:srcRect/>
          <a:stretch>
            <a:fillRect/>
          </a:stretch>
        </p:blipFill>
        <p:spPr>
          <a:xfrm>
            <a:off x="815538" y="1695050"/>
            <a:ext cx="4864608" cy="4381500"/>
          </a:xfrm>
          <a:prstGeom prst="rect">
            <a:avLst/>
          </a:prstGeom>
        </p:spPr>
      </p:pic>
      <p:grpSp>
        <p:nvGrpSpPr>
          <p:cNvPr id="12" name="组合 2"/>
          <p:cNvGrpSpPr/>
          <p:nvPr/>
        </p:nvGrpSpPr>
        <p:grpSpPr bwMode="auto">
          <a:xfrm>
            <a:off x="6098336" y="2006389"/>
            <a:ext cx="4872037" cy="1542905"/>
            <a:chOff x="0" y="-76290"/>
            <a:chExt cx="4872627" cy="1541512"/>
          </a:xfrm>
        </p:grpSpPr>
        <p:sp>
          <p:nvSpPr>
            <p:cNvPr id="13"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14" name="Group 8"/>
            <p:cNvGrpSpPr/>
            <p:nvPr/>
          </p:nvGrpSpPr>
          <p:grpSpPr bwMode="auto">
            <a:xfrm>
              <a:off x="1182778" y="267249"/>
              <a:ext cx="2507071" cy="211316"/>
              <a:chOff x="0" y="0"/>
              <a:chExt cx="2444" cy="206"/>
            </a:xfrm>
          </p:grpSpPr>
          <p:sp>
            <p:nvSpPr>
              <p:cNvPr id="16"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grpSp>
        <p:nvGrpSpPr>
          <p:cNvPr id="19" name="组合 2"/>
          <p:cNvGrpSpPr/>
          <p:nvPr/>
        </p:nvGrpSpPr>
        <p:grpSpPr bwMode="auto">
          <a:xfrm>
            <a:off x="6287014" y="3803422"/>
            <a:ext cx="4872037" cy="1542905"/>
            <a:chOff x="0" y="-76290"/>
            <a:chExt cx="4872627" cy="1541512"/>
          </a:xfrm>
        </p:grpSpPr>
        <p:sp>
          <p:nvSpPr>
            <p:cNvPr id="20"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21" name="Group 8"/>
            <p:cNvGrpSpPr/>
            <p:nvPr/>
          </p:nvGrpSpPr>
          <p:grpSpPr bwMode="auto">
            <a:xfrm>
              <a:off x="1182778" y="267249"/>
              <a:ext cx="2507071" cy="211316"/>
              <a:chOff x="0" y="0"/>
              <a:chExt cx="2444" cy="206"/>
            </a:xfrm>
          </p:grpSpPr>
          <p:sp>
            <p:nvSpPr>
              <p:cNvPr id="23"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aphicFrame>
        <p:nvGraphicFramePr>
          <p:cNvPr id="10" name="图表 231"/>
          <p:cNvGraphicFramePr/>
          <p:nvPr/>
        </p:nvGraphicFramePr>
        <p:xfrm>
          <a:off x="904786" y="1113727"/>
          <a:ext cx="7297738" cy="5129212"/>
        </p:xfrm>
        <a:graphic>
          <a:graphicData uri="http://schemas.openxmlformats.org/presentationml/2006/ole">
            <mc:AlternateContent xmlns:mc="http://schemas.openxmlformats.org/markup-compatibility/2006">
              <mc:Choice xmlns:v="urn:schemas-microsoft-com:vml" Requires="v">
                <p:oleObj r:id="rId6" imgW="11410950" imgH="8029575" progId="Excel.Chart.8">
                  <p:embed/>
                </p:oleObj>
              </mc:Choice>
              <mc:Fallback>
                <p:oleObj r:id="rId6" imgW="11410950" imgH="8029575" progId="Excel.Chart.8">
                  <p:embed/>
                  <p:pic>
                    <p:nvPicPr>
                      <p:cNvPr id="0" name="图表 2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786" y="1113727"/>
                        <a:ext cx="7297738" cy="5129212"/>
                      </a:xfrm>
                      <a:prstGeom prst="rect">
                        <a:avLst/>
                      </a:prstGeom>
                      <a:noFill/>
                      <a:ln>
                        <a:noFill/>
                      </a:ln>
                    </p:spPr>
                  </p:pic>
                </p:oleObj>
              </mc:Fallback>
            </mc:AlternateContent>
          </a:graphicData>
        </a:graphic>
      </p:graphicFrame>
      <p:grpSp>
        <p:nvGrpSpPr>
          <p:cNvPr id="11" name="Group 8"/>
          <p:cNvGrpSpPr/>
          <p:nvPr/>
        </p:nvGrpSpPr>
        <p:grpSpPr bwMode="auto">
          <a:xfrm>
            <a:off x="1287374" y="5155502"/>
            <a:ext cx="5638800" cy="288925"/>
            <a:chOff x="0" y="0"/>
            <a:chExt cx="4018" cy="206"/>
          </a:xfrm>
        </p:grpSpPr>
        <p:sp>
          <p:nvSpPr>
            <p:cNvPr id="12"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0"/>
            <p:cNvSpPr/>
            <p:nvPr/>
          </p:nvSpPr>
          <p:spPr bwMode="auto">
            <a:xfrm>
              <a:off x="145" y="91"/>
              <a:ext cx="3729" cy="32"/>
            </a:xfrm>
            <a:custGeom>
              <a:avLst/>
              <a:gdLst>
                <a:gd name="T0" fmla="*/ 418 w 910"/>
                <a:gd name="T1" fmla="*/ 0 h 13"/>
                <a:gd name="T2" fmla="*/ 1914 w 910"/>
                <a:gd name="T3" fmla="*/ 25 h 13"/>
                <a:gd name="T4" fmla="*/ 2467 w 910"/>
                <a:gd name="T5" fmla="*/ 30 h 13"/>
                <a:gd name="T6" fmla="*/ 12494 w 910"/>
                <a:gd name="T7" fmla="*/ 30 h 13"/>
                <a:gd name="T8" fmla="*/ 14473 w 910"/>
                <a:gd name="T9" fmla="*/ 5 h 13"/>
                <a:gd name="T10" fmla="*/ 15145 w 910"/>
                <a:gd name="T11" fmla="*/ 0 h 13"/>
                <a:gd name="T12" fmla="*/ 15281 w 910"/>
                <a:gd name="T13" fmla="*/ 42 h 13"/>
                <a:gd name="T14" fmla="*/ 15145 w 910"/>
                <a:gd name="T15" fmla="*/ 79 h 13"/>
                <a:gd name="T16" fmla="*/ 13633 w 910"/>
                <a:gd name="T17" fmla="*/ 62 h 13"/>
                <a:gd name="T18" fmla="*/ 11736 w 910"/>
                <a:gd name="T19" fmla="*/ 49 h 13"/>
                <a:gd name="T20" fmla="*/ 5610 w 910"/>
                <a:gd name="T21" fmla="*/ 49 h 13"/>
                <a:gd name="T22" fmla="*/ 840 w 910"/>
                <a:gd name="T23" fmla="*/ 74 h 13"/>
                <a:gd name="T24" fmla="*/ 152 w 910"/>
                <a:gd name="T25" fmla="*/ 79 h 13"/>
                <a:gd name="T26" fmla="*/ 16 w 910"/>
                <a:gd name="T27" fmla="*/ 37 h 13"/>
                <a:gd name="T28" fmla="*/ 135 w 910"/>
                <a:gd name="T29" fmla="*/ 0 h 13"/>
                <a:gd name="T30" fmla="*/ 418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1"/>
            <p:cNvSpPr/>
            <p:nvPr/>
          </p:nvSpPr>
          <p:spPr bwMode="auto">
            <a:xfrm>
              <a:off x="3850"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矩形: 圆角 14"/>
          <p:cNvSpPr/>
          <p:nvPr/>
        </p:nvSpPr>
        <p:spPr>
          <a:xfrm>
            <a:off x="8708222" y="209257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932901" y="2030907"/>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7" name="矩形: 圆角 16"/>
          <p:cNvSpPr/>
          <p:nvPr/>
        </p:nvSpPr>
        <p:spPr>
          <a:xfrm>
            <a:off x="8653020" y="3986852"/>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877699" y="3925189"/>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a:xfrm>
            <a:off x="3442718" y="425699"/>
            <a:ext cx="5897859" cy="5833929"/>
            <a:chOff x="3442718" y="425699"/>
            <a:chExt cx="5897859" cy="5833929"/>
          </a:xfrm>
        </p:grpSpPr>
        <p:grpSp>
          <p:nvGrpSpPr>
            <p:cNvPr id="14" name="组合 13"/>
            <p:cNvGrpSpPr/>
            <p:nvPr/>
          </p:nvGrpSpPr>
          <p:grpSpPr>
            <a:xfrm>
              <a:off x="3940716" y="425699"/>
              <a:ext cx="4310565" cy="4270458"/>
              <a:chOff x="3243660" y="347599"/>
              <a:chExt cx="6100460" cy="6043699"/>
            </a:xfrm>
          </p:grpSpPr>
          <p:sp>
            <p:nvSpPr>
              <p:cNvPr id="16"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7" name="椭圆 1339"/>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8" name="椭圆 1339"/>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9" name="椭圆 1339"/>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grpSp>
        <p:pic>
          <p:nvPicPr>
            <p:cNvPr id="15" name="图片 14"/>
            <p:cNvPicPr>
              <a:picLocks noChangeAspect="1"/>
            </p:cNvPicPr>
            <p:nvPr/>
          </p:nvPicPr>
          <p:blipFill>
            <a:blip r:embed="rId5" cstate="screen"/>
            <a:stretch>
              <a:fillRect/>
            </a:stretch>
          </p:blipFill>
          <p:spPr>
            <a:xfrm>
              <a:off x="3442718" y="3132687"/>
              <a:ext cx="5897859" cy="3126941"/>
            </a:xfrm>
            <a:prstGeom prst="rect">
              <a:avLst/>
            </a:prstGeom>
          </p:spPr>
        </p:pic>
      </p:grpSp>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342"/>
          <p:cNvSpPr txBox="1">
            <a:spLocks noChangeArrowheads="1"/>
          </p:cNvSpPr>
          <p:nvPr/>
        </p:nvSpPr>
        <p:spPr bwMode="auto">
          <a:xfrm>
            <a:off x="4712740" y="1406672"/>
            <a:ext cx="29546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800" dirty="0">
                <a:solidFill>
                  <a:srgbClr val="413B17"/>
                </a:solidFill>
                <a:latin typeface="宋体" panose="02010600030101010101" pitchFamily="2" charset="-122"/>
              </a:rPr>
              <a:t>PART FOUR</a:t>
            </a:r>
            <a:endParaRPr lang="zh-CN" altLang="en-US" sz="4800" dirty="0">
              <a:solidFill>
                <a:srgbClr val="413B17"/>
              </a:solidFill>
              <a:latin typeface="宋体" panose="02010600030101010101" pitchFamily="2" charset="-122"/>
            </a:endParaRPr>
          </a:p>
        </p:txBody>
      </p:sp>
      <p:sp>
        <p:nvSpPr>
          <p:cNvPr id="11" name="文本框 10"/>
          <p:cNvSpPr txBox="1"/>
          <p:nvPr/>
        </p:nvSpPr>
        <p:spPr>
          <a:xfrm>
            <a:off x="5068209" y="2407975"/>
            <a:ext cx="2646879" cy="523220"/>
          </a:xfrm>
          <a:prstGeom prst="rect">
            <a:avLst/>
          </a:prstGeom>
          <a:noFill/>
        </p:spPr>
        <p:txBody>
          <a:bodyPr wrap="square" rtlCol="0">
            <a:spAutoFit/>
          </a:bodyPr>
          <a:lstStyle/>
          <a:p>
            <a:r>
              <a:rPr lang="zh-CN" altLang="en-US" sz="2800" dirty="0">
                <a:solidFill>
                  <a:srgbClr val="68704B"/>
                </a:solidFill>
              </a:rPr>
              <a:t>单击添加标题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8" name="图片 17"/>
          <p:cNvPicPr>
            <a:picLocks noChangeAspect="1"/>
          </p:cNvPicPr>
          <p:nvPr/>
        </p:nvPicPr>
        <p:blipFill>
          <a:blip r:embed="rId6" cstate="screen"/>
          <a:stretch>
            <a:fillRect/>
          </a:stretch>
        </p:blipFill>
        <p:spPr>
          <a:xfrm>
            <a:off x="1325459" y="1578189"/>
            <a:ext cx="3391144" cy="4238249"/>
          </a:xfrm>
          <a:prstGeom prst="rect">
            <a:avLst/>
          </a:prstGeom>
        </p:spPr>
      </p:pic>
      <p:grpSp>
        <p:nvGrpSpPr>
          <p:cNvPr id="19" name="组合 2"/>
          <p:cNvGrpSpPr/>
          <p:nvPr/>
        </p:nvGrpSpPr>
        <p:grpSpPr bwMode="auto">
          <a:xfrm>
            <a:off x="5338952" y="1849348"/>
            <a:ext cx="4872037" cy="1542905"/>
            <a:chOff x="0" y="-76290"/>
            <a:chExt cx="4872627" cy="1541512"/>
          </a:xfrm>
        </p:grpSpPr>
        <p:sp>
          <p:nvSpPr>
            <p:cNvPr id="20"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21" name="Group 8"/>
            <p:cNvGrpSpPr/>
            <p:nvPr/>
          </p:nvGrpSpPr>
          <p:grpSpPr bwMode="auto">
            <a:xfrm>
              <a:off x="1182778" y="267249"/>
              <a:ext cx="2507071" cy="211316"/>
              <a:chOff x="0" y="0"/>
              <a:chExt cx="2444" cy="206"/>
            </a:xfrm>
          </p:grpSpPr>
          <p:sp>
            <p:nvSpPr>
              <p:cNvPr id="23"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grpSp>
        <p:nvGrpSpPr>
          <p:cNvPr id="26" name="组合 2"/>
          <p:cNvGrpSpPr/>
          <p:nvPr/>
        </p:nvGrpSpPr>
        <p:grpSpPr bwMode="auto">
          <a:xfrm>
            <a:off x="5527630" y="3646381"/>
            <a:ext cx="4872037" cy="1542905"/>
            <a:chOff x="0" y="-76290"/>
            <a:chExt cx="4872627" cy="1541512"/>
          </a:xfrm>
        </p:grpSpPr>
        <p:sp>
          <p:nvSpPr>
            <p:cNvPr id="27"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28" name="Group 8"/>
            <p:cNvGrpSpPr/>
            <p:nvPr/>
          </p:nvGrpSpPr>
          <p:grpSpPr bwMode="auto">
            <a:xfrm>
              <a:off x="1182778" y="267249"/>
              <a:ext cx="2507071" cy="211316"/>
              <a:chOff x="0" y="0"/>
              <a:chExt cx="2444" cy="206"/>
            </a:xfrm>
          </p:grpSpPr>
          <p:sp>
            <p:nvSpPr>
              <p:cNvPr id="30"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9"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Vertical)">
                                      <p:cBhvr>
                                        <p:cTn id="13" dur="500"/>
                                        <p:tgtEl>
                                          <p:spTgt spid="19"/>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out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10" name="Group 8"/>
          <p:cNvGrpSpPr/>
          <p:nvPr/>
        </p:nvGrpSpPr>
        <p:grpSpPr bwMode="auto">
          <a:xfrm>
            <a:off x="7314285" y="2658591"/>
            <a:ext cx="2359025" cy="204787"/>
            <a:chOff x="0" y="0"/>
            <a:chExt cx="2299" cy="199"/>
          </a:xfrm>
        </p:grpSpPr>
        <p:sp>
          <p:nvSpPr>
            <p:cNvPr id="11" name="Freeform 10"/>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1"/>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8"/>
          <p:cNvGrpSpPr/>
          <p:nvPr/>
        </p:nvGrpSpPr>
        <p:grpSpPr bwMode="auto">
          <a:xfrm>
            <a:off x="4547273" y="2658591"/>
            <a:ext cx="2359025" cy="204787"/>
            <a:chOff x="0" y="0"/>
            <a:chExt cx="2299" cy="199"/>
          </a:xfrm>
        </p:grpSpPr>
        <p:sp>
          <p:nvSpPr>
            <p:cNvPr id="14" name="Freeform 10"/>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1"/>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Group 8"/>
          <p:cNvGrpSpPr/>
          <p:nvPr/>
        </p:nvGrpSpPr>
        <p:grpSpPr bwMode="auto">
          <a:xfrm>
            <a:off x="1629448" y="2658591"/>
            <a:ext cx="2359025" cy="204787"/>
            <a:chOff x="0" y="0"/>
            <a:chExt cx="2299" cy="199"/>
          </a:xfrm>
        </p:grpSpPr>
        <p:sp>
          <p:nvSpPr>
            <p:cNvPr id="17" name="Freeform 10"/>
            <p:cNvSpPr/>
            <p:nvPr/>
          </p:nvSpPr>
          <p:spPr bwMode="auto">
            <a:xfrm>
              <a:off x="0" y="84"/>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1"/>
            <p:cNvSpPr/>
            <p:nvPr/>
          </p:nvSpPr>
          <p:spPr bwMode="auto">
            <a:xfrm>
              <a:off x="2131" y="0"/>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91"/>
          <p:cNvGrpSpPr/>
          <p:nvPr/>
        </p:nvGrpSpPr>
        <p:grpSpPr bwMode="auto">
          <a:xfrm>
            <a:off x="1018260" y="2058516"/>
            <a:ext cx="1530350" cy="1320800"/>
            <a:chOff x="0" y="0"/>
            <a:chExt cx="1529611" cy="1319708"/>
          </a:xfrm>
        </p:grpSpPr>
        <p:sp>
          <p:nvSpPr>
            <p:cNvPr id="20" name="椭圆 5"/>
            <p:cNvSpPr>
              <a:spLocks noChangeArrowheads="1"/>
            </p:cNvSpPr>
            <p:nvPr/>
          </p:nvSpPr>
          <p:spPr bwMode="auto">
            <a:xfrm>
              <a:off x="0" y="0"/>
              <a:ext cx="1320162" cy="13197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21" name="图片 23"/>
            <p:cNvPicPr>
              <a:picLocks noChangeAspect="1" noChangeArrowheads="1"/>
            </p:cNvPicPr>
            <p:nvPr/>
          </p:nvPicPr>
          <p:blipFill>
            <a:blip r:embed="rId6" cstate="screen"/>
            <a:srcRect/>
            <a:stretch>
              <a:fillRect/>
            </a:stretch>
          </p:blipFill>
          <p:spPr bwMode="auto">
            <a:xfrm rot="927176">
              <a:off x="72572" y="106198"/>
              <a:ext cx="1457039" cy="10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92"/>
          <p:cNvGrpSpPr/>
          <p:nvPr/>
        </p:nvGrpSpPr>
        <p:grpSpPr bwMode="auto">
          <a:xfrm>
            <a:off x="4002760" y="2058516"/>
            <a:ext cx="1443038" cy="1320800"/>
            <a:chOff x="0" y="0"/>
            <a:chExt cx="1443475" cy="1319708"/>
          </a:xfrm>
        </p:grpSpPr>
        <p:sp>
          <p:nvSpPr>
            <p:cNvPr id="23" name="椭圆 33"/>
            <p:cNvSpPr>
              <a:spLocks noChangeArrowheads="1"/>
            </p:cNvSpPr>
            <p:nvPr/>
          </p:nvSpPr>
          <p:spPr bwMode="auto">
            <a:xfrm>
              <a:off x="0" y="0"/>
              <a:ext cx="1319613" cy="13197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24" name="图片 22"/>
            <p:cNvPicPr>
              <a:picLocks noChangeAspect="1" noChangeArrowheads="1"/>
            </p:cNvPicPr>
            <p:nvPr/>
          </p:nvPicPr>
          <p:blipFill>
            <a:blip r:embed="rId7" cstate="screen"/>
            <a:srcRect b="-464"/>
            <a:stretch>
              <a:fillRect/>
            </a:stretch>
          </p:blipFill>
          <p:spPr bwMode="auto">
            <a:xfrm rot="19170724" flipH="1">
              <a:off x="136769" y="191586"/>
              <a:ext cx="1306706" cy="10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93"/>
          <p:cNvGrpSpPr/>
          <p:nvPr/>
        </p:nvGrpSpPr>
        <p:grpSpPr bwMode="auto">
          <a:xfrm>
            <a:off x="6901535" y="2058516"/>
            <a:ext cx="1319213" cy="1320800"/>
            <a:chOff x="0" y="0"/>
            <a:chExt cx="1319708" cy="1319708"/>
          </a:xfrm>
        </p:grpSpPr>
        <p:sp>
          <p:nvSpPr>
            <p:cNvPr id="26" name="椭圆 37"/>
            <p:cNvSpPr>
              <a:spLocks noChangeArrowheads="1"/>
            </p:cNvSpPr>
            <p:nvPr/>
          </p:nvSpPr>
          <p:spPr bwMode="auto">
            <a:xfrm>
              <a:off x="0" y="0"/>
              <a:ext cx="1319708" cy="131970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grpSp>
          <p:nvGrpSpPr>
            <p:cNvPr id="27" name="组合 6"/>
            <p:cNvGrpSpPr>
              <a:grpSpLocks noChangeAspect="1"/>
            </p:cNvGrpSpPr>
            <p:nvPr/>
          </p:nvGrpSpPr>
          <p:grpSpPr bwMode="auto">
            <a:xfrm>
              <a:off x="109886" y="57443"/>
              <a:ext cx="1120556" cy="1132459"/>
              <a:chOff x="0" y="0"/>
              <a:chExt cx="1351949" cy="1366310"/>
            </a:xfrm>
          </p:grpSpPr>
          <p:pic>
            <p:nvPicPr>
              <p:cNvPr id="28" name="图片 39"/>
              <p:cNvPicPr>
                <a:picLocks noChangeAspect="1" noChangeArrowheads="1"/>
              </p:cNvPicPr>
              <p:nvPr/>
            </p:nvPicPr>
            <p:blipFill>
              <a:blip r:embed="rId6" cstate="screen"/>
              <a:srcRect r="46722" b="35516"/>
              <a:stretch>
                <a:fillRect/>
              </a:stretch>
            </p:blipFill>
            <p:spPr bwMode="auto">
              <a:xfrm rot="-635907">
                <a:off x="0" y="0"/>
                <a:ext cx="985088"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40"/>
              <p:cNvPicPr>
                <a:picLocks noChangeAspect="1" noChangeArrowheads="1"/>
              </p:cNvPicPr>
              <p:nvPr/>
            </p:nvPicPr>
            <p:blipFill>
              <a:blip r:embed="rId6" cstate="screen"/>
              <a:srcRect r="46722" b="35516"/>
              <a:stretch>
                <a:fillRect/>
              </a:stretch>
            </p:blipFill>
            <p:spPr bwMode="auto">
              <a:xfrm rot="3627353">
                <a:off x="370684" y="69519"/>
                <a:ext cx="985088"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41"/>
              <p:cNvPicPr>
                <a:picLocks noChangeAspect="1" noChangeArrowheads="1"/>
              </p:cNvPicPr>
              <p:nvPr/>
            </p:nvPicPr>
            <p:blipFill>
              <a:blip r:embed="rId6" cstate="screen"/>
              <a:srcRect r="46722" b="35516"/>
              <a:stretch>
                <a:fillRect/>
              </a:stretch>
            </p:blipFill>
            <p:spPr bwMode="auto">
              <a:xfrm rot="7367371">
                <a:off x="435955" y="447571"/>
                <a:ext cx="985088"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42"/>
              <p:cNvPicPr>
                <a:picLocks noChangeAspect="1" noChangeArrowheads="1"/>
              </p:cNvPicPr>
              <p:nvPr/>
            </p:nvPicPr>
            <p:blipFill>
              <a:blip r:embed="rId6" cstate="screen"/>
              <a:srcRect r="38329" b="35516"/>
              <a:stretch>
                <a:fillRect/>
              </a:stretch>
            </p:blipFill>
            <p:spPr bwMode="auto">
              <a:xfrm rot="-6317383">
                <a:off x="-98060" y="372719"/>
                <a:ext cx="1140281" cy="8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2" name="组合 94"/>
          <p:cNvGrpSpPr/>
          <p:nvPr/>
        </p:nvGrpSpPr>
        <p:grpSpPr bwMode="auto">
          <a:xfrm>
            <a:off x="9687598" y="1837853"/>
            <a:ext cx="1331912" cy="1735138"/>
            <a:chOff x="0" y="0"/>
            <a:chExt cx="1331648" cy="1735364"/>
          </a:xfrm>
        </p:grpSpPr>
        <p:sp>
          <p:nvSpPr>
            <p:cNvPr id="33" name="椭圆 75"/>
            <p:cNvSpPr>
              <a:spLocks noChangeArrowheads="1"/>
            </p:cNvSpPr>
            <p:nvPr/>
          </p:nvSpPr>
          <p:spPr bwMode="auto">
            <a:xfrm>
              <a:off x="0" y="220692"/>
              <a:ext cx="1318951" cy="132097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34" name="图片 86"/>
            <p:cNvPicPr>
              <a:picLocks noChangeAspect="1" noChangeArrowheads="1"/>
            </p:cNvPicPr>
            <p:nvPr/>
          </p:nvPicPr>
          <p:blipFill>
            <a:blip r:embed="rId8" cstate="screen"/>
            <a:srcRect/>
            <a:stretch>
              <a:fillRect/>
            </a:stretch>
          </p:blipFill>
          <p:spPr bwMode="auto">
            <a:xfrm>
              <a:off x="111658" y="0"/>
              <a:ext cx="1219990" cy="173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 name="矩形: 圆角 82"/>
          <p:cNvSpPr/>
          <p:nvPr/>
        </p:nvSpPr>
        <p:spPr>
          <a:xfrm>
            <a:off x="1128117" y="398362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352796" y="3921965"/>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85" name="矩形: 圆角 84"/>
          <p:cNvSpPr/>
          <p:nvPr/>
        </p:nvSpPr>
        <p:spPr>
          <a:xfrm>
            <a:off x="4195546" y="396586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p:cNvSpPr txBox="1"/>
          <p:nvPr/>
        </p:nvSpPr>
        <p:spPr>
          <a:xfrm>
            <a:off x="3420225" y="3904204"/>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87" name="矩形: 圆角 86"/>
          <p:cNvSpPr/>
          <p:nvPr/>
        </p:nvSpPr>
        <p:spPr>
          <a:xfrm>
            <a:off x="7092177" y="399762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6316856" y="3935957"/>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89" name="矩形: 圆角 88"/>
          <p:cNvSpPr/>
          <p:nvPr/>
        </p:nvSpPr>
        <p:spPr>
          <a:xfrm>
            <a:off x="9862019" y="399888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9086698" y="3937218"/>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p:bldP spid="85" grpId="0" animBg="1"/>
      <p:bldP spid="86" grpId="0"/>
      <p:bldP spid="87" grpId="0" animBg="1"/>
      <p:bldP spid="88" grpId="0"/>
      <p:bldP spid="89" grpId="0" animBg="1"/>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a:blip r:embed="rId5" cstate="screen"/>
          <a:stretch>
            <a:fillRect/>
          </a:stretch>
        </p:blipFill>
        <p:spPr>
          <a:xfrm>
            <a:off x="264755" y="908298"/>
            <a:ext cx="5041402" cy="5041402"/>
          </a:xfrm>
          <a:prstGeom prst="rect">
            <a:avLst/>
          </a:prstGeom>
        </p:spPr>
      </p:pic>
      <p:sp>
        <p:nvSpPr>
          <p:cNvPr id="9" name="椭圆 627"/>
          <p:cNvSpPr>
            <a:spLocks noChangeArrowheads="1"/>
          </p:cNvSpPr>
          <p:nvPr/>
        </p:nvSpPr>
        <p:spPr bwMode="auto">
          <a:xfrm>
            <a:off x="1983047" y="1592377"/>
            <a:ext cx="2828925" cy="28305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0" name="椭圆 628"/>
          <p:cNvSpPr>
            <a:spLocks noChangeArrowheads="1"/>
          </p:cNvSpPr>
          <p:nvPr/>
        </p:nvSpPr>
        <p:spPr bwMode="auto">
          <a:xfrm>
            <a:off x="1849697" y="1459027"/>
            <a:ext cx="3095625" cy="3097213"/>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25" name="文本框 1342"/>
          <p:cNvSpPr txBox="1">
            <a:spLocks noChangeArrowheads="1"/>
          </p:cNvSpPr>
          <p:nvPr/>
        </p:nvSpPr>
        <p:spPr bwMode="auto">
          <a:xfrm>
            <a:off x="2556273" y="2348845"/>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rgbClr val="413B17"/>
                </a:solidFill>
                <a:latin typeface="宋体" panose="02010600030101010101" pitchFamily="2" charset="-122"/>
              </a:rPr>
              <a:t>目录</a:t>
            </a:r>
          </a:p>
        </p:txBody>
      </p:sp>
      <p:sp>
        <p:nvSpPr>
          <p:cNvPr id="26" name="文本框 25"/>
          <p:cNvSpPr txBox="1"/>
          <p:nvPr/>
        </p:nvSpPr>
        <p:spPr>
          <a:xfrm>
            <a:off x="2400300" y="3211469"/>
            <a:ext cx="1866900" cy="523220"/>
          </a:xfrm>
          <a:prstGeom prst="rect">
            <a:avLst/>
          </a:prstGeom>
          <a:noFill/>
        </p:spPr>
        <p:txBody>
          <a:bodyPr wrap="square" rtlCol="0">
            <a:spAutoFit/>
          </a:bodyPr>
          <a:lstStyle/>
          <a:p>
            <a:r>
              <a:rPr lang="en-US" altLang="zh-CN" sz="2800" dirty="0">
                <a:solidFill>
                  <a:srgbClr val="68704B"/>
                </a:solidFill>
              </a:rPr>
              <a:t>CONTENTS</a:t>
            </a:r>
            <a:endParaRPr lang="zh-CN" altLang="en-US" sz="2800" dirty="0">
              <a:solidFill>
                <a:srgbClr val="68704B"/>
              </a:solidFill>
            </a:endParaRPr>
          </a:p>
        </p:txBody>
      </p:sp>
      <p:pic>
        <p:nvPicPr>
          <p:cNvPr id="29" name="Group 8"/>
          <p:cNvPicPr>
            <a:picLocks noChangeAspect="1" noChangeArrowheads="1"/>
          </p:cNvPicPr>
          <p:nvPr/>
        </p:nvPicPr>
        <p:blipFill rotWithShape="1">
          <a:blip r:embed="rId6" cstate="screen"/>
          <a:srcRect l="16692" r="19778" b="283"/>
          <a:stretch>
            <a:fillRect/>
          </a:stretch>
        </p:blipFill>
        <p:spPr bwMode="auto">
          <a:xfrm>
            <a:off x="6509907" y="199536"/>
            <a:ext cx="3390507" cy="141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29"/>
          <p:cNvSpPr txBox="1"/>
          <p:nvPr/>
        </p:nvSpPr>
        <p:spPr>
          <a:xfrm>
            <a:off x="6561663" y="715187"/>
            <a:ext cx="3847435" cy="461665"/>
          </a:xfrm>
          <a:prstGeom prst="rect">
            <a:avLst/>
          </a:prstGeom>
          <a:noFill/>
        </p:spPr>
        <p:txBody>
          <a:bodyPr wrap="square" rtlCol="0">
            <a:spAutoFit/>
          </a:bodyPr>
          <a:lstStyle/>
          <a:p>
            <a:r>
              <a:rPr lang="zh-CN" altLang="en-US" sz="2400" dirty="0">
                <a:solidFill>
                  <a:srgbClr val="68704B"/>
                </a:solidFill>
                <a:latin typeface="微软雅黑" panose="020B0503020204020204" pitchFamily="34" charset="-122"/>
                <a:ea typeface="微软雅黑" panose="020B0503020204020204" pitchFamily="34" charset="-122"/>
              </a:rPr>
              <a:t>一、单击此处添加标题</a:t>
            </a:r>
          </a:p>
        </p:txBody>
      </p:sp>
      <p:pic>
        <p:nvPicPr>
          <p:cNvPr id="31" name="Group 8"/>
          <p:cNvPicPr>
            <a:picLocks noChangeAspect="1" noChangeArrowheads="1"/>
          </p:cNvPicPr>
          <p:nvPr/>
        </p:nvPicPr>
        <p:blipFill rotWithShape="1">
          <a:blip r:embed="rId6" cstate="screen"/>
          <a:srcRect l="16692" r="19778" b="283"/>
          <a:stretch>
            <a:fillRect/>
          </a:stretch>
        </p:blipFill>
        <p:spPr bwMode="auto">
          <a:xfrm>
            <a:off x="6493483" y="1890277"/>
            <a:ext cx="3390507" cy="141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p:nvPr/>
        </p:nvSpPr>
        <p:spPr>
          <a:xfrm>
            <a:off x="6545239" y="2405928"/>
            <a:ext cx="3847435" cy="461665"/>
          </a:xfrm>
          <a:prstGeom prst="rect">
            <a:avLst/>
          </a:prstGeom>
          <a:noFill/>
        </p:spPr>
        <p:txBody>
          <a:bodyPr wrap="square" rtlCol="0">
            <a:spAutoFit/>
          </a:bodyPr>
          <a:lstStyle/>
          <a:p>
            <a:r>
              <a:rPr lang="zh-CN" altLang="en-US" sz="2400" dirty="0">
                <a:solidFill>
                  <a:srgbClr val="68704B"/>
                </a:solidFill>
                <a:latin typeface="微软雅黑" panose="020B0503020204020204" pitchFamily="34" charset="-122"/>
                <a:ea typeface="微软雅黑" panose="020B0503020204020204" pitchFamily="34" charset="-122"/>
              </a:rPr>
              <a:t>二、单击此处添加标题</a:t>
            </a:r>
          </a:p>
        </p:txBody>
      </p:sp>
      <p:pic>
        <p:nvPicPr>
          <p:cNvPr id="33" name="Group 8"/>
          <p:cNvPicPr>
            <a:picLocks noChangeAspect="1" noChangeArrowheads="1"/>
          </p:cNvPicPr>
          <p:nvPr/>
        </p:nvPicPr>
        <p:blipFill rotWithShape="1">
          <a:blip r:embed="rId6" cstate="screen"/>
          <a:srcRect l="16692" r="19778" b="283"/>
          <a:stretch>
            <a:fillRect/>
          </a:stretch>
        </p:blipFill>
        <p:spPr bwMode="auto">
          <a:xfrm>
            <a:off x="6477360" y="3468121"/>
            <a:ext cx="3390507" cy="141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p:cNvSpPr txBox="1"/>
          <p:nvPr/>
        </p:nvSpPr>
        <p:spPr>
          <a:xfrm>
            <a:off x="6529116" y="3983772"/>
            <a:ext cx="3847435" cy="461665"/>
          </a:xfrm>
          <a:prstGeom prst="rect">
            <a:avLst/>
          </a:prstGeom>
          <a:noFill/>
        </p:spPr>
        <p:txBody>
          <a:bodyPr wrap="square" rtlCol="0">
            <a:spAutoFit/>
          </a:bodyPr>
          <a:lstStyle/>
          <a:p>
            <a:r>
              <a:rPr lang="zh-CN" altLang="en-US" sz="2400" dirty="0">
                <a:solidFill>
                  <a:srgbClr val="68704B"/>
                </a:solidFill>
                <a:latin typeface="微软雅黑" panose="020B0503020204020204" pitchFamily="34" charset="-122"/>
                <a:ea typeface="微软雅黑" panose="020B0503020204020204" pitchFamily="34" charset="-122"/>
              </a:rPr>
              <a:t>三、单击此处添加标题</a:t>
            </a:r>
          </a:p>
        </p:txBody>
      </p:sp>
      <p:pic>
        <p:nvPicPr>
          <p:cNvPr id="35" name="Group 8"/>
          <p:cNvPicPr>
            <a:picLocks noChangeAspect="1" noChangeArrowheads="1"/>
          </p:cNvPicPr>
          <p:nvPr/>
        </p:nvPicPr>
        <p:blipFill rotWithShape="1">
          <a:blip r:embed="rId6" cstate="screen"/>
          <a:srcRect l="16692" r="19778" b="283"/>
          <a:stretch>
            <a:fillRect/>
          </a:stretch>
        </p:blipFill>
        <p:spPr bwMode="auto">
          <a:xfrm>
            <a:off x="6529116" y="5094342"/>
            <a:ext cx="3390507" cy="141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a:xfrm>
            <a:off x="6580872" y="5609993"/>
            <a:ext cx="3847435" cy="461665"/>
          </a:xfrm>
          <a:prstGeom prst="rect">
            <a:avLst/>
          </a:prstGeom>
          <a:noFill/>
        </p:spPr>
        <p:txBody>
          <a:bodyPr wrap="square" rtlCol="0">
            <a:spAutoFit/>
          </a:bodyPr>
          <a:lstStyle/>
          <a:p>
            <a:r>
              <a:rPr lang="zh-CN" altLang="en-US" sz="2400" dirty="0">
                <a:solidFill>
                  <a:srgbClr val="68704B"/>
                </a:solidFill>
                <a:latin typeface="微软雅黑" panose="020B0503020204020204" pitchFamily="34" charset="-122"/>
                <a:ea typeface="微软雅黑" panose="020B0503020204020204" pitchFamily="34" charset="-122"/>
              </a:rPr>
              <a:t>四、单击此处添加标题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6" grpId="0"/>
      <p:bldP spid="30" grpId="0"/>
      <p:bldP spid="32" grpId="0"/>
      <p:bldP spid="34"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sp>
        <p:nvSpPr>
          <p:cNvPr id="12" name="Freeform 7"/>
          <p:cNvSpPr/>
          <p:nvPr/>
        </p:nvSpPr>
        <p:spPr bwMode="auto">
          <a:xfrm>
            <a:off x="4323563" y="1942724"/>
            <a:ext cx="6316426" cy="3493511"/>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68704B">
              <a:alpha val="76000"/>
            </a:srgbClr>
          </a:solidFill>
          <a:ln>
            <a:noFill/>
          </a:ln>
        </p:spPr>
        <p:txBody>
          <a:bodyPr/>
          <a:lstStyle/>
          <a:p>
            <a:endParaRPr lang="zh-CN" altLang="en-US"/>
          </a:p>
        </p:txBody>
      </p:sp>
      <p:pic>
        <p:nvPicPr>
          <p:cNvPr id="11" name="图片 10"/>
          <p:cNvPicPr>
            <a:picLocks noChangeAspect="1"/>
          </p:cNvPicPr>
          <p:nvPr/>
        </p:nvPicPr>
        <p:blipFill>
          <a:blip r:embed="rId6" cstate="screen"/>
          <a:stretch>
            <a:fillRect/>
          </a:stretch>
        </p:blipFill>
        <p:spPr>
          <a:xfrm>
            <a:off x="1061587" y="1575699"/>
            <a:ext cx="4267007" cy="4381500"/>
          </a:xfrm>
          <a:prstGeom prst="rect">
            <a:avLst/>
          </a:prstGeom>
        </p:spPr>
      </p:pic>
      <p:grpSp>
        <p:nvGrpSpPr>
          <p:cNvPr id="13" name="组合 2"/>
          <p:cNvGrpSpPr/>
          <p:nvPr/>
        </p:nvGrpSpPr>
        <p:grpSpPr bwMode="auto">
          <a:xfrm>
            <a:off x="5233383" y="2713815"/>
            <a:ext cx="4872037" cy="1542905"/>
            <a:chOff x="0" y="-76290"/>
            <a:chExt cx="4872627" cy="1541512"/>
          </a:xfrm>
        </p:grpSpPr>
        <p:sp>
          <p:nvSpPr>
            <p:cNvPr id="14"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rPr>
                <a:t>单击此处添加标题</a:t>
              </a:r>
            </a:p>
          </p:txBody>
        </p:sp>
        <p:grpSp>
          <p:nvGrpSpPr>
            <p:cNvPr id="15" name="Group 8"/>
            <p:cNvGrpSpPr/>
            <p:nvPr/>
          </p:nvGrpSpPr>
          <p:grpSpPr bwMode="auto">
            <a:xfrm>
              <a:off x="1182778" y="267249"/>
              <a:ext cx="2507071" cy="211316"/>
              <a:chOff x="0" y="0"/>
              <a:chExt cx="2444" cy="206"/>
            </a:xfrm>
          </p:grpSpPr>
          <p:sp>
            <p:nvSpPr>
              <p:cNvPr id="17"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 y="0"/>
            <a:ext cx="3891292" cy="3775439"/>
          </a:xfrm>
          <a:prstGeom prst="rect">
            <a:avLst/>
          </a:prstGeom>
        </p:spPr>
      </p:pic>
      <p:pic>
        <p:nvPicPr>
          <p:cNvPr id="8" name="图片 7"/>
          <p:cNvPicPr>
            <a:picLocks noChangeAspect="1"/>
          </p:cNvPicPr>
          <p:nvPr/>
        </p:nvPicPr>
        <p:blipFill>
          <a:blip r:embed="rId4"/>
          <a:stretch>
            <a:fillRect/>
          </a:stretch>
        </p:blipFill>
        <p:spPr>
          <a:xfrm>
            <a:off x="8037261" y="3314700"/>
            <a:ext cx="4167439" cy="3556000"/>
          </a:xfrm>
          <a:prstGeom prst="rect">
            <a:avLst/>
          </a:prstGeom>
        </p:spPr>
      </p:pic>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p:cNvGrpSpPr/>
          <p:nvPr/>
        </p:nvGrpSpPr>
        <p:grpSpPr bwMode="auto">
          <a:xfrm>
            <a:off x="567269" y="347599"/>
            <a:ext cx="11152188" cy="6983413"/>
            <a:chOff x="0" y="0"/>
            <a:chExt cx="11151065" cy="6983832"/>
          </a:xfrm>
        </p:grpSpPr>
        <p:sp>
          <p:nvSpPr>
            <p:cNvPr id="5"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6" name="组合 1337"/>
            <p:cNvPicPr>
              <a:picLocks noChangeArrowheads="1"/>
            </p:cNvPicPr>
            <p:nvPr/>
          </p:nvPicPr>
          <p:blipFill>
            <a:blip r:embed="rId5"/>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p:cNvPicPr>
              <a:picLocks noChangeArrowheads="1"/>
            </p:cNvPicPr>
            <p:nvPr/>
          </p:nvPicPr>
          <p:blipFill>
            <a:blip r:embed="rId6"/>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2" name="椭圆 1339"/>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组合 1366"/>
          <p:cNvPicPr>
            <a:picLocks noChangeArrowheads="1"/>
          </p:cNvPicPr>
          <p:nvPr/>
        </p:nvPicPr>
        <p:blipFill>
          <a:blip r:embed="rId7"/>
          <a:srcRect/>
          <a:stretch>
            <a:fillRect/>
          </a:stretch>
        </p:blipFill>
        <p:spPr bwMode="auto">
          <a:xfrm>
            <a:off x="4197594" y="1945505"/>
            <a:ext cx="440848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42"/>
          <p:cNvSpPr txBox="1">
            <a:spLocks noChangeArrowheads="1"/>
          </p:cNvSpPr>
          <p:nvPr/>
        </p:nvSpPr>
        <p:spPr bwMode="auto">
          <a:xfrm>
            <a:off x="4933684" y="2706916"/>
            <a:ext cx="26468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solidFill>
                  <a:srgbClr val="413B17"/>
                </a:solidFill>
                <a:latin typeface="宋体" panose="02010600030101010101" pitchFamily="2" charset="-122"/>
              </a:rPr>
              <a:t>谢谢聆听</a:t>
            </a:r>
          </a:p>
        </p:txBody>
      </p:sp>
      <p:sp>
        <p:nvSpPr>
          <p:cNvPr id="17" name="文本框 1345"/>
          <p:cNvSpPr txBox="1">
            <a:spLocks noChangeArrowheads="1"/>
          </p:cNvSpPr>
          <p:nvPr/>
        </p:nvSpPr>
        <p:spPr bwMode="auto">
          <a:xfrm>
            <a:off x="4363633" y="3839459"/>
            <a:ext cx="1955985" cy="400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a:solidFill>
                  <a:srgbClr val="413B17"/>
                </a:solidFill>
                <a:latin typeface="微软雅黑" panose="020B0503020204020204" pitchFamily="34" charset="-122"/>
                <a:ea typeface="微软雅黑" panose="020B0503020204020204" pitchFamily="34" charset="-122"/>
              </a:rPr>
              <a:t>演讲人：</a:t>
            </a:r>
            <a:r>
              <a:rPr lang="en-US" altLang="zh-CN" sz="2000">
                <a:solidFill>
                  <a:srgbClr val="413B17"/>
                </a:solidFill>
                <a:latin typeface="微软雅黑" panose="020B0503020204020204" pitchFamily="34" charset="-122"/>
                <a:ea typeface="微软雅黑" panose="020B0503020204020204" pitchFamily="34" charset="-122"/>
              </a:rPr>
              <a:t>xiazaii</a:t>
            </a:r>
            <a:endParaRPr lang="zh-CN" altLang="en-US" sz="2000" dirty="0">
              <a:solidFill>
                <a:srgbClr val="413B17"/>
              </a:solidFill>
              <a:latin typeface="微软雅黑" panose="020B0503020204020204" pitchFamily="34" charset="-122"/>
              <a:ea typeface="微软雅黑" panose="020B0503020204020204" pitchFamily="34" charset="-122"/>
            </a:endParaRPr>
          </a:p>
        </p:txBody>
      </p:sp>
      <p:sp>
        <p:nvSpPr>
          <p:cNvPr id="18" name="文本框 1345"/>
          <p:cNvSpPr txBox="1">
            <a:spLocks noChangeArrowheads="1"/>
          </p:cNvSpPr>
          <p:nvPr/>
        </p:nvSpPr>
        <p:spPr bwMode="auto">
          <a:xfrm>
            <a:off x="6664388" y="3839459"/>
            <a:ext cx="1901190" cy="3987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000" dirty="0">
                <a:solidFill>
                  <a:srgbClr val="413B17"/>
                </a:solidFill>
                <a:latin typeface="微软雅黑" panose="020B0503020204020204" pitchFamily="34" charset="-122"/>
                <a:ea typeface="微软雅黑" panose="020B0503020204020204" pitchFamily="34" charset="-122"/>
              </a:rPr>
              <a:t>时间：</a:t>
            </a:r>
            <a:r>
              <a:rPr lang="en-US" altLang="zh-CN" sz="2000" dirty="0">
                <a:solidFill>
                  <a:srgbClr val="413B17"/>
                </a:solidFill>
                <a:latin typeface="微软雅黑" panose="020B0503020204020204" pitchFamily="34" charset="-122"/>
                <a:ea typeface="微软雅黑" panose="020B0503020204020204" pitchFamily="34" charset="-122"/>
              </a:rPr>
              <a:t>2020.04</a:t>
            </a:r>
            <a:endParaRPr lang="zh-CN" altLang="en-US" sz="2000" dirty="0">
              <a:solidFill>
                <a:srgbClr val="413B17"/>
              </a:solidFill>
              <a:latin typeface="微软雅黑" panose="020B0503020204020204" pitchFamily="34" charset="-122"/>
              <a:ea typeface="微软雅黑" panose="020B0503020204020204" pitchFamily="34" charset="-122"/>
            </a:endParaRPr>
          </a:p>
        </p:txBody>
      </p:sp>
      <p:sp>
        <p:nvSpPr>
          <p:cNvPr id="20" name="椭圆 1339"/>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21" name="椭圆 1339"/>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2000"/>
                                        <p:tgtEl>
                                          <p:spTgt spid="20"/>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7" grpId="0"/>
      <p:bldP spid="18"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6"/>
          <p:cNvGrpSpPr/>
          <p:nvPr/>
        </p:nvGrpSpPr>
        <p:grpSpPr>
          <a:xfrm>
            <a:off x="3940716" y="425699"/>
            <a:ext cx="4310565" cy="4270458"/>
            <a:chOff x="3243660" y="347599"/>
            <a:chExt cx="6100460" cy="6043699"/>
          </a:xfrm>
        </p:grpSpPr>
        <p:sp>
          <p:nvSpPr>
            <p:cNvPr id="12"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4" name="椭圆 1339"/>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9" name="椭圆 1339"/>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20" name="椭圆 1339"/>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grpSp>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342"/>
          <p:cNvSpPr txBox="1">
            <a:spLocks noChangeArrowheads="1"/>
          </p:cNvSpPr>
          <p:nvPr/>
        </p:nvSpPr>
        <p:spPr bwMode="auto">
          <a:xfrm>
            <a:off x="4866627" y="1597172"/>
            <a:ext cx="26468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800" dirty="0">
                <a:solidFill>
                  <a:srgbClr val="413B17"/>
                </a:solidFill>
                <a:latin typeface="宋体" panose="02010600030101010101" pitchFamily="2" charset="-122"/>
              </a:rPr>
              <a:t>PART ONE</a:t>
            </a:r>
            <a:endParaRPr lang="zh-CN" altLang="en-US" sz="4800" dirty="0">
              <a:solidFill>
                <a:srgbClr val="413B17"/>
              </a:solidFill>
              <a:latin typeface="宋体" panose="02010600030101010101" pitchFamily="2" charset="-122"/>
            </a:endParaRPr>
          </a:p>
        </p:txBody>
      </p:sp>
      <p:sp>
        <p:nvSpPr>
          <p:cNvPr id="11" name="文本框 10"/>
          <p:cNvSpPr txBox="1"/>
          <p:nvPr/>
        </p:nvSpPr>
        <p:spPr>
          <a:xfrm>
            <a:off x="5068209" y="2598475"/>
            <a:ext cx="2646879" cy="523220"/>
          </a:xfrm>
          <a:prstGeom prst="rect">
            <a:avLst/>
          </a:prstGeom>
          <a:noFill/>
        </p:spPr>
        <p:txBody>
          <a:bodyPr wrap="square" rtlCol="0">
            <a:spAutoFit/>
          </a:bodyPr>
          <a:lstStyle/>
          <a:p>
            <a:r>
              <a:rPr lang="zh-CN" altLang="en-US" sz="2800" dirty="0">
                <a:solidFill>
                  <a:srgbClr val="68704B"/>
                </a:solidFill>
              </a:rPr>
              <a:t>单击添加标题</a:t>
            </a:r>
          </a:p>
        </p:txBody>
      </p:sp>
      <p:pic>
        <p:nvPicPr>
          <p:cNvPr id="13" name="图片 12"/>
          <p:cNvPicPr>
            <a:picLocks noChangeAspect="1"/>
          </p:cNvPicPr>
          <p:nvPr/>
        </p:nvPicPr>
        <p:blipFill>
          <a:blip r:embed="rId5" cstate="screen"/>
          <a:stretch>
            <a:fillRect/>
          </a:stretch>
        </p:blipFill>
        <p:spPr>
          <a:xfrm>
            <a:off x="3442718" y="3132687"/>
            <a:ext cx="5897859" cy="312694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图片 9"/>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16" name="文本框 15"/>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20" name="图片 19"/>
          <p:cNvPicPr>
            <a:picLocks noChangeAspect="1"/>
          </p:cNvPicPr>
          <p:nvPr/>
        </p:nvPicPr>
        <p:blipFill rotWithShape="1">
          <a:blip r:embed="rId6" cstate="screen"/>
          <a:srcRect t="-7"/>
          <a:stretch>
            <a:fillRect/>
          </a:stretch>
        </p:blipFill>
        <p:spPr>
          <a:xfrm>
            <a:off x="1061588" y="1713668"/>
            <a:ext cx="2470624" cy="1700577"/>
          </a:xfrm>
          <a:prstGeom prst="rect">
            <a:avLst/>
          </a:prstGeom>
        </p:spPr>
      </p:pic>
      <p:sp>
        <p:nvSpPr>
          <p:cNvPr id="22" name="椭圆 5"/>
          <p:cNvSpPr>
            <a:spLocks noChangeArrowheads="1"/>
          </p:cNvSpPr>
          <p:nvPr/>
        </p:nvSpPr>
        <p:spPr bwMode="auto">
          <a:xfrm>
            <a:off x="2095506" y="1935584"/>
            <a:ext cx="1700577" cy="17005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24" name="矩形: 圆角 23"/>
          <p:cNvSpPr/>
          <p:nvPr/>
        </p:nvSpPr>
        <p:spPr>
          <a:xfrm>
            <a:off x="2319142" y="410165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543821" y="4039988"/>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26" name="文本框 25"/>
          <p:cNvSpPr txBox="1"/>
          <p:nvPr/>
        </p:nvSpPr>
        <p:spPr>
          <a:xfrm>
            <a:off x="2527812" y="2303567"/>
            <a:ext cx="1213070" cy="830997"/>
          </a:xfrm>
          <a:prstGeom prst="rect">
            <a:avLst/>
          </a:prstGeom>
          <a:noFill/>
        </p:spPr>
        <p:txBody>
          <a:bodyPr wrap="square" rtlCol="0">
            <a:spAutoFit/>
          </a:bodyPr>
          <a:lstStyle/>
          <a:p>
            <a:r>
              <a:rPr lang="en-US" altLang="zh-CN" sz="4800" dirty="0">
                <a:latin typeface="Algerian" panose="04020705040A02060702" pitchFamily="82" charset="0"/>
              </a:rPr>
              <a:t>01</a:t>
            </a:r>
            <a:endParaRPr lang="zh-CN" altLang="en-US" sz="4800" dirty="0">
              <a:latin typeface="Algerian" panose="04020705040A02060702" pitchFamily="82" charset="0"/>
            </a:endParaRPr>
          </a:p>
        </p:txBody>
      </p:sp>
      <p:pic>
        <p:nvPicPr>
          <p:cNvPr id="27" name="图片 26"/>
          <p:cNvPicPr>
            <a:picLocks noChangeAspect="1"/>
          </p:cNvPicPr>
          <p:nvPr/>
        </p:nvPicPr>
        <p:blipFill rotWithShape="1">
          <a:blip r:embed="rId6" cstate="screen"/>
          <a:srcRect t="-7"/>
          <a:stretch>
            <a:fillRect/>
          </a:stretch>
        </p:blipFill>
        <p:spPr>
          <a:xfrm>
            <a:off x="4624703" y="1713668"/>
            <a:ext cx="2470624" cy="1700577"/>
          </a:xfrm>
          <a:prstGeom prst="rect">
            <a:avLst/>
          </a:prstGeom>
        </p:spPr>
      </p:pic>
      <p:sp>
        <p:nvSpPr>
          <p:cNvPr id="28" name="椭圆 5"/>
          <p:cNvSpPr>
            <a:spLocks noChangeArrowheads="1"/>
          </p:cNvSpPr>
          <p:nvPr/>
        </p:nvSpPr>
        <p:spPr bwMode="auto">
          <a:xfrm>
            <a:off x="5658621" y="1935584"/>
            <a:ext cx="1700577" cy="17005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29" name="矩形: 圆角 28"/>
          <p:cNvSpPr/>
          <p:nvPr/>
        </p:nvSpPr>
        <p:spPr>
          <a:xfrm>
            <a:off x="5882257" y="4101651"/>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106936" y="4039988"/>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31" name="文本框 30"/>
          <p:cNvSpPr txBox="1"/>
          <p:nvPr/>
        </p:nvSpPr>
        <p:spPr>
          <a:xfrm>
            <a:off x="6090927" y="2303567"/>
            <a:ext cx="1213070" cy="830997"/>
          </a:xfrm>
          <a:prstGeom prst="rect">
            <a:avLst/>
          </a:prstGeom>
          <a:noFill/>
        </p:spPr>
        <p:txBody>
          <a:bodyPr wrap="square" rtlCol="0">
            <a:spAutoFit/>
          </a:bodyPr>
          <a:lstStyle/>
          <a:p>
            <a:r>
              <a:rPr lang="en-US" altLang="zh-CN" sz="4800" dirty="0">
                <a:latin typeface="Algerian" panose="04020705040A02060702" pitchFamily="82" charset="0"/>
              </a:rPr>
              <a:t>02</a:t>
            </a:r>
            <a:endParaRPr lang="zh-CN" altLang="en-US" sz="4800" dirty="0">
              <a:latin typeface="Algerian" panose="04020705040A02060702" pitchFamily="82" charset="0"/>
            </a:endParaRPr>
          </a:p>
        </p:txBody>
      </p:sp>
      <p:pic>
        <p:nvPicPr>
          <p:cNvPr id="32" name="图片 31"/>
          <p:cNvPicPr>
            <a:picLocks noChangeAspect="1"/>
          </p:cNvPicPr>
          <p:nvPr/>
        </p:nvPicPr>
        <p:blipFill rotWithShape="1">
          <a:blip r:embed="rId6" cstate="screen"/>
          <a:srcRect t="-7"/>
          <a:stretch>
            <a:fillRect/>
          </a:stretch>
        </p:blipFill>
        <p:spPr>
          <a:xfrm>
            <a:off x="8114876" y="1655130"/>
            <a:ext cx="2470624" cy="1700577"/>
          </a:xfrm>
          <a:prstGeom prst="rect">
            <a:avLst/>
          </a:prstGeom>
        </p:spPr>
      </p:pic>
      <p:sp>
        <p:nvSpPr>
          <p:cNvPr id="33" name="椭圆 5"/>
          <p:cNvSpPr>
            <a:spLocks noChangeArrowheads="1"/>
          </p:cNvSpPr>
          <p:nvPr/>
        </p:nvSpPr>
        <p:spPr bwMode="auto">
          <a:xfrm>
            <a:off x="9148794" y="1877046"/>
            <a:ext cx="1700577" cy="17005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34" name="矩形: 圆角 33"/>
          <p:cNvSpPr/>
          <p:nvPr/>
        </p:nvSpPr>
        <p:spPr>
          <a:xfrm>
            <a:off x="9372430" y="4043113"/>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597109" y="3981450"/>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36" name="文本框 35"/>
          <p:cNvSpPr txBox="1"/>
          <p:nvPr/>
        </p:nvSpPr>
        <p:spPr>
          <a:xfrm>
            <a:off x="9581100" y="2245029"/>
            <a:ext cx="1213070" cy="830997"/>
          </a:xfrm>
          <a:prstGeom prst="rect">
            <a:avLst/>
          </a:prstGeom>
          <a:noFill/>
        </p:spPr>
        <p:txBody>
          <a:bodyPr wrap="square" rtlCol="0">
            <a:spAutoFit/>
          </a:bodyPr>
          <a:lstStyle/>
          <a:p>
            <a:r>
              <a:rPr lang="en-US" altLang="zh-CN" sz="4800" dirty="0">
                <a:latin typeface="Algerian" panose="04020705040A02060702" pitchFamily="82" charset="0"/>
              </a:rPr>
              <a:t>03</a:t>
            </a:r>
            <a:endParaRPr lang="zh-CN" altLang="en-US" sz="4800" dirty="0">
              <a:latin typeface="Algerian" panose="04020705040A02060702" pitchFamily="8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p:bldP spid="26" grpId="0"/>
      <p:bldP spid="28" grpId="0" animBg="1"/>
      <p:bldP spid="29" grpId="0" animBg="1"/>
      <p:bldP spid="30" grpId="0"/>
      <p:bldP spid="31" grpId="0"/>
      <p:bldP spid="33" grpId="0" animBg="1"/>
      <p:bldP spid="34" grpId="0" animBg="1"/>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sp>
        <p:nvSpPr>
          <p:cNvPr id="10" name="椭圆 28"/>
          <p:cNvSpPr>
            <a:spLocks noChangeArrowheads="1"/>
          </p:cNvSpPr>
          <p:nvPr/>
        </p:nvSpPr>
        <p:spPr bwMode="auto">
          <a:xfrm>
            <a:off x="1638300" y="2043113"/>
            <a:ext cx="3106738" cy="31067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1" name="椭圆 29"/>
          <p:cNvSpPr>
            <a:spLocks noChangeArrowheads="1"/>
          </p:cNvSpPr>
          <p:nvPr/>
        </p:nvSpPr>
        <p:spPr bwMode="auto">
          <a:xfrm>
            <a:off x="1492250" y="1897063"/>
            <a:ext cx="3398838" cy="3398837"/>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pic>
        <p:nvPicPr>
          <p:cNvPr id="13" name="图片 12"/>
          <p:cNvPicPr>
            <a:picLocks noChangeAspect="1"/>
          </p:cNvPicPr>
          <p:nvPr/>
        </p:nvPicPr>
        <p:blipFill rotWithShape="1">
          <a:blip r:embed="rId6" cstate="screen"/>
          <a:srcRect l="63800" t="25530" b="14302"/>
          <a:stretch>
            <a:fillRect/>
          </a:stretch>
        </p:blipFill>
        <p:spPr>
          <a:xfrm>
            <a:off x="790425" y="2893011"/>
            <a:ext cx="3543598" cy="2736010"/>
          </a:xfrm>
          <a:prstGeom prst="rect">
            <a:avLst/>
          </a:prstGeom>
        </p:spPr>
      </p:pic>
      <p:sp>
        <p:nvSpPr>
          <p:cNvPr id="14" name="矩形: 圆角 13"/>
          <p:cNvSpPr/>
          <p:nvPr/>
        </p:nvSpPr>
        <p:spPr>
          <a:xfrm>
            <a:off x="6114273" y="2104776"/>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338952" y="2043113"/>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6" name="矩形: 圆角 15"/>
          <p:cNvSpPr/>
          <p:nvPr/>
        </p:nvSpPr>
        <p:spPr>
          <a:xfrm>
            <a:off x="6148239" y="400442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372918" y="3942764"/>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8" name="矩形: 圆角 17"/>
          <p:cNvSpPr/>
          <p:nvPr/>
        </p:nvSpPr>
        <p:spPr>
          <a:xfrm>
            <a:off x="9388607" y="2105335"/>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613286" y="2043672"/>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20" name="矩形: 圆角 19"/>
          <p:cNvSpPr/>
          <p:nvPr/>
        </p:nvSpPr>
        <p:spPr>
          <a:xfrm>
            <a:off x="9456457" y="4058255"/>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681136" y="3996592"/>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p:bldP spid="16" grpId="0" animBg="1"/>
      <p:bldP spid="17" grpId="0"/>
      <p:bldP spid="18" grpId="0" animBg="1"/>
      <p:bldP spid="19"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a:blip r:embed="rId6"/>
          <a:stretch>
            <a:fillRect/>
          </a:stretch>
        </p:blipFill>
        <p:spPr>
          <a:xfrm>
            <a:off x="7170426" y="832234"/>
            <a:ext cx="4157663" cy="5543550"/>
          </a:xfrm>
          <a:prstGeom prst="rect">
            <a:avLst/>
          </a:prstGeom>
        </p:spPr>
      </p:pic>
      <p:grpSp>
        <p:nvGrpSpPr>
          <p:cNvPr id="12" name="组合 2"/>
          <p:cNvGrpSpPr/>
          <p:nvPr/>
        </p:nvGrpSpPr>
        <p:grpSpPr bwMode="auto">
          <a:xfrm>
            <a:off x="1718667" y="1911968"/>
            <a:ext cx="4872037" cy="1542905"/>
            <a:chOff x="0" y="-76290"/>
            <a:chExt cx="4872627" cy="1541512"/>
          </a:xfrm>
        </p:grpSpPr>
        <p:sp>
          <p:nvSpPr>
            <p:cNvPr id="13"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14" name="Group 8"/>
            <p:cNvGrpSpPr/>
            <p:nvPr/>
          </p:nvGrpSpPr>
          <p:grpSpPr bwMode="auto">
            <a:xfrm>
              <a:off x="1182778" y="267249"/>
              <a:ext cx="2507071" cy="211316"/>
              <a:chOff x="0" y="0"/>
              <a:chExt cx="2444" cy="206"/>
            </a:xfrm>
          </p:grpSpPr>
          <p:sp>
            <p:nvSpPr>
              <p:cNvPr id="16"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grpSp>
        <p:nvGrpSpPr>
          <p:cNvPr id="19" name="组合 2"/>
          <p:cNvGrpSpPr/>
          <p:nvPr/>
        </p:nvGrpSpPr>
        <p:grpSpPr bwMode="auto">
          <a:xfrm>
            <a:off x="1907345" y="3709001"/>
            <a:ext cx="4872037" cy="1542905"/>
            <a:chOff x="0" y="-76290"/>
            <a:chExt cx="4872627" cy="1541512"/>
          </a:xfrm>
        </p:grpSpPr>
        <p:sp>
          <p:nvSpPr>
            <p:cNvPr id="20"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21" name="Group 8"/>
            <p:cNvGrpSpPr/>
            <p:nvPr/>
          </p:nvGrpSpPr>
          <p:grpSpPr bwMode="auto">
            <a:xfrm>
              <a:off x="1182778" y="267249"/>
              <a:ext cx="2507071" cy="211316"/>
              <a:chOff x="0" y="0"/>
              <a:chExt cx="2444" cy="206"/>
            </a:xfrm>
          </p:grpSpPr>
          <p:sp>
            <p:nvSpPr>
              <p:cNvPr id="23"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40773" y="6375404"/>
            <a:ext cx="775136" cy="246221"/>
          </a:xfrm>
          <a:prstGeom prst="rect">
            <a:avLst/>
          </a:prstGeom>
        </p:spPr>
        <p:txBody>
          <a:bodyPr wrap="square">
            <a:spAutoFit/>
          </a:bodyPr>
          <a:lstStyle/>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模板下载：</a:t>
            </a:r>
            <a:r>
              <a:rPr lang="en-US" altLang="zh-CN" sz="100" dirty="0">
                <a:solidFill>
                  <a:srgbClr val="F2F2F2"/>
                </a:solidFill>
                <a:ea typeface="宋体" panose="02010600030101010101" pitchFamily="2" charset="-122"/>
              </a:rPr>
              <a:t>www.1ppt.com/moban/     </a:t>
            </a:r>
            <a:r>
              <a:rPr lang="zh-CN" altLang="en-US" sz="100" dirty="0">
                <a:solidFill>
                  <a:srgbClr val="F2F2F2"/>
                </a:solidFill>
                <a:ea typeface="宋体" panose="02010600030101010101" pitchFamily="2" charset="-122"/>
              </a:rPr>
              <a:t>行业</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www.1ppt.com/hangye/ </a:t>
            </a:r>
          </a:p>
          <a:p>
            <a:pPr defTabSz="914400"/>
            <a:r>
              <a:rPr lang="zh-CN" altLang="en-US" sz="100" dirty="0">
                <a:solidFill>
                  <a:srgbClr val="F2F2F2"/>
                </a:solidFill>
                <a:ea typeface="宋体" panose="02010600030101010101" pitchFamily="2" charset="-122"/>
              </a:rPr>
              <a:t>节日</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模板：</a:t>
            </a:r>
            <a:r>
              <a:rPr lang="en-US" altLang="zh-CN" sz="100" dirty="0">
                <a:solidFill>
                  <a:srgbClr val="F2F2F2"/>
                </a:solidFill>
                <a:ea typeface="宋体" panose="02010600030101010101" pitchFamily="2" charset="-122"/>
              </a:rPr>
              <a:t>www.1ppt.com/jieri/           PPT</a:t>
            </a:r>
            <a:r>
              <a:rPr lang="zh-CN" altLang="en-US" sz="100" dirty="0">
                <a:solidFill>
                  <a:srgbClr val="F2F2F2"/>
                </a:solidFill>
                <a:ea typeface="宋体" panose="02010600030101010101" pitchFamily="2" charset="-122"/>
              </a:rPr>
              <a:t>素材下载：</a:t>
            </a:r>
            <a:r>
              <a:rPr lang="en-US" altLang="zh-CN" sz="100" dirty="0">
                <a:solidFill>
                  <a:srgbClr val="F2F2F2"/>
                </a:solidFill>
                <a:ea typeface="宋体" panose="02010600030101010101" pitchFamily="2" charset="-122"/>
              </a:rPr>
              <a:t>www.1ppt.com/sucai/</a:t>
            </a:r>
          </a:p>
          <a:p>
            <a:pPr defTabSz="914400"/>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背景图片：</a:t>
            </a:r>
            <a:r>
              <a:rPr lang="en-US" altLang="zh-CN" sz="100" dirty="0">
                <a:solidFill>
                  <a:srgbClr val="F2F2F2"/>
                </a:solidFill>
                <a:ea typeface="宋体" panose="02010600030101010101" pitchFamily="2" charset="-122"/>
              </a:rPr>
              <a:t>www.1ppt.com/beijing/      PPT</a:t>
            </a:r>
            <a:r>
              <a:rPr lang="zh-CN" altLang="en-US" sz="100" dirty="0">
                <a:solidFill>
                  <a:srgbClr val="F2F2F2"/>
                </a:solidFill>
                <a:ea typeface="宋体" panose="02010600030101010101" pitchFamily="2" charset="-122"/>
              </a:rPr>
              <a:t>图表下载：</a:t>
            </a:r>
            <a:r>
              <a:rPr lang="en-US" altLang="zh-CN" sz="100" dirty="0">
                <a:solidFill>
                  <a:srgbClr val="F2F2F2"/>
                </a:solidFill>
                <a:ea typeface="宋体" panose="02010600030101010101" pitchFamily="2" charset="-122"/>
              </a:rPr>
              <a:t>www.1ppt.com/tubiao/      </a:t>
            </a:r>
          </a:p>
          <a:p>
            <a:pPr defTabSz="914400"/>
            <a:r>
              <a:rPr lang="zh-CN" altLang="en-US" sz="100" dirty="0">
                <a:solidFill>
                  <a:srgbClr val="F2F2F2"/>
                </a:solidFill>
                <a:ea typeface="宋体" panose="02010600030101010101" pitchFamily="2" charset="-122"/>
              </a:rPr>
              <a:t>优秀</a:t>
            </a:r>
            <a:r>
              <a:rPr lang="en-US" altLang="zh-CN" sz="100" dirty="0">
                <a:solidFill>
                  <a:srgbClr val="F2F2F2"/>
                </a:solidFill>
                <a:ea typeface="宋体" panose="02010600030101010101" pitchFamily="2" charset="-122"/>
              </a:rPr>
              <a:t>PPT</a:t>
            </a:r>
            <a:r>
              <a:rPr lang="zh-CN" altLang="en-US" sz="100" dirty="0">
                <a:solidFill>
                  <a:srgbClr val="F2F2F2"/>
                </a:solidFill>
                <a:ea typeface="宋体" panose="02010600030101010101" pitchFamily="2" charset="-122"/>
              </a:rPr>
              <a:t>下载：</a:t>
            </a:r>
            <a:r>
              <a:rPr lang="en-US" altLang="zh-CN" sz="100" dirty="0">
                <a:solidFill>
                  <a:srgbClr val="F2F2F2"/>
                </a:solidFill>
                <a:ea typeface="宋体" panose="02010600030101010101" pitchFamily="2" charset="-122"/>
              </a:rPr>
              <a:t>www.1ppt.com/xiazai/        PPT</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www.1ppt.com/powerpoint/      </a:t>
            </a:r>
          </a:p>
          <a:p>
            <a:pPr defTabSz="914400"/>
            <a:r>
              <a:rPr lang="en-US" altLang="zh-CN" sz="100" dirty="0">
                <a:solidFill>
                  <a:srgbClr val="F2F2F2"/>
                </a:solidFill>
                <a:ea typeface="宋体" panose="02010600030101010101" pitchFamily="2" charset="-122"/>
              </a:rPr>
              <a:t>Word</a:t>
            </a:r>
            <a:r>
              <a:rPr lang="zh-CN" altLang="en-US" sz="100" dirty="0">
                <a:solidFill>
                  <a:srgbClr val="F2F2F2"/>
                </a:solidFill>
                <a:ea typeface="宋体" panose="02010600030101010101" pitchFamily="2" charset="-122"/>
              </a:rPr>
              <a:t>教程： </a:t>
            </a:r>
            <a:r>
              <a:rPr lang="en-US" altLang="zh-CN" sz="100" dirty="0">
                <a:solidFill>
                  <a:srgbClr val="F2F2F2"/>
                </a:solidFill>
                <a:ea typeface="宋体" panose="02010600030101010101" pitchFamily="2" charset="-122"/>
              </a:rPr>
              <a:t>www.1ppt.com/word/              Excel</a:t>
            </a:r>
            <a:r>
              <a:rPr lang="zh-CN" altLang="en-US" sz="100" dirty="0">
                <a:solidFill>
                  <a:srgbClr val="F2F2F2"/>
                </a:solidFill>
                <a:ea typeface="宋体" panose="02010600030101010101" pitchFamily="2" charset="-122"/>
              </a:rPr>
              <a:t>教程：</a:t>
            </a:r>
            <a:r>
              <a:rPr lang="en-US" altLang="zh-CN" sz="100" dirty="0">
                <a:solidFill>
                  <a:srgbClr val="F2F2F2"/>
                </a:solidFill>
                <a:ea typeface="宋体" panose="02010600030101010101" pitchFamily="2" charset="-122"/>
              </a:rPr>
              <a:t>www.1ppt.com/excel/  </a:t>
            </a:r>
          </a:p>
          <a:p>
            <a:pPr defTabSz="914400"/>
            <a:r>
              <a:rPr lang="zh-CN" altLang="en-US" sz="100" dirty="0">
                <a:solidFill>
                  <a:srgbClr val="F2F2F2"/>
                </a:solidFill>
                <a:ea typeface="宋体" panose="02010600030101010101" pitchFamily="2" charset="-122"/>
              </a:rPr>
              <a:t>资料下载：</a:t>
            </a:r>
            <a:r>
              <a:rPr lang="en-US" altLang="zh-CN" sz="100" dirty="0">
                <a:solidFill>
                  <a:srgbClr val="F2F2F2"/>
                </a:solidFill>
                <a:ea typeface="宋体" panose="02010600030101010101" pitchFamily="2" charset="-122"/>
              </a:rPr>
              <a:t>www.1ppt.com/ziliao/                PPT</a:t>
            </a:r>
            <a:r>
              <a:rPr lang="zh-CN" altLang="en-US" sz="100" dirty="0">
                <a:solidFill>
                  <a:srgbClr val="F2F2F2"/>
                </a:solidFill>
                <a:ea typeface="宋体" panose="02010600030101010101" pitchFamily="2" charset="-122"/>
              </a:rPr>
              <a:t>课件下载：</a:t>
            </a:r>
            <a:r>
              <a:rPr lang="en-US" altLang="zh-CN" sz="100" dirty="0">
                <a:solidFill>
                  <a:srgbClr val="F2F2F2"/>
                </a:solidFill>
                <a:ea typeface="宋体" panose="02010600030101010101" pitchFamily="2" charset="-122"/>
              </a:rPr>
              <a:t>www.1ppt.com/kejian/ </a:t>
            </a:r>
          </a:p>
          <a:p>
            <a:pPr defTabSz="914400"/>
            <a:r>
              <a:rPr lang="zh-CN" altLang="en-US" sz="100" dirty="0">
                <a:solidFill>
                  <a:srgbClr val="F2F2F2"/>
                </a:solidFill>
                <a:ea typeface="宋体" panose="02010600030101010101" pitchFamily="2" charset="-122"/>
              </a:rPr>
              <a:t>范文下载：</a:t>
            </a:r>
            <a:r>
              <a:rPr lang="en-US" altLang="zh-CN" sz="100" dirty="0">
                <a:solidFill>
                  <a:srgbClr val="F2F2F2"/>
                </a:solidFill>
                <a:ea typeface="宋体" panose="02010600030101010101" pitchFamily="2" charset="-122"/>
              </a:rPr>
              <a:t>www.1ppt.com/fanwen/             </a:t>
            </a:r>
            <a:r>
              <a:rPr lang="zh-CN" altLang="en-US" sz="100" dirty="0">
                <a:solidFill>
                  <a:srgbClr val="F2F2F2"/>
                </a:solidFill>
                <a:ea typeface="宋体" panose="02010600030101010101" pitchFamily="2" charset="-122"/>
              </a:rPr>
              <a:t>试卷下载：</a:t>
            </a:r>
            <a:r>
              <a:rPr lang="en-US" altLang="zh-CN" sz="100" dirty="0">
                <a:solidFill>
                  <a:srgbClr val="F2F2F2"/>
                </a:solidFill>
                <a:ea typeface="宋体" panose="02010600030101010101" pitchFamily="2" charset="-122"/>
              </a:rPr>
              <a:t>www.1ppt.com/shiti/  </a:t>
            </a:r>
          </a:p>
          <a:p>
            <a:pPr defTabSz="914400"/>
            <a:r>
              <a:rPr lang="zh-CN" altLang="en-US" sz="100" dirty="0">
                <a:solidFill>
                  <a:srgbClr val="F2F2F2"/>
                </a:solidFill>
                <a:ea typeface="宋体" panose="02010600030101010101" pitchFamily="2" charset="-122"/>
              </a:rPr>
              <a:t>教案下载：</a:t>
            </a:r>
            <a:r>
              <a:rPr lang="en-US" altLang="zh-CN" sz="100" dirty="0">
                <a:solidFill>
                  <a:srgbClr val="F2F2F2"/>
                </a:solidFill>
                <a:ea typeface="宋体" panose="02010600030101010101" pitchFamily="2" charset="-122"/>
              </a:rPr>
              <a:t>www.1ppt.com/jiaoan/        </a:t>
            </a:r>
          </a:p>
          <a:p>
            <a:pPr defTabSz="914400"/>
            <a:r>
              <a:rPr lang="zh-CN" altLang="en-US" sz="100" dirty="0">
                <a:solidFill>
                  <a:srgbClr val="F2F2F2"/>
                </a:solidFill>
                <a:ea typeface="宋体" panose="02010600030101010101" pitchFamily="2" charset="-122"/>
              </a:rPr>
              <a:t>字体下载：</a:t>
            </a:r>
            <a:r>
              <a:rPr lang="en-US" altLang="zh-CN" sz="100" dirty="0">
                <a:solidFill>
                  <a:srgbClr val="F2F2F2"/>
                </a:solidFill>
                <a:ea typeface="宋体" panose="02010600030101010101" pitchFamily="2" charset="-122"/>
              </a:rPr>
              <a:t>www.1ppt.com/ziti/</a:t>
            </a:r>
          </a:p>
          <a:p>
            <a:pPr defTabSz="914400"/>
            <a:r>
              <a:rPr lang="en-US" altLang="zh-CN" sz="100" dirty="0">
                <a:solidFill>
                  <a:srgbClr val="F2F2F2"/>
                </a:solidFill>
                <a:ea typeface="宋体" panose="02010600030101010101" pitchFamily="2" charset="-122"/>
              </a:rPr>
              <a:t> </a:t>
            </a:r>
            <a:endParaRPr lang="zh-CN" altLang="en-US" sz="100" dirty="0">
              <a:solidFill>
                <a:srgbClr val="F2F2F2"/>
              </a:solidFill>
              <a:ea typeface="宋体" panose="02010600030101010101" pitchFamily="2" charset="-122"/>
            </a:endParaRPr>
          </a:p>
        </p:txBody>
      </p:sp>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1" name="图片 10"/>
          <p:cNvPicPr>
            <a:picLocks noChangeAspect="1"/>
          </p:cNvPicPr>
          <p:nvPr/>
        </p:nvPicPr>
        <p:blipFill>
          <a:blip r:embed="rId6" cstate="screen"/>
          <a:stretch>
            <a:fillRect/>
          </a:stretch>
        </p:blipFill>
        <p:spPr>
          <a:xfrm>
            <a:off x="1797465" y="1478113"/>
            <a:ext cx="3231407" cy="4599686"/>
          </a:xfrm>
          <a:prstGeom prst="rect">
            <a:avLst/>
          </a:prstGeom>
        </p:spPr>
      </p:pic>
      <p:grpSp>
        <p:nvGrpSpPr>
          <p:cNvPr id="12" name="组合 2"/>
          <p:cNvGrpSpPr/>
          <p:nvPr/>
        </p:nvGrpSpPr>
        <p:grpSpPr bwMode="auto">
          <a:xfrm>
            <a:off x="5299605" y="1969416"/>
            <a:ext cx="4872037" cy="1542905"/>
            <a:chOff x="0" y="-76290"/>
            <a:chExt cx="4872627" cy="1541512"/>
          </a:xfrm>
        </p:grpSpPr>
        <p:sp>
          <p:nvSpPr>
            <p:cNvPr id="13"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14" name="Group 8"/>
            <p:cNvGrpSpPr/>
            <p:nvPr/>
          </p:nvGrpSpPr>
          <p:grpSpPr bwMode="auto">
            <a:xfrm>
              <a:off x="1182778" y="267249"/>
              <a:ext cx="2507071" cy="211316"/>
              <a:chOff x="0" y="0"/>
              <a:chExt cx="2444" cy="206"/>
            </a:xfrm>
          </p:grpSpPr>
          <p:sp>
            <p:nvSpPr>
              <p:cNvPr id="16"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grpSp>
        <p:nvGrpSpPr>
          <p:cNvPr id="19" name="组合 2"/>
          <p:cNvGrpSpPr/>
          <p:nvPr/>
        </p:nvGrpSpPr>
        <p:grpSpPr bwMode="auto">
          <a:xfrm>
            <a:off x="5488283" y="3766449"/>
            <a:ext cx="4872037" cy="1542905"/>
            <a:chOff x="0" y="-76290"/>
            <a:chExt cx="4872627" cy="1541512"/>
          </a:xfrm>
        </p:grpSpPr>
        <p:sp>
          <p:nvSpPr>
            <p:cNvPr id="20" name="矩形 561"/>
            <p:cNvSpPr>
              <a:spLocks noChangeArrowheads="1"/>
            </p:cNvSpPr>
            <p:nvPr/>
          </p:nvSpPr>
          <p:spPr bwMode="auto">
            <a:xfrm>
              <a:off x="1348577" y="-76290"/>
              <a:ext cx="2326560" cy="36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grpSp>
          <p:nvGrpSpPr>
            <p:cNvPr id="21" name="Group 8"/>
            <p:cNvGrpSpPr/>
            <p:nvPr/>
          </p:nvGrpSpPr>
          <p:grpSpPr bwMode="auto">
            <a:xfrm>
              <a:off x="1182778" y="267249"/>
              <a:ext cx="2507071" cy="211316"/>
              <a:chOff x="0" y="0"/>
              <a:chExt cx="2444" cy="206"/>
            </a:xfrm>
          </p:grpSpPr>
          <p:sp>
            <p:nvSpPr>
              <p:cNvPr id="23" name="Freeform 9"/>
              <p:cNvSpPr/>
              <p:nvPr/>
            </p:nvSpPr>
            <p:spPr bwMode="auto">
              <a:xfrm>
                <a:off x="0" y="0"/>
                <a:ext cx="169" cy="204"/>
              </a:xfrm>
              <a:custGeom>
                <a:avLst/>
                <a:gdLst>
                  <a:gd name="T0" fmla="*/ 0 w 71"/>
                  <a:gd name="T1" fmla="*/ 261 h 83"/>
                  <a:gd name="T2" fmla="*/ 164 w 71"/>
                  <a:gd name="T3" fmla="*/ 216 h 83"/>
                  <a:gd name="T4" fmla="*/ 214 w 71"/>
                  <a:gd name="T5" fmla="*/ 236 h 83"/>
                  <a:gd name="T6" fmla="*/ 193 w 71"/>
                  <a:gd name="T7" fmla="*/ 103 h 83"/>
                  <a:gd name="T8" fmla="*/ 357 w 71"/>
                  <a:gd name="T9" fmla="*/ 49 h 83"/>
                  <a:gd name="T10" fmla="*/ 374 w 71"/>
                  <a:gd name="T11" fmla="*/ 157 h 83"/>
                  <a:gd name="T12" fmla="*/ 357 w 71"/>
                  <a:gd name="T13" fmla="*/ 187 h 83"/>
                  <a:gd name="T14" fmla="*/ 300 w 71"/>
                  <a:gd name="T15" fmla="*/ 194 h 83"/>
                  <a:gd name="T16" fmla="*/ 288 w 71"/>
                  <a:gd name="T17" fmla="*/ 140 h 83"/>
                  <a:gd name="T18" fmla="*/ 345 w 71"/>
                  <a:gd name="T19" fmla="*/ 128 h 83"/>
                  <a:gd name="T20" fmla="*/ 362 w 71"/>
                  <a:gd name="T21" fmla="*/ 140 h 83"/>
                  <a:gd name="T22" fmla="*/ 317 w 71"/>
                  <a:gd name="T23" fmla="*/ 49 h 83"/>
                  <a:gd name="T24" fmla="*/ 205 w 71"/>
                  <a:gd name="T25" fmla="*/ 128 h 83"/>
                  <a:gd name="T26" fmla="*/ 278 w 71"/>
                  <a:gd name="T27" fmla="*/ 248 h 83"/>
                  <a:gd name="T28" fmla="*/ 312 w 71"/>
                  <a:gd name="T29" fmla="*/ 253 h 83"/>
                  <a:gd name="T30" fmla="*/ 312 w 71"/>
                  <a:gd name="T31" fmla="*/ 265 h 83"/>
                  <a:gd name="T32" fmla="*/ 271 w 71"/>
                  <a:gd name="T33" fmla="*/ 278 h 83"/>
                  <a:gd name="T34" fmla="*/ 205 w 71"/>
                  <a:gd name="T35" fmla="*/ 393 h 83"/>
                  <a:gd name="T36" fmla="*/ 300 w 71"/>
                  <a:gd name="T37" fmla="*/ 484 h 83"/>
                  <a:gd name="T38" fmla="*/ 362 w 71"/>
                  <a:gd name="T39" fmla="*/ 386 h 83"/>
                  <a:gd name="T40" fmla="*/ 345 w 71"/>
                  <a:gd name="T41" fmla="*/ 398 h 83"/>
                  <a:gd name="T42" fmla="*/ 288 w 71"/>
                  <a:gd name="T43" fmla="*/ 386 h 83"/>
                  <a:gd name="T44" fmla="*/ 300 w 71"/>
                  <a:gd name="T45" fmla="*/ 332 h 83"/>
                  <a:gd name="T46" fmla="*/ 357 w 71"/>
                  <a:gd name="T47" fmla="*/ 339 h 83"/>
                  <a:gd name="T48" fmla="*/ 378 w 71"/>
                  <a:gd name="T49" fmla="*/ 447 h 83"/>
                  <a:gd name="T50" fmla="*/ 288 w 71"/>
                  <a:gd name="T51" fmla="*/ 501 h 83"/>
                  <a:gd name="T52" fmla="*/ 198 w 71"/>
                  <a:gd name="T53" fmla="*/ 435 h 83"/>
                  <a:gd name="T54" fmla="*/ 221 w 71"/>
                  <a:gd name="T55" fmla="*/ 290 h 83"/>
                  <a:gd name="T56" fmla="*/ 159 w 71"/>
                  <a:gd name="T57" fmla="*/ 315 h 83"/>
                  <a:gd name="T58" fmla="*/ 24 w 71"/>
                  <a:gd name="T59" fmla="*/ 285 h 83"/>
                  <a:gd name="T60" fmla="*/ 0 w 71"/>
                  <a:gd name="T61" fmla="*/ 265 h 83"/>
                  <a:gd name="T62" fmla="*/ 0 w 71"/>
                  <a:gd name="T63" fmla="*/ 261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0"/>
              <p:cNvSpPr/>
              <p:nvPr/>
            </p:nvSpPr>
            <p:spPr bwMode="auto">
              <a:xfrm>
                <a:off x="145" y="91"/>
                <a:ext cx="2155" cy="32"/>
              </a:xfrm>
              <a:custGeom>
                <a:avLst/>
                <a:gdLst>
                  <a:gd name="T0" fmla="*/ 140 w 910"/>
                  <a:gd name="T1" fmla="*/ 0 h 13"/>
                  <a:gd name="T2" fmla="*/ 639 w 910"/>
                  <a:gd name="T3" fmla="*/ 25 h 13"/>
                  <a:gd name="T4" fmla="*/ 824 w 910"/>
                  <a:gd name="T5" fmla="*/ 30 h 13"/>
                  <a:gd name="T6" fmla="*/ 4173 w 910"/>
                  <a:gd name="T7" fmla="*/ 30 h 13"/>
                  <a:gd name="T8" fmla="*/ 4833 w 910"/>
                  <a:gd name="T9" fmla="*/ 5 h 13"/>
                  <a:gd name="T10" fmla="*/ 5058 w 910"/>
                  <a:gd name="T11" fmla="*/ 0 h 13"/>
                  <a:gd name="T12" fmla="*/ 5103 w 910"/>
                  <a:gd name="T13" fmla="*/ 42 h 13"/>
                  <a:gd name="T14" fmla="*/ 5058 w 910"/>
                  <a:gd name="T15" fmla="*/ 79 h 13"/>
                  <a:gd name="T16" fmla="*/ 4554 w 910"/>
                  <a:gd name="T17" fmla="*/ 62 h 13"/>
                  <a:gd name="T18" fmla="*/ 3919 w 910"/>
                  <a:gd name="T19" fmla="*/ 49 h 13"/>
                  <a:gd name="T20" fmla="*/ 1873 w 910"/>
                  <a:gd name="T21" fmla="*/ 49 h 13"/>
                  <a:gd name="T22" fmla="*/ 279 w 910"/>
                  <a:gd name="T23" fmla="*/ 74 h 13"/>
                  <a:gd name="T24" fmla="*/ 50 w 910"/>
                  <a:gd name="T25" fmla="*/ 79 h 13"/>
                  <a:gd name="T26" fmla="*/ 5 w 910"/>
                  <a:gd name="T27" fmla="*/ 37 h 13"/>
                  <a:gd name="T28" fmla="*/ 45 w 910"/>
                  <a:gd name="T29" fmla="*/ 0 h 13"/>
                  <a:gd name="T30" fmla="*/ 140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1"/>
              <p:cNvSpPr/>
              <p:nvPr/>
            </p:nvSpPr>
            <p:spPr bwMode="auto">
              <a:xfrm>
                <a:off x="2276" y="7"/>
                <a:ext cx="168" cy="199"/>
              </a:xfrm>
              <a:custGeom>
                <a:avLst/>
                <a:gdLst>
                  <a:gd name="T0" fmla="*/ 95 w 71"/>
                  <a:gd name="T1" fmla="*/ 241 h 81"/>
                  <a:gd name="T2" fmla="*/ 128 w 71"/>
                  <a:gd name="T3" fmla="*/ 228 h 81"/>
                  <a:gd name="T4" fmla="*/ 196 w 71"/>
                  <a:gd name="T5" fmla="*/ 96 h 81"/>
                  <a:gd name="T6" fmla="*/ 83 w 71"/>
                  <a:gd name="T7" fmla="*/ 29 h 81"/>
                  <a:gd name="T8" fmla="*/ 45 w 71"/>
                  <a:gd name="T9" fmla="*/ 120 h 81"/>
                  <a:gd name="T10" fmla="*/ 57 w 71"/>
                  <a:gd name="T11" fmla="*/ 108 h 81"/>
                  <a:gd name="T12" fmla="*/ 111 w 71"/>
                  <a:gd name="T13" fmla="*/ 120 h 81"/>
                  <a:gd name="T14" fmla="*/ 106 w 71"/>
                  <a:gd name="T15" fmla="*/ 174 h 81"/>
                  <a:gd name="T16" fmla="*/ 50 w 71"/>
                  <a:gd name="T17" fmla="*/ 170 h 81"/>
                  <a:gd name="T18" fmla="*/ 28 w 71"/>
                  <a:gd name="T19" fmla="*/ 54 h 81"/>
                  <a:gd name="T20" fmla="*/ 128 w 71"/>
                  <a:gd name="T21" fmla="*/ 5 h 81"/>
                  <a:gd name="T22" fmla="*/ 213 w 71"/>
                  <a:gd name="T23" fmla="*/ 96 h 81"/>
                  <a:gd name="T24" fmla="*/ 189 w 71"/>
                  <a:gd name="T25" fmla="*/ 216 h 81"/>
                  <a:gd name="T26" fmla="*/ 398 w 71"/>
                  <a:gd name="T27" fmla="*/ 241 h 81"/>
                  <a:gd name="T28" fmla="*/ 185 w 71"/>
                  <a:gd name="T29" fmla="*/ 273 h 81"/>
                  <a:gd name="T30" fmla="*/ 213 w 71"/>
                  <a:gd name="T31" fmla="*/ 386 h 81"/>
                  <a:gd name="T32" fmla="*/ 151 w 71"/>
                  <a:gd name="T33" fmla="*/ 477 h 81"/>
                  <a:gd name="T34" fmla="*/ 45 w 71"/>
                  <a:gd name="T35" fmla="*/ 459 h 81"/>
                  <a:gd name="T36" fmla="*/ 28 w 71"/>
                  <a:gd name="T37" fmla="*/ 349 h 81"/>
                  <a:gd name="T38" fmla="*/ 45 w 71"/>
                  <a:gd name="T39" fmla="*/ 327 h 81"/>
                  <a:gd name="T40" fmla="*/ 102 w 71"/>
                  <a:gd name="T41" fmla="*/ 314 h 81"/>
                  <a:gd name="T42" fmla="*/ 111 w 71"/>
                  <a:gd name="T43" fmla="*/ 373 h 81"/>
                  <a:gd name="T44" fmla="*/ 50 w 71"/>
                  <a:gd name="T45" fmla="*/ 373 h 81"/>
                  <a:gd name="T46" fmla="*/ 45 w 71"/>
                  <a:gd name="T47" fmla="*/ 361 h 81"/>
                  <a:gd name="T48" fmla="*/ 73 w 71"/>
                  <a:gd name="T49" fmla="*/ 459 h 81"/>
                  <a:gd name="T50" fmla="*/ 201 w 71"/>
                  <a:gd name="T51" fmla="*/ 381 h 81"/>
                  <a:gd name="T52" fmla="*/ 118 w 71"/>
                  <a:gd name="T53" fmla="*/ 253 h 81"/>
                  <a:gd name="T54" fmla="*/ 95 w 71"/>
                  <a:gd name="T55" fmla="*/ 248 h 81"/>
                  <a:gd name="T56" fmla="*/ 95 w 71"/>
                  <a:gd name="T57" fmla="*/ 241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 name="矩形 566"/>
            <p:cNvSpPr>
              <a:spLocks noChangeArrowheads="1"/>
            </p:cNvSpPr>
            <p:nvPr/>
          </p:nvSpPr>
          <p:spPr bwMode="auto">
            <a:xfrm>
              <a:off x="0" y="591604"/>
              <a:ext cx="4872627" cy="87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ts val="0"/>
                </a:spcBef>
                <a:buNone/>
              </a:pPr>
              <a:r>
                <a:rPr lang="zh-CN" altLang="en-US" sz="1800" dirty="0">
                  <a:solidFill>
                    <a:prstClr val="black"/>
                  </a:solidFill>
                  <a:latin typeface="微软雅黑" panose="020B0503020204020204" pitchFamily="34" charset="-122"/>
                  <a:ea typeface="微软雅黑" panose="020B0503020204020204" pitchFamily="34" charset="-122"/>
                </a:rPr>
                <a:t>单击此处添加文本单击此处添加文本单击此处添加单击此处添加文本单击此处添加文本单击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a:xfrm>
            <a:off x="3940716" y="425699"/>
            <a:ext cx="4310565" cy="4270458"/>
            <a:chOff x="3243660" y="347599"/>
            <a:chExt cx="6100460" cy="6043699"/>
          </a:xfrm>
        </p:grpSpPr>
        <p:sp>
          <p:nvSpPr>
            <p:cNvPr id="14" name="椭圆 1338"/>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5" name="椭圆 1339"/>
            <p:cNvSpPr>
              <a:spLocks noChangeArrowheads="1"/>
            </p:cNvSpPr>
            <p:nvPr/>
          </p:nvSpPr>
          <p:spPr bwMode="auto">
            <a:xfrm>
              <a:off x="3524345" y="573111"/>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6" name="椭圆 1339"/>
            <p:cNvSpPr>
              <a:spLocks noChangeArrowheads="1"/>
            </p:cNvSpPr>
            <p:nvPr/>
          </p:nvSpPr>
          <p:spPr bwMode="auto">
            <a:xfrm>
              <a:off x="3464720" y="347599"/>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sp>
          <p:nvSpPr>
            <p:cNvPr id="17" name="椭圆 1339"/>
            <p:cNvSpPr>
              <a:spLocks noChangeArrowheads="1"/>
            </p:cNvSpPr>
            <p:nvPr/>
          </p:nvSpPr>
          <p:spPr bwMode="auto">
            <a:xfrm>
              <a:off x="3243660" y="519187"/>
              <a:ext cx="5819775" cy="5818187"/>
            </a:xfrm>
            <a:prstGeom prst="ellipse">
              <a:avLst/>
            </a:prstGeom>
            <a:noFill/>
            <a:ln w="63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DFBE9"/>
                </a:solidFill>
              </a:endParaRPr>
            </a:p>
          </p:txBody>
        </p:sp>
      </p:grpSp>
      <p:pic>
        <p:nvPicPr>
          <p:cNvPr id="18" name="图片 17"/>
          <p:cNvPicPr>
            <a:picLocks noChangeAspect="1"/>
          </p:cNvPicPr>
          <p:nvPr/>
        </p:nvPicPr>
        <p:blipFill>
          <a:blip r:embed="rId5" cstate="screen"/>
          <a:stretch>
            <a:fillRect/>
          </a:stretch>
        </p:blipFill>
        <p:spPr>
          <a:xfrm>
            <a:off x="3442718" y="3132687"/>
            <a:ext cx="5897859" cy="3126941"/>
          </a:xfrm>
          <a:prstGeom prst="rect">
            <a:avLst/>
          </a:prstGeom>
        </p:spPr>
      </p:pic>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1342"/>
          <p:cNvSpPr txBox="1">
            <a:spLocks noChangeArrowheads="1"/>
          </p:cNvSpPr>
          <p:nvPr/>
        </p:nvSpPr>
        <p:spPr bwMode="auto">
          <a:xfrm>
            <a:off x="4866628" y="1406672"/>
            <a:ext cx="26468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800" dirty="0">
                <a:solidFill>
                  <a:srgbClr val="413B17"/>
                </a:solidFill>
                <a:latin typeface="宋体" panose="02010600030101010101" pitchFamily="2" charset="-122"/>
              </a:rPr>
              <a:t>PART TWO</a:t>
            </a:r>
            <a:endParaRPr lang="zh-CN" altLang="en-US" sz="4800" dirty="0">
              <a:solidFill>
                <a:srgbClr val="413B17"/>
              </a:solidFill>
              <a:latin typeface="宋体" panose="02010600030101010101" pitchFamily="2" charset="-122"/>
            </a:endParaRPr>
          </a:p>
        </p:txBody>
      </p:sp>
      <p:sp>
        <p:nvSpPr>
          <p:cNvPr id="11" name="文本框 10"/>
          <p:cNvSpPr txBox="1"/>
          <p:nvPr/>
        </p:nvSpPr>
        <p:spPr>
          <a:xfrm>
            <a:off x="5068209" y="2407975"/>
            <a:ext cx="2646879" cy="523220"/>
          </a:xfrm>
          <a:prstGeom prst="rect">
            <a:avLst/>
          </a:prstGeom>
          <a:noFill/>
        </p:spPr>
        <p:txBody>
          <a:bodyPr wrap="square" rtlCol="0">
            <a:spAutoFit/>
          </a:bodyPr>
          <a:lstStyle/>
          <a:p>
            <a:r>
              <a:rPr lang="zh-CN" altLang="en-US" sz="2800" dirty="0">
                <a:solidFill>
                  <a:srgbClr val="68704B"/>
                </a:solidFill>
              </a:rPr>
              <a:t>单击添加标题</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670" y="158261"/>
            <a:ext cx="11774659" cy="6541477"/>
          </a:xfrm>
          <a:prstGeom prst="rect">
            <a:avLst/>
          </a:prstGeom>
          <a:noFill/>
          <a:ln>
            <a:solidFill>
              <a:srgbClr val="687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bwMode="auto">
          <a:xfrm>
            <a:off x="567269" y="347599"/>
            <a:ext cx="11152188" cy="6983413"/>
            <a:chOff x="0" y="0"/>
            <a:chExt cx="11151065" cy="6983832"/>
          </a:xfrm>
        </p:grpSpPr>
        <p:sp>
          <p:nvSpPr>
            <p:cNvPr id="4" name="Freeform 1224"/>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5" name="组合 1337"/>
            <p:cNvPicPr>
              <a:picLocks noChangeArrowheads="1"/>
            </p:cNvPicPr>
            <p:nvPr/>
          </p:nvPicPr>
          <p:blipFill>
            <a:blip r:embed="rId3"/>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p:cNvPicPr>
              <a:picLocks noChangeArrowheads="1"/>
            </p:cNvPicPr>
            <p:nvPr/>
          </p:nvPicPr>
          <p:blipFill>
            <a:blip r:embed="rId4"/>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p:cNvPicPr>
            <a:picLocks noChangeAspect="1"/>
          </p:cNvPicPr>
          <p:nvPr/>
        </p:nvPicPr>
        <p:blipFill rotWithShape="1">
          <a:blip r:embed="rId5" cstate="screen"/>
          <a:srcRect/>
          <a:stretch>
            <a:fillRect/>
          </a:stretch>
        </p:blipFill>
        <p:spPr>
          <a:xfrm>
            <a:off x="0" y="-18054"/>
            <a:ext cx="1723194" cy="1700577"/>
          </a:xfrm>
          <a:prstGeom prst="rect">
            <a:avLst/>
          </a:prstGeom>
        </p:spPr>
      </p:pic>
      <p:sp>
        <p:nvSpPr>
          <p:cNvPr id="9" name="文本框 8"/>
          <p:cNvSpPr txBox="1"/>
          <p:nvPr/>
        </p:nvSpPr>
        <p:spPr>
          <a:xfrm>
            <a:off x="1737717" y="498200"/>
            <a:ext cx="2585846" cy="400110"/>
          </a:xfrm>
          <a:prstGeom prst="rect">
            <a:avLst/>
          </a:prstGeom>
          <a:noFill/>
        </p:spPr>
        <p:txBody>
          <a:bodyPr wrap="square" rtlCol="0">
            <a:spAutoFit/>
          </a:bodyPr>
          <a:lstStyle/>
          <a:p>
            <a:r>
              <a:rPr lang="zh-CN" altLang="en-US" sz="2000" dirty="0">
                <a:solidFill>
                  <a:srgbClr val="68704B"/>
                </a:solidFill>
                <a:latin typeface="微软雅黑" panose="020B0503020204020204" pitchFamily="34" charset="-122"/>
                <a:ea typeface="微软雅黑" panose="020B0503020204020204" pitchFamily="34" charset="-122"/>
              </a:rPr>
              <a:t>单击此处添加标题</a:t>
            </a:r>
          </a:p>
        </p:txBody>
      </p:sp>
      <p:pic>
        <p:nvPicPr>
          <p:cNvPr id="13" name="图片 12"/>
          <p:cNvPicPr>
            <a:picLocks noChangeAspect="1"/>
          </p:cNvPicPr>
          <p:nvPr/>
        </p:nvPicPr>
        <p:blipFill>
          <a:blip r:embed="rId6" cstate="screen"/>
          <a:stretch>
            <a:fillRect/>
          </a:stretch>
        </p:blipFill>
        <p:spPr>
          <a:xfrm>
            <a:off x="4145507" y="1387749"/>
            <a:ext cx="4122942" cy="4774767"/>
          </a:xfrm>
          <a:prstGeom prst="rect">
            <a:avLst/>
          </a:prstGeom>
        </p:spPr>
      </p:pic>
      <p:sp>
        <p:nvSpPr>
          <p:cNvPr id="14" name="矩形: 圆角 13"/>
          <p:cNvSpPr/>
          <p:nvPr/>
        </p:nvSpPr>
        <p:spPr>
          <a:xfrm>
            <a:off x="2494603" y="2125819"/>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719282" y="2064156"/>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6" name="矩形: 圆角 15"/>
          <p:cNvSpPr/>
          <p:nvPr/>
        </p:nvSpPr>
        <p:spPr>
          <a:xfrm>
            <a:off x="2528569" y="4025470"/>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753248" y="3963807"/>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18" name="矩形: 圆角 17"/>
          <p:cNvSpPr/>
          <p:nvPr/>
        </p:nvSpPr>
        <p:spPr>
          <a:xfrm>
            <a:off x="9009804" y="2175167"/>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34483" y="2113504"/>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
        <p:nvSpPr>
          <p:cNvPr id="20" name="矩形: 圆角 19"/>
          <p:cNvSpPr/>
          <p:nvPr/>
        </p:nvSpPr>
        <p:spPr>
          <a:xfrm>
            <a:off x="9043770" y="4074818"/>
            <a:ext cx="1219200" cy="447089"/>
          </a:xfrm>
          <a:prstGeom prst="roundRect">
            <a:avLst/>
          </a:prstGeom>
          <a:solidFill>
            <a:srgbClr val="687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268449" y="4013155"/>
            <a:ext cx="2769842" cy="13388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a:latin typeface="微软雅黑" panose="020B0503020204020204" pitchFamily="34" charset="-122"/>
                <a:ea typeface="微软雅黑" panose="020B0503020204020204" pitchFamily="34" charset="-122"/>
              </a:rPr>
              <a:t>单击此处添加文本单击此处添加文本单击此处添加</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CBA46AC-B0A8-432B-A3EA-B8E1B87D009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1"/>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第一PPT，www.1ppt.com">
  <a:themeElements>
    <a:clrScheme name="自定义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959</Words>
  <Application>Microsoft Office PowerPoint</Application>
  <PresentationFormat>宽屏</PresentationFormat>
  <Paragraphs>146</Paragraphs>
  <Slides>21</Slides>
  <Notes>21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9" baseType="lpstr">
      <vt:lpstr>等线</vt:lpstr>
      <vt:lpstr>宋体</vt:lpstr>
      <vt:lpstr>微软雅黑</vt:lpstr>
      <vt:lpstr>Algerian</vt:lpstr>
      <vt:lpstr>Arial</vt:lpstr>
      <vt:lpstr>Calibri</vt:lpstr>
      <vt:lpstr>第一PPT，www.1ppt.com</vt:lpstr>
      <vt:lpstr>Microsoft Excel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147</cp:revision>
  <dcterms:created xsi:type="dcterms:W3CDTF">2017-08-18T03:02:00Z</dcterms:created>
  <dcterms:modified xsi:type="dcterms:W3CDTF">2021-01-04T14:39:16Z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