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7"/>
  </p:notesMasterIdLst>
  <p:sldIdLst>
    <p:sldId id="258" r:id="rId3"/>
    <p:sldId id="257" r:id="rId4"/>
    <p:sldId id="259" r:id="rId5"/>
    <p:sldId id="263" r:id="rId6"/>
    <p:sldId id="283" r:id="rId7"/>
    <p:sldId id="264" r:id="rId8"/>
    <p:sldId id="265" r:id="rId9"/>
    <p:sldId id="289" r:id="rId10"/>
    <p:sldId id="280" r:id="rId11"/>
    <p:sldId id="266" r:id="rId12"/>
    <p:sldId id="267" r:id="rId13"/>
    <p:sldId id="284" r:id="rId14"/>
    <p:sldId id="281" r:id="rId15"/>
    <p:sldId id="269" r:id="rId16"/>
    <p:sldId id="285" r:id="rId17"/>
    <p:sldId id="270" r:id="rId18"/>
    <p:sldId id="288" r:id="rId19"/>
    <p:sldId id="271" r:id="rId20"/>
    <p:sldId id="282" r:id="rId21"/>
    <p:sldId id="286" r:id="rId22"/>
    <p:sldId id="272" r:id="rId23"/>
    <p:sldId id="273" r:id="rId24"/>
    <p:sldId id="287" r:id="rId25"/>
    <p:sldId id="34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A8B"/>
    <a:srgbClr val="F7F9F3"/>
    <a:srgbClr val="D2CFC6"/>
    <a:srgbClr val="B8B1A5"/>
    <a:srgbClr val="D2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varScale="1">
        <p:scale>
          <a:sx n="84" d="100"/>
          <a:sy n="84" d="100"/>
        </p:scale>
        <p:origin x="378" y="84"/>
      </p:cViewPr>
      <p:guideLst>
        <p:guide orient="horz" pos="2183"/>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A2C7-D4B4-4706-8875-69BBCA3C8CD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EB5C-24B1-4869-AFC6-058737BB3D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t>2021/1/4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t>‹#›</a:t>
            </a:fld>
            <a:endParaRPr kumimoji="1" lang="zh-CN" altLang="en-US"/>
          </a:p>
        </p:txBody>
      </p:sp>
      <p:pic>
        <p:nvPicPr>
          <p:cNvPr id="7" name="图片 6"/>
          <p:cNvPicPr>
            <a:picLocks noChangeAspect="1"/>
          </p:cNvPicPr>
          <p:nvPr userDrawn="1"/>
        </p:nvPicPr>
        <p:blipFill rotWithShape="1">
          <a:blip r:embed="rId13"/>
          <a:srcRect l="8598" r="58288" b="76954"/>
          <a:stretch>
            <a:fillRect/>
          </a:stretch>
        </p:blipFill>
        <p:spPr>
          <a:xfrm>
            <a:off x="28575" y="-8890"/>
            <a:ext cx="5369560" cy="1580515"/>
          </a:xfrm>
          <a:prstGeom prst="rect">
            <a:avLst/>
          </a:prstGeom>
        </p:spPr>
      </p:pic>
      <p:pic>
        <p:nvPicPr>
          <p:cNvPr id="8" name="图片 7"/>
          <p:cNvPicPr>
            <a:picLocks noChangeAspect="1"/>
          </p:cNvPicPr>
          <p:nvPr userDrawn="1"/>
        </p:nvPicPr>
        <p:blipFill rotWithShape="1">
          <a:blip r:embed="rId13"/>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t>2021/1/4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t>‹#›</a:t>
            </a:fld>
            <a:endParaRPr kumimoji="1" lang="zh-CN" altLang="en-US"/>
          </a:p>
        </p:txBody>
      </p:sp>
      <p:sp>
        <p:nvSpPr>
          <p:cNvPr id="7" name="标题占位符 1"/>
          <p:cNvSpPr>
            <a:spLocks noGrp="1"/>
          </p:cNvSpPr>
          <p:nvPr userDrawn="1"/>
        </p:nvSpPr>
        <p:spPr>
          <a:xfrm>
            <a:off x="965200" y="492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pic>
        <p:nvPicPr>
          <p:cNvPr id="8" name="图片 7"/>
          <p:cNvPicPr>
            <a:picLocks noChangeAspect="1"/>
          </p:cNvPicPr>
          <p:nvPr userDrawn="1"/>
        </p:nvPicPr>
        <p:blipFill rotWithShape="1">
          <a:blip r:embed="rId13"/>
          <a:srcRect l="8598" r="58288" b="76954"/>
          <a:stretch>
            <a:fillRect/>
          </a:stretch>
        </p:blipFill>
        <p:spPr>
          <a:xfrm>
            <a:off x="28575" y="-8890"/>
            <a:ext cx="5369560" cy="1580515"/>
          </a:xfrm>
          <a:prstGeom prst="rect">
            <a:avLst/>
          </a:prstGeom>
        </p:spPr>
      </p:pic>
      <p:pic>
        <p:nvPicPr>
          <p:cNvPr id="9" name="图片 8"/>
          <p:cNvPicPr>
            <a:picLocks noChangeAspect="1"/>
          </p:cNvPicPr>
          <p:nvPr userDrawn="1"/>
        </p:nvPicPr>
        <p:blipFill rotWithShape="1">
          <a:blip r:embed="rId13"/>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2" name="图片 1" descr="6dd793826ec6717fc19de62789e465af"/>
          <p:cNvPicPr>
            <a:picLocks noChangeAspect="1"/>
          </p:cNvPicPr>
          <p:nvPr/>
        </p:nvPicPr>
        <p:blipFill>
          <a:blip r:embed="rId5"/>
          <a:stretch>
            <a:fillRect/>
          </a:stretch>
        </p:blipFill>
        <p:spPr>
          <a:xfrm>
            <a:off x="7075805" y="4366895"/>
            <a:ext cx="1035685" cy="1035685"/>
          </a:xfrm>
          <a:prstGeom prst="rect">
            <a:avLst/>
          </a:prstGeom>
        </p:spPr>
      </p:pic>
      <p:sp>
        <p:nvSpPr>
          <p:cNvPr id="3" name="文本框 2"/>
          <p:cNvSpPr txBox="1"/>
          <p:nvPr/>
        </p:nvSpPr>
        <p:spPr>
          <a:xfrm>
            <a:off x="6004266" y="3071615"/>
            <a:ext cx="1071062" cy="2331336"/>
          </a:xfrm>
          <a:prstGeom prst="rect">
            <a:avLst/>
          </a:prstGeom>
          <a:noFill/>
        </p:spPr>
        <p:txBody>
          <a:bodyPr vert="eaVert" wrap="square" rtlCol="0">
            <a:spAutoFit/>
          </a:bodyPr>
          <a:lstStyle/>
          <a:p>
            <a:pPr algn="l">
              <a:lnSpc>
                <a:spcPct val="160000"/>
              </a:lnSpc>
            </a:pPr>
            <a:r>
              <a:rPr lang="zh-CN" altLang="en-US" sz="1200" dirty="0">
                <a:solidFill>
                  <a:schemeClr val="tx1">
                    <a:lumMod val="75000"/>
                    <a:lumOff val="25000"/>
                  </a:schemeClr>
                </a:solidFill>
                <a:ea typeface="楷体" panose="02010609060101010101" pitchFamily="49" charset="-122"/>
              </a:rPr>
              <a:t>昨夜雨疏风骤，浓睡不消残酒，</a:t>
            </a:r>
          </a:p>
          <a:p>
            <a:pPr algn="l">
              <a:lnSpc>
                <a:spcPct val="160000"/>
              </a:lnSpc>
            </a:pPr>
            <a:r>
              <a:rPr lang="zh-CN" altLang="en-US" sz="1200" dirty="0">
                <a:solidFill>
                  <a:schemeClr val="tx1">
                    <a:lumMod val="75000"/>
                    <a:lumOff val="25000"/>
                  </a:schemeClr>
                </a:solidFill>
                <a:ea typeface="楷体" panose="02010609060101010101" pitchFamily="49" charset="-122"/>
              </a:rPr>
              <a:t>试问卷帘人，却道海棠依旧。</a:t>
            </a:r>
          </a:p>
          <a:p>
            <a:pPr algn="l">
              <a:lnSpc>
                <a:spcPct val="160000"/>
              </a:lnSpc>
            </a:pPr>
            <a:r>
              <a:rPr lang="zh-CN" altLang="en-US" sz="1200" dirty="0">
                <a:solidFill>
                  <a:schemeClr val="tx1">
                    <a:lumMod val="75000"/>
                    <a:lumOff val="25000"/>
                  </a:schemeClr>
                </a:solidFill>
                <a:ea typeface="楷体" panose="02010609060101010101" pitchFamily="49" charset="-122"/>
              </a:rPr>
              <a:t>知否，知否，应是绿肥红瘦</a:t>
            </a:r>
            <a:r>
              <a:rPr lang="zh-CN" altLang="en-US" sz="1100" dirty="0">
                <a:solidFill>
                  <a:schemeClr val="tx1">
                    <a:lumMod val="75000"/>
                    <a:lumOff val="25000"/>
                  </a:schemeClr>
                </a:solidFill>
                <a:ea typeface="楷体" panose="02010609060101010101" pitchFamily="49" charset="-122"/>
              </a:rPr>
              <a:t>。</a:t>
            </a:r>
            <a:endParaRPr kumimoji="1" lang="zh-CN" altLang="en-US" sz="1100" dirty="0">
              <a:solidFill>
                <a:schemeClr val="tx1">
                  <a:lumMod val="75000"/>
                  <a:lumOff val="25000"/>
                </a:schemeClr>
              </a:solidFill>
              <a:ea typeface="楷体" panose="02010609060101010101" pitchFamily="49" charset="-122"/>
            </a:endParaRPr>
          </a:p>
        </p:txBody>
      </p:sp>
      <p:sp>
        <p:nvSpPr>
          <p:cNvPr id="4" name="PA-图片 27"/>
          <p:cNvSpPr/>
          <p:nvPr>
            <p:custDataLst>
              <p:tags r:id="rId1"/>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6"/>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36662">
            <a:off x="6216015" y="-1200150"/>
            <a:ext cx="3078480" cy="5636260"/>
          </a:xfrm>
          <a:prstGeom prst="rect">
            <a:avLst/>
          </a:prstGeom>
          <a:effectLst>
            <a:outerShdw blurRad="50800" dist="101600" dir="2700000" algn="tl" rotWithShape="0">
              <a:prstClr val="black">
                <a:alpha val="40000"/>
              </a:prstClr>
            </a:outerShdw>
          </a:effectLst>
        </p:spPr>
      </p:pic>
      <p:sp>
        <p:nvSpPr>
          <p:cNvPr id="7" name="文本框 6"/>
          <p:cNvSpPr txBox="1"/>
          <p:nvPr/>
        </p:nvSpPr>
        <p:spPr>
          <a:xfrm>
            <a:off x="5043091" y="1712595"/>
            <a:ext cx="861774" cy="4100158"/>
          </a:xfrm>
          <a:prstGeom prst="rect">
            <a:avLst/>
          </a:prstGeom>
          <a:noFill/>
        </p:spPr>
        <p:txBody>
          <a:bodyPr vert="eaVert" wrap="square" rtlCol="0">
            <a:spAutoFit/>
          </a:bodyPr>
          <a:lstStyle/>
          <a:p>
            <a:r>
              <a:rPr lang="zh-CN" altLang="en-US" sz="4400" b="1" spc="300" dirty="0">
                <a:solidFill>
                  <a:schemeClr val="tx1">
                    <a:lumMod val="75000"/>
                    <a:lumOff val="25000"/>
                  </a:schemeClr>
                </a:solidFill>
                <a:uFillTx/>
                <a:latin typeface="楷体" panose="02010609060101010101" pitchFamily="49" charset="-122"/>
                <a:ea typeface="楷体" panose="02010609060101010101" pitchFamily="49" charset="-122"/>
              </a:rPr>
              <a:t>国学经典文化</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657" y="1513116"/>
            <a:ext cx="10800933" cy="4375164"/>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6" name="图片 5"/>
          <p:cNvPicPr>
            <a:picLocks noChangeAspect="1"/>
          </p:cNvPicPr>
          <p:nvPr/>
        </p:nvPicPr>
        <p:blipFill rotWithShape="1">
          <a:blip r:embed="rId3"/>
          <a:srcRect t="-120" r="8099"/>
          <a:stretch>
            <a:fillRect/>
          </a:stretch>
        </p:blipFill>
        <p:spPr>
          <a:xfrm>
            <a:off x="7217226" y="1513116"/>
            <a:ext cx="4285977" cy="4375164"/>
          </a:xfrm>
          <a:prstGeom prst="rect">
            <a:avLst/>
          </a:prstGeom>
        </p:spPr>
      </p:pic>
      <p:sp>
        <p:nvSpPr>
          <p:cNvPr id="7" name="文本框 6"/>
          <p:cNvSpPr txBox="1"/>
          <p:nvPr/>
        </p:nvSpPr>
        <p:spPr>
          <a:xfrm>
            <a:off x="6020221" y="2101058"/>
            <a:ext cx="765776" cy="2308324"/>
          </a:xfrm>
          <a:prstGeom prst="rect">
            <a:avLst/>
          </a:prstGeom>
          <a:noFill/>
        </p:spPr>
        <p:txBody>
          <a:bodyPr wrap="square" rtlCol="0">
            <a:spAutoFit/>
          </a:bodyPr>
          <a:lstStyle/>
          <a:p>
            <a:pPr algn="ctr"/>
            <a:r>
              <a:rPr kumimoji="1" lang="zh-CN" altLang="en-US" sz="2400" dirty="0">
                <a:latin typeface="楷体" panose="02010609060101010101" pitchFamily="49" charset="-122"/>
                <a:ea typeface="楷体" panose="02010609060101010101" pitchFamily="49" charset="-122"/>
              </a:rPr>
              <a:t>点击添加标题</a:t>
            </a:r>
          </a:p>
        </p:txBody>
      </p:sp>
      <p:sp>
        <p:nvSpPr>
          <p:cNvPr id="8" name="文本框 7"/>
          <p:cNvSpPr txBox="1"/>
          <p:nvPr/>
        </p:nvSpPr>
        <p:spPr>
          <a:xfrm>
            <a:off x="1609230" y="2832719"/>
            <a:ext cx="4062651" cy="2240025"/>
          </a:xfrm>
          <a:prstGeom prst="rect">
            <a:avLst/>
          </a:prstGeom>
          <a:noFill/>
        </p:spPr>
        <p:txBody>
          <a:bodyPr vert="eaVert" wrap="square" rtlCol="0">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a:t>
            </a:r>
          </a:p>
          <a:p>
            <a:pPr>
              <a:lnSpc>
                <a:spcPct val="150000"/>
              </a:lnSpc>
            </a:pPr>
            <a:endParaRPr kumimoji="1" lang="zh-CN" altLang="en-US" sz="14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9065" y="1589314"/>
            <a:ext cx="12433300" cy="3352800"/>
          </a:xfrm>
          <a:prstGeom prst="rect">
            <a:avLst/>
          </a:prstGeom>
          <a:solidFill>
            <a:srgbClr val="D2CFC7"/>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900" y="417177"/>
            <a:ext cx="1850558" cy="346979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6662329" y="1786571"/>
            <a:ext cx="2162280" cy="4059891"/>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7" name="矩形 6"/>
          <p:cNvSpPr/>
          <p:nvPr/>
        </p:nvSpPr>
        <p:spPr>
          <a:xfrm>
            <a:off x="6792958" y="2113977"/>
            <a:ext cx="1154162" cy="3405080"/>
          </a:xfrm>
          <a:prstGeom prst="rect">
            <a:avLst/>
          </a:prstGeom>
          <a:noFill/>
          <a:effectLst/>
        </p:spPr>
        <p:txBody>
          <a:bodyPr vert="eaVert" wrap="square">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4" name="直线连接符 13"/>
          <p:cNvCxnSpPr/>
          <p:nvPr/>
        </p:nvCxnSpPr>
        <p:spPr>
          <a:xfrm>
            <a:off x="7903578" y="2152076"/>
            <a:ext cx="0" cy="3181924"/>
          </a:xfrm>
          <a:prstGeom prst="line">
            <a:avLst/>
          </a:prstGeom>
          <a:ln w="28575">
            <a:solidFill>
              <a:srgbClr val="D2CFC7"/>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903578" y="2113977"/>
            <a:ext cx="765776" cy="2308324"/>
          </a:xfrm>
          <a:prstGeom prst="rect">
            <a:avLst/>
          </a:prstGeom>
          <a:noFill/>
        </p:spPr>
        <p:txBody>
          <a:bodyPr wrap="square" rtlCol="0">
            <a:spAutoFit/>
          </a:bodyPr>
          <a:lstStyle/>
          <a:p>
            <a:pPr algn="ctr"/>
            <a:r>
              <a:rPr kumimoji="1" lang="zh-CN" altLang="en-US" sz="2400" dirty="0">
                <a:latin typeface="楷体" panose="02010609060101010101" pitchFamily="49" charset="-122"/>
                <a:ea typeface="楷体" panose="02010609060101010101" pitchFamily="49" charset="-122"/>
              </a:rPr>
              <a:t>点击添加标题</a:t>
            </a:r>
          </a:p>
        </p:txBody>
      </p:sp>
      <p:sp>
        <p:nvSpPr>
          <p:cNvPr id="17" name="矩形 16"/>
          <p:cNvSpPr/>
          <p:nvPr/>
        </p:nvSpPr>
        <p:spPr>
          <a:xfrm>
            <a:off x="1042219" y="1786571"/>
            <a:ext cx="2162280" cy="4059891"/>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8" name="矩形 17"/>
          <p:cNvSpPr/>
          <p:nvPr/>
        </p:nvSpPr>
        <p:spPr>
          <a:xfrm>
            <a:off x="1041680" y="2103091"/>
            <a:ext cx="1154162" cy="3405080"/>
          </a:xfrm>
          <a:prstGeom prst="rect">
            <a:avLst/>
          </a:prstGeom>
          <a:noFill/>
          <a:effectLst/>
        </p:spPr>
        <p:txBody>
          <a:bodyPr vert="eaVert" wrap="square">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cxnSp>
        <p:nvCxnSpPr>
          <p:cNvPr id="19" name="直线连接符 18"/>
          <p:cNvCxnSpPr/>
          <p:nvPr/>
        </p:nvCxnSpPr>
        <p:spPr>
          <a:xfrm>
            <a:off x="2152300" y="2141190"/>
            <a:ext cx="0" cy="3181924"/>
          </a:xfrm>
          <a:prstGeom prst="line">
            <a:avLst/>
          </a:prstGeom>
          <a:ln w="28575">
            <a:solidFill>
              <a:srgbClr val="D2CFC7"/>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152300" y="2103091"/>
            <a:ext cx="765776" cy="2308324"/>
          </a:xfrm>
          <a:prstGeom prst="rect">
            <a:avLst/>
          </a:prstGeom>
          <a:noFill/>
        </p:spPr>
        <p:txBody>
          <a:bodyPr wrap="square" rtlCol="0">
            <a:spAutoFit/>
          </a:bodyPr>
          <a:lstStyle/>
          <a:p>
            <a:pPr algn="ctr"/>
            <a:r>
              <a:rPr kumimoji="1" lang="zh-CN" altLang="en-US" sz="2400" dirty="0">
                <a:latin typeface="楷体" panose="02010609060101010101" pitchFamily="49" charset="-122"/>
                <a:ea typeface="楷体" panose="02010609060101010101" pitchFamily="49" charset="-122"/>
              </a:rPr>
              <a:t>点击添加标题</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128" y="415804"/>
            <a:ext cx="1839838" cy="34725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28" name="椭圆 27"/>
          <p:cNvSpPr/>
          <p:nvPr/>
        </p:nvSpPr>
        <p:spPr>
          <a:xfrm>
            <a:off x="7376682" y="18731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29" name="椭圆 28"/>
          <p:cNvSpPr/>
          <p:nvPr/>
        </p:nvSpPr>
        <p:spPr>
          <a:xfrm>
            <a:off x="7254031" y="17504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0" name="椭圆 29"/>
          <p:cNvSpPr/>
          <p:nvPr/>
        </p:nvSpPr>
        <p:spPr>
          <a:xfrm>
            <a:off x="3946613" y="4584316"/>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1" name="椭圆 30"/>
          <p:cNvSpPr/>
          <p:nvPr/>
        </p:nvSpPr>
        <p:spPr>
          <a:xfrm>
            <a:off x="3823962" y="4461665"/>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2" name="文本框 31"/>
          <p:cNvSpPr txBox="1"/>
          <p:nvPr/>
        </p:nvSpPr>
        <p:spPr>
          <a:xfrm>
            <a:off x="7367182" y="1873115"/>
            <a:ext cx="684597" cy="523220"/>
          </a:xfrm>
          <a:prstGeom prst="rect">
            <a:avLst/>
          </a:prstGeom>
          <a:noFill/>
        </p:spPr>
        <p:txBody>
          <a:bodyPr wrap="square" rtlCol="0">
            <a:spAutoFit/>
          </a:bodyPr>
          <a:lstStyle/>
          <a:p>
            <a:r>
              <a:rPr lang="zh-CN" altLang="en-US" sz="2800" b="1" dirty="0">
                <a:solidFill>
                  <a:schemeClr val="tx1">
                    <a:lumMod val="65000"/>
                    <a:lumOff val="35000"/>
                  </a:schemeClr>
                </a:solidFill>
                <a:latin typeface="楷体" panose="02010609060101010101" pitchFamily="49" charset="-122"/>
                <a:ea typeface="楷体" panose="02010609060101010101" pitchFamily="49" charset="-122"/>
              </a:rPr>
              <a:t>壹</a:t>
            </a:r>
          </a:p>
        </p:txBody>
      </p:sp>
      <p:sp>
        <p:nvSpPr>
          <p:cNvPr id="33" name="文本框 32"/>
          <p:cNvSpPr txBox="1"/>
          <p:nvPr/>
        </p:nvSpPr>
        <p:spPr>
          <a:xfrm>
            <a:off x="8455970" y="1750464"/>
            <a:ext cx="3114427" cy="954107"/>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楷体" panose="02010609060101010101" pitchFamily="49" charset="-122"/>
                <a:ea typeface="楷体" panose="02010609060101010101" pitchFamily="49" charset="-122"/>
              </a:rPr>
              <a:t>单击添加文本单击添加文本单击添加文本单击添加文本</a:t>
            </a:r>
          </a:p>
          <a:p>
            <a:endParaRPr lang="zh-CN" altLang="en-US" sz="1400" dirty="0">
              <a:solidFill>
                <a:schemeClr val="tx1">
                  <a:lumMod val="65000"/>
                  <a:lumOff val="35000"/>
                </a:schemeClr>
              </a:solidFill>
              <a:latin typeface="楷体" panose="02010609060101010101" pitchFamily="49" charset="-122"/>
              <a:ea typeface="楷体" panose="02010609060101010101" pitchFamily="49" charset="-122"/>
            </a:endParaRPr>
          </a:p>
        </p:txBody>
      </p:sp>
      <p:sp>
        <p:nvSpPr>
          <p:cNvPr id="34" name="文本框 33"/>
          <p:cNvSpPr txBox="1"/>
          <p:nvPr/>
        </p:nvSpPr>
        <p:spPr>
          <a:xfrm>
            <a:off x="3951961" y="4611714"/>
            <a:ext cx="684597" cy="523220"/>
          </a:xfrm>
          <a:prstGeom prst="rect">
            <a:avLst/>
          </a:prstGeom>
          <a:noFill/>
        </p:spPr>
        <p:txBody>
          <a:bodyPr wrap="square" rtlCol="0">
            <a:spAutoFit/>
          </a:bodyPr>
          <a:lstStyle/>
          <a:p>
            <a:r>
              <a:rPr lang="zh-CN" altLang="en-US" sz="2800" b="1" dirty="0">
                <a:solidFill>
                  <a:schemeClr val="tx1">
                    <a:lumMod val="65000"/>
                    <a:lumOff val="35000"/>
                  </a:schemeClr>
                </a:solidFill>
                <a:latin typeface="楷体" panose="02010609060101010101" pitchFamily="49" charset="-122"/>
                <a:ea typeface="楷体" panose="02010609060101010101" pitchFamily="49" charset="-122"/>
              </a:rPr>
              <a:t>贰</a:t>
            </a:r>
          </a:p>
        </p:txBody>
      </p:sp>
      <p:sp>
        <p:nvSpPr>
          <p:cNvPr id="35" name="文本框 34"/>
          <p:cNvSpPr txBox="1"/>
          <p:nvPr/>
        </p:nvSpPr>
        <p:spPr>
          <a:xfrm>
            <a:off x="540114" y="4584316"/>
            <a:ext cx="3114427" cy="954107"/>
          </a:xfrm>
          <a:prstGeom prst="rect">
            <a:avLst/>
          </a:prstGeom>
          <a:noFill/>
        </p:spPr>
        <p:txBody>
          <a:bodyPr wrap="square" rtlCol="0">
            <a:spAutoFit/>
          </a:bodyPr>
          <a:lstStyle/>
          <a:p>
            <a:pPr algn="r">
              <a:lnSpc>
                <a:spcPct val="150000"/>
              </a:lnSpc>
            </a:pPr>
            <a:r>
              <a:rPr lang="zh-CN" altLang="en-US" sz="1400" dirty="0">
                <a:solidFill>
                  <a:schemeClr val="tx1">
                    <a:lumMod val="65000"/>
                    <a:lumOff val="35000"/>
                  </a:schemeClr>
                </a:solidFill>
                <a:latin typeface="楷体" panose="02010609060101010101" pitchFamily="49" charset="-122"/>
                <a:ea typeface="楷体" panose="02010609060101010101" pitchFamily="49" charset="-122"/>
              </a:rPr>
              <a:t>单击添加文本单击添加文本单击添加文本单击添加文本</a:t>
            </a:r>
          </a:p>
          <a:p>
            <a:endParaRPr lang="zh-CN" altLang="en-US" sz="1400" dirty="0">
              <a:solidFill>
                <a:schemeClr val="tx1">
                  <a:lumMod val="65000"/>
                  <a:lumOff val="35000"/>
                </a:schemeClr>
              </a:solidFill>
              <a:latin typeface="楷体" panose="02010609060101010101" pitchFamily="49" charset="-122"/>
              <a:ea typeface="楷体" panose="02010609060101010101" pitchFamily="49" charset="-122"/>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546" y="1872770"/>
            <a:ext cx="3386578" cy="3112460"/>
          </a:xfrm>
          <a:prstGeom prst="rect">
            <a:avLst/>
          </a:prstGeom>
        </p:spPr>
      </p:pic>
      <p:sp>
        <p:nvSpPr>
          <p:cNvPr id="37" name="椭圆 36"/>
          <p:cNvSpPr/>
          <p:nvPr/>
        </p:nvSpPr>
        <p:spPr>
          <a:xfrm>
            <a:off x="7376682" y="459927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8" name="椭圆 37"/>
          <p:cNvSpPr/>
          <p:nvPr/>
        </p:nvSpPr>
        <p:spPr>
          <a:xfrm>
            <a:off x="7254031" y="447662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39" name="文本框 38"/>
          <p:cNvSpPr txBox="1"/>
          <p:nvPr/>
        </p:nvSpPr>
        <p:spPr>
          <a:xfrm>
            <a:off x="7367182" y="4599275"/>
            <a:ext cx="684597" cy="521970"/>
          </a:xfrm>
          <a:prstGeom prst="rect">
            <a:avLst/>
          </a:prstGeom>
          <a:noFill/>
        </p:spPr>
        <p:txBody>
          <a:bodyPr wrap="square" rtlCol="0">
            <a:spAutoFit/>
          </a:bodyPr>
          <a:lstStyle/>
          <a:p>
            <a:r>
              <a:rPr lang="zh-CN" altLang="en-US" sz="2800" b="1" dirty="0">
                <a:solidFill>
                  <a:schemeClr val="tx1">
                    <a:lumMod val="65000"/>
                    <a:lumOff val="35000"/>
                  </a:schemeClr>
                </a:solidFill>
                <a:latin typeface="楷体" panose="02010609060101010101" pitchFamily="49" charset="-122"/>
                <a:ea typeface="楷体" panose="02010609060101010101" pitchFamily="49" charset="-122"/>
              </a:rPr>
              <a:t>肆</a:t>
            </a:r>
          </a:p>
        </p:txBody>
      </p:sp>
      <p:sp>
        <p:nvSpPr>
          <p:cNvPr id="40" name="文本框 39"/>
          <p:cNvSpPr txBox="1"/>
          <p:nvPr/>
        </p:nvSpPr>
        <p:spPr>
          <a:xfrm>
            <a:off x="8455970" y="4476624"/>
            <a:ext cx="3114427" cy="954107"/>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楷体" panose="02010609060101010101" pitchFamily="49" charset="-122"/>
                <a:ea typeface="楷体" panose="02010609060101010101" pitchFamily="49" charset="-122"/>
              </a:rPr>
              <a:t>单击添加文本单击添加文本单击添加文本单击添加文本</a:t>
            </a:r>
          </a:p>
          <a:p>
            <a:endParaRPr lang="zh-CN" altLang="en-US" sz="1400" dirty="0">
              <a:solidFill>
                <a:schemeClr val="tx1">
                  <a:lumMod val="65000"/>
                  <a:lumOff val="35000"/>
                </a:schemeClr>
              </a:solidFill>
              <a:latin typeface="楷体" panose="02010609060101010101" pitchFamily="49" charset="-122"/>
              <a:ea typeface="楷体" panose="02010609060101010101" pitchFamily="49" charset="-122"/>
            </a:endParaRPr>
          </a:p>
        </p:txBody>
      </p:sp>
      <p:sp>
        <p:nvSpPr>
          <p:cNvPr id="41" name="椭圆 40"/>
          <p:cNvSpPr/>
          <p:nvPr/>
        </p:nvSpPr>
        <p:spPr>
          <a:xfrm>
            <a:off x="3920139" y="1873115"/>
            <a:ext cx="552447" cy="552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42" name="椭圆 41"/>
          <p:cNvSpPr/>
          <p:nvPr/>
        </p:nvSpPr>
        <p:spPr>
          <a:xfrm>
            <a:off x="3797488" y="1750464"/>
            <a:ext cx="797748" cy="79774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楷体" panose="02010609060101010101" pitchFamily="49" charset="-122"/>
            </a:endParaRPr>
          </a:p>
        </p:txBody>
      </p:sp>
      <p:sp>
        <p:nvSpPr>
          <p:cNvPr id="43" name="文本框 42"/>
          <p:cNvSpPr txBox="1"/>
          <p:nvPr/>
        </p:nvSpPr>
        <p:spPr>
          <a:xfrm>
            <a:off x="3925487" y="1900513"/>
            <a:ext cx="684597" cy="523220"/>
          </a:xfrm>
          <a:prstGeom prst="rect">
            <a:avLst/>
          </a:prstGeom>
          <a:noFill/>
        </p:spPr>
        <p:txBody>
          <a:bodyPr wrap="square" rtlCol="0">
            <a:spAutoFit/>
          </a:bodyPr>
          <a:lstStyle/>
          <a:p>
            <a:r>
              <a:rPr lang="zh-CN" altLang="en-US" sz="2800" b="1" dirty="0">
                <a:solidFill>
                  <a:schemeClr val="tx1">
                    <a:lumMod val="65000"/>
                    <a:lumOff val="35000"/>
                  </a:schemeClr>
                </a:solidFill>
                <a:latin typeface="楷体" panose="02010609060101010101" pitchFamily="49" charset="-122"/>
                <a:ea typeface="楷体" panose="02010609060101010101" pitchFamily="49" charset="-122"/>
              </a:rPr>
              <a:t>叁</a:t>
            </a:r>
          </a:p>
        </p:txBody>
      </p:sp>
      <p:sp>
        <p:nvSpPr>
          <p:cNvPr id="44" name="文本框 43"/>
          <p:cNvSpPr txBox="1"/>
          <p:nvPr/>
        </p:nvSpPr>
        <p:spPr>
          <a:xfrm>
            <a:off x="513640" y="1873115"/>
            <a:ext cx="3114427" cy="954107"/>
          </a:xfrm>
          <a:prstGeom prst="rect">
            <a:avLst/>
          </a:prstGeom>
          <a:noFill/>
        </p:spPr>
        <p:txBody>
          <a:bodyPr wrap="square" rtlCol="0">
            <a:spAutoFit/>
          </a:bodyPr>
          <a:lstStyle/>
          <a:p>
            <a:pPr algn="r">
              <a:lnSpc>
                <a:spcPct val="150000"/>
              </a:lnSpc>
            </a:pPr>
            <a:r>
              <a:rPr lang="zh-CN" altLang="en-US" sz="1400" dirty="0">
                <a:solidFill>
                  <a:schemeClr val="tx1">
                    <a:lumMod val="65000"/>
                    <a:lumOff val="35000"/>
                  </a:schemeClr>
                </a:solidFill>
                <a:latin typeface="楷体" panose="02010609060101010101" pitchFamily="49" charset="-122"/>
                <a:ea typeface="楷体" panose="02010609060101010101" pitchFamily="49" charset="-122"/>
              </a:rPr>
              <a:t>单击添加文本单击添加文本单击添加文本单击添加文本</a:t>
            </a:r>
          </a:p>
          <a:p>
            <a:endParaRPr lang="zh-CN" altLang="en-US" sz="1400" dirty="0">
              <a:solidFill>
                <a:schemeClr val="tx1">
                  <a:lumMod val="65000"/>
                  <a:lumOff val="35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anim calcmode="lin" valueType="num">
                                      <p:cBhvr>
                                        <p:cTn id="77" dur="1000" fill="hold"/>
                                        <p:tgtEl>
                                          <p:spTgt spid="43"/>
                                        </p:tgtEl>
                                        <p:attrNameLst>
                                          <p:attrName>ppt_x</p:attrName>
                                        </p:attrNameLst>
                                      </p:cBhvr>
                                      <p:tavLst>
                                        <p:tav tm="0">
                                          <p:val>
                                            <p:strVal val="#ppt_x"/>
                                          </p:val>
                                        </p:tav>
                                        <p:tav tm="100000">
                                          <p:val>
                                            <p:strVal val="#ppt_x"/>
                                          </p:val>
                                        </p:tav>
                                      </p:tavLst>
                                    </p:anim>
                                    <p:anim calcmode="lin" valueType="num">
                                      <p:cBhvr>
                                        <p:cTn id="7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2" grpId="0"/>
      <p:bldP spid="33" grpId="0"/>
      <p:bldP spid="34" grpId="0"/>
      <p:bldP spid="35" grpId="0"/>
      <p:bldP spid="37" grpId="0" bldLvl="0" animBg="1"/>
      <p:bldP spid="38" grpId="0" bldLvl="0" animBg="1"/>
      <p:bldP spid="39" grpId="0"/>
      <p:bldP spid="40" grpId="0"/>
      <p:bldP spid="41" grpId="0" bldLvl="0" animBg="1"/>
      <p:bldP spid="42" grpId="0" bldLvl="0" animBg="1"/>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968436" y="2385993"/>
            <a:ext cx="522000" cy="52197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65000"/>
                    <a:lumOff val="35000"/>
                  </a:schemeClr>
                </a:solidFill>
                <a:latin typeface="楷体" panose="02010609060101010101" pitchFamily="49" charset="-122"/>
                <a:ea typeface="楷体" panose="02010609060101010101" pitchFamily="49" charset="-122"/>
              </a:rPr>
              <a:t>叁</a:t>
            </a:r>
          </a:p>
        </p:txBody>
      </p:sp>
      <p:sp>
        <p:nvSpPr>
          <p:cNvPr id="3" name="TextBox 21"/>
          <p:cNvSpPr txBox="1"/>
          <p:nvPr/>
        </p:nvSpPr>
        <p:spPr>
          <a:xfrm>
            <a:off x="6663083" y="2381167"/>
            <a:ext cx="1661993" cy="1525607"/>
          </a:xfrm>
          <a:prstGeom prst="rect">
            <a:avLst/>
          </a:prstGeom>
          <a:noFill/>
        </p:spPr>
        <p:txBody>
          <a:bodyPr vert="eaVert" wrap="square" rtlCol="0">
            <a:spAutoFit/>
          </a:bodyPr>
          <a:lstStyle/>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稠花乱蕊畏江滨，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行步欹危实怕春。</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诗酒尚堪驱使在，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未须料理白头人。</a:t>
            </a:r>
          </a:p>
        </p:txBody>
      </p:sp>
      <p:sp>
        <p:nvSpPr>
          <p:cNvPr id="6" name="文本框 5"/>
          <p:cNvSpPr txBox="1"/>
          <p:nvPr/>
        </p:nvSpPr>
        <p:spPr>
          <a:xfrm>
            <a:off x="2255520" y="1772285"/>
            <a:ext cx="731520" cy="4707890"/>
          </a:xfrm>
          <a:prstGeom prst="rect">
            <a:avLst/>
          </a:prstGeom>
          <a:noFill/>
        </p:spPr>
        <p:txBody>
          <a:bodyPr wrap="square" rtlCol="0">
            <a:spAutoFit/>
          </a:bodyPr>
          <a:lstStyle/>
          <a:p>
            <a:r>
              <a:rPr lang="en-US" altLang="zh-CN" sz="30000" b="1" dirty="0">
                <a:solidFill>
                  <a:srgbClr val="A39A8B"/>
                </a:solidFill>
                <a:latin typeface="楷体" panose="02010609060101010101" pitchFamily="49" charset="-122"/>
                <a:ea typeface="楷体" panose="02010609060101010101" pitchFamily="49" charset="-122"/>
              </a:rPr>
              <a:t>3</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443" y="1314522"/>
            <a:ext cx="2417395" cy="3371850"/>
          </a:xfrm>
          <a:prstGeom prst="rect">
            <a:avLst/>
          </a:prstGeom>
          <a:effectLst>
            <a:outerShdw blurRad="50800" dist="101600" dir="2700000" algn="tl" rotWithShape="0">
              <a:prstClr val="black">
                <a:alpha val="40000"/>
              </a:prstClr>
            </a:outerShdw>
          </a:effectLst>
        </p:spPr>
      </p:pic>
      <p:sp>
        <p:nvSpPr>
          <p:cNvPr id="5" name="TextBox 6"/>
          <p:cNvSpPr txBox="1"/>
          <p:nvPr/>
        </p:nvSpPr>
        <p:spPr>
          <a:xfrm>
            <a:off x="8238470" y="2384425"/>
            <a:ext cx="461665" cy="2164715"/>
          </a:xfrm>
          <a:prstGeom prst="rect">
            <a:avLst/>
          </a:prstGeom>
          <a:noFill/>
        </p:spPr>
        <p:txBody>
          <a:bodyPr vert="eaVert" wrap="square" rtlCol="0">
            <a:spAutoFit/>
          </a:bodyPr>
          <a:lstStyle/>
          <a:p>
            <a:r>
              <a:rPr kumimoji="1" lang="zh-CN" altLang="en-US"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b="1"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8426" y="1402816"/>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1" name="文本框 10"/>
          <p:cNvSpPr txBox="1"/>
          <p:nvPr/>
        </p:nvSpPr>
        <p:spPr>
          <a:xfrm>
            <a:off x="4746234" y="3246637"/>
            <a:ext cx="545919" cy="1938992"/>
          </a:xfrm>
          <a:prstGeom prst="rect">
            <a:avLst/>
          </a:prstGeom>
          <a:noFill/>
        </p:spPr>
        <p:txBody>
          <a:bodyPr wrap="square" rtlCol="0">
            <a:spAutoFit/>
          </a:bodyPr>
          <a:lstStyle/>
          <a:p>
            <a:pPr algn="ctr"/>
            <a:r>
              <a:rPr kumimoji="1" lang="zh-CN" altLang="en-US" sz="2000" dirty="0">
                <a:latin typeface="楷体" panose="02010609060101010101" pitchFamily="49" charset="-122"/>
                <a:ea typeface="楷体" panose="02010609060101010101" pitchFamily="49" charset="-122"/>
              </a:rPr>
              <a:t>点击添加标题</a:t>
            </a:r>
          </a:p>
        </p:txBody>
      </p:sp>
      <p:sp>
        <p:nvSpPr>
          <p:cNvPr id="12" name="文本框 11"/>
          <p:cNvSpPr txBox="1"/>
          <p:nvPr/>
        </p:nvSpPr>
        <p:spPr>
          <a:xfrm>
            <a:off x="6574481" y="1992893"/>
            <a:ext cx="4397090" cy="798488"/>
          </a:xfrm>
          <a:prstGeom prst="rect">
            <a:avLst/>
          </a:prstGeom>
          <a:noFill/>
        </p:spPr>
        <p:txBody>
          <a:bodyPr wrap="square" rtlCol="0">
            <a:spAutoFit/>
          </a:bodyPr>
          <a:lstStyle/>
          <a:p>
            <a:pPr>
              <a:lnSpc>
                <a:spcPct val="150000"/>
              </a:lnSpc>
            </a:pPr>
            <a:r>
              <a:rPr kumimoji="1" lang="zh-CN" altLang="en-US" sz="1600" dirty="0">
                <a:latin typeface="楷体" panose="02010609060101010101" pitchFamily="49" charset="-122"/>
                <a:ea typeface="楷体" panose="02010609060101010101" pitchFamily="49" charset="-122"/>
              </a:rPr>
              <a:t>请点击添加内容请点击添加内容请点击添加内容请点击添加内容</a:t>
            </a:r>
          </a:p>
        </p:txBody>
      </p:sp>
      <p:sp>
        <p:nvSpPr>
          <p:cNvPr id="13" name="文本框 12"/>
          <p:cNvSpPr txBox="1"/>
          <p:nvPr/>
        </p:nvSpPr>
        <p:spPr>
          <a:xfrm>
            <a:off x="6574481" y="3232489"/>
            <a:ext cx="4397090" cy="798488"/>
          </a:xfrm>
          <a:prstGeom prst="rect">
            <a:avLst/>
          </a:prstGeom>
          <a:noFill/>
        </p:spPr>
        <p:txBody>
          <a:bodyPr wrap="square" rtlCol="0">
            <a:spAutoFit/>
          </a:bodyPr>
          <a:lstStyle/>
          <a:p>
            <a:pPr>
              <a:lnSpc>
                <a:spcPct val="150000"/>
              </a:lnSpc>
            </a:pPr>
            <a:r>
              <a:rPr kumimoji="1" lang="zh-CN" altLang="en-US" sz="1600" dirty="0">
                <a:latin typeface="楷体" panose="02010609060101010101" pitchFamily="49" charset="-122"/>
                <a:ea typeface="楷体" panose="02010609060101010101" pitchFamily="49" charset="-122"/>
              </a:rPr>
              <a:t>请点击添加内容请点击添加内容请点击添加内容请点击添加内容</a:t>
            </a:r>
          </a:p>
        </p:txBody>
      </p:sp>
      <p:sp>
        <p:nvSpPr>
          <p:cNvPr id="14" name="文本框 13"/>
          <p:cNvSpPr txBox="1"/>
          <p:nvPr/>
        </p:nvSpPr>
        <p:spPr>
          <a:xfrm>
            <a:off x="6574481" y="4472085"/>
            <a:ext cx="4397090" cy="798488"/>
          </a:xfrm>
          <a:prstGeom prst="rect">
            <a:avLst/>
          </a:prstGeom>
          <a:noFill/>
        </p:spPr>
        <p:txBody>
          <a:bodyPr wrap="square" rtlCol="0">
            <a:spAutoFit/>
          </a:bodyPr>
          <a:lstStyle/>
          <a:p>
            <a:pPr>
              <a:lnSpc>
                <a:spcPct val="150000"/>
              </a:lnSpc>
            </a:pPr>
            <a:r>
              <a:rPr kumimoji="1" lang="zh-CN" altLang="en-US" sz="1600" dirty="0">
                <a:latin typeface="楷体" panose="02010609060101010101" pitchFamily="49" charset="-122"/>
                <a:ea typeface="楷体" panose="02010609060101010101" pitchFamily="49" charset="-122"/>
              </a:rPr>
              <a:t>请点击添加内容请点击添加内容请点击添加内容请点击添加内容</a:t>
            </a:r>
          </a:p>
        </p:txBody>
      </p:sp>
      <p:sp>
        <p:nvSpPr>
          <p:cNvPr id="9" name="文本框 8"/>
          <p:cNvSpPr txBox="1"/>
          <p:nvPr/>
        </p:nvSpPr>
        <p:spPr>
          <a:xfrm>
            <a:off x="3470114" y="1592119"/>
            <a:ext cx="1519084" cy="3785652"/>
          </a:xfrm>
          <a:prstGeom prst="rect">
            <a:avLst/>
          </a:prstGeom>
          <a:noFill/>
        </p:spPr>
        <p:txBody>
          <a:bodyPr wrap="square" rtlCol="0">
            <a:spAutoFit/>
          </a:bodyPr>
          <a:lstStyle/>
          <a:p>
            <a:pPr algn="ctr"/>
            <a:r>
              <a:rPr kumimoji="1" lang="zh-CN" altLang="en-US" sz="8000" dirty="0">
                <a:latin typeface="楷体" panose="02010609060101010101" pitchFamily="49" charset="-122"/>
                <a:ea typeface="楷体" panose="02010609060101010101" pitchFamily="49" charset="-122"/>
              </a:rPr>
              <a:t>中国风</a:t>
            </a:r>
          </a:p>
        </p:txBody>
      </p:sp>
      <p:pic>
        <p:nvPicPr>
          <p:cNvPr id="17" name="图片 16"/>
          <p:cNvPicPr>
            <a:picLocks noChangeAspect="1"/>
          </p:cNvPicPr>
          <p:nvPr/>
        </p:nvPicPr>
        <p:blipFill>
          <a:blip r:embed="rId3"/>
          <a:stretch>
            <a:fillRect/>
          </a:stretch>
        </p:blipFill>
        <p:spPr>
          <a:xfrm>
            <a:off x="1171598" y="1592119"/>
            <a:ext cx="2002423" cy="3913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15" name="Oval 2"/>
          <p:cNvSpPr/>
          <p:nvPr/>
        </p:nvSpPr>
        <p:spPr>
          <a:xfrm>
            <a:off x="1681344" y="2080804"/>
            <a:ext cx="1679575" cy="1679575"/>
          </a:xfrm>
          <a:prstGeom prst="ellipse">
            <a:avLst/>
          </a:prstGeom>
          <a:blipFill dpi="0" rotWithShape="1">
            <a:blip r:embed="rId3"/>
            <a:srcRect/>
            <a:stretch>
              <a:fillRect l="-10000" b="-10000"/>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lumMod val="65000"/>
                  <a:lumOff val="35000"/>
                </a:schemeClr>
              </a:solidFill>
              <a:ea typeface="楷体" panose="02010609060101010101" pitchFamily="49" charset="-122"/>
              <a:sym typeface="Calibri" panose="020F0502020204030204" charset="0"/>
            </a:endParaRPr>
          </a:p>
        </p:txBody>
      </p:sp>
      <p:sp>
        <p:nvSpPr>
          <p:cNvPr id="16" name="Oval 8"/>
          <p:cNvSpPr/>
          <p:nvPr/>
        </p:nvSpPr>
        <p:spPr>
          <a:xfrm>
            <a:off x="4149271" y="2080804"/>
            <a:ext cx="1679575" cy="1679575"/>
          </a:xfrm>
          <a:prstGeom prst="ellipse">
            <a:avLst/>
          </a:prstGeom>
          <a:blipFill dpi="0" rotWithShape="1">
            <a:blip r:embed="rId3"/>
            <a:srcRect/>
            <a:stretch>
              <a:fillRect l="-10000" b="-10000"/>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lumMod val="65000"/>
                  <a:lumOff val="35000"/>
                </a:schemeClr>
              </a:solidFill>
              <a:ea typeface="楷体" panose="02010609060101010101" pitchFamily="49" charset="-122"/>
              <a:sym typeface="Calibri" panose="020F0502020204030204" charset="0"/>
            </a:endParaRPr>
          </a:p>
        </p:txBody>
      </p:sp>
      <p:sp>
        <p:nvSpPr>
          <p:cNvPr id="17" name="Oval 9"/>
          <p:cNvSpPr/>
          <p:nvPr/>
        </p:nvSpPr>
        <p:spPr>
          <a:xfrm>
            <a:off x="9060996" y="2080804"/>
            <a:ext cx="1681163" cy="1679575"/>
          </a:xfrm>
          <a:prstGeom prst="ellipse">
            <a:avLst/>
          </a:prstGeom>
          <a:blipFill dpi="0" rotWithShape="1">
            <a:blip r:embed="rId3"/>
            <a:srcRect/>
            <a:stretch>
              <a:fillRect l="-10000" b="-10000"/>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lumMod val="65000"/>
                  <a:lumOff val="35000"/>
                </a:schemeClr>
              </a:solidFill>
              <a:ea typeface="楷体" panose="02010609060101010101" pitchFamily="49" charset="-122"/>
              <a:sym typeface="Calibri" panose="020F0502020204030204" charset="0"/>
            </a:endParaRPr>
          </a:p>
        </p:txBody>
      </p:sp>
      <p:sp>
        <p:nvSpPr>
          <p:cNvPr id="18" name="Oval 13"/>
          <p:cNvSpPr/>
          <p:nvPr/>
        </p:nvSpPr>
        <p:spPr>
          <a:xfrm>
            <a:off x="6601959" y="2080804"/>
            <a:ext cx="1681162" cy="1679575"/>
          </a:xfrm>
          <a:prstGeom prst="ellipse">
            <a:avLst/>
          </a:prstGeom>
          <a:blipFill dpi="0" rotWithShape="1">
            <a:blip r:embed="rId3"/>
            <a:srcRect/>
            <a:stretch>
              <a:fillRect l="-10000" b="-10000"/>
            </a:stretch>
          </a:blipFill>
          <a:ln>
            <a:solidFill>
              <a:srgbClr val="644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lumMod val="65000"/>
                  <a:lumOff val="35000"/>
                </a:schemeClr>
              </a:solidFill>
              <a:ea typeface="楷体" panose="02010609060101010101" pitchFamily="49" charset="-122"/>
              <a:sym typeface="Calibri" panose="020F0502020204030204" charset="0"/>
            </a:endParaRPr>
          </a:p>
        </p:txBody>
      </p:sp>
      <p:sp>
        <p:nvSpPr>
          <p:cNvPr id="19" name="矩形 18"/>
          <p:cNvSpPr/>
          <p:nvPr/>
        </p:nvSpPr>
        <p:spPr>
          <a:xfrm>
            <a:off x="1602570" y="4027687"/>
            <a:ext cx="1838965" cy="338554"/>
          </a:xfrm>
          <a:prstGeom prst="rect">
            <a:avLst/>
          </a:prstGeom>
        </p:spPr>
        <p:txBody>
          <a:bodyPr wrap="none">
            <a:spAutoFit/>
          </a:bodyPr>
          <a:lstStyle/>
          <a:p>
            <a:pPr algn="ctr"/>
            <a:r>
              <a:rPr lang="zh-CN" altLang="en-US" sz="1600" b="1" dirty="0">
                <a:solidFill>
                  <a:schemeClr val="tx1">
                    <a:lumMod val="65000"/>
                    <a:lumOff val="35000"/>
                  </a:schemeClr>
                </a:solidFill>
                <a:latin typeface="楷体" panose="02010609060101010101" pitchFamily="49" charset="-122"/>
                <a:ea typeface="楷体" panose="02010609060101010101" pitchFamily="49" charset="-122"/>
                <a:sym typeface="+mn-ea"/>
              </a:rPr>
              <a:t>单击此处输入标题</a:t>
            </a:r>
          </a:p>
        </p:txBody>
      </p:sp>
      <p:sp>
        <p:nvSpPr>
          <p:cNvPr id="20" name="矩形 19"/>
          <p:cNvSpPr/>
          <p:nvPr/>
        </p:nvSpPr>
        <p:spPr>
          <a:xfrm>
            <a:off x="1399086" y="4380139"/>
            <a:ext cx="2245995" cy="890693"/>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楷体" panose="02010609060101010101" pitchFamily="49" charset="-122"/>
                <a:ea typeface="楷体" panose="02010609060101010101" pitchFamily="49" charset="-122"/>
                <a:sym typeface="+mn-ea"/>
              </a:rPr>
              <a:t>请在此处添加详细描述文本，尽量与标题文本语言风格相符合，语言描述尽量简洁生动。</a:t>
            </a:r>
          </a:p>
        </p:txBody>
      </p:sp>
      <p:sp>
        <p:nvSpPr>
          <p:cNvPr id="21" name="矩形 20"/>
          <p:cNvSpPr/>
          <p:nvPr/>
        </p:nvSpPr>
        <p:spPr>
          <a:xfrm>
            <a:off x="4070180" y="4027687"/>
            <a:ext cx="1838965" cy="338554"/>
          </a:xfrm>
          <a:prstGeom prst="rect">
            <a:avLst/>
          </a:prstGeom>
        </p:spPr>
        <p:txBody>
          <a:bodyPr wrap="none">
            <a:spAutoFit/>
          </a:bodyPr>
          <a:lstStyle/>
          <a:p>
            <a:pPr algn="ctr"/>
            <a:r>
              <a:rPr lang="zh-CN" altLang="en-US" sz="1600" b="1" dirty="0">
                <a:solidFill>
                  <a:schemeClr val="tx1">
                    <a:lumMod val="65000"/>
                    <a:lumOff val="35000"/>
                  </a:schemeClr>
                </a:solidFill>
                <a:latin typeface="楷体" panose="02010609060101010101" pitchFamily="49" charset="-122"/>
                <a:ea typeface="楷体" panose="02010609060101010101" pitchFamily="49" charset="-122"/>
                <a:sym typeface="+mn-ea"/>
              </a:rPr>
              <a:t>单击此处输入标题</a:t>
            </a:r>
          </a:p>
        </p:txBody>
      </p:sp>
      <p:sp>
        <p:nvSpPr>
          <p:cNvPr id="22" name="矩形 21"/>
          <p:cNvSpPr/>
          <p:nvPr/>
        </p:nvSpPr>
        <p:spPr>
          <a:xfrm>
            <a:off x="3824151" y="4380139"/>
            <a:ext cx="2329180" cy="890693"/>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楷体" panose="02010609060101010101" pitchFamily="49" charset="-122"/>
                <a:ea typeface="楷体" panose="02010609060101010101" pitchFamily="49" charset="-122"/>
                <a:sym typeface="+mn-ea"/>
              </a:rPr>
              <a:t>请在此处添加详细描述文本，尽量与标题文本语言风格相符合，语言描述尽量简洁生动。</a:t>
            </a:r>
          </a:p>
        </p:txBody>
      </p:sp>
      <p:sp>
        <p:nvSpPr>
          <p:cNvPr id="39" name="矩形 38"/>
          <p:cNvSpPr/>
          <p:nvPr/>
        </p:nvSpPr>
        <p:spPr>
          <a:xfrm>
            <a:off x="6523185" y="4027687"/>
            <a:ext cx="1838965" cy="338554"/>
          </a:xfrm>
          <a:prstGeom prst="rect">
            <a:avLst/>
          </a:prstGeom>
        </p:spPr>
        <p:txBody>
          <a:bodyPr wrap="none">
            <a:spAutoFit/>
          </a:bodyPr>
          <a:lstStyle/>
          <a:p>
            <a:pPr algn="ctr"/>
            <a:r>
              <a:rPr lang="zh-CN" altLang="en-US" sz="1600" b="1" dirty="0">
                <a:solidFill>
                  <a:schemeClr val="tx1">
                    <a:lumMod val="65000"/>
                    <a:lumOff val="35000"/>
                  </a:schemeClr>
                </a:solidFill>
                <a:latin typeface="楷体" panose="02010609060101010101" pitchFamily="49" charset="-122"/>
                <a:ea typeface="楷体" panose="02010609060101010101" pitchFamily="49" charset="-122"/>
                <a:sym typeface="+mn-ea"/>
              </a:rPr>
              <a:t>单击此处输入标题</a:t>
            </a:r>
          </a:p>
        </p:txBody>
      </p:sp>
      <p:sp>
        <p:nvSpPr>
          <p:cNvPr id="40" name="矩形 39"/>
          <p:cNvSpPr/>
          <p:nvPr/>
        </p:nvSpPr>
        <p:spPr>
          <a:xfrm>
            <a:off x="6281601" y="4380139"/>
            <a:ext cx="2322195" cy="890693"/>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楷体" panose="02010609060101010101" pitchFamily="49" charset="-122"/>
                <a:ea typeface="楷体" panose="02010609060101010101" pitchFamily="49" charset="-122"/>
                <a:sym typeface="+mn-ea"/>
              </a:rPr>
              <a:t>请在此处添加详细描述文本，尽量与标题文本语言风格相符合，语言描述尽量简洁生动。</a:t>
            </a:r>
          </a:p>
        </p:txBody>
      </p:sp>
      <p:sp>
        <p:nvSpPr>
          <p:cNvPr id="41" name="矩形 40"/>
          <p:cNvSpPr/>
          <p:nvPr/>
        </p:nvSpPr>
        <p:spPr>
          <a:xfrm>
            <a:off x="8982540" y="4027687"/>
            <a:ext cx="1838965" cy="338554"/>
          </a:xfrm>
          <a:prstGeom prst="rect">
            <a:avLst/>
          </a:prstGeom>
        </p:spPr>
        <p:txBody>
          <a:bodyPr wrap="none">
            <a:spAutoFit/>
          </a:bodyPr>
          <a:lstStyle/>
          <a:p>
            <a:pPr algn="ctr"/>
            <a:r>
              <a:rPr lang="zh-CN" altLang="en-US" sz="1600" b="1" dirty="0">
                <a:solidFill>
                  <a:schemeClr val="tx1">
                    <a:lumMod val="65000"/>
                    <a:lumOff val="35000"/>
                  </a:schemeClr>
                </a:solidFill>
                <a:latin typeface="楷体" panose="02010609060101010101" pitchFamily="49" charset="-122"/>
                <a:ea typeface="楷体" panose="02010609060101010101" pitchFamily="49" charset="-122"/>
                <a:sym typeface="+mn-ea"/>
              </a:rPr>
              <a:t>单击此处输入标题</a:t>
            </a:r>
          </a:p>
        </p:txBody>
      </p:sp>
      <p:sp>
        <p:nvSpPr>
          <p:cNvPr id="42" name="矩形 41"/>
          <p:cNvSpPr/>
          <p:nvPr/>
        </p:nvSpPr>
        <p:spPr>
          <a:xfrm>
            <a:off x="8779056" y="4380139"/>
            <a:ext cx="2245995" cy="890693"/>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楷体" panose="02010609060101010101" pitchFamily="49" charset="-122"/>
                <a:ea typeface="楷体" panose="02010609060101010101" pitchFamily="49" charset="-122"/>
                <a:sym typeface="+mn-ea"/>
              </a:rPr>
              <a:t>请在此处添加详细描述文本，尽量与标题文本语言风格相符合，语言描述尽量简洁生动。</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ppt_y</p:attrName>
                                        </p:attrNameLst>
                                      </p:cBhvr>
                                      <p:tavLst>
                                        <p:tav tm="0">
                                          <p:val>
                                            <p:strVal val="#ppt_y+#ppt_h*1.125000"/>
                                          </p:val>
                                        </p:tav>
                                        <p:tav tm="100000">
                                          <p:val>
                                            <p:strVal val="#ppt_y"/>
                                          </p:val>
                                        </p:tav>
                                      </p:tavLst>
                                    </p:anim>
                                    <p:animEffect transition="in" filter="wipe(up)">
                                      <p:cBhvr>
                                        <p:cTn id="29" dur="500"/>
                                        <p:tgtEl>
                                          <p:spTgt spid="21"/>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3500"/>
                            </p:stCondLst>
                            <p:childTnLst>
                              <p:par>
                                <p:cTn id="56" presetID="12" presetClass="entr" presetSubtype="4"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p:tgtEl>
                                          <p:spTgt spid="41"/>
                                        </p:tgtEl>
                                        <p:attrNameLst>
                                          <p:attrName>ppt_y</p:attrName>
                                        </p:attrNameLst>
                                      </p:cBhvr>
                                      <p:tavLst>
                                        <p:tav tm="0">
                                          <p:val>
                                            <p:strVal val="#ppt_y+#ppt_h*1.125000"/>
                                          </p:val>
                                        </p:tav>
                                        <p:tav tm="100000">
                                          <p:val>
                                            <p:strVal val="#ppt_y"/>
                                          </p:val>
                                        </p:tav>
                                      </p:tavLst>
                                    </p:anim>
                                    <p:animEffect transition="in" filter="wipe(up)">
                                      <p:cBhvr>
                                        <p:cTn id="59" dur="500"/>
                                        <p:tgtEl>
                                          <p:spTgt spid="41"/>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p:tgtEl>
                                          <p:spTgt spid="42"/>
                                        </p:tgtEl>
                                        <p:attrNameLst>
                                          <p:attrName>ppt_y</p:attrName>
                                        </p:attrNameLst>
                                      </p:cBhvr>
                                      <p:tavLst>
                                        <p:tav tm="0">
                                          <p:val>
                                            <p:strVal val="#ppt_y+#ppt_h*1.125000"/>
                                          </p:val>
                                        </p:tav>
                                        <p:tav tm="100000">
                                          <p:val>
                                            <p:strVal val="#ppt_y"/>
                                          </p:val>
                                        </p:tav>
                                      </p:tavLst>
                                    </p:anim>
                                    <p:animEffect transition="in" filter="wipe(up)">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p:bldP spid="20" grpId="0"/>
      <p:bldP spid="21" grpId="0"/>
      <p:bldP spid="22"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8056" y="1402816"/>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40" y="1269729"/>
            <a:ext cx="4528457" cy="4528457"/>
          </a:xfrm>
          <a:prstGeom prst="rect">
            <a:avLst/>
          </a:prstGeom>
        </p:spPr>
      </p:pic>
      <p:sp>
        <p:nvSpPr>
          <p:cNvPr id="8" name="文本框 7"/>
          <p:cNvSpPr txBox="1"/>
          <p:nvPr/>
        </p:nvSpPr>
        <p:spPr>
          <a:xfrm>
            <a:off x="9930967" y="2629443"/>
            <a:ext cx="445509" cy="1239270"/>
          </a:xfrm>
          <a:prstGeom prst="rect">
            <a:avLst/>
          </a:prstGeom>
          <a:noFill/>
        </p:spPr>
        <p:txBody>
          <a:bodyPr wrap="square" rtlCol="0">
            <a:spAutoFit/>
          </a:bodyPr>
          <a:lstStyle/>
          <a:p>
            <a:pPr algn="ctr"/>
            <a:r>
              <a:rPr kumimoji="1" lang="zh-CN" altLang="en-US" sz="3600" dirty="0">
                <a:latin typeface="楷体" panose="02010609060101010101" pitchFamily="49" charset="-122"/>
                <a:ea typeface="楷体" panose="02010609060101010101" pitchFamily="49" charset="-122"/>
              </a:rPr>
              <a:t>优雅</a:t>
            </a:r>
          </a:p>
        </p:txBody>
      </p:sp>
      <p:sp>
        <p:nvSpPr>
          <p:cNvPr id="9" name="文本框 8"/>
          <p:cNvSpPr txBox="1"/>
          <p:nvPr/>
        </p:nvSpPr>
        <p:spPr>
          <a:xfrm>
            <a:off x="8448251" y="2629443"/>
            <a:ext cx="1046440" cy="2421405"/>
          </a:xfrm>
          <a:prstGeom prst="rect">
            <a:avLst/>
          </a:prstGeom>
          <a:noFill/>
        </p:spPr>
        <p:txBody>
          <a:bodyPr vert="eaVert" wrap="square" rtlCol="0">
            <a:spAutoFit/>
          </a:bodyPr>
          <a:lstStyle/>
          <a:p>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p>
        </p:txBody>
      </p:sp>
      <p:cxnSp>
        <p:nvCxnSpPr>
          <p:cNvPr id="10" name="直线连接符 9"/>
          <p:cNvCxnSpPr/>
          <p:nvPr/>
        </p:nvCxnSpPr>
        <p:spPr>
          <a:xfrm>
            <a:off x="9621518" y="2716653"/>
            <a:ext cx="0" cy="2334195"/>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41950" y="2629443"/>
            <a:ext cx="445509" cy="1239270"/>
          </a:xfrm>
          <a:prstGeom prst="rect">
            <a:avLst/>
          </a:prstGeom>
          <a:noFill/>
        </p:spPr>
        <p:txBody>
          <a:bodyPr wrap="square" rtlCol="0">
            <a:spAutoFit/>
          </a:bodyPr>
          <a:lstStyle/>
          <a:p>
            <a:pPr algn="ctr"/>
            <a:r>
              <a:rPr kumimoji="1" lang="zh-CN" altLang="en-US" sz="3600" dirty="0">
                <a:latin typeface="楷体" panose="02010609060101010101" pitchFamily="49" charset="-122"/>
                <a:ea typeface="楷体" panose="02010609060101010101" pitchFamily="49" charset="-122"/>
              </a:rPr>
              <a:t>优雅</a:t>
            </a:r>
          </a:p>
        </p:txBody>
      </p:sp>
      <p:sp>
        <p:nvSpPr>
          <p:cNvPr id="14" name="文本框 13"/>
          <p:cNvSpPr txBox="1"/>
          <p:nvPr/>
        </p:nvSpPr>
        <p:spPr>
          <a:xfrm>
            <a:off x="1459234" y="2629443"/>
            <a:ext cx="1046440" cy="2421405"/>
          </a:xfrm>
          <a:prstGeom prst="rect">
            <a:avLst/>
          </a:prstGeom>
          <a:noFill/>
        </p:spPr>
        <p:txBody>
          <a:bodyPr vert="eaVert" wrap="square" rtlCol="0">
            <a:spAutoFit/>
          </a:bodyPr>
          <a:lstStyle/>
          <a:p>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p>
        </p:txBody>
      </p:sp>
      <p:cxnSp>
        <p:nvCxnSpPr>
          <p:cNvPr id="15" name="直线连接符 14"/>
          <p:cNvCxnSpPr/>
          <p:nvPr/>
        </p:nvCxnSpPr>
        <p:spPr>
          <a:xfrm>
            <a:off x="2632501" y="2716653"/>
            <a:ext cx="0" cy="2334195"/>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30" name="文本框 26"/>
          <p:cNvSpPr txBox="1">
            <a:spLocks noChangeArrowheads="1"/>
          </p:cNvSpPr>
          <p:nvPr/>
        </p:nvSpPr>
        <p:spPr bwMode="auto">
          <a:xfrm>
            <a:off x="7748528" y="2773935"/>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en-US" sz="1200" kern="0" dirty="0">
                <a:latin typeface="楷体" panose="02010609060101010101" pitchFamily="49" charset="-122"/>
                <a:ea typeface="楷体" panose="02010609060101010101" pitchFamily="49" charset="-122"/>
                <a:sym typeface="WenYue GuDianMingChaoTi (Non-Commercial Use)" pitchFamily="50" charset="-122"/>
              </a:rPr>
              <a:t>单击此处输入文本内容，单击此处输入文本内容，单击此处输入文本内容，单击此处输入文本内容</a:t>
            </a:r>
            <a:endParaRPr lang="en-US" altLang="zh-CN" sz="1200" kern="0" dirty="0">
              <a:latin typeface="楷体" panose="02010609060101010101" pitchFamily="49" charset="-122"/>
              <a:ea typeface="楷体" panose="02010609060101010101" pitchFamily="49" charset="-122"/>
              <a:sym typeface="WenYue GuDianMingChaoTi (Non-Commercial Use)" pitchFamily="50" charset="-122"/>
            </a:endParaRPr>
          </a:p>
        </p:txBody>
      </p:sp>
      <p:sp>
        <p:nvSpPr>
          <p:cNvPr id="31" name="文本框 26"/>
          <p:cNvSpPr txBox="1">
            <a:spLocks noChangeArrowheads="1"/>
          </p:cNvSpPr>
          <p:nvPr/>
        </p:nvSpPr>
        <p:spPr bwMode="auto">
          <a:xfrm>
            <a:off x="7748528" y="4036268"/>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en-US" sz="1200" kern="0" dirty="0">
                <a:latin typeface="楷体" panose="02010609060101010101" pitchFamily="49" charset="-122"/>
                <a:ea typeface="楷体" panose="02010609060101010101" pitchFamily="49" charset="-122"/>
                <a:sym typeface="WenYue GuDianMingChaoTi (Non-Commercial Use)" pitchFamily="50" charset="-122"/>
              </a:rPr>
              <a:t>单击此处输入文本内容，单击此处输入文本内容，单击此处输入文本内容，单击此处输入文本内容</a:t>
            </a:r>
            <a:endParaRPr lang="en-US" altLang="zh-CN" sz="1200" kern="0" dirty="0">
              <a:latin typeface="楷体" panose="02010609060101010101" pitchFamily="49" charset="-122"/>
              <a:ea typeface="楷体" panose="02010609060101010101" pitchFamily="49" charset="-122"/>
              <a:sym typeface="WenYue GuDianMingChaoTi (Non-Commercial Use)" pitchFamily="50" charset="-122"/>
            </a:endParaRPr>
          </a:p>
        </p:txBody>
      </p:sp>
      <p:sp>
        <p:nvSpPr>
          <p:cNvPr id="32" name="文本框 26"/>
          <p:cNvSpPr txBox="1">
            <a:spLocks noChangeArrowheads="1"/>
          </p:cNvSpPr>
          <p:nvPr/>
        </p:nvSpPr>
        <p:spPr bwMode="auto">
          <a:xfrm>
            <a:off x="916899" y="2773935"/>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zh-CN" altLang="en-US" sz="1200" kern="0" dirty="0">
                <a:latin typeface="楷体" panose="02010609060101010101" pitchFamily="49" charset="-122"/>
                <a:ea typeface="楷体" panose="02010609060101010101" pitchFamily="49" charset="-122"/>
                <a:sym typeface="WenYue GuDianMingChaoTi (Non-Commercial Use)" pitchFamily="50" charset="-122"/>
              </a:rPr>
              <a:t>单击此处输入文本内容，单击此处输入文本内容，单击此处输入文本内容，单击此处输入文本内容</a:t>
            </a:r>
            <a:endParaRPr lang="en-US" altLang="zh-CN" sz="1200" kern="0" dirty="0">
              <a:latin typeface="楷体" panose="02010609060101010101" pitchFamily="49" charset="-122"/>
              <a:ea typeface="楷体" panose="02010609060101010101" pitchFamily="49" charset="-122"/>
              <a:sym typeface="WenYue GuDianMingChaoTi (Non-Commercial Use)" pitchFamily="50" charset="-122"/>
            </a:endParaRPr>
          </a:p>
        </p:txBody>
      </p:sp>
      <p:sp>
        <p:nvSpPr>
          <p:cNvPr id="33" name="文本框 26"/>
          <p:cNvSpPr txBox="1">
            <a:spLocks noChangeArrowheads="1"/>
          </p:cNvSpPr>
          <p:nvPr/>
        </p:nvSpPr>
        <p:spPr bwMode="auto">
          <a:xfrm>
            <a:off x="916899" y="4036268"/>
            <a:ext cx="3668291" cy="6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zh-CN" altLang="en-US" sz="1200" kern="0" dirty="0">
                <a:latin typeface="楷体" panose="02010609060101010101" pitchFamily="49" charset="-122"/>
                <a:ea typeface="楷体" panose="02010609060101010101" pitchFamily="49" charset="-122"/>
                <a:sym typeface="WenYue GuDianMingChaoTi (Non-Commercial Use)" pitchFamily="50" charset="-122"/>
              </a:rPr>
              <a:t>单击此处输入文本内容，单击此处输入文本内容，单击此处输入文本内容，单击此处输入文本内容</a:t>
            </a:r>
            <a:endParaRPr lang="en-US" altLang="zh-CN" sz="1200" kern="0" dirty="0">
              <a:latin typeface="楷体" panose="02010609060101010101" pitchFamily="49" charset="-122"/>
              <a:ea typeface="楷体" panose="02010609060101010101" pitchFamily="49" charset="-122"/>
              <a:sym typeface="WenYue GuDianMingChaoTi (Non-Commercial Use)" pitchFamily="50" charset="-122"/>
            </a:endParaRPr>
          </a:p>
        </p:txBody>
      </p:sp>
      <p:grpSp>
        <p:nvGrpSpPr>
          <p:cNvPr id="35" name="组合 34"/>
          <p:cNvGrpSpPr/>
          <p:nvPr/>
        </p:nvGrpSpPr>
        <p:grpSpPr>
          <a:xfrm>
            <a:off x="4723737" y="1356195"/>
            <a:ext cx="2602996" cy="5588913"/>
            <a:chOff x="4662777" y="1036155"/>
            <a:chExt cx="2602996" cy="5588913"/>
          </a:xfrm>
        </p:grpSpPr>
        <p:sp>
          <p:nvSpPr>
            <p:cNvPr id="3" name="矩形 2"/>
            <p:cNvSpPr/>
            <p:nvPr/>
          </p:nvSpPr>
          <p:spPr>
            <a:xfrm>
              <a:off x="4769183" y="2191349"/>
              <a:ext cx="2094329" cy="2491861"/>
            </a:xfrm>
            <a:prstGeom prst="rect">
              <a:avLst/>
            </a:prstGeom>
            <a:noFill/>
            <a:ln>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楷体" panose="02010609060101010101" pitchFamily="49" charset="-122"/>
                <a:ea typeface="楷体" panose="02010609060101010101" pitchFamily="49" charset="-122"/>
                <a:sym typeface="WenYue GuDianMingChaoTi (Non-Commercial Use)" pitchFamily="50" charset="-122"/>
              </a:endParaRPr>
            </a:p>
          </p:txBody>
        </p:sp>
        <p:sp>
          <p:nvSpPr>
            <p:cNvPr id="28" name="矩形 27"/>
            <p:cNvSpPr/>
            <p:nvPr/>
          </p:nvSpPr>
          <p:spPr>
            <a:xfrm>
              <a:off x="6150939" y="1627934"/>
              <a:ext cx="1114834" cy="2252087"/>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楷体" panose="02010609060101010101" pitchFamily="49" charset="-122"/>
                <a:ea typeface="楷体" panose="02010609060101010101" pitchFamily="49" charset="-122"/>
                <a:sym typeface="WenYue GuDianMingChaoTi (Non-Commercial Use)" pitchFamily="50" charset="-122"/>
              </a:endParaRPr>
            </a:p>
          </p:txBody>
        </p:sp>
        <p:sp>
          <p:nvSpPr>
            <p:cNvPr id="29" name="文本框 28"/>
            <p:cNvSpPr txBox="1"/>
            <p:nvPr/>
          </p:nvSpPr>
          <p:spPr>
            <a:xfrm>
              <a:off x="6277469" y="1783449"/>
              <a:ext cx="861774" cy="1901365"/>
            </a:xfrm>
            <a:prstGeom prst="rect">
              <a:avLst/>
            </a:prstGeom>
            <a:noFill/>
          </p:spPr>
          <p:txBody>
            <a:bodyPr vert="eaVert" wrap="square" rtlCol="0">
              <a:spAutoFit/>
            </a:bodyPr>
            <a:lstStyle/>
            <a:p>
              <a:pPr algn="dist"/>
              <a:r>
                <a:rPr lang="zh-CN" altLang="en-US" sz="4400" dirty="0">
                  <a:solidFill>
                    <a:schemeClr val="tx1">
                      <a:lumMod val="65000"/>
                      <a:lumOff val="35000"/>
                    </a:schemeClr>
                  </a:solidFill>
                  <a:latin typeface="楷体" panose="02010609060101010101" pitchFamily="49" charset="-122"/>
                  <a:ea typeface="楷体" panose="02010609060101010101" pitchFamily="49" charset="-122"/>
                  <a:sym typeface="WenYue GuDianMingChaoTi (Non-Commercial Use)" pitchFamily="50" charset="-122"/>
                </a:rPr>
                <a:t>中国风</a:t>
              </a: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46764"/>
            <a:stretch>
              <a:fillRect/>
            </a:stretch>
          </p:blipFill>
          <p:spPr>
            <a:xfrm>
              <a:off x="5152768" y="2081718"/>
              <a:ext cx="1155478" cy="4119269"/>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l="5082" t="37701" r="48804"/>
            <a:stretch>
              <a:fillRect/>
            </a:stretch>
          </p:blipFill>
          <p:spPr>
            <a:xfrm>
              <a:off x="4728246" y="3716228"/>
              <a:ext cx="1000898" cy="2566261"/>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777" y="4683210"/>
              <a:ext cx="1907182" cy="1941858"/>
            </a:xfrm>
            <a:prstGeom prst="rect">
              <a:avLst/>
            </a:prstGeom>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898" y="1036155"/>
              <a:ext cx="954026" cy="115519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8056" y="1525519"/>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7" name="图片 6"/>
          <p:cNvPicPr>
            <a:picLocks noChangeAspect="1"/>
          </p:cNvPicPr>
          <p:nvPr/>
        </p:nvPicPr>
        <p:blipFill rotWithShape="1">
          <a:blip r:embed="rId3"/>
          <a:srcRect l="70727" t="1532" r="19793" b="76452"/>
          <a:stretch>
            <a:fillRect/>
          </a:stretch>
        </p:blipFill>
        <p:spPr>
          <a:xfrm>
            <a:off x="4301737" y="1949223"/>
            <a:ext cx="1210290" cy="1188795"/>
          </a:xfrm>
          <a:prstGeom prst="ellipse">
            <a:avLst/>
          </a:prstGeom>
          <a:effectLst>
            <a:outerShdw blurRad="76200" dist="38100" dir="2700000" algn="tl" rotWithShape="0">
              <a:prstClr val="black">
                <a:alpha val="40000"/>
              </a:prstClr>
            </a:outerShdw>
          </a:effectLst>
        </p:spPr>
      </p:pic>
      <p:pic>
        <p:nvPicPr>
          <p:cNvPr id="8" name="图片 7"/>
          <p:cNvPicPr>
            <a:picLocks noChangeAspect="1"/>
          </p:cNvPicPr>
          <p:nvPr/>
        </p:nvPicPr>
        <p:blipFill rotWithShape="1">
          <a:blip r:embed="rId3"/>
          <a:srcRect l="56247" t="31111" r="32832" b="43492"/>
          <a:stretch>
            <a:fillRect/>
          </a:stretch>
        </p:blipFill>
        <p:spPr>
          <a:xfrm>
            <a:off x="4460623" y="4254718"/>
            <a:ext cx="743136" cy="730940"/>
          </a:xfrm>
          <a:prstGeom prst="ellipse">
            <a:avLst/>
          </a:prstGeom>
          <a:effectLst>
            <a:outerShdw blurRad="76200" dist="38100" dir="2700000" algn="tl" rotWithShape="0">
              <a:prstClr val="black">
                <a:alpha val="40000"/>
              </a:prstClr>
            </a:outerShdw>
          </a:effectLst>
        </p:spPr>
      </p:pic>
      <p:pic>
        <p:nvPicPr>
          <p:cNvPr id="9" name="图片 8"/>
          <p:cNvPicPr>
            <a:picLocks noChangeAspect="1"/>
          </p:cNvPicPr>
          <p:nvPr/>
        </p:nvPicPr>
        <p:blipFill rotWithShape="1">
          <a:blip r:embed="rId3"/>
          <a:srcRect l="3682" t="13521" r="74363" b="34288"/>
          <a:stretch>
            <a:fillRect/>
          </a:stretch>
        </p:blipFill>
        <p:spPr>
          <a:xfrm>
            <a:off x="1272909" y="2088716"/>
            <a:ext cx="3037101" cy="3053562"/>
          </a:xfrm>
          <a:prstGeom prst="ellipse">
            <a:avLst/>
          </a:prstGeom>
          <a:effectLst>
            <a:outerShdw blurRad="76200" dist="38100" dir="2700000" algn="tl" rotWithShape="0">
              <a:prstClr val="black">
                <a:alpha val="40000"/>
              </a:prstClr>
            </a:outerShdw>
          </a:effectLst>
        </p:spPr>
      </p:pic>
      <p:sp>
        <p:nvSpPr>
          <p:cNvPr id="10" name="文本框 9"/>
          <p:cNvSpPr txBox="1"/>
          <p:nvPr/>
        </p:nvSpPr>
        <p:spPr>
          <a:xfrm>
            <a:off x="5996154" y="2321004"/>
            <a:ext cx="1042220" cy="1107996"/>
          </a:xfrm>
          <a:prstGeom prst="rect">
            <a:avLst/>
          </a:prstGeom>
          <a:noFill/>
        </p:spPr>
        <p:txBody>
          <a:bodyPr wrap="square" rtlCol="0">
            <a:spAutoFit/>
          </a:bodyPr>
          <a:lstStyle/>
          <a:p>
            <a:pPr algn="ctr"/>
            <a:r>
              <a:rPr kumimoji="1" lang="zh-CN" altLang="en-US" sz="6600" dirty="0">
                <a:latin typeface="楷体" panose="02010609060101010101" pitchFamily="49" charset="-122"/>
                <a:ea typeface="楷体" panose="02010609060101010101" pitchFamily="49" charset="-122"/>
              </a:rPr>
              <a:t>知</a:t>
            </a:r>
          </a:p>
        </p:txBody>
      </p:sp>
      <p:sp>
        <p:nvSpPr>
          <p:cNvPr id="12" name="文本框 11"/>
          <p:cNvSpPr txBox="1"/>
          <p:nvPr/>
        </p:nvSpPr>
        <p:spPr>
          <a:xfrm>
            <a:off x="6966071" y="2088716"/>
            <a:ext cx="4062651" cy="3135891"/>
          </a:xfrm>
          <a:prstGeom prst="rect">
            <a:avLst/>
          </a:prstGeom>
          <a:noFill/>
        </p:spPr>
        <p:txBody>
          <a:bodyPr vert="eaVert" wrap="square" rtlCol="0">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en-US" altLang="zh-CN" sz="1400" dirty="0">
              <a:latin typeface="楷体" panose="02010609060101010101" pitchFamily="49" charset="-122"/>
              <a:ea typeface="楷体" panose="02010609060101010101" pitchFamily="49" charset="-122"/>
            </a:endParaRPr>
          </a:p>
          <a:p>
            <a:pPr>
              <a:lnSpc>
                <a:spcPct val="150000"/>
              </a:lnSpc>
            </a:pPr>
            <a:endParaRPr kumimoji="1" lang="en-US" altLang="zh-CN" sz="1400" dirty="0">
              <a:latin typeface="楷体" panose="02010609060101010101" pitchFamily="49" charset="-122"/>
              <a:ea typeface="楷体" panose="02010609060101010101" pitchFamily="49" charset="-122"/>
            </a:endParaRPr>
          </a:p>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en-US" altLang="zh-CN" sz="1400" dirty="0">
              <a:latin typeface="楷体" panose="02010609060101010101" pitchFamily="49" charset="-122"/>
              <a:ea typeface="楷体" panose="02010609060101010101" pitchFamily="49" charset="-122"/>
            </a:endParaRPr>
          </a:p>
          <a:p>
            <a:pPr>
              <a:lnSpc>
                <a:spcPct val="150000"/>
              </a:lnSpc>
            </a:pPr>
            <a:endParaRPr kumimoji="1" lang="en-US" altLang="zh-CN" sz="1400" dirty="0">
              <a:latin typeface="楷体" panose="02010609060101010101" pitchFamily="49" charset="-122"/>
              <a:ea typeface="楷体" panose="02010609060101010101" pitchFamily="49" charset="-122"/>
            </a:endParaRPr>
          </a:p>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kumimoji="1" lang="en-US" altLang="zh-CN" sz="1400" dirty="0">
              <a:latin typeface="楷体" panose="02010609060101010101" pitchFamily="49" charset="-122"/>
              <a:ea typeface="楷体" panose="02010609060101010101" pitchFamily="49" charset="-122"/>
            </a:endParaRPr>
          </a:p>
          <a:p>
            <a:pPr>
              <a:lnSpc>
                <a:spcPct val="150000"/>
              </a:lnSpc>
            </a:pPr>
            <a:endParaRPr kumimoji="1" lang="zh-CN" altLang="en-US" sz="1400" dirty="0">
              <a:latin typeface="楷体" panose="02010609060101010101" pitchFamily="49" charset="-122"/>
              <a:ea typeface="楷体" panose="02010609060101010101" pitchFamily="49" charset="-122"/>
            </a:endParaRPr>
          </a:p>
        </p:txBody>
      </p:sp>
      <p:sp>
        <p:nvSpPr>
          <p:cNvPr id="13" name="文本框 12"/>
          <p:cNvSpPr txBox="1"/>
          <p:nvPr/>
        </p:nvSpPr>
        <p:spPr>
          <a:xfrm>
            <a:off x="6365063" y="4066190"/>
            <a:ext cx="1042220" cy="1107996"/>
          </a:xfrm>
          <a:prstGeom prst="rect">
            <a:avLst/>
          </a:prstGeom>
          <a:noFill/>
        </p:spPr>
        <p:txBody>
          <a:bodyPr wrap="square" rtlCol="0">
            <a:spAutoFit/>
          </a:bodyPr>
          <a:lstStyle/>
          <a:p>
            <a:pPr algn="ctr"/>
            <a:r>
              <a:rPr kumimoji="1" lang="zh-CN" altLang="en-US" sz="6600" dirty="0">
                <a:latin typeface="楷体" panose="02010609060101010101" pitchFamily="49" charset="-122"/>
                <a:ea typeface="楷体" panose="02010609060101010101" pitchFamily="49" charset="-122"/>
              </a:rPr>
              <a:t>否</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968436" y="2385993"/>
            <a:ext cx="522000" cy="52197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65000"/>
                    <a:lumOff val="35000"/>
                  </a:schemeClr>
                </a:solidFill>
                <a:latin typeface="楷体" panose="02010609060101010101" pitchFamily="49" charset="-122"/>
                <a:ea typeface="楷体" panose="02010609060101010101" pitchFamily="49" charset="-122"/>
              </a:rPr>
              <a:t>肆</a:t>
            </a:r>
          </a:p>
        </p:txBody>
      </p:sp>
      <p:sp>
        <p:nvSpPr>
          <p:cNvPr id="3" name="TextBox 21"/>
          <p:cNvSpPr txBox="1"/>
          <p:nvPr/>
        </p:nvSpPr>
        <p:spPr>
          <a:xfrm>
            <a:off x="6663083" y="2381167"/>
            <a:ext cx="1661993" cy="1525607"/>
          </a:xfrm>
          <a:prstGeom prst="rect">
            <a:avLst/>
          </a:prstGeom>
          <a:noFill/>
        </p:spPr>
        <p:txBody>
          <a:bodyPr vert="eaVert" wrap="square" rtlCol="0">
            <a:spAutoFit/>
          </a:bodyPr>
          <a:lstStyle/>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稠花乱蕊畏江滨，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行步欹危实怕春。</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诗酒尚堪驱使在，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未须料理白头人。</a:t>
            </a:r>
          </a:p>
        </p:txBody>
      </p:sp>
      <p:sp>
        <p:nvSpPr>
          <p:cNvPr id="6" name="文本框 5"/>
          <p:cNvSpPr txBox="1"/>
          <p:nvPr/>
        </p:nvSpPr>
        <p:spPr>
          <a:xfrm>
            <a:off x="2255520" y="1772285"/>
            <a:ext cx="731520" cy="4707890"/>
          </a:xfrm>
          <a:prstGeom prst="rect">
            <a:avLst/>
          </a:prstGeom>
          <a:noFill/>
        </p:spPr>
        <p:txBody>
          <a:bodyPr wrap="square" rtlCol="0">
            <a:spAutoFit/>
          </a:bodyPr>
          <a:lstStyle/>
          <a:p>
            <a:r>
              <a:rPr lang="en-US" altLang="zh-CN" sz="30000" b="1" dirty="0">
                <a:solidFill>
                  <a:srgbClr val="A39A8B"/>
                </a:solidFill>
                <a:latin typeface="楷体" panose="02010609060101010101" pitchFamily="49" charset="-122"/>
                <a:ea typeface="楷体" panose="02010609060101010101" pitchFamily="49" charset="-122"/>
              </a:rPr>
              <a:t>4</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498" y="1458667"/>
            <a:ext cx="2417395" cy="3371850"/>
          </a:xfrm>
          <a:prstGeom prst="rect">
            <a:avLst/>
          </a:prstGeom>
          <a:effectLst>
            <a:outerShdw blurRad="50800" dist="101600" dir="2700000" algn="tl" rotWithShape="0">
              <a:prstClr val="black">
                <a:alpha val="40000"/>
              </a:prstClr>
            </a:outerShdw>
          </a:effectLst>
        </p:spPr>
      </p:pic>
      <p:sp>
        <p:nvSpPr>
          <p:cNvPr id="5" name="TextBox 6"/>
          <p:cNvSpPr txBox="1"/>
          <p:nvPr/>
        </p:nvSpPr>
        <p:spPr>
          <a:xfrm>
            <a:off x="8238470" y="2384425"/>
            <a:ext cx="461665" cy="2164715"/>
          </a:xfrm>
          <a:prstGeom prst="rect">
            <a:avLst/>
          </a:prstGeom>
          <a:noFill/>
        </p:spPr>
        <p:txBody>
          <a:bodyPr vert="eaVert" wrap="square" rtlCol="0">
            <a:spAutoFit/>
          </a:bodyPr>
          <a:lstStyle/>
          <a:p>
            <a:r>
              <a:rPr kumimoji="1" lang="zh-CN" altLang="en-US"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b="1"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2" name="矩形 1"/>
          <p:cNvSpPr/>
          <p:nvPr/>
        </p:nvSpPr>
        <p:spPr>
          <a:xfrm>
            <a:off x="2579914" y="1544502"/>
            <a:ext cx="8632372" cy="4094298"/>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7" name="矩形 6"/>
          <p:cNvSpPr/>
          <p:nvPr/>
        </p:nvSpPr>
        <p:spPr>
          <a:xfrm>
            <a:off x="2060914" y="1086794"/>
            <a:ext cx="1719309" cy="3831772"/>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8" name="文本框 7"/>
          <p:cNvSpPr txBox="1"/>
          <p:nvPr/>
        </p:nvSpPr>
        <p:spPr>
          <a:xfrm>
            <a:off x="2920570" y="1783987"/>
            <a:ext cx="1230085" cy="3046988"/>
          </a:xfrm>
          <a:prstGeom prst="rect">
            <a:avLst/>
          </a:prstGeom>
          <a:noFill/>
        </p:spPr>
        <p:txBody>
          <a:bodyPr wrap="square" rtlCol="0">
            <a:spAutoFit/>
          </a:bodyPr>
          <a:lstStyle/>
          <a:p>
            <a:pPr algn="ctr"/>
            <a:r>
              <a:rPr kumimoji="1" lang="zh-CN" altLang="en-US" sz="9600" dirty="0">
                <a:latin typeface="楷体" panose="02010609060101010101" pitchFamily="49" charset="-122"/>
                <a:ea typeface="楷体" panose="02010609060101010101" pitchFamily="49" charset="-122"/>
              </a:rPr>
              <a:t>目录</a:t>
            </a:r>
          </a:p>
        </p:txBody>
      </p:sp>
      <p:sp>
        <p:nvSpPr>
          <p:cNvPr id="9" name="文本框 8"/>
          <p:cNvSpPr txBox="1"/>
          <p:nvPr/>
        </p:nvSpPr>
        <p:spPr>
          <a:xfrm>
            <a:off x="5001650" y="2695117"/>
            <a:ext cx="505517" cy="2676525"/>
          </a:xfrm>
          <a:prstGeom prst="rect">
            <a:avLst/>
          </a:prstGeom>
          <a:noFill/>
        </p:spPr>
        <p:txBody>
          <a:bodyPr wrap="square" rtlCol="0">
            <a:spAutoFit/>
          </a:bodyPr>
          <a:lstStyle/>
          <a:p>
            <a:r>
              <a:rPr kumimoji="1" lang="zh-CN" altLang="en-US" sz="2800" dirty="0">
                <a:latin typeface="楷体" panose="02010609060101010101" pitchFamily="49" charset="-122"/>
                <a:ea typeface="楷体" panose="02010609060101010101" pitchFamily="49" charset="-122"/>
                <a:cs typeface="badashanren" panose="02000600000000000000" pitchFamily="2" charset="-128"/>
              </a:rPr>
              <a:t>国学经典文化</a:t>
            </a:r>
          </a:p>
        </p:txBody>
      </p:sp>
      <p:grpSp>
        <p:nvGrpSpPr>
          <p:cNvPr id="35" name="组合 34"/>
          <p:cNvGrpSpPr/>
          <p:nvPr/>
        </p:nvGrpSpPr>
        <p:grpSpPr>
          <a:xfrm>
            <a:off x="4540248" y="2143098"/>
            <a:ext cx="646331" cy="646331"/>
            <a:chOff x="4540248" y="2143098"/>
            <a:chExt cx="646331" cy="646331"/>
          </a:xfrm>
        </p:grpSpPr>
        <p:sp>
          <p:nvSpPr>
            <p:cNvPr id="14" name="椭圆 13"/>
            <p:cNvSpPr/>
            <p:nvPr/>
          </p:nvSpPr>
          <p:spPr>
            <a:xfrm>
              <a:off x="4569762"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3" name="文本框 12"/>
            <p:cNvSpPr txBox="1"/>
            <p:nvPr/>
          </p:nvSpPr>
          <p:spPr>
            <a:xfrm>
              <a:off x="4540248" y="2143098"/>
              <a:ext cx="646331" cy="646331"/>
            </a:xfrm>
            <a:prstGeom prst="rect">
              <a:avLst/>
            </a:prstGeom>
            <a:noFill/>
            <a:ln>
              <a:noFill/>
            </a:ln>
          </p:spPr>
          <p:txBody>
            <a:bodyPr wrap="none" rtlCol="0">
              <a:spAutoFit/>
            </a:bodyPr>
            <a:lstStyle/>
            <a:p>
              <a:r>
                <a:rPr kumimoji="1" lang="zh-CN" altLang="en-US" sz="3600" dirty="0">
                  <a:latin typeface="楷体" panose="02010609060101010101" pitchFamily="49" charset="-122"/>
                  <a:ea typeface="楷体" panose="02010609060101010101" pitchFamily="49" charset="-122"/>
                </a:rPr>
                <a:t>壹</a:t>
              </a:r>
            </a:p>
          </p:txBody>
        </p:sp>
      </p:grpSp>
      <p:sp>
        <p:nvSpPr>
          <p:cNvPr id="23" name="文本框 22"/>
          <p:cNvSpPr txBox="1"/>
          <p:nvPr/>
        </p:nvSpPr>
        <p:spPr>
          <a:xfrm>
            <a:off x="6556094" y="2695117"/>
            <a:ext cx="505517" cy="2676525"/>
          </a:xfrm>
          <a:prstGeom prst="rect">
            <a:avLst/>
          </a:prstGeom>
          <a:noFill/>
        </p:spPr>
        <p:txBody>
          <a:bodyPr wrap="square" rtlCol="0">
            <a:spAutoFit/>
          </a:bodyPr>
          <a:lstStyle/>
          <a:p>
            <a:r>
              <a:rPr kumimoji="1" lang="zh-CN" altLang="en-US" sz="2800" dirty="0">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sz="2800" dirty="0">
              <a:latin typeface="楷体" panose="02010609060101010101" pitchFamily="49" charset="-122"/>
              <a:ea typeface="楷体" panose="02010609060101010101" pitchFamily="49" charset="-122"/>
              <a:cs typeface="badashanren" panose="02000600000000000000" pitchFamily="2" charset="-128"/>
            </a:endParaRPr>
          </a:p>
        </p:txBody>
      </p:sp>
      <p:grpSp>
        <p:nvGrpSpPr>
          <p:cNvPr id="36" name="组合 35"/>
          <p:cNvGrpSpPr/>
          <p:nvPr/>
        </p:nvGrpSpPr>
        <p:grpSpPr>
          <a:xfrm>
            <a:off x="6094692" y="2143098"/>
            <a:ext cx="646331" cy="646331"/>
            <a:chOff x="6094692" y="2143098"/>
            <a:chExt cx="646331" cy="646331"/>
          </a:xfrm>
        </p:grpSpPr>
        <p:sp>
          <p:nvSpPr>
            <p:cNvPr id="25" name="椭圆 24"/>
            <p:cNvSpPr/>
            <p:nvPr/>
          </p:nvSpPr>
          <p:spPr>
            <a:xfrm>
              <a:off x="6124206"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6" name="文本框 25"/>
            <p:cNvSpPr txBox="1"/>
            <p:nvPr/>
          </p:nvSpPr>
          <p:spPr>
            <a:xfrm>
              <a:off x="6094692" y="2143098"/>
              <a:ext cx="646331" cy="646331"/>
            </a:xfrm>
            <a:prstGeom prst="rect">
              <a:avLst/>
            </a:prstGeom>
            <a:noFill/>
            <a:ln>
              <a:noFill/>
            </a:ln>
          </p:spPr>
          <p:txBody>
            <a:bodyPr wrap="none" rtlCol="0">
              <a:spAutoFit/>
            </a:bodyPr>
            <a:lstStyle/>
            <a:p>
              <a:r>
                <a:rPr kumimoji="1" lang="zh-CN" altLang="en-US" sz="3600" dirty="0">
                  <a:latin typeface="楷体" panose="02010609060101010101" pitchFamily="49" charset="-122"/>
                  <a:ea typeface="楷体" panose="02010609060101010101" pitchFamily="49" charset="-122"/>
                </a:rPr>
                <a:t>贰</a:t>
              </a:r>
            </a:p>
          </p:txBody>
        </p:sp>
      </p:grpSp>
      <p:sp>
        <p:nvSpPr>
          <p:cNvPr id="27" name="文本框 26"/>
          <p:cNvSpPr txBox="1"/>
          <p:nvPr/>
        </p:nvSpPr>
        <p:spPr>
          <a:xfrm>
            <a:off x="8288546" y="2711394"/>
            <a:ext cx="505517" cy="2676525"/>
          </a:xfrm>
          <a:prstGeom prst="rect">
            <a:avLst/>
          </a:prstGeom>
          <a:noFill/>
        </p:spPr>
        <p:txBody>
          <a:bodyPr wrap="square" rtlCol="0">
            <a:spAutoFit/>
          </a:bodyPr>
          <a:lstStyle/>
          <a:p>
            <a:r>
              <a:rPr kumimoji="1" lang="zh-CN" altLang="en-US" sz="2800" dirty="0">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sz="2800" dirty="0">
              <a:latin typeface="楷体" panose="02010609060101010101" pitchFamily="49" charset="-122"/>
              <a:ea typeface="楷体" panose="02010609060101010101" pitchFamily="49" charset="-122"/>
              <a:cs typeface="badashanren" panose="02000600000000000000" pitchFamily="2" charset="-128"/>
            </a:endParaRPr>
          </a:p>
        </p:txBody>
      </p:sp>
      <p:grpSp>
        <p:nvGrpSpPr>
          <p:cNvPr id="37" name="组合 36"/>
          <p:cNvGrpSpPr/>
          <p:nvPr/>
        </p:nvGrpSpPr>
        <p:grpSpPr>
          <a:xfrm>
            <a:off x="7827144" y="2159375"/>
            <a:ext cx="646331" cy="646331"/>
            <a:chOff x="7827144" y="2159375"/>
            <a:chExt cx="646331" cy="646331"/>
          </a:xfrm>
        </p:grpSpPr>
        <p:sp>
          <p:nvSpPr>
            <p:cNvPr id="29" name="椭圆 28"/>
            <p:cNvSpPr/>
            <p:nvPr/>
          </p:nvSpPr>
          <p:spPr>
            <a:xfrm>
              <a:off x="7856658" y="2188889"/>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0" name="文本框 29"/>
            <p:cNvSpPr txBox="1"/>
            <p:nvPr/>
          </p:nvSpPr>
          <p:spPr>
            <a:xfrm>
              <a:off x="7827144" y="2159375"/>
              <a:ext cx="646331" cy="646331"/>
            </a:xfrm>
            <a:prstGeom prst="rect">
              <a:avLst/>
            </a:prstGeom>
            <a:noFill/>
            <a:ln>
              <a:noFill/>
            </a:ln>
          </p:spPr>
          <p:txBody>
            <a:bodyPr wrap="none" rtlCol="0">
              <a:spAutoFit/>
            </a:bodyPr>
            <a:lstStyle/>
            <a:p>
              <a:r>
                <a:rPr kumimoji="1" lang="zh-CN" altLang="en-US" sz="3600" dirty="0">
                  <a:latin typeface="楷体" panose="02010609060101010101" pitchFamily="49" charset="-122"/>
                  <a:ea typeface="楷体" panose="02010609060101010101" pitchFamily="49" charset="-122"/>
                </a:rPr>
                <a:t>叁</a:t>
              </a:r>
            </a:p>
          </p:txBody>
        </p:sp>
      </p:grpSp>
      <p:sp>
        <p:nvSpPr>
          <p:cNvPr id="31" name="文本框 30"/>
          <p:cNvSpPr txBox="1"/>
          <p:nvPr/>
        </p:nvSpPr>
        <p:spPr>
          <a:xfrm>
            <a:off x="10037455" y="2661885"/>
            <a:ext cx="505517" cy="2676525"/>
          </a:xfrm>
          <a:prstGeom prst="rect">
            <a:avLst/>
          </a:prstGeom>
          <a:noFill/>
        </p:spPr>
        <p:txBody>
          <a:bodyPr wrap="square" rtlCol="0">
            <a:spAutoFit/>
          </a:bodyPr>
          <a:lstStyle/>
          <a:p>
            <a:r>
              <a:rPr kumimoji="1" lang="zh-CN" altLang="en-US" sz="2800" dirty="0">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sz="2800" dirty="0">
              <a:latin typeface="楷体" panose="02010609060101010101" pitchFamily="49" charset="-122"/>
              <a:ea typeface="楷体" panose="02010609060101010101" pitchFamily="49" charset="-122"/>
              <a:cs typeface="badashanren" panose="02000600000000000000" pitchFamily="2" charset="-128"/>
            </a:endParaRPr>
          </a:p>
        </p:txBody>
      </p:sp>
      <p:grpSp>
        <p:nvGrpSpPr>
          <p:cNvPr id="38" name="组合 37"/>
          <p:cNvGrpSpPr/>
          <p:nvPr/>
        </p:nvGrpSpPr>
        <p:grpSpPr>
          <a:xfrm>
            <a:off x="9576053" y="2109866"/>
            <a:ext cx="646331" cy="646331"/>
            <a:chOff x="9576053" y="2109866"/>
            <a:chExt cx="646331" cy="646331"/>
          </a:xfrm>
        </p:grpSpPr>
        <p:sp>
          <p:nvSpPr>
            <p:cNvPr id="33" name="椭圆 32"/>
            <p:cNvSpPr/>
            <p:nvPr/>
          </p:nvSpPr>
          <p:spPr>
            <a:xfrm>
              <a:off x="9605567" y="2139380"/>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34" name="文本框 33"/>
            <p:cNvSpPr txBox="1"/>
            <p:nvPr/>
          </p:nvSpPr>
          <p:spPr>
            <a:xfrm>
              <a:off x="9576053" y="2109866"/>
              <a:ext cx="646331" cy="646331"/>
            </a:xfrm>
            <a:prstGeom prst="rect">
              <a:avLst/>
            </a:prstGeom>
            <a:noFill/>
            <a:ln>
              <a:noFill/>
            </a:ln>
          </p:spPr>
          <p:txBody>
            <a:bodyPr wrap="none" rtlCol="0">
              <a:spAutoFit/>
            </a:bodyPr>
            <a:lstStyle/>
            <a:p>
              <a:r>
                <a:rPr kumimoji="1" lang="zh-CN" altLang="en-US" sz="3600" dirty="0">
                  <a:latin typeface="楷体" panose="02010609060101010101" pitchFamily="49" charset="-122"/>
                  <a:ea typeface="楷体" panose="02010609060101010101" pitchFamily="49" charset="-122"/>
                </a:rPr>
                <a:t>肆</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7"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160" y="2691568"/>
            <a:ext cx="4895517" cy="3544784"/>
          </a:xfrm>
          <a:prstGeom prst="rect">
            <a:avLst/>
          </a:prstGeom>
        </p:spPr>
      </p:pic>
      <p:grpSp>
        <p:nvGrpSpPr>
          <p:cNvPr id="21" name="组合 20"/>
          <p:cNvGrpSpPr/>
          <p:nvPr/>
        </p:nvGrpSpPr>
        <p:grpSpPr>
          <a:xfrm>
            <a:off x="3188948" y="1489414"/>
            <a:ext cx="6088423" cy="1012980"/>
            <a:chOff x="2230834" y="1897991"/>
            <a:chExt cx="6088423" cy="1012980"/>
          </a:xfrm>
        </p:grpSpPr>
        <p:sp>
          <p:nvSpPr>
            <p:cNvPr id="22" name="Title 4"/>
            <p:cNvSpPr txBox="1"/>
            <p:nvPr/>
          </p:nvSpPr>
          <p:spPr>
            <a:xfrm>
              <a:off x="2230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zh-CN" altLang="en-US" sz="3200" dirty="0">
                  <a:solidFill>
                    <a:schemeClr val="tx1">
                      <a:lumMod val="65000"/>
                      <a:lumOff val="35000"/>
                    </a:schemeClr>
                  </a:solidFill>
                  <a:latin typeface="楷体" panose="02010609060101010101" pitchFamily="49" charset="-122"/>
                  <a:ea typeface="楷体" panose="02010609060101010101" pitchFamily="49" charset="-122"/>
                  <a:cs typeface="+mn-ea"/>
                  <a:sym typeface="+mn-lt"/>
                </a:rPr>
                <a:t>输入标题</a:t>
              </a:r>
            </a:p>
          </p:txBody>
        </p:sp>
        <p:sp>
          <p:nvSpPr>
            <p:cNvPr id="23" name="TextBox 15"/>
            <p:cNvSpPr txBox="1"/>
            <p:nvPr/>
          </p:nvSpPr>
          <p:spPr>
            <a:xfrm>
              <a:off x="2268261" y="2387751"/>
              <a:ext cx="605099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rPr>
                <a:t>单击此处输入文本内容，单击此处输入文本内容，单击此处输入文本内容，单击此处输入文本内容，</a:t>
              </a:r>
              <a:endParaRPr lang="en-US" altLang="zh-CN"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endParaRPr>
            </a:p>
          </p:txBody>
        </p:sp>
      </p:grpSp>
      <p:grpSp>
        <p:nvGrpSpPr>
          <p:cNvPr id="24" name="组合 23"/>
          <p:cNvGrpSpPr/>
          <p:nvPr/>
        </p:nvGrpSpPr>
        <p:grpSpPr>
          <a:xfrm>
            <a:off x="4833016" y="2984386"/>
            <a:ext cx="6088423" cy="1012980"/>
            <a:chOff x="2230834" y="1897991"/>
            <a:chExt cx="6088423" cy="1012980"/>
          </a:xfrm>
        </p:grpSpPr>
        <p:sp>
          <p:nvSpPr>
            <p:cNvPr id="25" name="Title 4"/>
            <p:cNvSpPr txBox="1"/>
            <p:nvPr/>
          </p:nvSpPr>
          <p:spPr>
            <a:xfrm>
              <a:off x="2230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zh-CN" altLang="en-US" sz="3200" dirty="0">
                  <a:solidFill>
                    <a:schemeClr val="tx1">
                      <a:lumMod val="65000"/>
                      <a:lumOff val="35000"/>
                    </a:schemeClr>
                  </a:solidFill>
                  <a:latin typeface="楷体" panose="02010609060101010101" pitchFamily="49" charset="-122"/>
                  <a:ea typeface="楷体" panose="02010609060101010101" pitchFamily="49" charset="-122"/>
                  <a:cs typeface="+mn-ea"/>
                  <a:sym typeface="+mn-lt"/>
                </a:rPr>
                <a:t>输入标题</a:t>
              </a:r>
            </a:p>
          </p:txBody>
        </p:sp>
        <p:sp>
          <p:nvSpPr>
            <p:cNvPr id="26" name="TextBox 15"/>
            <p:cNvSpPr txBox="1"/>
            <p:nvPr/>
          </p:nvSpPr>
          <p:spPr>
            <a:xfrm>
              <a:off x="2268261" y="2387751"/>
              <a:ext cx="605099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rPr>
                <a:t>单击此处输入文本内容，单击此处输入文本内容，单击此处输入文本内容，单击此处输入文本内容，</a:t>
              </a:r>
              <a:endParaRPr lang="en-US" altLang="zh-CN"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endParaRPr>
            </a:p>
          </p:txBody>
        </p:sp>
      </p:grpSp>
      <p:grpSp>
        <p:nvGrpSpPr>
          <p:cNvPr id="27" name="组合 26"/>
          <p:cNvGrpSpPr/>
          <p:nvPr/>
        </p:nvGrpSpPr>
        <p:grpSpPr>
          <a:xfrm>
            <a:off x="5834502" y="4522592"/>
            <a:ext cx="6088423" cy="1012980"/>
            <a:chOff x="2230834" y="1897991"/>
            <a:chExt cx="6088423" cy="1012980"/>
          </a:xfrm>
        </p:grpSpPr>
        <p:sp>
          <p:nvSpPr>
            <p:cNvPr id="28" name="Title 4"/>
            <p:cNvSpPr txBox="1"/>
            <p:nvPr/>
          </p:nvSpPr>
          <p:spPr>
            <a:xfrm>
              <a:off x="2230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zh-CN" altLang="en-US" sz="3200" dirty="0">
                  <a:solidFill>
                    <a:schemeClr val="tx1">
                      <a:lumMod val="65000"/>
                      <a:lumOff val="35000"/>
                    </a:schemeClr>
                  </a:solidFill>
                  <a:latin typeface="楷体" panose="02010609060101010101" pitchFamily="49" charset="-122"/>
                  <a:ea typeface="楷体" panose="02010609060101010101" pitchFamily="49" charset="-122"/>
                  <a:cs typeface="+mn-ea"/>
                  <a:sym typeface="+mn-lt"/>
                </a:rPr>
                <a:t>输入标题</a:t>
              </a:r>
            </a:p>
          </p:txBody>
        </p:sp>
        <p:sp>
          <p:nvSpPr>
            <p:cNvPr id="29" name="TextBox 15"/>
            <p:cNvSpPr txBox="1"/>
            <p:nvPr/>
          </p:nvSpPr>
          <p:spPr>
            <a:xfrm>
              <a:off x="2268261" y="2387751"/>
              <a:ext cx="605099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rPr>
                <a:t>单击此处输入文本内容，单击此处输入文本内容，单击此处输入文本内容，单击此处输入文本内容，</a:t>
              </a:r>
              <a:endParaRPr lang="en-US" altLang="zh-CN" sz="1400" dirty="0">
                <a:solidFill>
                  <a:schemeClr val="tx1">
                    <a:lumMod val="50000"/>
                    <a:lumOff val="50000"/>
                  </a:schemeClr>
                </a:solidFill>
                <a:latin typeface="楷体" panose="02010609060101010101" pitchFamily="49" charset="-122"/>
                <a:ea typeface="楷体" panose="02010609060101010101" pitchFamily="49"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07508" y="1829509"/>
            <a:ext cx="9940154" cy="3483040"/>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 name="矩形 1"/>
          <p:cNvSpPr/>
          <p:nvPr/>
        </p:nvSpPr>
        <p:spPr>
          <a:xfrm>
            <a:off x="1107508" y="783772"/>
            <a:ext cx="9940154" cy="5453743"/>
          </a:xfrm>
          <a:prstGeom prst="rect">
            <a:avLst/>
          </a:prstGeom>
          <a:noFill/>
          <a:ln w="38100">
            <a:solidFill>
              <a:srgbClr val="F7F9F3"/>
            </a:solid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672" y="980681"/>
            <a:ext cx="3081117" cy="4331868"/>
          </a:xfrm>
          <a:prstGeom prst="rect">
            <a:avLst/>
          </a:prstGeom>
        </p:spPr>
      </p:pic>
      <p:sp>
        <p:nvSpPr>
          <p:cNvPr id="8" name="文本框 7"/>
          <p:cNvSpPr txBox="1"/>
          <p:nvPr/>
        </p:nvSpPr>
        <p:spPr>
          <a:xfrm>
            <a:off x="6279139" y="2569579"/>
            <a:ext cx="4385816" cy="2035475"/>
          </a:xfrm>
          <a:prstGeom prst="rect">
            <a:avLst/>
          </a:prstGeom>
          <a:noFill/>
        </p:spPr>
        <p:txBody>
          <a:bodyPr vert="eaVert" wrap="square" rtlCol="0">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请点击添加内容</a:t>
            </a:r>
          </a:p>
        </p:txBody>
      </p:sp>
      <p:sp>
        <p:nvSpPr>
          <p:cNvPr id="9" name="文本框 8"/>
          <p:cNvSpPr txBox="1"/>
          <p:nvPr/>
        </p:nvSpPr>
        <p:spPr>
          <a:xfrm>
            <a:off x="3692124" y="2202864"/>
            <a:ext cx="1042220" cy="1323439"/>
          </a:xfrm>
          <a:prstGeom prst="rect">
            <a:avLst/>
          </a:prstGeom>
          <a:noFill/>
        </p:spPr>
        <p:txBody>
          <a:bodyPr wrap="square" rtlCol="0">
            <a:spAutoFit/>
          </a:bodyPr>
          <a:lstStyle/>
          <a:p>
            <a:pPr algn="ctr"/>
            <a:r>
              <a:rPr kumimoji="1" lang="zh-CN" altLang="en-US" sz="8000" dirty="0">
                <a:latin typeface="楷体" panose="02010609060101010101" pitchFamily="49" charset="-122"/>
                <a:ea typeface="楷体" panose="02010609060101010101" pitchFamily="49" charset="-122"/>
              </a:rPr>
              <a:t>喜</a:t>
            </a:r>
          </a:p>
        </p:txBody>
      </p:sp>
      <p:sp>
        <p:nvSpPr>
          <p:cNvPr id="10" name="文本框 9"/>
          <p:cNvSpPr txBox="1"/>
          <p:nvPr/>
        </p:nvSpPr>
        <p:spPr>
          <a:xfrm>
            <a:off x="4540929" y="3726189"/>
            <a:ext cx="1042220" cy="1107996"/>
          </a:xfrm>
          <a:prstGeom prst="rect">
            <a:avLst/>
          </a:prstGeom>
          <a:noFill/>
        </p:spPr>
        <p:txBody>
          <a:bodyPr wrap="square" rtlCol="0">
            <a:spAutoFit/>
          </a:bodyPr>
          <a:lstStyle/>
          <a:p>
            <a:pPr algn="ctr"/>
            <a:r>
              <a:rPr kumimoji="1" lang="zh-CN" altLang="en-US" sz="6600" dirty="0">
                <a:latin typeface="楷体" panose="02010609060101010101" pitchFamily="49" charset="-122"/>
                <a:ea typeface="楷体" panose="02010609060101010101" pitchFamily="49" charset="-122"/>
              </a:rPr>
              <a:t>鹊</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51556" y="718457"/>
            <a:ext cx="2852057" cy="5225143"/>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矩形 5"/>
          <p:cNvSpPr/>
          <p:nvPr/>
        </p:nvSpPr>
        <p:spPr>
          <a:xfrm>
            <a:off x="1545772" y="1219200"/>
            <a:ext cx="2203573" cy="4223658"/>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7" name="矩形 6"/>
          <p:cNvSpPr/>
          <p:nvPr/>
        </p:nvSpPr>
        <p:spPr>
          <a:xfrm>
            <a:off x="8405824" y="1219199"/>
            <a:ext cx="2203573" cy="4223658"/>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8" name="文本框 7"/>
          <p:cNvSpPr txBox="1"/>
          <p:nvPr/>
        </p:nvSpPr>
        <p:spPr>
          <a:xfrm>
            <a:off x="1908896" y="1672327"/>
            <a:ext cx="1477328" cy="3513346"/>
          </a:xfrm>
          <a:prstGeom prst="rect">
            <a:avLst/>
          </a:prstGeom>
          <a:noFill/>
        </p:spPr>
        <p:txBody>
          <a:bodyPr vert="eaVert" wrap="square" rtlCol="0">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请点击添加内容请点击添加内容请点击添加内容请点击添加内容请点击添加内容请点击添加内容请点击添加内容请点击添加内容请点击添加内容</a:t>
            </a:r>
          </a:p>
        </p:txBody>
      </p:sp>
      <p:sp>
        <p:nvSpPr>
          <p:cNvPr id="9" name="文本框 8"/>
          <p:cNvSpPr txBox="1"/>
          <p:nvPr/>
        </p:nvSpPr>
        <p:spPr>
          <a:xfrm>
            <a:off x="8768948" y="1672327"/>
            <a:ext cx="1477328" cy="3513346"/>
          </a:xfrm>
          <a:prstGeom prst="rect">
            <a:avLst/>
          </a:prstGeom>
          <a:noFill/>
        </p:spPr>
        <p:txBody>
          <a:bodyPr vert="eaVert" wrap="square" rtlCol="0">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请点击添加内容请点击添加内容请点击添加内容请点击添加内容请点击添加内容请点击添加内容请点击添加内容请点击添加内容请点击添加内容</a:t>
            </a:r>
          </a:p>
        </p:txBody>
      </p:sp>
      <p:pic>
        <p:nvPicPr>
          <p:cNvPr id="10" name="图片 9"/>
          <p:cNvPicPr>
            <a:picLocks noChangeAspect="1"/>
          </p:cNvPicPr>
          <p:nvPr/>
        </p:nvPicPr>
        <p:blipFill>
          <a:blip r:embed="rId3"/>
          <a:stretch>
            <a:fillRect/>
          </a:stretch>
        </p:blipFill>
        <p:spPr>
          <a:xfrm>
            <a:off x="4755925" y="1758327"/>
            <a:ext cx="2777462" cy="4642473"/>
          </a:xfrm>
          <a:prstGeom prst="rect">
            <a:avLst/>
          </a:prstGeom>
        </p:spPr>
      </p:pic>
      <p:sp>
        <p:nvSpPr>
          <p:cNvPr id="12" name="文本框 11"/>
          <p:cNvSpPr txBox="1"/>
          <p:nvPr/>
        </p:nvSpPr>
        <p:spPr>
          <a:xfrm>
            <a:off x="5523380" y="795164"/>
            <a:ext cx="733645" cy="1754326"/>
          </a:xfrm>
          <a:prstGeom prst="rect">
            <a:avLst/>
          </a:prstGeom>
          <a:noFill/>
        </p:spPr>
        <p:txBody>
          <a:bodyPr wrap="square" rtlCol="0">
            <a:spAutoFit/>
          </a:bodyPr>
          <a:lstStyle/>
          <a:p>
            <a:r>
              <a:rPr kumimoji="1" lang="zh-CN" altLang="en-US" sz="5400" dirty="0">
                <a:latin typeface="楷体" panose="02010609060101010101" pitchFamily="49" charset="-122"/>
                <a:ea typeface="楷体" panose="02010609060101010101" pitchFamily="49" charset="-122"/>
              </a:rPr>
              <a:t>仙鹤</a:t>
            </a:r>
          </a:p>
        </p:txBody>
      </p:sp>
      <p:sp>
        <p:nvSpPr>
          <p:cNvPr id="13" name="椭圆 12"/>
          <p:cNvSpPr/>
          <p:nvPr/>
        </p:nvSpPr>
        <p:spPr>
          <a:xfrm>
            <a:off x="5167299" y="895483"/>
            <a:ext cx="1553687" cy="1553687"/>
          </a:xfrm>
          <a:prstGeom prst="ellipse">
            <a:avLst/>
          </a:prstGeom>
          <a:noFill/>
          <a:ln w="28575">
            <a:solidFill>
              <a:srgbClr val="D2CFC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5" name="文本框 4"/>
          <p:cNvSpPr txBox="1"/>
          <p:nvPr/>
        </p:nvSpPr>
        <p:spPr>
          <a:xfrm>
            <a:off x="1545842" y="1864614"/>
            <a:ext cx="3065455" cy="2839801"/>
          </a:xfrm>
          <a:prstGeom prst="rect">
            <a:avLst/>
          </a:prstGeom>
          <a:noFill/>
        </p:spPr>
        <p:txBody>
          <a:bodyPr vert="eaVert" wrap="square" rtlCol="0">
            <a:spAutoFit/>
          </a:bodyPr>
          <a:lstStyle/>
          <a:p>
            <a:pPr>
              <a:lnSpc>
                <a:spcPct val="130000"/>
              </a:lnSpc>
            </a:pPr>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rPr>
              <a:t>用户可以在投影仪或者计算机上进行演示，也可以将演示文稿</a:t>
            </a:r>
            <a:endParaRPr lang="en-US" altLang="zh-CN"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endParaRPr>
          </a:p>
          <a:p>
            <a:pPr>
              <a:lnSpc>
                <a:spcPct val="130000"/>
              </a:lnSpc>
            </a:pPr>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rPr>
              <a:t>打印出来，制作成胶片，以便应用到更广泛的领域中。利用</a:t>
            </a:r>
            <a:r>
              <a:rPr lang="en-US" altLang="zh-CN"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rPr>
              <a:t>Microsoft Office</a:t>
            </a:r>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rPr>
              <a:t>用户可以在投影仪或者计算机上进行演示。</a:t>
            </a:r>
            <a:endParaRPr lang="en-US" altLang="zh-CN" dirty="0">
              <a:solidFill>
                <a:schemeClr val="tx1">
                  <a:lumMod val="65000"/>
                  <a:lumOff val="35000"/>
                </a:schemeClr>
              </a:solidFill>
              <a:latin typeface="楷体" panose="02010609060101010101" pitchFamily="49" charset="-122"/>
              <a:ea typeface="楷体" panose="02010609060101010101" pitchFamily="49" charset="-122"/>
              <a:sym typeface="微软雅黑" panose="020B0503020204020204" charset="-122"/>
            </a:endParaRPr>
          </a:p>
        </p:txBody>
      </p:sp>
      <p:sp>
        <p:nvSpPr>
          <p:cNvPr id="6" name="文本框 5"/>
          <p:cNvSpPr txBox="1"/>
          <p:nvPr/>
        </p:nvSpPr>
        <p:spPr>
          <a:xfrm>
            <a:off x="5108156" y="1859462"/>
            <a:ext cx="615553" cy="2246769"/>
          </a:xfrm>
          <a:prstGeom prst="rect">
            <a:avLst/>
          </a:prstGeom>
          <a:noFill/>
        </p:spPr>
        <p:txBody>
          <a:bodyPr vert="eaVert" wrap="none" rtlCol="0">
            <a:spAutoFit/>
          </a:bodyPr>
          <a:lstStyle/>
          <a:p>
            <a:r>
              <a:rPr lang="zh-CN" altLang="en-US" sz="2800" dirty="0">
                <a:solidFill>
                  <a:schemeClr val="tx1">
                    <a:lumMod val="65000"/>
                    <a:lumOff val="35000"/>
                  </a:schemeClr>
                </a:solidFill>
                <a:latin typeface="楷体" panose="02010609060101010101" pitchFamily="49" charset="-122"/>
                <a:ea typeface="楷体" panose="02010609060101010101" pitchFamily="49" charset="-122"/>
              </a:rPr>
              <a:t>单击添加标题</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945" y="1264307"/>
            <a:ext cx="6037043" cy="524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2" name="图片 1" descr="6dd793826ec6717fc19de62789e465af"/>
          <p:cNvPicPr>
            <a:picLocks noChangeAspect="1"/>
          </p:cNvPicPr>
          <p:nvPr/>
        </p:nvPicPr>
        <p:blipFill>
          <a:blip r:embed="rId5"/>
          <a:stretch>
            <a:fillRect/>
          </a:stretch>
        </p:blipFill>
        <p:spPr>
          <a:xfrm>
            <a:off x="7075805" y="4366895"/>
            <a:ext cx="1035685" cy="1035685"/>
          </a:xfrm>
          <a:prstGeom prst="rect">
            <a:avLst/>
          </a:prstGeom>
        </p:spPr>
      </p:pic>
      <p:sp>
        <p:nvSpPr>
          <p:cNvPr id="3" name="文本框 2"/>
          <p:cNvSpPr txBox="1"/>
          <p:nvPr/>
        </p:nvSpPr>
        <p:spPr>
          <a:xfrm>
            <a:off x="6004266" y="3071615"/>
            <a:ext cx="1071062" cy="2331336"/>
          </a:xfrm>
          <a:prstGeom prst="rect">
            <a:avLst/>
          </a:prstGeom>
          <a:noFill/>
        </p:spPr>
        <p:txBody>
          <a:bodyPr vert="eaVert" wrap="square" rtlCol="0">
            <a:spAutoFit/>
          </a:bodyPr>
          <a:lstStyle/>
          <a:p>
            <a:pPr algn="l">
              <a:lnSpc>
                <a:spcPct val="160000"/>
              </a:lnSpc>
            </a:pPr>
            <a:r>
              <a:rPr lang="zh-CN" altLang="en-US" sz="1200" dirty="0">
                <a:solidFill>
                  <a:schemeClr val="tx1">
                    <a:lumMod val="75000"/>
                    <a:lumOff val="25000"/>
                  </a:schemeClr>
                </a:solidFill>
                <a:ea typeface="楷体" panose="02010609060101010101" pitchFamily="49" charset="-122"/>
              </a:rPr>
              <a:t>昨夜雨疏风骤，浓睡不消残酒，</a:t>
            </a:r>
          </a:p>
          <a:p>
            <a:pPr algn="l">
              <a:lnSpc>
                <a:spcPct val="160000"/>
              </a:lnSpc>
            </a:pPr>
            <a:r>
              <a:rPr lang="zh-CN" altLang="en-US" sz="1200" dirty="0">
                <a:solidFill>
                  <a:schemeClr val="tx1">
                    <a:lumMod val="75000"/>
                    <a:lumOff val="25000"/>
                  </a:schemeClr>
                </a:solidFill>
                <a:ea typeface="楷体" panose="02010609060101010101" pitchFamily="49" charset="-122"/>
              </a:rPr>
              <a:t>试问卷帘人，却道海棠依旧。</a:t>
            </a:r>
          </a:p>
          <a:p>
            <a:pPr algn="l">
              <a:lnSpc>
                <a:spcPct val="160000"/>
              </a:lnSpc>
            </a:pPr>
            <a:r>
              <a:rPr lang="zh-CN" altLang="en-US" sz="1200" dirty="0">
                <a:solidFill>
                  <a:schemeClr val="tx1">
                    <a:lumMod val="75000"/>
                    <a:lumOff val="25000"/>
                  </a:schemeClr>
                </a:solidFill>
                <a:ea typeface="楷体" panose="02010609060101010101" pitchFamily="49" charset="-122"/>
              </a:rPr>
              <a:t>知否，知否，应是绿肥红瘦</a:t>
            </a:r>
            <a:r>
              <a:rPr lang="zh-CN" altLang="en-US" sz="1100" dirty="0">
                <a:solidFill>
                  <a:schemeClr val="tx1">
                    <a:lumMod val="75000"/>
                    <a:lumOff val="25000"/>
                  </a:schemeClr>
                </a:solidFill>
                <a:ea typeface="楷体" panose="02010609060101010101" pitchFamily="49" charset="-122"/>
              </a:rPr>
              <a:t>。</a:t>
            </a:r>
            <a:endParaRPr kumimoji="1" lang="zh-CN" altLang="en-US" sz="1100" dirty="0">
              <a:solidFill>
                <a:schemeClr val="tx1">
                  <a:lumMod val="75000"/>
                  <a:lumOff val="25000"/>
                </a:schemeClr>
              </a:solidFill>
              <a:ea typeface="楷体" panose="02010609060101010101" pitchFamily="49" charset="-122"/>
            </a:endParaRPr>
          </a:p>
        </p:txBody>
      </p:sp>
      <p:sp>
        <p:nvSpPr>
          <p:cNvPr id="4" name="PA-图片 27"/>
          <p:cNvSpPr/>
          <p:nvPr>
            <p:custDataLst>
              <p:tags r:id="rId1"/>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6"/>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36662">
            <a:off x="6216015" y="-1200150"/>
            <a:ext cx="3078480" cy="5636260"/>
          </a:xfrm>
          <a:prstGeom prst="rect">
            <a:avLst/>
          </a:prstGeom>
          <a:effectLst>
            <a:outerShdw blurRad="50800" dist="101600" dir="2700000" algn="tl" rotWithShape="0">
              <a:prstClr val="black">
                <a:alpha val="40000"/>
              </a:prstClr>
            </a:outerShdw>
          </a:effectLst>
        </p:spPr>
      </p:pic>
      <p:sp>
        <p:nvSpPr>
          <p:cNvPr id="7" name="文本框 6"/>
          <p:cNvSpPr txBox="1"/>
          <p:nvPr/>
        </p:nvSpPr>
        <p:spPr>
          <a:xfrm>
            <a:off x="5043091" y="1712595"/>
            <a:ext cx="861774" cy="4100158"/>
          </a:xfrm>
          <a:prstGeom prst="rect">
            <a:avLst/>
          </a:prstGeom>
          <a:noFill/>
        </p:spPr>
        <p:txBody>
          <a:bodyPr vert="eaVert" wrap="square" rtlCol="0">
            <a:spAutoFit/>
          </a:bodyPr>
          <a:lstStyle/>
          <a:p>
            <a:r>
              <a:rPr lang="zh-CN" altLang="en-US" sz="4400" b="1" spc="300" dirty="0">
                <a:solidFill>
                  <a:schemeClr val="tx1">
                    <a:lumMod val="75000"/>
                    <a:lumOff val="25000"/>
                  </a:schemeClr>
                </a:solidFill>
                <a:latin typeface="楷体" panose="02010609060101010101" pitchFamily="49" charset="-122"/>
                <a:ea typeface="楷体" panose="02010609060101010101" pitchFamily="49" charset="-122"/>
              </a:rPr>
              <a:t>非常感谢观看</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968436" y="2385993"/>
            <a:ext cx="522000" cy="52322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65000"/>
                    <a:lumOff val="35000"/>
                  </a:schemeClr>
                </a:solidFill>
                <a:latin typeface="楷体" panose="02010609060101010101" pitchFamily="49" charset="-122"/>
                <a:ea typeface="楷体" panose="02010609060101010101" pitchFamily="49" charset="-122"/>
              </a:rPr>
              <a:t>壹</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楷体" panose="02010609060101010101" pitchFamily="49" charset="-122"/>
              <a:ea typeface="楷体" panose="02010609060101010101" pitchFamily="49" charset="-122"/>
            </a:endParaRPr>
          </a:p>
        </p:txBody>
      </p:sp>
      <p:sp>
        <p:nvSpPr>
          <p:cNvPr id="3" name="TextBox 21"/>
          <p:cNvSpPr txBox="1"/>
          <p:nvPr/>
        </p:nvSpPr>
        <p:spPr>
          <a:xfrm>
            <a:off x="6663083" y="2381167"/>
            <a:ext cx="1661993" cy="1525607"/>
          </a:xfrm>
          <a:prstGeom prst="rect">
            <a:avLst/>
          </a:prstGeom>
          <a:noFill/>
        </p:spPr>
        <p:txBody>
          <a:bodyPr vert="eaVert" wrap="square" rtlCol="0">
            <a:spAutoFit/>
          </a:bodyPr>
          <a:lstStyle/>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稠花乱蕊畏江滨，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行步欹危实怕春。</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诗酒尚堪驱使在，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未须料理白头人。</a:t>
            </a:r>
          </a:p>
        </p:txBody>
      </p:sp>
      <p:sp>
        <p:nvSpPr>
          <p:cNvPr id="16" name="TextBox 6"/>
          <p:cNvSpPr txBox="1"/>
          <p:nvPr/>
        </p:nvSpPr>
        <p:spPr>
          <a:xfrm>
            <a:off x="8238470" y="2384425"/>
            <a:ext cx="461665" cy="2164715"/>
          </a:xfrm>
          <a:prstGeom prst="rect">
            <a:avLst/>
          </a:prstGeom>
          <a:noFill/>
        </p:spPr>
        <p:txBody>
          <a:bodyPr vert="eaVert" wrap="square" rtlCol="0">
            <a:spAutoFit/>
          </a:bodyPr>
          <a:lstStyle/>
          <a:p>
            <a:r>
              <a:rPr kumimoji="1" lang="zh-CN" altLang="en-US"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b="1"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endParaRPr>
          </a:p>
        </p:txBody>
      </p:sp>
      <p:sp>
        <p:nvSpPr>
          <p:cNvPr id="6" name="文本框 5"/>
          <p:cNvSpPr txBox="1"/>
          <p:nvPr/>
        </p:nvSpPr>
        <p:spPr>
          <a:xfrm>
            <a:off x="2255520" y="1772285"/>
            <a:ext cx="731520" cy="4707890"/>
          </a:xfrm>
          <a:prstGeom prst="rect">
            <a:avLst/>
          </a:prstGeom>
          <a:noFill/>
        </p:spPr>
        <p:txBody>
          <a:bodyPr wrap="square" rtlCol="0">
            <a:spAutoFit/>
          </a:bodyPr>
          <a:lstStyle/>
          <a:p>
            <a:r>
              <a:rPr lang="en-US" altLang="zh-CN" sz="30000" b="1" dirty="0">
                <a:solidFill>
                  <a:srgbClr val="A39A8B"/>
                </a:solidFill>
                <a:latin typeface="楷体" panose="02010609060101010101" pitchFamily="49" charset="-122"/>
                <a:ea typeface="楷体" panose="02010609060101010101" pitchFamily="49" charset="-122"/>
              </a:rPr>
              <a:t>1</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9978" y="1466922"/>
            <a:ext cx="2417395" cy="3371850"/>
          </a:xfrm>
          <a:prstGeom prst="rect">
            <a:avLst/>
          </a:prstGeom>
          <a:effectLst>
            <a:outerShdw blurRad="50800" dist="1016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8598" r="58288" b="76954"/>
          <a:stretch>
            <a:fillRect/>
          </a:stretch>
        </p:blipFill>
        <p:spPr>
          <a:xfrm>
            <a:off x="28575" y="-8890"/>
            <a:ext cx="5369560" cy="1580515"/>
          </a:xfrm>
          <a:prstGeom prst="rect">
            <a:avLst/>
          </a:prstGeom>
        </p:spPr>
      </p:pic>
      <p:pic>
        <p:nvPicPr>
          <p:cNvPr id="2" name="图片 1"/>
          <p:cNvPicPr>
            <a:picLocks noChangeAspect="1"/>
          </p:cNvPicPr>
          <p:nvPr/>
        </p:nvPicPr>
        <p:blipFill rotWithShape="1">
          <a:blip r:embed="rId3"/>
          <a:srcRect l="68780" r="14725" b="64889"/>
          <a:stretch>
            <a:fillRect/>
          </a:stretch>
        </p:blipFill>
        <p:spPr>
          <a:xfrm>
            <a:off x="9543415" y="-8890"/>
            <a:ext cx="2674620" cy="2407920"/>
          </a:xfrm>
          <a:prstGeom prst="rect">
            <a:avLst/>
          </a:prstGeom>
        </p:spPr>
      </p:pic>
      <p:sp>
        <p:nvSpPr>
          <p:cNvPr id="14" name="线条"/>
          <p:cNvSpPr/>
          <p:nvPr/>
        </p:nvSpPr>
        <p:spPr>
          <a:xfrm flipH="1">
            <a:off x="1261745" y="1134110"/>
            <a:ext cx="10772775" cy="1651000"/>
          </a:xfrm>
          <a:custGeom>
            <a:avLst/>
            <a:gdLst/>
            <a:ahLst/>
            <a:cxnLst>
              <a:cxn ang="0">
                <a:pos x="wd2" y="hd2"/>
              </a:cxn>
              <a:cxn ang="5400000">
                <a:pos x="wd2" y="hd2"/>
              </a:cxn>
              <a:cxn ang="10800000">
                <a:pos x="wd2" y="hd2"/>
              </a:cxn>
              <a:cxn ang="16200000">
                <a:pos x="wd2" y="hd2"/>
              </a:cxn>
            </a:cxnLst>
            <a:rect l="0" t="0" r="r" b="b"/>
            <a:pathLst>
              <a:path w="21600" h="20921" extrusionOk="0">
                <a:moveTo>
                  <a:pt x="0" y="20900"/>
                </a:moveTo>
                <a:cubicBezTo>
                  <a:pt x="2029" y="12550"/>
                  <a:pt x="4059" y="4199"/>
                  <a:pt x="6350" y="4199"/>
                </a:cubicBezTo>
                <a:cubicBezTo>
                  <a:pt x="8641" y="4199"/>
                  <a:pt x="11204" y="21600"/>
                  <a:pt x="13745" y="20900"/>
                </a:cubicBezTo>
                <a:cubicBezTo>
                  <a:pt x="16287" y="20200"/>
                  <a:pt x="20138" y="3770"/>
                  <a:pt x="21600" y="0"/>
                </a:cubicBezTo>
              </a:path>
            </a:pathLst>
          </a:custGeom>
          <a:ln w="38100">
            <a:solidFill>
              <a:srgbClr val="F7F9F3"/>
            </a:solidFill>
            <a:prstDash val="dash"/>
          </a:ln>
        </p:spPr>
        <p:txBody>
          <a:bodyPr lIns="45719" rIns="45719" anchor="ctr"/>
          <a:lstStyle/>
          <a:p>
            <a:pPr algn="ctr"/>
            <a:endParaRPr dirty="0">
              <a:ea typeface="楷体" panose="02010609060101010101" pitchFamily="49" charset="-122"/>
            </a:endParaRPr>
          </a:p>
        </p:txBody>
      </p:sp>
      <p:grpSp>
        <p:nvGrpSpPr>
          <p:cNvPr id="16" name="组合 15"/>
          <p:cNvGrpSpPr/>
          <p:nvPr/>
        </p:nvGrpSpPr>
        <p:grpSpPr>
          <a:xfrm>
            <a:off x="2860204" y="1811195"/>
            <a:ext cx="679896" cy="679896"/>
            <a:chOff x="3246615" y="2342927"/>
            <a:chExt cx="679896" cy="679896"/>
          </a:xfrm>
        </p:grpSpPr>
        <p:sp>
          <p:nvSpPr>
            <p:cNvPr id="12" name="椭圆 11"/>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3" name="文本框 12"/>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壹</a:t>
              </a:r>
            </a:p>
          </p:txBody>
        </p:sp>
      </p:grpSp>
      <p:grpSp>
        <p:nvGrpSpPr>
          <p:cNvPr id="17" name="组合 16"/>
          <p:cNvGrpSpPr/>
          <p:nvPr/>
        </p:nvGrpSpPr>
        <p:grpSpPr>
          <a:xfrm>
            <a:off x="5462897" y="2275826"/>
            <a:ext cx="679896" cy="679896"/>
            <a:chOff x="3246615" y="2342927"/>
            <a:chExt cx="679896" cy="679896"/>
          </a:xfrm>
        </p:grpSpPr>
        <p:sp>
          <p:nvSpPr>
            <p:cNvPr id="18" name="椭圆 17"/>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9" name="文本框 18"/>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贰</a:t>
              </a:r>
            </a:p>
          </p:txBody>
        </p:sp>
      </p:grpSp>
      <p:grpSp>
        <p:nvGrpSpPr>
          <p:cNvPr id="20" name="组合 19"/>
          <p:cNvGrpSpPr/>
          <p:nvPr/>
        </p:nvGrpSpPr>
        <p:grpSpPr>
          <a:xfrm>
            <a:off x="8079668" y="1106503"/>
            <a:ext cx="679896" cy="679896"/>
            <a:chOff x="3246615" y="2342927"/>
            <a:chExt cx="679896" cy="679896"/>
          </a:xfrm>
        </p:grpSpPr>
        <p:sp>
          <p:nvSpPr>
            <p:cNvPr id="21" name="椭圆 20"/>
            <p:cNvSpPr/>
            <p:nvPr/>
          </p:nvSpPr>
          <p:spPr>
            <a:xfrm>
              <a:off x="3246615" y="2342927"/>
              <a:ext cx="679896" cy="679896"/>
            </a:xfrm>
            <a:prstGeom prst="ellipse">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2" name="文本框 21"/>
            <p:cNvSpPr txBox="1"/>
            <p:nvPr/>
          </p:nvSpPr>
          <p:spPr>
            <a:xfrm>
              <a:off x="3263397" y="2359709"/>
              <a:ext cx="646331" cy="646331"/>
            </a:xfrm>
            <a:prstGeom prst="rect">
              <a:avLst/>
            </a:prstGeom>
            <a:noFill/>
          </p:spPr>
          <p:txBody>
            <a:bodyPr wrap="square" rtlCol="0">
              <a:spAutoFit/>
            </a:bodyPr>
            <a:lstStyle/>
            <a:p>
              <a:r>
                <a:rPr kumimoji="1" lang="zh-CN" altLang="en-US" sz="3600" dirty="0">
                  <a:latin typeface="楷体" panose="02010609060101010101" pitchFamily="49" charset="-122"/>
                  <a:ea typeface="楷体" panose="02010609060101010101" pitchFamily="49" charset="-122"/>
                </a:rPr>
                <a:t>叁</a:t>
              </a:r>
            </a:p>
          </p:txBody>
        </p:sp>
      </p:grpSp>
      <p:sp>
        <p:nvSpPr>
          <p:cNvPr id="24" name="矩形 23"/>
          <p:cNvSpPr/>
          <p:nvPr/>
        </p:nvSpPr>
        <p:spPr>
          <a:xfrm>
            <a:off x="2461122" y="2640925"/>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3" name="矩形 22"/>
          <p:cNvSpPr/>
          <p:nvPr/>
        </p:nvSpPr>
        <p:spPr>
          <a:xfrm>
            <a:off x="2673611" y="2740564"/>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5" name="矩形 24"/>
          <p:cNvSpPr/>
          <p:nvPr/>
        </p:nvSpPr>
        <p:spPr>
          <a:xfrm>
            <a:off x="5176709" y="3150543"/>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6" name="矩形 25"/>
          <p:cNvSpPr/>
          <p:nvPr/>
        </p:nvSpPr>
        <p:spPr>
          <a:xfrm>
            <a:off x="5397874" y="3233400"/>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7" name="矩形 26"/>
          <p:cNvSpPr/>
          <p:nvPr/>
        </p:nvSpPr>
        <p:spPr>
          <a:xfrm>
            <a:off x="7891366" y="2177624"/>
            <a:ext cx="1440639" cy="2992886"/>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8" name="矩形 27"/>
          <p:cNvSpPr/>
          <p:nvPr/>
        </p:nvSpPr>
        <p:spPr>
          <a:xfrm>
            <a:off x="8103855" y="2277263"/>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124710" y="4638040"/>
            <a:ext cx="1097280" cy="382270"/>
          </a:xfrm>
          <a:prstGeom prst="rect">
            <a:avLst/>
          </a:prstGeom>
          <a:solidFill>
            <a:srgbClr val="F7F9F3"/>
          </a:solidFill>
        </p:spPr>
        <p:txBody>
          <a:bodyPr wrap="square" rtlCol="0">
            <a:spAutoFit/>
          </a:bodyPr>
          <a:lstStyle/>
          <a:p>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WenYue GuDianMingChaoTi (Non-Commercial Use)" pitchFamily="50" charset="-122"/>
              </a:rPr>
              <a:t>添加标题</a:t>
            </a:r>
          </a:p>
        </p:txBody>
      </p:sp>
      <p:sp>
        <p:nvSpPr>
          <p:cNvPr id="48" name="文本框 47"/>
          <p:cNvSpPr txBox="1"/>
          <p:nvPr/>
        </p:nvSpPr>
        <p:spPr>
          <a:xfrm>
            <a:off x="1411605" y="5152390"/>
            <a:ext cx="2523490" cy="984885"/>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rPr>
              <a:t>单击此处添加文本单击此处添加文本单击此处添加文本</a:t>
            </a:r>
          </a:p>
          <a:p>
            <a:endParaRPr lang="zh-CN" altLang="en-US" sz="16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endParaRPr>
          </a:p>
        </p:txBody>
      </p:sp>
      <p:sp>
        <p:nvSpPr>
          <p:cNvPr id="49" name="文本框 48"/>
          <p:cNvSpPr txBox="1"/>
          <p:nvPr/>
        </p:nvSpPr>
        <p:spPr>
          <a:xfrm>
            <a:off x="5492115" y="4643755"/>
            <a:ext cx="1097280" cy="382270"/>
          </a:xfrm>
          <a:prstGeom prst="rect">
            <a:avLst/>
          </a:prstGeom>
          <a:solidFill>
            <a:srgbClr val="F7F9F3"/>
          </a:solidFill>
        </p:spPr>
        <p:txBody>
          <a:bodyPr wrap="square" rtlCol="0">
            <a:spAutoFit/>
          </a:bodyPr>
          <a:lstStyle/>
          <a:p>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WenYue GuDianMingChaoTi (Non-Commercial Use)" pitchFamily="50" charset="-122"/>
              </a:rPr>
              <a:t>添加标题</a:t>
            </a:r>
          </a:p>
        </p:txBody>
      </p:sp>
      <p:sp>
        <p:nvSpPr>
          <p:cNvPr id="50" name="文本框 49"/>
          <p:cNvSpPr txBox="1"/>
          <p:nvPr/>
        </p:nvSpPr>
        <p:spPr>
          <a:xfrm>
            <a:off x="4779010" y="5158105"/>
            <a:ext cx="2523490" cy="984885"/>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rPr>
              <a:t>单击此处添加文本单击此处添加文本单击此处添加文本</a:t>
            </a:r>
          </a:p>
          <a:p>
            <a:endParaRPr lang="zh-CN" altLang="en-US" sz="16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endParaRPr>
          </a:p>
        </p:txBody>
      </p:sp>
      <p:sp>
        <p:nvSpPr>
          <p:cNvPr id="51" name="文本框 50"/>
          <p:cNvSpPr txBox="1"/>
          <p:nvPr/>
        </p:nvSpPr>
        <p:spPr>
          <a:xfrm>
            <a:off x="8970010" y="4638040"/>
            <a:ext cx="1097280" cy="382270"/>
          </a:xfrm>
          <a:prstGeom prst="rect">
            <a:avLst/>
          </a:prstGeom>
          <a:solidFill>
            <a:srgbClr val="F7F9F3"/>
          </a:solidFill>
        </p:spPr>
        <p:txBody>
          <a:bodyPr wrap="square" rtlCol="0">
            <a:spAutoFit/>
          </a:bodyPr>
          <a:lstStyle/>
          <a:p>
            <a:r>
              <a:rPr lang="zh-CN" altLang="en-US" dirty="0">
                <a:solidFill>
                  <a:schemeClr val="tx1">
                    <a:lumMod val="65000"/>
                    <a:lumOff val="35000"/>
                  </a:schemeClr>
                </a:solidFill>
                <a:latin typeface="楷体" panose="02010609060101010101" pitchFamily="49" charset="-122"/>
                <a:ea typeface="楷体" panose="02010609060101010101" pitchFamily="49" charset="-122"/>
                <a:sym typeface="WenYue GuDianMingChaoTi (Non-Commercial Use)" pitchFamily="50" charset="-122"/>
              </a:rPr>
              <a:t>添加标题</a:t>
            </a:r>
          </a:p>
        </p:txBody>
      </p:sp>
      <p:sp>
        <p:nvSpPr>
          <p:cNvPr id="52" name="文本框 51"/>
          <p:cNvSpPr txBox="1"/>
          <p:nvPr/>
        </p:nvSpPr>
        <p:spPr>
          <a:xfrm>
            <a:off x="8256905" y="5152390"/>
            <a:ext cx="2523490" cy="984885"/>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rPr>
              <a:t>单击此处添加文本单击此处添加文本单击此处添加文本</a:t>
            </a:r>
          </a:p>
          <a:p>
            <a:endParaRPr lang="zh-CN" altLang="en-US" sz="1600" dirty="0">
              <a:solidFill>
                <a:schemeClr val="tx1">
                  <a:lumMod val="75000"/>
                  <a:lumOff val="25000"/>
                </a:schemeClr>
              </a:solidFill>
              <a:latin typeface="楷体" panose="02010609060101010101" pitchFamily="49" charset="-122"/>
              <a:ea typeface="楷体" panose="02010609060101010101" pitchFamily="49" charset="-122"/>
              <a:sym typeface="WenYue GuDianMingChaoTi (Non-Commercial Use)" pitchFamily="50" charset="-122"/>
            </a:endParaRPr>
          </a:p>
        </p:txBody>
      </p:sp>
      <p:pic>
        <p:nvPicPr>
          <p:cNvPr id="53" name="图片 52" descr="15854947-ce0303ddf995c0e7c74487613cecb8ea-1"/>
          <p:cNvPicPr>
            <a:picLocks noChangeAspect="1"/>
          </p:cNvPicPr>
          <p:nvPr/>
        </p:nvPicPr>
        <p:blipFill>
          <a:blip r:embed="rId3"/>
          <a:srcRect l="8623" t="7665" r="12319"/>
          <a:stretch>
            <a:fillRect/>
          </a:stretch>
        </p:blipFill>
        <p:spPr>
          <a:xfrm>
            <a:off x="4779010" y="1478915"/>
            <a:ext cx="2688590" cy="2708910"/>
          </a:xfrm>
          <a:prstGeom prst="ellipse">
            <a:avLst/>
          </a:prstGeom>
        </p:spPr>
      </p:pic>
      <p:pic>
        <p:nvPicPr>
          <p:cNvPr id="54" name="图片 53" descr="25296545_221559222000_2"/>
          <p:cNvPicPr>
            <a:picLocks noChangeAspect="1"/>
          </p:cNvPicPr>
          <p:nvPr/>
        </p:nvPicPr>
        <p:blipFill>
          <a:blip r:embed="rId4"/>
          <a:srcRect l="5750" t="12020" r="19500"/>
          <a:stretch>
            <a:fillRect/>
          </a:stretch>
        </p:blipFill>
        <p:spPr>
          <a:xfrm>
            <a:off x="1301750" y="1479550"/>
            <a:ext cx="2698750" cy="2665095"/>
          </a:xfrm>
          <a:prstGeom prst="ellipse">
            <a:avLst/>
          </a:prstGeom>
        </p:spPr>
      </p:pic>
      <p:pic>
        <p:nvPicPr>
          <p:cNvPr id="55" name="图片 54" descr="25296545_221559222000_2"/>
          <p:cNvPicPr>
            <a:picLocks noChangeAspect="1"/>
          </p:cNvPicPr>
          <p:nvPr/>
        </p:nvPicPr>
        <p:blipFill>
          <a:blip r:embed="rId4"/>
          <a:srcRect l="5750" t="12020" r="19500"/>
          <a:stretch>
            <a:fillRect/>
          </a:stretch>
        </p:blipFill>
        <p:spPr>
          <a:xfrm>
            <a:off x="8256905" y="1478915"/>
            <a:ext cx="2698750" cy="2665095"/>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7899" y="1436914"/>
            <a:ext cx="11473544" cy="3984171"/>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9" name="图片 8"/>
          <p:cNvPicPr>
            <a:picLocks noChangeAspect="1"/>
          </p:cNvPicPr>
          <p:nvPr/>
        </p:nvPicPr>
        <p:blipFill rotWithShape="1">
          <a:blip r:embed="rId3"/>
          <a:srcRect l="4398" t="35166" r="17860" b="32024"/>
          <a:stretch>
            <a:fillRect/>
          </a:stretch>
        </p:blipFill>
        <p:spPr>
          <a:xfrm>
            <a:off x="7241047" y="2265665"/>
            <a:ext cx="3924283" cy="2426553"/>
          </a:xfrm>
          <a:prstGeom prst="rect">
            <a:avLst/>
          </a:prstGeom>
        </p:spPr>
      </p:pic>
      <p:sp>
        <p:nvSpPr>
          <p:cNvPr id="10" name="矩形 9"/>
          <p:cNvSpPr/>
          <p:nvPr/>
        </p:nvSpPr>
        <p:spPr>
          <a:xfrm>
            <a:off x="1213724" y="2069309"/>
            <a:ext cx="1154162" cy="3242917"/>
          </a:xfrm>
          <a:prstGeom prst="rect">
            <a:avLst/>
          </a:prstGeom>
        </p:spPr>
        <p:txBody>
          <a:bodyPr vert="eaVert" wrap="square">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1" name="矩形 10"/>
          <p:cNvSpPr/>
          <p:nvPr/>
        </p:nvSpPr>
        <p:spPr>
          <a:xfrm>
            <a:off x="3055225" y="2069309"/>
            <a:ext cx="1154162" cy="3242917"/>
          </a:xfrm>
          <a:prstGeom prst="rect">
            <a:avLst/>
          </a:prstGeom>
        </p:spPr>
        <p:txBody>
          <a:bodyPr vert="eaVert" wrap="square">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2" name="矩形 11"/>
          <p:cNvSpPr/>
          <p:nvPr/>
        </p:nvSpPr>
        <p:spPr>
          <a:xfrm>
            <a:off x="4897390" y="2069309"/>
            <a:ext cx="1154162" cy="3242918"/>
          </a:xfrm>
          <a:prstGeom prst="rect">
            <a:avLst/>
          </a:prstGeom>
        </p:spPr>
        <p:txBody>
          <a:bodyPr vert="eaVert" wrap="square">
            <a:spAutoFit/>
          </a:bodyPr>
          <a:lstStyle/>
          <a:p>
            <a:pPr>
              <a:lnSpc>
                <a:spcPct val="150000"/>
              </a:lnSpc>
            </a:pPr>
            <a:r>
              <a:rPr kumimoji="1" lang="zh-CN" altLang="en-US" sz="14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a:t>
            </a:r>
            <a:endParaRPr lang="en-US" altLang="zh-CN" sz="14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13" name="文本框 12"/>
          <p:cNvSpPr txBox="1"/>
          <p:nvPr/>
        </p:nvSpPr>
        <p:spPr>
          <a:xfrm>
            <a:off x="6400251" y="1770782"/>
            <a:ext cx="816866" cy="3416320"/>
          </a:xfrm>
          <a:prstGeom prst="rect">
            <a:avLst/>
          </a:prstGeom>
          <a:noFill/>
        </p:spPr>
        <p:txBody>
          <a:bodyPr wrap="square" rtlCol="0">
            <a:spAutoFit/>
          </a:bodyPr>
          <a:lstStyle/>
          <a:p>
            <a:pPr algn="ctr"/>
            <a:r>
              <a:rPr kumimoji="1" lang="zh-CN" altLang="en-US" sz="3600" dirty="0">
                <a:latin typeface="楷体" panose="02010609060101010101" pitchFamily="49" charset="-122"/>
                <a:ea typeface="楷体" panose="02010609060101010101" pitchFamily="49" charset="-122"/>
              </a:rPr>
              <a:t>点击添加标题</a:t>
            </a:r>
          </a:p>
        </p:txBody>
      </p:sp>
      <p:cxnSp>
        <p:nvCxnSpPr>
          <p:cNvPr id="15" name="直线连接符 14"/>
          <p:cNvCxnSpPr/>
          <p:nvPr/>
        </p:nvCxnSpPr>
        <p:spPr>
          <a:xfrm>
            <a:off x="2611033" y="2194430"/>
            <a:ext cx="0" cy="2992673"/>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a:off x="4548690" y="2194429"/>
            <a:ext cx="0" cy="2992673"/>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rotWithShape="1">
          <a:blip r:embed="rId3"/>
          <a:srcRect l="6759" t="69047" r="20329"/>
          <a:stretch>
            <a:fillRect/>
          </a:stretch>
        </p:blipFill>
        <p:spPr>
          <a:xfrm rot="1806916">
            <a:off x="9052911" y="3495398"/>
            <a:ext cx="2417746" cy="1487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形状 10"/>
          <p:cNvSpPr/>
          <p:nvPr/>
        </p:nvSpPr>
        <p:spPr>
          <a:xfrm rot="5400000">
            <a:off x="2684930" y="-1560502"/>
            <a:ext cx="6858000" cy="9979005"/>
          </a:xfrm>
          <a:custGeom>
            <a:avLst/>
            <a:gdLst>
              <a:gd name="connsiteX0" fmla="*/ 0 w 6858000"/>
              <a:gd name="connsiteY0" fmla="*/ 8920296 h 9979005"/>
              <a:gd name="connsiteX1" fmla="*/ 0 w 6858000"/>
              <a:gd name="connsiteY1" fmla="*/ 1058711 h 9979005"/>
              <a:gd name="connsiteX2" fmla="*/ 272523 w 6858000"/>
              <a:gd name="connsiteY2" fmla="*/ 852130 h 9979005"/>
              <a:gd name="connsiteX3" fmla="*/ 3024501 w 6858000"/>
              <a:gd name="connsiteY3" fmla="*/ 0 h 9979005"/>
              <a:gd name="connsiteX4" fmla="*/ 6822611 w 6858000"/>
              <a:gd name="connsiteY4" fmla="*/ 1815716 h 9979005"/>
              <a:gd name="connsiteX5" fmla="*/ 6858000 w 6858000"/>
              <a:gd name="connsiteY5" fmla="*/ 1861366 h 9979005"/>
              <a:gd name="connsiteX6" fmla="*/ 6858000 w 6858000"/>
              <a:gd name="connsiteY6" fmla="*/ 8117641 h 9979005"/>
              <a:gd name="connsiteX7" fmla="*/ 6822611 w 6858000"/>
              <a:gd name="connsiteY7" fmla="*/ 8163290 h 9979005"/>
              <a:gd name="connsiteX8" fmla="*/ 3024501 w 6858000"/>
              <a:gd name="connsiteY8" fmla="*/ 9979005 h 9979005"/>
              <a:gd name="connsiteX9" fmla="*/ 272523 w 6858000"/>
              <a:gd name="connsiteY9" fmla="*/ 9126876 h 99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9979005">
                <a:moveTo>
                  <a:pt x="0" y="8920296"/>
                </a:moveTo>
                <a:lnTo>
                  <a:pt x="0" y="1058711"/>
                </a:lnTo>
                <a:lnTo>
                  <a:pt x="272523" y="852130"/>
                </a:lnTo>
                <a:cubicBezTo>
                  <a:pt x="1058092" y="314140"/>
                  <a:pt x="2005106" y="0"/>
                  <a:pt x="3024501" y="0"/>
                </a:cubicBezTo>
                <a:cubicBezTo>
                  <a:pt x="4553593" y="0"/>
                  <a:pt x="5919831" y="706813"/>
                  <a:pt x="6822611" y="1815716"/>
                </a:cubicBezTo>
                <a:lnTo>
                  <a:pt x="6858000" y="1861366"/>
                </a:lnTo>
                <a:lnTo>
                  <a:pt x="6858000" y="8117641"/>
                </a:lnTo>
                <a:lnTo>
                  <a:pt x="6822611" y="8163290"/>
                </a:lnTo>
                <a:cubicBezTo>
                  <a:pt x="5919831" y="9272193"/>
                  <a:pt x="4553593" y="9979005"/>
                  <a:pt x="3024501" y="9979005"/>
                </a:cubicBezTo>
                <a:cubicBezTo>
                  <a:pt x="2005106" y="9979005"/>
                  <a:pt x="1058092" y="9664867"/>
                  <a:pt x="272523" y="9126876"/>
                </a:cubicBezTo>
                <a:close/>
              </a:path>
            </a:pathLst>
          </a:cu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18" name="图片 17"/>
          <p:cNvPicPr>
            <a:picLocks noChangeAspect="1"/>
          </p:cNvPicPr>
          <p:nvPr/>
        </p:nvPicPr>
        <p:blipFill rotWithShape="1">
          <a:blip r:embed="rId3"/>
          <a:srcRect l="4398" t="35166" r="17860" b="32024"/>
          <a:stretch>
            <a:fillRect/>
          </a:stretch>
        </p:blipFill>
        <p:spPr>
          <a:xfrm>
            <a:off x="1995234" y="1582216"/>
            <a:ext cx="2607227" cy="1612161"/>
          </a:xfrm>
          <a:prstGeom prst="rect">
            <a:avLst/>
          </a:prstGeom>
        </p:spPr>
      </p:pic>
      <p:pic>
        <p:nvPicPr>
          <p:cNvPr id="19" name="图片 18"/>
          <p:cNvPicPr>
            <a:picLocks noChangeAspect="1"/>
          </p:cNvPicPr>
          <p:nvPr/>
        </p:nvPicPr>
        <p:blipFill rotWithShape="1">
          <a:blip r:embed="rId3"/>
          <a:srcRect l="6759" t="69047" r="20329"/>
          <a:stretch>
            <a:fillRect/>
          </a:stretch>
        </p:blipFill>
        <p:spPr>
          <a:xfrm>
            <a:off x="7596479" y="1493146"/>
            <a:ext cx="2765591" cy="1701231"/>
          </a:xfrm>
          <a:prstGeom prst="rect">
            <a:avLst/>
          </a:prstGeom>
        </p:spPr>
      </p:pic>
      <p:pic>
        <p:nvPicPr>
          <p:cNvPr id="21" name="图片 20"/>
          <p:cNvPicPr>
            <a:picLocks noChangeAspect="1"/>
          </p:cNvPicPr>
          <p:nvPr/>
        </p:nvPicPr>
        <p:blipFill rotWithShape="1">
          <a:blip r:embed="rId3"/>
          <a:srcRect l="3538" t="1" r="16419" b="65397"/>
          <a:stretch>
            <a:fillRect/>
          </a:stretch>
        </p:blipFill>
        <p:spPr>
          <a:xfrm>
            <a:off x="4218178" y="71982"/>
            <a:ext cx="3788228" cy="2373086"/>
          </a:xfrm>
          <a:prstGeom prst="rect">
            <a:avLst/>
          </a:prstGeom>
        </p:spPr>
      </p:pic>
      <p:sp>
        <p:nvSpPr>
          <p:cNvPr id="23" name="矩形 22"/>
          <p:cNvSpPr/>
          <p:nvPr/>
        </p:nvSpPr>
        <p:spPr>
          <a:xfrm>
            <a:off x="5646363" y="2976316"/>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4" name="矩形 23"/>
          <p:cNvSpPr/>
          <p:nvPr/>
        </p:nvSpPr>
        <p:spPr>
          <a:xfrm>
            <a:off x="2791015" y="3380216"/>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5" name="矩形 24"/>
          <p:cNvSpPr/>
          <p:nvPr/>
        </p:nvSpPr>
        <p:spPr>
          <a:xfrm>
            <a:off x="8513346" y="3380215"/>
            <a:ext cx="1015663" cy="2837559"/>
          </a:xfrm>
          <a:prstGeom prst="rect">
            <a:avLst/>
          </a:prstGeom>
          <a:noFill/>
          <a:effectLst/>
        </p:spPr>
        <p:txBody>
          <a:bodyPr vert="eaVert" wrap="square">
            <a:spAutoFit/>
          </a:bodyPr>
          <a:lstStyle/>
          <a:p>
            <a:pPr>
              <a:lnSpc>
                <a:spcPct val="150000"/>
              </a:lnSpc>
            </a:pPr>
            <a:r>
              <a:rPr kumimoji="1" lang="zh-CN" altLang="en-US" sz="1200" dirty="0">
                <a:latin typeface="楷体" panose="02010609060101010101" pitchFamily="49" charset="-122"/>
                <a:ea typeface="楷体" panose="02010609060101010101" pitchFamily="49" charset="-122"/>
              </a:rPr>
              <a:t>请点击添加内容请点击添加内容请点击添加内容请点击添加内容请点击添加内容请点击添加内容请点击添加内容</a:t>
            </a:r>
            <a:endParaRPr lang="en-US" altLang="zh-CN" sz="1200" spc="300" dirty="0">
              <a:latin typeface="楷体" panose="02010609060101010101" pitchFamily="49" charset="-122"/>
              <a:ea typeface="楷体" panose="02010609060101010101" pitchFamily="49" charset="-122"/>
              <a:cs typeface="+mn-ea"/>
              <a:sym typeface="Century Gothic" panose="020B0502020202020204" pitchFamily="34" charset="0"/>
            </a:endParaRPr>
          </a:p>
        </p:txBody>
      </p:sp>
      <p:sp>
        <p:nvSpPr>
          <p:cNvPr id="26" name="文本框 25"/>
          <p:cNvSpPr txBox="1"/>
          <p:nvPr/>
        </p:nvSpPr>
        <p:spPr>
          <a:xfrm>
            <a:off x="6982392" y="4637311"/>
            <a:ext cx="1210588" cy="1323439"/>
          </a:xfrm>
          <a:prstGeom prst="rect">
            <a:avLst/>
          </a:prstGeom>
          <a:noFill/>
        </p:spPr>
        <p:txBody>
          <a:bodyPr wrap="none" rtlCol="0">
            <a:spAutoFit/>
          </a:bodyPr>
          <a:lstStyle/>
          <a:p>
            <a:r>
              <a:rPr kumimoji="1" lang="zh-CN" altLang="en-US" sz="8000" dirty="0">
                <a:latin typeface="楷体" panose="02010609060101010101" pitchFamily="49" charset="-122"/>
                <a:ea typeface="楷体" panose="02010609060101010101" pitchFamily="49" charset="-122"/>
              </a:rPr>
              <a:t>扇</a:t>
            </a:r>
          </a:p>
        </p:txBody>
      </p:sp>
      <p:sp>
        <p:nvSpPr>
          <p:cNvPr id="27" name="文本框 26"/>
          <p:cNvSpPr txBox="1"/>
          <p:nvPr/>
        </p:nvSpPr>
        <p:spPr>
          <a:xfrm>
            <a:off x="4050753" y="2705725"/>
            <a:ext cx="1313180" cy="1446550"/>
          </a:xfrm>
          <a:prstGeom prst="rect">
            <a:avLst/>
          </a:prstGeom>
          <a:noFill/>
        </p:spPr>
        <p:txBody>
          <a:bodyPr wrap="none" rtlCol="0">
            <a:spAutoFit/>
          </a:bodyPr>
          <a:lstStyle/>
          <a:p>
            <a:r>
              <a:rPr kumimoji="1" lang="zh-CN" altLang="en-US" sz="8800" dirty="0">
                <a:latin typeface="楷体" panose="02010609060101010101" pitchFamily="49" charset="-122"/>
                <a:ea typeface="楷体" panose="02010609060101010101" pitchFamily="49" charset="-122"/>
              </a:rPr>
              <a:t>纸</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sp>
        <p:nvSpPr>
          <p:cNvPr id="44" name="矩形 43"/>
          <p:cNvSpPr/>
          <p:nvPr/>
        </p:nvSpPr>
        <p:spPr>
          <a:xfrm>
            <a:off x="676726" y="2021982"/>
            <a:ext cx="3387144" cy="3387144"/>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45" name="矩形 44"/>
          <p:cNvSpPr/>
          <p:nvPr/>
        </p:nvSpPr>
        <p:spPr>
          <a:xfrm>
            <a:off x="4402428" y="2021983"/>
            <a:ext cx="3387144" cy="3387144"/>
          </a:xfrm>
          <a:prstGeom prst="rect">
            <a:avLst/>
          </a:prstGeom>
          <a:blipFill rotWithShape="1">
            <a:blip r:embed="rId3"/>
            <a:stretch>
              <a:fillRect l="-21000" t="-2000" r="-4000" b="-6000"/>
            </a:stretch>
          </a:blipFill>
          <a:ln w="3175">
            <a:solidFill>
              <a:srgbClr val="E1B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46" name="矩形 45"/>
          <p:cNvSpPr/>
          <p:nvPr/>
        </p:nvSpPr>
        <p:spPr>
          <a:xfrm>
            <a:off x="8128052" y="2037924"/>
            <a:ext cx="3387144" cy="3387144"/>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51" name="矩形 50"/>
          <p:cNvSpPr/>
          <p:nvPr/>
        </p:nvSpPr>
        <p:spPr>
          <a:xfrm>
            <a:off x="3408388" y="2602351"/>
            <a:ext cx="364071" cy="2258290"/>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tx1">
                    <a:lumMod val="65000"/>
                    <a:lumOff val="35000"/>
                  </a:schemeClr>
                </a:solidFill>
                <a:latin typeface="Arial" panose="020B0604020202020204"/>
                <a:ea typeface="楷体" panose="02010609060101010101" pitchFamily="49" charset="-122"/>
                <a:sym typeface="Arial" panose="020B0604020202020204"/>
              </a:rPr>
              <a:t>点击此处添加标题</a:t>
            </a:r>
          </a:p>
        </p:txBody>
      </p:sp>
      <p:sp>
        <p:nvSpPr>
          <p:cNvPr id="56" name="矩形 55"/>
          <p:cNvSpPr/>
          <p:nvPr/>
        </p:nvSpPr>
        <p:spPr>
          <a:xfrm>
            <a:off x="10889843" y="2609278"/>
            <a:ext cx="364071" cy="2258290"/>
          </a:xfrm>
          <a:prstGeom prst="rect">
            <a:avLst/>
          </a:prstGeom>
          <a:solidFill>
            <a:srgbClr val="F7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tx1">
                    <a:lumMod val="65000"/>
                    <a:lumOff val="35000"/>
                  </a:schemeClr>
                </a:solidFill>
                <a:latin typeface="Arial" panose="020B0604020202020204"/>
                <a:ea typeface="楷体" panose="02010609060101010101" pitchFamily="49" charset="-122"/>
                <a:sym typeface="Arial" panose="020B0604020202020204"/>
              </a:rPr>
              <a:t>点击此处添加标题</a:t>
            </a:r>
          </a:p>
        </p:txBody>
      </p:sp>
      <p:sp>
        <p:nvSpPr>
          <p:cNvPr id="57" name="文本框 56"/>
          <p:cNvSpPr txBox="1"/>
          <p:nvPr/>
        </p:nvSpPr>
        <p:spPr>
          <a:xfrm>
            <a:off x="415444" y="2733533"/>
            <a:ext cx="2893100" cy="1964042"/>
          </a:xfrm>
          <a:prstGeom prst="rect">
            <a:avLst/>
          </a:prstGeom>
          <a:noFill/>
        </p:spPr>
        <p:txBody>
          <a:bodyPr vert="eaVert" wrap="square" rtlCol="0">
            <a:spAutoFit/>
          </a:bodyPr>
          <a:lstStyle/>
          <a:p>
            <a:pPr>
              <a:lnSpc>
                <a:spcPct val="200000"/>
              </a:lnSpc>
            </a:pPr>
            <a:r>
              <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rPr>
              <a:t>单击此处输入文本内容，单击此处输入文本内容，单击此处输入文本内容，单击此处输入文本内容，单击此处输入文本内容，单击此处输入文本内容，单击此处输入文本内容。</a:t>
            </a:r>
          </a:p>
          <a:p>
            <a:pPr>
              <a:lnSpc>
                <a:spcPct val="200000"/>
              </a:lnSpc>
            </a:pPr>
            <a:endPar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endParaRPr>
          </a:p>
          <a:p>
            <a:pPr>
              <a:lnSpc>
                <a:spcPct val="200000"/>
              </a:lnSpc>
            </a:pPr>
            <a:endPar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endParaRPr>
          </a:p>
        </p:txBody>
      </p:sp>
      <p:sp>
        <p:nvSpPr>
          <p:cNvPr id="58" name="文本框 57"/>
          <p:cNvSpPr txBox="1"/>
          <p:nvPr/>
        </p:nvSpPr>
        <p:spPr>
          <a:xfrm>
            <a:off x="7891026" y="2756402"/>
            <a:ext cx="2893100" cy="1964042"/>
          </a:xfrm>
          <a:prstGeom prst="rect">
            <a:avLst/>
          </a:prstGeom>
          <a:noFill/>
        </p:spPr>
        <p:txBody>
          <a:bodyPr vert="eaVert" wrap="square" rtlCol="0">
            <a:spAutoFit/>
          </a:bodyPr>
          <a:lstStyle/>
          <a:p>
            <a:pPr>
              <a:lnSpc>
                <a:spcPct val="200000"/>
              </a:lnSpc>
            </a:pPr>
            <a:r>
              <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rPr>
              <a:t>单击此处输入文本内容，单击此处输入文本内容，单击此处输入文本内容，单击此处输入文本内容，单击此处输入文本内容，单击此处输入文本内容，单击此处输入文本内容。</a:t>
            </a:r>
          </a:p>
          <a:p>
            <a:pPr>
              <a:lnSpc>
                <a:spcPct val="200000"/>
              </a:lnSpc>
            </a:pPr>
            <a:endPar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endParaRPr>
          </a:p>
          <a:p>
            <a:pPr>
              <a:lnSpc>
                <a:spcPct val="200000"/>
              </a:lnSpc>
            </a:pPr>
            <a:endParaRPr lang="zh-CN" altLang="en-US" sz="1100" dirty="0">
              <a:solidFill>
                <a:schemeClr val="tx1">
                  <a:lumMod val="65000"/>
                  <a:lumOff val="35000"/>
                </a:schemeClr>
              </a:solidFill>
              <a:latin typeface="楷体" panose="02010609060101010101" pitchFamily="49" charset="-122"/>
              <a:ea typeface="楷体" panose="02010609060101010101" pitchFamily="49" charset="-122"/>
              <a:cs typeface="Hiragino Sans GB W3"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ppt_x"/>
                                          </p:val>
                                        </p:tav>
                                        <p:tav tm="100000">
                                          <p:val>
                                            <p:strVal val="#ppt_x"/>
                                          </p:val>
                                        </p:tav>
                                      </p:tavLst>
                                    </p:anim>
                                    <p:anim calcmode="lin" valueType="num">
                                      <p:cBhvr additive="base">
                                        <p:cTn id="1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down)">
                                      <p:cBhvr>
                                        <p:cTn id="35" dur="500"/>
                                        <p:tgtEl>
                                          <p:spTgt spid="5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down)">
                                      <p:cBhvr>
                                        <p:cTn id="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51" grpId="0" bldLvl="0" animBg="1"/>
      <p:bldP spid="56" grpId="0" bldLvl="0" animBg="1"/>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8598" r="14725"/>
          <a:stretch>
            <a:fillRect/>
          </a:stretch>
        </p:blipFill>
        <p:spPr>
          <a:xfrm>
            <a:off x="-139065"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cxnSp>
        <p:nvCxnSpPr>
          <p:cNvPr id="27" name="直接连接符 26"/>
          <p:cNvCxnSpPr/>
          <p:nvPr/>
        </p:nvCxnSpPr>
        <p:spPr>
          <a:xfrm>
            <a:off x="8730385" y="2385993"/>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968436" y="2385993"/>
            <a:ext cx="522000" cy="52197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65000"/>
                    <a:lumOff val="35000"/>
                  </a:schemeClr>
                </a:solidFill>
                <a:latin typeface="楷体" panose="02010609060101010101" pitchFamily="49" charset="-122"/>
                <a:ea typeface="楷体" panose="02010609060101010101" pitchFamily="49" charset="-122"/>
              </a:rPr>
              <a:t>贰</a:t>
            </a:r>
          </a:p>
        </p:txBody>
      </p:sp>
      <p:sp>
        <p:nvSpPr>
          <p:cNvPr id="3" name="TextBox 21"/>
          <p:cNvSpPr txBox="1"/>
          <p:nvPr/>
        </p:nvSpPr>
        <p:spPr>
          <a:xfrm>
            <a:off x="6663083" y="2381167"/>
            <a:ext cx="1661993" cy="1525607"/>
          </a:xfrm>
          <a:prstGeom prst="rect">
            <a:avLst/>
          </a:prstGeom>
          <a:noFill/>
        </p:spPr>
        <p:txBody>
          <a:bodyPr vert="eaVert" wrap="square" rtlCol="0">
            <a:spAutoFit/>
          </a:bodyPr>
          <a:lstStyle/>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稠花乱蕊畏江滨，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行步欹危实怕春。</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诗酒尚堪驱使在，</a:t>
            </a:r>
            <a:endParaRPr lang="en-US" altLang="zh-CN" sz="1200" dirty="0">
              <a:solidFill>
                <a:srgbClr val="2C3F46"/>
              </a:solidFill>
              <a:latin typeface="楷体" panose="02010609060101010101" pitchFamily="49" charset="-122"/>
              <a:ea typeface="楷体" panose="02010609060101010101" pitchFamily="49" charset="-122"/>
            </a:endParaRPr>
          </a:p>
          <a:p>
            <a:pPr>
              <a:lnSpc>
                <a:spcPct val="200000"/>
              </a:lnSpc>
            </a:pPr>
            <a:r>
              <a:rPr lang="zh-CN" altLang="en-US" sz="1200" dirty="0">
                <a:solidFill>
                  <a:srgbClr val="2C3F46"/>
                </a:solidFill>
                <a:latin typeface="楷体" panose="02010609060101010101" pitchFamily="49" charset="-122"/>
                <a:ea typeface="楷体" panose="02010609060101010101" pitchFamily="49" charset="-122"/>
              </a:rPr>
              <a:t>未须料理白头人。</a:t>
            </a:r>
          </a:p>
        </p:txBody>
      </p:sp>
      <p:sp>
        <p:nvSpPr>
          <p:cNvPr id="6" name="文本框 5"/>
          <p:cNvSpPr txBox="1"/>
          <p:nvPr/>
        </p:nvSpPr>
        <p:spPr>
          <a:xfrm>
            <a:off x="2514600" y="1772285"/>
            <a:ext cx="731520" cy="4707890"/>
          </a:xfrm>
          <a:prstGeom prst="rect">
            <a:avLst/>
          </a:prstGeom>
          <a:noFill/>
        </p:spPr>
        <p:txBody>
          <a:bodyPr wrap="square" rtlCol="0">
            <a:spAutoFit/>
          </a:bodyPr>
          <a:lstStyle/>
          <a:p>
            <a:r>
              <a:rPr lang="en-US" altLang="zh-CN" sz="30000" b="1" dirty="0">
                <a:solidFill>
                  <a:srgbClr val="A39A8B"/>
                </a:solidFill>
                <a:latin typeface="楷体" panose="02010609060101010101" pitchFamily="49" charset="-122"/>
                <a:ea typeface="楷体" panose="02010609060101010101" pitchFamily="49" charset="-122"/>
              </a:rPr>
              <a:t>2</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258" y="1458032"/>
            <a:ext cx="2417395" cy="3371850"/>
          </a:xfrm>
          <a:prstGeom prst="rect">
            <a:avLst/>
          </a:prstGeom>
          <a:effectLst>
            <a:outerShdw blurRad="50800" dist="101600" dir="2700000" algn="tl" rotWithShape="0">
              <a:prstClr val="black">
                <a:alpha val="40000"/>
              </a:prstClr>
            </a:outerShdw>
          </a:effectLst>
        </p:spPr>
      </p:pic>
      <p:sp>
        <p:nvSpPr>
          <p:cNvPr id="5" name="TextBox 6"/>
          <p:cNvSpPr txBox="1"/>
          <p:nvPr/>
        </p:nvSpPr>
        <p:spPr>
          <a:xfrm>
            <a:off x="8238470" y="2384425"/>
            <a:ext cx="461665" cy="2164715"/>
          </a:xfrm>
          <a:prstGeom prst="rect">
            <a:avLst/>
          </a:prstGeom>
          <a:noFill/>
        </p:spPr>
        <p:txBody>
          <a:bodyPr vert="eaVert" wrap="square" rtlCol="0">
            <a:spAutoFit/>
          </a:bodyPr>
          <a:lstStyle/>
          <a:p>
            <a:r>
              <a:rPr kumimoji="1" lang="zh-CN" altLang="en-US"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rPr>
              <a:t>国学经典文化</a:t>
            </a:r>
            <a:endParaRPr kumimoji="1" lang="zh-CN" altLang="en-US" b="1" spc="500" dirty="0">
              <a:solidFill>
                <a:schemeClr val="tx1"/>
              </a:solidFill>
              <a:uFillTx/>
              <a:latin typeface="楷体" panose="02010609060101010101" pitchFamily="49" charset="-122"/>
              <a:ea typeface="楷体" panose="02010609060101010101" pitchFamily="49" charset="-122"/>
              <a:cs typeface="badashanren" panose="02000600000000000000" pitchFamily="2" charset="-128"/>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5"/>
</p:tagLst>
</file>

<file path=ppt/tags/tag2.xml><?xml version="1.0" encoding="utf-8"?>
<p:tagLst xmlns:a="http://schemas.openxmlformats.org/drawingml/2006/main" xmlns:r="http://schemas.openxmlformats.org/officeDocument/2006/relationships" xmlns:p="http://schemas.openxmlformats.org/presentationml/2006/main">
  <p:tag name="PA" val="v4.3.3"/>
</p:tagLst>
</file>

<file path=ppt/tags/tag3.xml><?xml version="1.0" encoding="utf-8"?>
<p:tagLst xmlns:a="http://schemas.openxmlformats.org/drawingml/2006/main" xmlns:r="http://schemas.openxmlformats.org/officeDocument/2006/relationships" xmlns:p="http://schemas.openxmlformats.org/presentationml/2006/main">
  <p:tag name="PA" val="v4.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宽屏</PresentationFormat>
  <Paragraphs>152</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等线</vt:lpstr>
      <vt:lpstr>等线 Light</vt:lpstr>
      <vt:lpstr>楷体</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145</cp:revision>
  <dcterms:created xsi:type="dcterms:W3CDTF">2018-09-26T04:37:00Z</dcterms:created>
  <dcterms:modified xsi:type="dcterms:W3CDTF">2021-01-04T14:26:48Z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