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58" r:id="rId5"/>
    <p:sldId id="265" r:id="rId6"/>
    <p:sldId id="266" r:id="rId7"/>
    <p:sldId id="267" r:id="rId8"/>
    <p:sldId id="268" r:id="rId9"/>
    <p:sldId id="261" r:id="rId10"/>
    <p:sldId id="269" r:id="rId11"/>
    <p:sldId id="274" r:id="rId12"/>
    <p:sldId id="275" r:id="rId13"/>
    <p:sldId id="276" r:id="rId14"/>
    <p:sldId id="262" r:id="rId15"/>
    <p:sldId id="277" r:id="rId16"/>
    <p:sldId id="285" r:id="rId17"/>
    <p:sldId id="279" r:id="rId18"/>
    <p:sldId id="278" r:id="rId19"/>
    <p:sldId id="280" r:id="rId20"/>
    <p:sldId id="263" r:id="rId21"/>
    <p:sldId id="282" r:id="rId22"/>
    <p:sldId id="283" r:id="rId23"/>
    <p:sldId id="281" r:id="rId24"/>
    <p:sldId id="284" r:id="rId25"/>
    <p:sldId id="286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400"/>
    <a:srgbClr val="DBDBDB"/>
    <a:srgbClr val="B38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01" autoAdjust="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0-44E1-8690-5640DD27952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0-44E1-8690-5640DD27952B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0-44E1-8690-5640DD27952B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50-44E1-8690-5640DD27952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50-44E1-8690-5640DD27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4F45E4F-5698-48A2-BF2A-A235F7AF1BB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96E6F1-E71C-431D-886F-9EC9F3A069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576570" y="84518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576570" y="19894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76570" y="377761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76570" y="492188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20410" y="90741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禅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20410" y="20516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20410" y="383984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禅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20410" y="498411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8260" y="3164205"/>
            <a:ext cx="44754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705400"/>
                </a:solidFill>
                <a:latin typeface="华文中宋" panose="02010600040101010101" charset="-122"/>
                <a:ea typeface="华文中宋" panose="02010600040101010101" charset="-122"/>
              </a:rPr>
              <a:t>一花一世界，一叶一菩提。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16230" y="310515"/>
            <a:ext cx="688340" cy="596900"/>
            <a:chOff x="498" y="489"/>
            <a:chExt cx="1084" cy="940"/>
          </a:xfrm>
        </p:grpSpPr>
        <p:sp>
          <p:nvSpPr>
            <p:cNvPr id="17" name="圆角矩形 16"/>
            <p:cNvSpPr/>
            <p:nvPr/>
          </p:nvSpPr>
          <p:spPr>
            <a:xfrm>
              <a:off x="570" y="489"/>
              <a:ext cx="940" cy="940"/>
            </a:xfrm>
            <a:prstGeom prst="roundRect">
              <a:avLst/>
            </a:prstGeom>
            <a:noFill/>
            <a:ln>
              <a:solidFill>
                <a:srgbClr val="705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98" y="656"/>
              <a:ext cx="1084" cy="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705400"/>
                  </a:solidFill>
                  <a:latin typeface="微软雅黑" panose="020B0503020204020204" charset="-122"/>
                  <a:ea typeface="微软雅黑" panose="020B0503020204020204" charset="-122"/>
                </a:rPr>
                <a:t>logo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004570" y="432435"/>
            <a:ext cx="250952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rgbClr val="705400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单击此处输入公司名称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" name="图片 1" descr="锦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765" y="1637030"/>
            <a:ext cx="2730500" cy="43859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17270" y="1973580"/>
            <a:ext cx="554990" cy="3477260"/>
            <a:chOff x="1122" y="2004"/>
            <a:chExt cx="874" cy="5476"/>
          </a:xfrm>
        </p:grpSpPr>
        <p:sp>
          <p:nvSpPr>
            <p:cNvPr id="8" name="矩形 7"/>
            <p:cNvSpPr/>
            <p:nvPr/>
          </p:nvSpPr>
          <p:spPr>
            <a:xfrm>
              <a:off x="1171" y="2052"/>
              <a:ext cx="744" cy="53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L 形 8"/>
            <p:cNvSpPr/>
            <p:nvPr/>
          </p:nvSpPr>
          <p:spPr>
            <a:xfrm>
              <a:off x="1122" y="6926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L 形 9"/>
            <p:cNvSpPr/>
            <p:nvPr/>
          </p:nvSpPr>
          <p:spPr>
            <a:xfrm flipH="1" flipV="1">
              <a:off x="1442" y="2004"/>
              <a:ext cx="554" cy="554"/>
            </a:xfrm>
            <a:prstGeom prst="corner">
              <a:avLst>
                <a:gd name="adj1" fmla="val 21059"/>
                <a:gd name="adj2" fmla="val 2269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63625" y="2165350"/>
            <a:ext cx="457200" cy="3078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02815" y="2156460"/>
            <a:ext cx="6036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286000" y="3649980"/>
            <a:ext cx="57302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202815" y="3929380"/>
            <a:ext cx="6036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2209800" y="1653540"/>
            <a:ext cx="2026920" cy="202692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87620" y="1653540"/>
            <a:ext cx="2026920" cy="20269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957820" y="1653540"/>
            <a:ext cx="2026920" cy="202692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5615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9547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3397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7329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04175" y="384492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43495" y="4180205"/>
            <a:ext cx="265620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5" grpId="0"/>
      <p:bldP spid="16" grpId="0"/>
      <p:bldP spid="1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53185" y="1762760"/>
            <a:ext cx="2278380" cy="402590"/>
            <a:chOff x="1762" y="2992"/>
            <a:chExt cx="3588" cy="634"/>
          </a:xfrm>
        </p:grpSpPr>
        <p:sp>
          <p:nvSpPr>
            <p:cNvPr id="2" name="矩形 1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4905" y="1762760"/>
            <a:ext cx="2278380" cy="402590"/>
            <a:chOff x="1762" y="2992"/>
            <a:chExt cx="3588" cy="634"/>
          </a:xfrm>
        </p:grpSpPr>
        <p:sp>
          <p:nvSpPr>
            <p:cNvPr id="11" name="矩形 10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71865" y="1762760"/>
            <a:ext cx="2278380" cy="402590"/>
            <a:chOff x="1762" y="2992"/>
            <a:chExt cx="3588" cy="634"/>
          </a:xfrm>
        </p:grpSpPr>
        <p:sp>
          <p:nvSpPr>
            <p:cNvPr id="14" name="矩形 13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53185" y="4160520"/>
            <a:ext cx="2278380" cy="402590"/>
            <a:chOff x="1762" y="2992"/>
            <a:chExt cx="3588" cy="634"/>
          </a:xfrm>
        </p:grpSpPr>
        <p:sp>
          <p:nvSpPr>
            <p:cNvPr id="17" name="矩形 16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4905" y="4142105"/>
            <a:ext cx="2278380" cy="402590"/>
            <a:chOff x="1762" y="2992"/>
            <a:chExt cx="3588" cy="634"/>
          </a:xfrm>
        </p:grpSpPr>
        <p:sp>
          <p:nvSpPr>
            <p:cNvPr id="20" name="矩形 19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71865" y="4160520"/>
            <a:ext cx="2278380" cy="402590"/>
            <a:chOff x="1762" y="2992"/>
            <a:chExt cx="3588" cy="634"/>
          </a:xfrm>
        </p:grpSpPr>
        <p:sp>
          <p:nvSpPr>
            <p:cNvPr id="23" name="矩形 22"/>
            <p:cNvSpPr/>
            <p:nvPr/>
          </p:nvSpPr>
          <p:spPr>
            <a:xfrm>
              <a:off x="1762" y="2992"/>
              <a:ext cx="3589" cy="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62" y="3021"/>
              <a:ext cx="3360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单击此处输入标题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4650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5203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68995" y="226695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5031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5203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468995" y="4669790"/>
            <a:ext cx="245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31000" y="1852930"/>
            <a:ext cx="4785360" cy="3589020"/>
            <a:chOff x="10600" y="3233"/>
            <a:chExt cx="7536" cy="5652"/>
          </a:xfrm>
        </p:grpSpPr>
        <p:graphicFrame>
          <p:nvGraphicFramePr>
            <p:cNvPr id="2" name="图表 1"/>
            <p:cNvGraphicFramePr/>
            <p:nvPr/>
          </p:nvGraphicFramePr>
          <p:xfrm>
            <a:off x="10600" y="3233"/>
            <a:ext cx="7536" cy="5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4086" y="6561"/>
              <a:ext cx="2186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76%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198" y="4481"/>
              <a:ext cx="2186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24%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56690" y="2279650"/>
            <a:ext cx="982980" cy="984250"/>
            <a:chOff x="1528" y="3233"/>
            <a:chExt cx="1548" cy="1550"/>
          </a:xfrm>
        </p:grpSpPr>
        <p:pic>
          <p:nvPicPr>
            <p:cNvPr id="8" name="图片 7" descr="墨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8" y="3233"/>
              <a:ext cx="1548" cy="155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776" y="3720"/>
              <a:ext cx="105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24%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56690" y="4337050"/>
            <a:ext cx="982980" cy="984250"/>
            <a:chOff x="2294" y="3233"/>
            <a:chExt cx="1548" cy="1550"/>
          </a:xfrm>
        </p:grpSpPr>
        <p:pic>
          <p:nvPicPr>
            <p:cNvPr id="15" name="图片 14" descr="墨点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4" y="3233"/>
              <a:ext cx="1548" cy="15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542" y="3720"/>
              <a:ext cx="1052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76%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493010" y="1944370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93010" y="2279650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93010" y="4001770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93010" y="4337050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第叁章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80610" y="1606550"/>
            <a:ext cx="5943600" cy="4541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轻载虾万须，巧织珠千串，金钩光错落，绣带舞蹁跹。似雾非烟，妆点就深闺院，不许那等闲人取次展。摇四壁翡翠浓阴，射万瓦琉琉色浅。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富贵似侯家紫帐，风流如谢府红莲，锁春愁不放双飞燕。绮窗相近，翠户相连，雕栊相映，绣幕相牵。拂苔痕满砌榆钱，惹扬花飞点如绵。愁的是抹回廊暮雨萧萧，恨的是筛曲槛西风剪剪，爱的是透长门夜月娟娟。凌波殿前，碧玲珑掩映湘妃面，没福怎能够见。十里扬州风物妍，出落着神仙。 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恰便似一池秋水通宵展，一片朝云尽日悬。你个守户的先生肯相恋，煞是可怜，则要你手掌儿里奇擎着耐心儿卷。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6" name="图片 25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" y="851535"/>
            <a:ext cx="4014470" cy="529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088380" y="1983740"/>
            <a:ext cx="0" cy="3831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6983095" y="2164080"/>
            <a:ext cx="3463925" cy="187706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83095" y="4269105"/>
            <a:ext cx="3463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04010" y="2164080"/>
            <a:ext cx="3596640" cy="3303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37200" y="1988820"/>
            <a:ext cx="1127760" cy="1127760"/>
            <a:chOff x="8720" y="3132"/>
            <a:chExt cx="1776" cy="1776"/>
          </a:xfrm>
        </p:grpSpPr>
        <p:sp>
          <p:nvSpPr>
            <p:cNvPr id="22" name="椭圆 21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92160" y="1988820"/>
            <a:ext cx="1127760" cy="1127760"/>
            <a:chOff x="8720" y="3132"/>
            <a:chExt cx="1776" cy="1776"/>
          </a:xfrm>
        </p:grpSpPr>
        <p:sp>
          <p:nvSpPr>
            <p:cNvPr id="26" name="椭圆 25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77160" y="1989455"/>
            <a:ext cx="1127760" cy="1127760"/>
            <a:chOff x="8720" y="3132"/>
            <a:chExt cx="1776" cy="1776"/>
          </a:xfrm>
        </p:grpSpPr>
        <p:sp>
          <p:nvSpPr>
            <p:cNvPr id="52" name="椭圆 51"/>
            <p:cNvSpPr/>
            <p:nvPr/>
          </p:nvSpPr>
          <p:spPr>
            <a:xfrm>
              <a:off x="8720" y="3132"/>
              <a:ext cx="1776" cy="1776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976" y="3468"/>
              <a:ext cx="1248" cy="11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输入文本</a:t>
              </a:r>
            </a:p>
          </p:txBody>
        </p:sp>
      </p:grpSp>
      <p:sp>
        <p:nvSpPr>
          <p:cNvPr id="148" name="直线箭头"/>
          <p:cNvSpPr/>
          <p:nvPr/>
        </p:nvSpPr>
        <p:spPr>
          <a:xfrm flipV="1">
            <a:off x="7051040" y="2397125"/>
            <a:ext cx="955040" cy="313055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直线箭头"/>
          <p:cNvSpPr/>
          <p:nvPr/>
        </p:nvSpPr>
        <p:spPr>
          <a:xfrm flipV="1">
            <a:off x="4193540" y="2397125"/>
            <a:ext cx="955040" cy="313055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045335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904740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760335" y="3422650"/>
            <a:ext cx="238125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54" grpId="0" animBg="1"/>
      <p:bldP spid="55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18056" y="198838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14468" y="198838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993930" y="2265835"/>
            <a:ext cx="2856700" cy="394970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itchFamily="65" charset="-122"/>
              </a:defRPr>
            </a:lvl1pPr>
          </a:lstStyle>
          <a:p>
            <a:pPr algn="ctr" defTabSz="913765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384356" y="2960102"/>
            <a:ext cx="5564117" cy="17970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 defTabSz="91440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2875" y="1683385"/>
            <a:ext cx="3228975" cy="43694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  <p:bldP spid="1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Administrator\Desktop\2017.05.23\山水1.png山水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16925" y="1958975"/>
            <a:ext cx="2484755" cy="2483485"/>
          </a:xfrm>
          <a:prstGeom prst="ellipse">
            <a:avLst/>
          </a:prstGeom>
        </p:spPr>
      </p:pic>
      <p:pic>
        <p:nvPicPr>
          <p:cNvPr id="11" name="图片 10" descr="山水"/>
          <p:cNvPicPr/>
          <p:nvPr/>
        </p:nvPicPr>
        <p:blipFill>
          <a:blip r:embed="rId4"/>
          <a:srcRect r="3828"/>
          <a:stretch>
            <a:fillRect/>
          </a:stretch>
        </p:blipFill>
        <p:spPr>
          <a:xfrm>
            <a:off x="1301115" y="1943100"/>
            <a:ext cx="2484755" cy="2484755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484568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1692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89685" y="1943100"/>
            <a:ext cx="2499360" cy="24993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930" y="1958975"/>
            <a:ext cx="1880235" cy="991235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54580" y="2261235"/>
            <a:ext cx="1082675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33670" y="3373120"/>
            <a:ext cx="17348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60765" y="2272030"/>
            <a:ext cx="17348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输入文本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6320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98670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64195" y="4602480"/>
            <a:ext cx="30054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4" grpId="1"/>
      <p:bldP spid="15" grpId="0"/>
      <p:bldP spid="15" grpId="1"/>
      <p:bldP spid="16" grpId="0"/>
      <p:bldP spid="16" grpId="1"/>
      <p:bldP spid="2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山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791200" y="-14605"/>
            <a:ext cx="609600" cy="1263650"/>
            <a:chOff x="9120" y="-23"/>
            <a:chExt cx="960" cy="1990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120" y="123"/>
              <a:ext cx="960" cy="13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 sz="2800" dirty="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前言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4573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投我以木瓜，报之以琼琚。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614285" y="1959610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7992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657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2554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投我以木桃，报之以琼瑶。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09219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457825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324475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90110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投我以木李，报之以琼玖。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556760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22395" y="1969770"/>
            <a:ext cx="487680" cy="3098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匪报也，永以为好也！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789045" y="1956435"/>
            <a:ext cx="0" cy="30708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第肆章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99305" y="1851660"/>
            <a:ext cx="2992120" cy="4160520"/>
            <a:chOff x="7476" y="2556"/>
            <a:chExt cx="4712" cy="6552"/>
          </a:xfrm>
        </p:grpSpPr>
        <p:sp>
          <p:nvSpPr>
            <p:cNvPr id="2" name="矩形 1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55305" y="1851660"/>
            <a:ext cx="2992120" cy="4160520"/>
            <a:chOff x="7476" y="2556"/>
            <a:chExt cx="4712" cy="6552"/>
          </a:xfrm>
        </p:grpSpPr>
        <p:sp>
          <p:nvSpPr>
            <p:cNvPr id="11" name="矩形 10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43305" y="1851660"/>
            <a:ext cx="2992120" cy="4160520"/>
            <a:chOff x="7476" y="2556"/>
            <a:chExt cx="4712" cy="6552"/>
          </a:xfrm>
        </p:grpSpPr>
        <p:sp>
          <p:nvSpPr>
            <p:cNvPr id="15" name="矩形 14"/>
            <p:cNvSpPr/>
            <p:nvPr/>
          </p:nvSpPr>
          <p:spPr>
            <a:xfrm>
              <a:off x="7476" y="2556"/>
              <a:ext cx="3798" cy="655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274" y="2556"/>
              <a:ext cx="914" cy="65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501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57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13390" y="1958340"/>
            <a:ext cx="4876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0396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5361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09610" y="1958340"/>
            <a:ext cx="2103120" cy="365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4876165" y="1912620"/>
            <a:ext cx="2438400" cy="2438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279765" y="1912620"/>
            <a:ext cx="2438400" cy="24384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457325" y="1912620"/>
            <a:ext cx="2438400" cy="24384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11040" y="4671060"/>
            <a:ext cx="31699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48970" y="5067300"/>
            <a:ext cx="10904855" cy="7302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400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 defTabSz="914400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51229" y="3434445"/>
            <a:ext cx="151003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SWOT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3030" y="2326640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1760" y="1843675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77" y="3637000"/>
            <a:ext cx="3674169" cy="227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4675" y="3660062"/>
            <a:ext cx="3674169" cy="22749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191455" y="2430001"/>
            <a:ext cx="1829090" cy="11325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5191455" y="5116106"/>
            <a:ext cx="1829090" cy="113251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383030" y="4741545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91760" y="4258580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106285" y="2326640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15015" y="1843675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06285" y="4741545"/>
            <a:ext cx="3660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红日已高三丈透，金炉次第添香兽。红锦地衣随步皱。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佳人舞点金钗溜，酒恶时拈花蕊嗅。别殿遥闻箫鼓奏。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15015" y="4258580"/>
            <a:ext cx="2810143" cy="36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46" grpId="0"/>
      <p:bldP spid="47" grpId="0" bldLvl="0" animBg="1"/>
      <p:bldP spid="48" grpId="0"/>
      <p:bldP spid="49" grpId="0" bldLvl="0" animBg="1"/>
      <p:bldP spid="50" grpId="0"/>
      <p:bldP spid="5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2230" y="1557655"/>
            <a:ext cx="886460" cy="887730"/>
            <a:chOff x="1546" y="2981"/>
            <a:chExt cx="1396" cy="1398"/>
          </a:xfrm>
        </p:grpSpPr>
        <p:pic>
          <p:nvPicPr>
            <p:cNvPr id="2" name="图片 1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2225" y="1557655"/>
            <a:ext cx="887095" cy="887730"/>
            <a:chOff x="1546" y="2981"/>
            <a:chExt cx="1397" cy="1398"/>
          </a:xfrm>
        </p:grpSpPr>
        <p:pic>
          <p:nvPicPr>
            <p:cNvPr id="11" name="图片 10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1595" y="3953510"/>
            <a:ext cx="887095" cy="887730"/>
            <a:chOff x="1546" y="2981"/>
            <a:chExt cx="1397" cy="1398"/>
          </a:xfrm>
        </p:grpSpPr>
        <p:pic>
          <p:nvPicPr>
            <p:cNvPr id="14" name="图片 13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02705" y="3953510"/>
            <a:ext cx="887095" cy="887730"/>
            <a:chOff x="1546" y="2981"/>
            <a:chExt cx="1397" cy="1398"/>
          </a:xfrm>
        </p:grpSpPr>
        <p:pic>
          <p:nvPicPr>
            <p:cNvPr id="17" name="图片 16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肆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341245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2230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11720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02705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0610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1595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41565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2550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75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953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84314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30618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913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391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8698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5002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的</a:t>
            </a:r>
          </a:p>
        </p:txBody>
      </p:sp>
      <p:sp>
        <p:nvSpPr>
          <p:cNvPr id="6" name="椭圆 5"/>
          <p:cNvSpPr/>
          <p:nvPr/>
        </p:nvSpPr>
        <p:spPr>
          <a:xfrm>
            <a:off x="7743825" y="252285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7665" y="258508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观</a:t>
            </a:r>
          </a:p>
        </p:txBody>
      </p:sp>
      <p:sp>
        <p:nvSpPr>
          <p:cNvPr id="8" name="椭圆 7"/>
          <p:cNvSpPr/>
          <p:nvPr/>
        </p:nvSpPr>
        <p:spPr>
          <a:xfrm>
            <a:off x="9166225" y="2460625"/>
            <a:ext cx="1038860" cy="1038860"/>
          </a:xfrm>
          <a:prstGeom prst="ellipse">
            <a:avLst/>
          </a:prstGeom>
          <a:noFill/>
          <a:ln>
            <a:solidFill>
              <a:srgbClr val="B38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410065" y="2522855"/>
            <a:ext cx="5511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05400"/>
                </a:solidFill>
                <a:latin typeface="迷你简书魂" panose="02010609000101010101" charset="-122"/>
                <a:ea typeface="迷你简书魂" panose="02010609000101010101" charset="-122"/>
              </a:rPr>
              <a:t>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ldLvl="0" animBg="1"/>
      <p:bldP spid="5" grpId="0" animBg="1"/>
      <p:bldP spid="5" grpId="1" bldLvl="0" animBg="1"/>
      <p:bldP spid="10" grpId="0" animBg="1"/>
      <p:bldP spid="10" grpId="1" bldLvl="0" animBg="1"/>
      <p:bldP spid="11" grpId="0" animBg="1"/>
      <p:bldP spid="11" grpId="1" bldLvl="0" animBg="1"/>
      <p:bldP spid="12" grpId="0"/>
      <p:bldP spid="13" grpId="0"/>
      <p:bldP spid="14" grpId="0"/>
      <p:bldP spid="15" grpId="0"/>
      <p:bldP spid="6" grpId="0" animBg="1"/>
      <p:bldP spid="6" grpId="1" bldLvl="0" animBg="1"/>
      <p:bldP spid="7" grpId="0"/>
      <p:bldP spid="8" grpId="0" animBg="1"/>
      <p:bldP spid="8" grpId="1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0" y="3659505"/>
            <a:ext cx="3362325" cy="3219450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20" y="-60325"/>
            <a:ext cx="2546985" cy="1343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5550" y="1637030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27055" y="2153920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录</a:t>
            </a:r>
          </a:p>
        </p:txBody>
      </p:sp>
      <p:pic>
        <p:nvPicPr>
          <p:cNvPr id="8" name="图片 7" descr="印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2503805"/>
            <a:ext cx="287655" cy="358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547350" y="3159760"/>
            <a:ext cx="457200" cy="3234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菩提本无树，明镜亦非台。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93020" y="2877185"/>
            <a:ext cx="457200" cy="324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本来无一物，何处惹尘埃？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88250" y="174942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319645" y="174942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09385" y="1750060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240780" y="174942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416550" y="1748790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170170" y="1750695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318000" y="175069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071620" y="1748790"/>
            <a:ext cx="0" cy="32067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46755" y="1750695"/>
            <a:ext cx="548640" cy="32073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第壹章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678045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25435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17320" y="1808480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山水"/>
          <p:cNvPicPr>
            <a:picLocks noChangeAspect="1"/>
          </p:cNvPicPr>
          <p:nvPr/>
        </p:nvPicPr>
        <p:blipFill>
          <a:blip r:embed="rId3"/>
          <a:srcRect b="14418"/>
          <a:stretch>
            <a:fillRect/>
          </a:stretch>
        </p:blipFill>
        <p:spPr>
          <a:xfrm>
            <a:off x="1417320" y="4147820"/>
            <a:ext cx="2413000" cy="1978025"/>
          </a:xfrm>
          <a:prstGeom prst="rect">
            <a:avLst/>
          </a:prstGeom>
        </p:spPr>
      </p:pic>
      <p:pic>
        <p:nvPicPr>
          <p:cNvPr id="13" name="图片 12" descr="山水1"/>
          <p:cNvPicPr>
            <a:picLocks noChangeAspect="1"/>
          </p:cNvPicPr>
          <p:nvPr/>
        </p:nvPicPr>
        <p:blipFill>
          <a:blip r:embed="rId4"/>
          <a:srcRect r="1040" b="18365"/>
          <a:stretch>
            <a:fillRect/>
          </a:stretch>
        </p:blipFill>
        <p:spPr>
          <a:xfrm>
            <a:off x="8161020" y="4350385"/>
            <a:ext cx="2598420" cy="1775460"/>
          </a:xfrm>
          <a:prstGeom prst="rect">
            <a:avLst/>
          </a:prstGeom>
        </p:spPr>
      </p:pic>
      <p:pic>
        <p:nvPicPr>
          <p:cNvPr id="14" name="图片 13" descr="树枝"/>
          <p:cNvPicPr>
            <a:picLocks noChangeAspect="1"/>
          </p:cNvPicPr>
          <p:nvPr/>
        </p:nvPicPr>
        <p:blipFill>
          <a:blip r:embed="rId5"/>
          <a:srcRect r="4904"/>
          <a:stretch>
            <a:fillRect/>
          </a:stretch>
        </p:blipFill>
        <p:spPr>
          <a:xfrm>
            <a:off x="5666105" y="1808480"/>
            <a:ext cx="1845945" cy="10236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08150" y="2037715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57350" y="2465070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74590" y="2936240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923790" y="3363595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333740" y="2037715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82940" y="2465070"/>
            <a:ext cx="235458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56" y="1570990"/>
            <a:ext cx="4717181" cy="48025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94580" y="1904365"/>
            <a:ext cx="6355080" cy="4135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轻载虾万须，巧织珠千串，金钩光错落，绣带舞蹁跹。似雾非烟，妆点就深闺院，不许那等闲人取次展。摇四壁翡翠浓阴，射万瓦琉琉色浅。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富贵似侯家紫帐，风流如谢府红莲，锁春愁不放双飞燕。绮窗相近，翠户相连，雕栊相映，绣幕相牵。拂苔痕满砌榆钱，惹扬花飞点如绵。愁的是抹回廊暮雨萧萧，恨的是筛曲槛西风剪剪，爱的是透长门夜月娟娟。凌波殿前，碧玲珑掩映湘妃面，没福怎能够见。十里扬州风物妍，出落着神仙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恰便似一池秋水通宵展，一片朝云尽日悬。你个守户的先生肯相恋，煞是可怜，则要你手掌儿里奇擎着耐心儿卷。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4676775" y="1678940"/>
            <a:ext cx="2836545" cy="183197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926705" y="1678940"/>
            <a:ext cx="2836545" cy="183197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16050" y="1678940"/>
            <a:ext cx="2836545" cy="183197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07832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16050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68557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76775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29282" y="3662646"/>
            <a:ext cx="225298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37500" y="4149657"/>
            <a:ext cx="2836544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寻寻觅觅，冷冷清清，凄凄惨惨戚戚。乍暖还寒时候，最难将息。三杯两盏淡酒，怎敌他、晚来风急？雁过也，正伤心，却是旧时相识。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满地黄花堆积。憔悴损，如今有谁堪摘？守着窗儿，独自怎生得黑？梧桐更兼细雨，到黄昏、点点滴滴。这次第，怎一个愁字了得！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" name="图片 1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195" y="1866900"/>
            <a:ext cx="1159510" cy="1160780"/>
          </a:xfrm>
          <a:prstGeom prst="rect">
            <a:avLst/>
          </a:prstGeom>
        </p:spPr>
      </p:pic>
      <p:pic>
        <p:nvPicPr>
          <p:cNvPr id="8" name="图片 7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90" y="1866900"/>
            <a:ext cx="1159510" cy="1160780"/>
          </a:xfrm>
          <a:prstGeom prst="rect">
            <a:avLst/>
          </a:prstGeom>
        </p:spPr>
      </p:pic>
      <p:pic>
        <p:nvPicPr>
          <p:cNvPr id="9" name="图片 8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80" y="1866900"/>
            <a:ext cx="1159510" cy="1160780"/>
          </a:xfrm>
          <a:prstGeom prst="rect">
            <a:avLst/>
          </a:prstGeom>
        </p:spPr>
      </p:pic>
      <p:pic>
        <p:nvPicPr>
          <p:cNvPr id="10" name="图片 9" descr="墨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45" y="1866900"/>
            <a:ext cx="1159510" cy="11607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97455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92650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98640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07805" y="2188210"/>
            <a:ext cx="5549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07845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27835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03040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23030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09030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29020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18195" y="3174365"/>
            <a:ext cx="19342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8185" y="3509645"/>
            <a:ext cx="209423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庭院深深深几许？云窗雾阁常扃。柳梢梅萼渐分明。春归秣陵树，人老建康城。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感月吟风多少事，如今老去无成。谁怜憔悴更凋零。试灯无意思，踏雪没心情。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022215" y="830580"/>
            <a:ext cx="2148205" cy="214820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梅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660" y="1069975"/>
            <a:ext cx="1472565" cy="980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35" y="2138680"/>
            <a:ext cx="15481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第贰章</a:t>
            </a:r>
          </a:p>
        </p:txBody>
      </p:sp>
      <p:pic>
        <p:nvPicPr>
          <p:cNvPr id="6" name="图片 5" descr="山水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385" y="3973830"/>
            <a:ext cx="4204335" cy="3482340"/>
          </a:xfrm>
          <a:prstGeom prst="rect">
            <a:avLst/>
          </a:prstGeom>
        </p:spPr>
      </p:pic>
      <p:pic>
        <p:nvPicPr>
          <p:cNvPr id="7" name="图片 6" descr="树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56845" y="-14605"/>
            <a:ext cx="254698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43705" y="3359150"/>
            <a:ext cx="37039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8235" y="4199890"/>
            <a:ext cx="48748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870" y="4743450"/>
            <a:ext cx="48742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877310" y="4640580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3628</Words>
  <Application>Microsoft Office PowerPoint</Application>
  <PresentationFormat>宽屏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方正魏碑简体</vt:lpstr>
      <vt:lpstr>黑体</vt:lpstr>
      <vt:lpstr>华文中宋</vt:lpstr>
      <vt:lpstr>迷你简书魂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44</cp:revision>
  <dcterms:created xsi:type="dcterms:W3CDTF">2017-05-29T09:21:00Z</dcterms:created>
  <dcterms:modified xsi:type="dcterms:W3CDTF">2021-01-04T14:26:49Z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