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8" r:id="rId2"/>
  </p:sldMasterIdLst>
  <p:notesMasterIdLst>
    <p:notesMasterId r:id="rId33"/>
  </p:notesMasterIdLst>
  <p:handoutMasterIdLst>
    <p:handoutMasterId r:id="rId34"/>
  </p:handoutMasterIdLst>
  <p:sldIdLst>
    <p:sldId id="339" r:id="rId3"/>
    <p:sldId id="331" r:id="rId4"/>
    <p:sldId id="341" r:id="rId5"/>
    <p:sldId id="308" r:id="rId6"/>
    <p:sldId id="343" r:id="rId7"/>
    <p:sldId id="309" r:id="rId8"/>
    <p:sldId id="337" r:id="rId9"/>
    <p:sldId id="344" r:id="rId10"/>
    <p:sldId id="342" r:id="rId11"/>
    <p:sldId id="312" r:id="rId12"/>
    <p:sldId id="346" r:id="rId13"/>
    <p:sldId id="347" r:id="rId14"/>
    <p:sldId id="349" r:id="rId15"/>
    <p:sldId id="348" r:id="rId16"/>
    <p:sldId id="315" r:id="rId17"/>
    <p:sldId id="316" r:id="rId18"/>
    <p:sldId id="317" r:id="rId19"/>
    <p:sldId id="318" r:id="rId20"/>
    <p:sldId id="351" r:id="rId21"/>
    <p:sldId id="336" r:id="rId22"/>
    <p:sldId id="353" r:id="rId23"/>
    <p:sldId id="323" r:id="rId24"/>
    <p:sldId id="354" r:id="rId25"/>
    <p:sldId id="352" r:id="rId26"/>
    <p:sldId id="334" r:id="rId27"/>
    <p:sldId id="355" r:id="rId28"/>
    <p:sldId id="356" r:id="rId29"/>
    <p:sldId id="361" r:id="rId30"/>
    <p:sldId id="330" r:id="rId31"/>
    <p:sldId id="338" r:id="rId32"/>
  </p:sldIdLst>
  <p:sldSz cx="9601200" cy="5400675"/>
  <p:notesSz cx="6858000" cy="9144000"/>
  <p:defaultTextStyle>
    <a:defPPr>
      <a:defRPr lang="zh-CN"/>
    </a:defPPr>
    <a:lvl1pPr algn="l" defTabSz="966470"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6470"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6470"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6470"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6470"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691">
          <p15:clr>
            <a:srgbClr val="A4A3A4"/>
          </p15:clr>
        </p15:guide>
        <p15:guide id="2" pos="3084">
          <p15:clr>
            <a:srgbClr val="A4A3A4"/>
          </p15:clr>
        </p15:guide>
      </p15:sldGuideLst>
    </p:ext>
    <p:ext uri="{2D200454-40CA-4A62-9FC3-DE9A4176ACB9}">
      <p15:notesGuideLst xmlns:p15="http://schemas.microsoft.com/office/powerpoint/2012/main">
        <p15:guide id="1" orient="horz" pos="2863">
          <p15:clr>
            <a:srgbClr val="A4A3A4"/>
          </p15:clr>
        </p15:guide>
        <p15:guide id="2" pos="22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EAEAEA"/>
    <a:srgbClr val="E20000"/>
    <a:srgbClr val="0099FF"/>
    <a:srgbClr val="5F5F5F"/>
    <a:srgbClr val="B2B2B2"/>
    <a:srgbClr val="333333"/>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3" autoAdjust="0"/>
    <p:restoredTop sz="93967" autoAdjust="0"/>
  </p:normalViewPr>
  <p:slideViewPr>
    <p:cSldViewPr>
      <p:cViewPr>
        <p:scale>
          <a:sx n="100" d="100"/>
          <a:sy n="100" d="100"/>
        </p:scale>
        <p:origin x="1884" y="534"/>
      </p:cViewPr>
      <p:guideLst>
        <p:guide orient="horz" pos="1691"/>
        <p:guide pos="3084"/>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63"/>
        <p:guide pos="220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95E1DF77-36DE-44CE-A809-05B702CA5DE1}" type="datetimeFigureOut">
              <a:rPr lang="zh-CN" altLang="en-US"/>
              <a:t>2021/1/4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8386D2C0-AD8C-4A33-AF39-83149A286F4F}"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A7F7C71B-5039-4003-8DD0-3F4AB0513764}"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5EB153BC-BF86-4CD7-8D28-A811A7A5142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6470" rtl="0" eaLnBrk="0" fontAlgn="base" hangingPunct="0">
      <a:spcBef>
        <a:spcPct val="30000"/>
      </a:spcBef>
      <a:spcAft>
        <a:spcPct val="0"/>
      </a:spcAft>
      <a:defRPr sz="1300" kern="1200">
        <a:solidFill>
          <a:schemeClr val="tx1"/>
        </a:solidFill>
        <a:latin typeface="+mn-lt"/>
        <a:ea typeface="+mn-ea"/>
        <a:cs typeface="+mn-cs"/>
      </a:defRPr>
    </a:lvl1pPr>
    <a:lvl2pPr marL="482600" algn="l" defTabSz="966470" rtl="0" eaLnBrk="0" fontAlgn="base" hangingPunct="0">
      <a:spcBef>
        <a:spcPct val="30000"/>
      </a:spcBef>
      <a:spcAft>
        <a:spcPct val="0"/>
      </a:spcAft>
      <a:defRPr sz="1300" kern="1200">
        <a:solidFill>
          <a:schemeClr val="tx1"/>
        </a:solidFill>
        <a:latin typeface="+mn-lt"/>
        <a:ea typeface="+mn-ea"/>
        <a:cs typeface="+mn-cs"/>
      </a:defRPr>
    </a:lvl2pPr>
    <a:lvl3pPr marL="967105" algn="l" defTabSz="966470" rtl="0" eaLnBrk="0" fontAlgn="base" hangingPunct="0">
      <a:spcBef>
        <a:spcPct val="30000"/>
      </a:spcBef>
      <a:spcAft>
        <a:spcPct val="0"/>
      </a:spcAft>
      <a:defRPr sz="1300" kern="1200">
        <a:solidFill>
          <a:schemeClr val="tx1"/>
        </a:solidFill>
        <a:latin typeface="+mn-lt"/>
        <a:ea typeface="+mn-ea"/>
        <a:cs typeface="+mn-cs"/>
      </a:defRPr>
    </a:lvl3pPr>
    <a:lvl4pPr marL="1450975" algn="l" defTabSz="966470" rtl="0" eaLnBrk="0" fontAlgn="base" hangingPunct="0">
      <a:spcBef>
        <a:spcPct val="30000"/>
      </a:spcBef>
      <a:spcAft>
        <a:spcPct val="0"/>
      </a:spcAft>
      <a:defRPr sz="1300" kern="1200">
        <a:solidFill>
          <a:schemeClr val="tx1"/>
        </a:solidFill>
        <a:latin typeface="+mn-lt"/>
        <a:ea typeface="+mn-ea"/>
        <a:cs typeface="+mn-cs"/>
      </a:defRPr>
    </a:lvl4pPr>
    <a:lvl5pPr marL="1935480" algn="l" defTabSz="966470"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16A33A0D-5220-4778-90B2-55B7EF0C691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4A4CD10A-50DC-44E3-9B33-F2520E9531CF}" type="slidenum">
              <a:rPr lang="zh-CN" altLang="en-US" sz="1200" b="0">
                <a:latin typeface="+mn-lt"/>
                <a:ea typeface="+mn-ea"/>
              </a:r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75F38855-402D-4D79-A1EF-DF94992FF61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51C4C0AC-5375-40A0-82E1-DE410520F37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50A22A3D-05C2-4920-AD5C-408D74BE009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E5A4EA00-F3F2-4855-BD35-E3C17E24758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120">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120"/>
            <a:fld id="{9A2D3670-8721-4057-962F-4310E8F43979}" type="slidenum">
              <a:rPr lang="zh-CN" altLang="en-US" sz="1200" b="0">
                <a:latin typeface="Calibri" panose="020F0502020204030204" pitchFamily="34" charset="0"/>
                <a:ea typeface="宋体" panose="02010600030101010101" pitchFamily="2" charset="-122"/>
              </a:rPr>
              <a:t>21</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D1FC8C3C-F1FB-419D-BF99-E78A21788FF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800AD7EE-1964-400E-934B-1556409D256A}" type="slidenum">
              <a:rPr lang="zh-CN" altLang="en-US" sz="1200" b="0">
                <a:ea typeface="宋体" panose="02010600030101010101" pitchFamily="2" charset="-122"/>
              </a:rPr>
              <a:t>25</a:t>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3B19C85C-42C8-463F-B017-AEA0CC66FD4E}" type="slidenum">
              <a:rPr lang="zh-CN" altLang="en-US" sz="1200" b="0">
                <a:latin typeface="Calibri" panose="020F0502020204030204" pitchFamily="34" charset="0"/>
                <a:ea typeface="宋体" panose="02010600030101010101" pitchFamily="2" charset="-122"/>
              </a:rPr>
              <a:t>26</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3F70C316-F650-4C81-B68D-998C0805DD5B}" type="slidenum">
              <a:rPr lang="zh-CN" altLang="en-US" sz="1200" b="0">
                <a:latin typeface="Calibri" panose="020F0502020204030204" pitchFamily="34" charset="0"/>
                <a:ea typeface="宋体" panose="02010600030101010101" pitchFamily="2" charset="-122"/>
              </a:rPr>
              <a:t>27</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5F3D7F69-B7F5-473B-9F53-31628C8F3126}" type="slidenum">
              <a:rPr lang="zh-CN" altLang="en-US" sz="1200" b="0">
                <a:latin typeface="Calibri" panose="020F0502020204030204" pitchFamily="34" charset="0"/>
                <a:ea typeface="宋体" panose="02010600030101010101" pitchFamily="2" charset="-122"/>
              </a:rPr>
              <a:t>28</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0A82643A-6ABC-4965-A844-5A633D488B5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7D918AA3-E892-4439-9FFB-76A49A893ABE}" type="slidenum">
              <a:rPr lang="zh-CN" altLang="en-US" sz="1200" b="0">
                <a:latin typeface="Calibri" panose="020F0502020204030204" pitchFamily="34" charset="0"/>
                <a:ea typeface="宋体" panose="02010600030101010101" pitchFamily="2" charset="-122"/>
              </a:rPr>
              <a:t>5</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xfrm>
            <a:off x="381000" y="685800"/>
            <a:ext cx="6096000" cy="3429000"/>
          </a:xfrm>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1CB0FB5-D533-43B6-893F-60BAA94590C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058E080E-7210-4CEC-A132-5601BF5EE95E}"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xfrm>
            <a:off x="381000" y="685800"/>
            <a:ext cx="6096000" cy="3429000"/>
          </a:xfrm>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747" y="215901"/>
            <a:ext cx="8641707"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79747" y="1260475"/>
            <a:ext cx="8641707"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747" y="215901"/>
            <a:ext cx="8641707"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79747" y="1260475"/>
            <a:ext cx="8641707"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4"/>
            <a:ext cx="603603" cy="611187"/>
          </a:xfrm>
          <a:prstGeom prst="rect">
            <a:avLst/>
          </a:prstGeom>
          <a:solidFill>
            <a:schemeClr val="tx2"/>
          </a:solidFill>
          <a:ln w="25400" algn="ctr">
            <a:noFill/>
            <a:miter lim="800000"/>
          </a:ln>
        </p:spPr>
        <p:txBody>
          <a:bodyPr anchor="ctr"/>
          <a:lstStyle/>
          <a:p>
            <a:pPr algn="ctr" defTabSz="902970" fontAlgn="auto">
              <a:spcBef>
                <a:spcPts val="0"/>
              </a:spcBef>
              <a:spcAft>
                <a:spcPts val="0"/>
              </a:spcAft>
              <a:defRPr/>
            </a:pPr>
            <a:endParaRPr lang="zh-CN" altLang="en-US" sz="1780" b="0">
              <a:solidFill>
                <a:schemeClr val="lt1"/>
              </a:solidFill>
              <a:latin typeface="+mn-lt"/>
              <a:ea typeface="+mn-ea"/>
            </a:endParaRPr>
          </a:p>
        </p:txBody>
      </p:sp>
      <p:grpSp>
        <p:nvGrpSpPr>
          <p:cNvPr id="1032" name="Group 8"/>
          <p:cNvGrpSpPr/>
          <p:nvPr userDrawn="1"/>
        </p:nvGrpSpPr>
        <p:grpSpPr bwMode="auto">
          <a:xfrm>
            <a:off x="675722" y="252414"/>
            <a:ext cx="1589748"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02970">
                <a:defRPr/>
              </a:pPr>
              <a:r>
                <a:rPr lang="zh-CN" altLang="en-US" sz="1780" b="0">
                  <a:solidFill>
                    <a:schemeClr val="tx2"/>
                  </a:solidFill>
                  <a:latin typeface="微软雅黑" panose="020B0503020204020204"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02970">
                <a:defRPr/>
              </a:pPr>
              <a:r>
                <a:rPr lang="en-US" altLang="zh-CN" sz="1580" b="0">
                  <a:solidFill>
                    <a:schemeClr val="tx2"/>
                  </a:solidFill>
                  <a:latin typeface="微软雅黑" panose="020B0503020204020204" pitchFamily="34" charset="-122"/>
                </a:rPr>
                <a:t>Add your title</a:t>
              </a:r>
              <a:endParaRPr lang="zh-CN" altLang="en-US" sz="158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10936" y="755650"/>
            <a:ext cx="7290265" cy="0"/>
          </a:xfrm>
          <a:prstGeom prst="line">
            <a:avLst/>
          </a:prstGeom>
          <a:noFill/>
          <a:ln w="9525">
            <a:solidFill>
              <a:schemeClr val="tx2"/>
            </a:solidFill>
            <a:round/>
          </a:ln>
          <a:effectLst/>
        </p:spPr>
        <p:txBody>
          <a:bodyPr/>
          <a:lstStyle/>
          <a:p>
            <a:pPr>
              <a:defRPr/>
            </a:pPr>
            <a:endParaRPr lang="zh-CN" altLang="en-US" sz="1875" b="0">
              <a:ea typeface="宋体" panose="02010600030101010101" pitchFamily="2" charset="-122"/>
            </a:endParaRPr>
          </a:p>
        </p:txBody>
      </p:sp>
      <p:sp>
        <p:nvSpPr>
          <p:cNvPr id="4" name="Text Box 11"/>
          <p:cNvSpPr txBox="1">
            <a:spLocks noChangeArrowheads="1"/>
          </p:cNvSpPr>
          <p:nvPr userDrawn="1"/>
        </p:nvSpPr>
        <p:spPr bwMode="auto">
          <a:xfrm>
            <a:off x="8624462" y="374650"/>
            <a:ext cx="870128" cy="381000"/>
          </a:xfrm>
          <a:prstGeom prst="rect">
            <a:avLst/>
          </a:prstGeom>
          <a:noFill/>
          <a:ln w="9525">
            <a:noFill/>
            <a:miter lim="800000"/>
          </a:ln>
          <a:effectLst/>
        </p:spPr>
        <p:txBody>
          <a:bodyPr wrap="none">
            <a:spAutoFit/>
          </a:bodyPr>
          <a:lstStyle/>
          <a:p>
            <a:pPr defTabSz="902970">
              <a:defRPr/>
            </a:pPr>
            <a:r>
              <a:rPr lang="en-US" altLang="zh-CN" sz="1875" b="0">
                <a:solidFill>
                  <a:schemeClr val="tx2"/>
                </a:solidFill>
                <a:latin typeface="微软雅黑" panose="020B0503020204020204" pitchFamily="34" charset="-122"/>
              </a:rPr>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txStyles>
    <p:titleStyle>
      <a:lvl1pPr algn="ctr" defTabSz="954405" rtl="0" eaLnBrk="0" fontAlgn="base" hangingPunct="0">
        <a:spcBef>
          <a:spcPct val="0"/>
        </a:spcBef>
        <a:spcAft>
          <a:spcPct val="0"/>
        </a:spcAft>
        <a:defRPr sz="4640" kern="1200">
          <a:solidFill>
            <a:schemeClr val="tx1"/>
          </a:solidFill>
          <a:latin typeface="+mj-lt"/>
          <a:ea typeface="+mj-ea"/>
          <a:cs typeface="+mj-cs"/>
        </a:defRPr>
      </a:lvl1pPr>
      <a:lvl2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2pPr>
      <a:lvl3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3pPr>
      <a:lvl4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4pPr>
      <a:lvl5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5pPr>
      <a:lvl6pPr marL="451485"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6pPr>
      <a:lvl7pPr marL="902970"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7pPr>
      <a:lvl8pPr marL="1354455"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8pPr>
      <a:lvl9pPr marL="1805940"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9pPr>
    </p:titleStyle>
    <p:bodyStyle>
      <a:lvl1pPr marL="357505" indent="-357505" algn="l" defTabSz="954405" rtl="0" eaLnBrk="0" fontAlgn="base" hangingPunct="0">
        <a:spcBef>
          <a:spcPct val="20000"/>
        </a:spcBef>
        <a:spcAft>
          <a:spcPct val="0"/>
        </a:spcAft>
        <a:buFont typeface="Arial" panose="020B0604020202020204" pitchFamily="34" charset="0"/>
        <a:buChar char="•"/>
        <a:defRPr sz="3360" kern="1200">
          <a:solidFill>
            <a:schemeClr val="tx1"/>
          </a:solidFill>
          <a:latin typeface="+mn-lt"/>
          <a:ea typeface="+mn-ea"/>
          <a:cs typeface="+mn-cs"/>
        </a:defRPr>
      </a:lvl1pPr>
      <a:lvl2pPr marL="775970" indent="-297815" algn="l" defTabSz="954405" rtl="0" eaLnBrk="0" fontAlgn="base" hangingPunct="0">
        <a:spcBef>
          <a:spcPct val="20000"/>
        </a:spcBef>
        <a:spcAft>
          <a:spcPct val="0"/>
        </a:spcAft>
        <a:buFont typeface="Arial" panose="020B0604020202020204" pitchFamily="34" charset="0"/>
        <a:buChar char="–"/>
        <a:defRPr sz="2965" kern="1200">
          <a:solidFill>
            <a:schemeClr val="tx1"/>
          </a:solidFill>
          <a:latin typeface="+mn-lt"/>
          <a:ea typeface="+mn-ea"/>
          <a:cs typeface="+mn-cs"/>
        </a:defRPr>
      </a:lvl2pPr>
      <a:lvl3pPr marL="1194435" indent="-238125" algn="l" defTabSz="954405" rtl="0" eaLnBrk="0" fontAlgn="base" hangingPunct="0">
        <a:spcBef>
          <a:spcPct val="20000"/>
        </a:spcBef>
        <a:spcAft>
          <a:spcPct val="0"/>
        </a:spcAft>
        <a:buFont typeface="Arial" panose="020B0604020202020204" pitchFamily="34" charset="0"/>
        <a:buChar char="•"/>
        <a:defRPr sz="2470" kern="1200">
          <a:solidFill>
            <a:schemeClr val="tx1"/>
          </a:solidFill>
          <a:latin typeface="+mn-lt"/>
          <a:ea typeface="+mn-ea"/>
          <a:cs typeface="+mn-cs"/>
        </a:defRPr>
      </a:lvl3pPr>
      <a:lvl4pPr marL="1671320" indent="-238125" algn="l" defTabSz="954405" rtl="0" eaLnBrk="0" fontAlgn="base" hangingPunct="0">
        <a:spcBef>
          <a:spcPct val="20000"/>
        </a:spcBef>
        <a:spcAft>
          <a:spcPct val="0"/>
        </a:spcAft>
        <a:buFont typeface="Arial" panose="020B0604020202020204" pitchFamily="34" charset="0"/>
        <a:buChar char="–"/>
        <a:defRPr sz="2075" kern="1200">
          <a:solidFill>
            <a:schemeClr val="tx1"/>
          </a:solidFill>
          <a:latin typeface="+mn-lt"/>
          <a:ea typeface="+mn-ea"/>
          <a:cs typeface="+mn-cs"/>
        </a:defRPr>
      </a:lvl4pPr>
      <a:lvl5pPr marL="2149475" indent="-238125" algn="l" defTabSz="954405" rtl="0" eaLnBrk="0" fontAlgn="base" hangingPunct="0">
        <a:spcBef>
          <a:spcPct val="20000"/>
        </a:spcBef>
        <a:spcAft>
          <a:spcPct val="0"/>
        </a:spcAft>
        <a:buFont typeface="Arial" panose="020B0604020202020204" pitchFamily="34" charset="0"/>
        <a:buChar char="»"/>
        <a:defRPr sz="2075" kern="1200">
          <a:solidFill>
            <a:schemeClr val="tx1"/>
          </a:solidFill>
          <a:latin typeface="+mn-lt"/>
          <a:ea typeface="+mn-ea"/>
          <a:cs typeface="+mn-cs"/>
        </a:defRPr>
      </a:lvl5pPr>
      <a:lvl6pPr marL="262826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6pPr>
      <a:lvl7pPr marL="310642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7pPr>
      <a:lvl8pPr marL="358394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8pPr>
      <a:lvl9pPr marL="406209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9pPr>
    </p:bodyStyle>
    <p:otherStyle>
      <a:defPPr>
        <a:defRPr lang="zh-CN"/>
      </a:defPPr>
      <a:lvl1pPr marL="0" algn="l" defTabSz="955675" rtl="0" eaLnBrk="1" latinLnBrk="0" hangingPunct="1">
        <a:defRPr sz="1875" kern="1200">
          <a:solidFill>
            <a:schemeClr val="tx1"/>
          </a:solidFill>
          <a:latin typeface="+mn-lt"/>
          <a:ea typeface="+mn-ea"/>
          <a:cs typeface="+mn-cs"/>
        </a:defRPr>
      </a:lvl1pPr>
      <a:lvl2pPr marL="478155" algn="l" defTabSz="955675" rtl="0" eaLnBrk="1" latinLnBrk="0" hangingPunct="1">
        <a:defRPr sz="1875" kern="1200">
          <a:solidFill>
            <a:schemeClr val="tx1"/>
          </a:solidFill>
          <a:latin typeface="+mn-lt"/>
          <a:ea typeface="+mn-ea"/>
          <a:cs typeface="+mn-cs"/>
        </a:defRPr>
      </a:lvl2pPr>
      <a:lvl3pPr marL="955675" algn="l" defTabSz="955675" rtl="0" eaLnBrk="1" latinLnBrk="0" hangingPunct="1">
        <a:defRPr sz="1875" kern="1200">
          <a:solidFill>
            <a:schemeClr val="tx1"/>
          </a:solidFill>
          <a:latin typeface="+mn-lt"/>
          <a:ea typeface="+mn-ea"/>
          <a:cs typeface="+mn-cs"/>
        </a:defRPr>
      </a:lvl3pPr>
      <a:lvl4pPr marL="1433830" algn="l" defTabSz="955675" rtl="0" eaLnBrk="1" latinLnBrk="0" hangingPunct="1">
        <a:defRPr sz="1875" kern="1200">
          <a:solidFill>
            <a:schemeClr val="tx1"/>
          </a:solidFill>
          <a:latin typeface="+mn-lt"/>
          <a:ea typeface="+mn-ea"/>
          <a:cs typeface="+mn-cs"/>
        </a:defRPr>
      </a:lvl4pPr>
      <a:lvl5pPr marL="1911350" algn="l" defTabSz="955675" rtl="0" eaLnBrk="1" latinLnBrk="0" hangingPunct="1">
        <a:defRPr sz="1875" kern="1200">
          <a:solidFill>
            <a:schemeClr val="tx1"/>
          </a:solidFill>
          <a:latin typeface="+mn-lt"/>
          <a:ea typeface="+mn-ea"/>
          <a:cs typeface="+mn-cs"/>
        </a:defRPr>
      </a:lvl5pPr>
      <a:lvl6pPr marL="2389505" algn="l" defTabSz="955675" rtl="0" eaLnBrk="1" latinLnBrk="0" hangingPunct="1">
        <a:defRPr sz="1875" kern="1200">
          <a:solidFill>
            <a:schemeClr val="tx1"/>
          </a:solidFill>
          <a:latin typeface="+mn-lt"/>
          <a:ea typeface="+mn-ea"/>
          <a:cs typeface="+mn-cs"/>
        </a:defRPr>
      </a:lvl6pPr>
      <a:lvl7pPr marL="2867660" algn="l" defTabSz="955675" rtl="0" eaLnBrk="1" latinLnBrk="0" hangingPunct="1">
        <a:defRPr sz="1875" kern="1200">
          <a:solidFill>
            <a:schemeClr val="tx1"/>
          </a:solidFill>
          <a:latin typeface="+mn-lt"/>
          <a:ea typeface="+mn-ea"/>
          <a:cs typeface="+mn-cs"/>
        </a:defRPr>
      </a:lvl7pPr>
      <a:lvl8pPr marL="3345180" algn="l" defTabSz="955675" rtl="0" eaLnBrk="1" latinLnBrk="0" hangingPunct="1">
        <a:defRPr sz="1875" kern="1200">
          <a:solidFill>
            <a:schemeClr val="tx1"/>
          </a:solidFill>
          <a:latin typeface="+mn-lt"/>
          <a:ea typeface="+mn-ea"/>
          <a:cs typeface="+mn-cs"/>
        </a:defRPr>
      </a:lvl8pPr>
      <a:lvl9pPr marL="3823335" algn="l" defTabSz="955675" rtl="0" eaLnBrk="1" latinLnBrk="0" hangingPunct="1">
        <a:defRPr sz="187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 id="2147483706" r:id="rId28"/>
    <p:sldLayoutId id="2147483707" r:id="rId29"/>
  </p:sldLayoutIdLst>
  <p:transition spd="med" advClick="0" advTm="0">
    <p:pull/>
  </p:transition>
  <p:txStyles>
    <p:titleStyle>
      <a:lvl1pPr algn="ctr" defTabSz="954405" rtl="0" eaLnBrk="0" fontAlgn="base" hangingPunct="0">
        <a:spcBef>
          <a:spcPct val="0"/>
        </a:spcBef>
        <a:spcAft>
          <a:spcPct val="0"/>
        </a:spcAft>
        <a:defRPr sz="4640" kern="1200">
          <a:solidFill>
            <a:schemeClr val="tx1"/>
          </a:solidFill>
          <a:latin typeface="+mj-lt"/>
          <a:ea typeface="+mj-ea"/>
          <a:cs typeface="+mj-cs"/>
        </a:defRPr>
      </a:lvl1pPr>
      <a:lvl2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2pPr>
      <a:lvl3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3pPr>
      <a:lvl4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4pPr>
      <a:lvl5pPr algn="ctr" defTabSz="954405" rtl="0" eaLnBrk="0" fontAlgn="base" hangingPunct="0">
        <a:spcBef>
          <a:spcPct val="0"/>
        </a:spcBef>
        <a:spcAft>
          <a:spcPct val="0"/>
        </a:spcAft>
        <a:defRPr sz="4640">
          <a:solidFill>
            <a:schemeClr val="tx1"/>
          </a:solidFill>
          <a:latin typeface="Arial" panose="020B0604020202020204" pitchFamily="34" charset="0"/>
          <a:ea typeface="微软雅黑" panose="020B0503020204020204" pitchFamily="34" charset="-122"/>
        </a:defRPr>
      </a:lvl5pPr>
      <a:lvl6pPr marL="451485"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6pPr>
      <a:lvl7pPr marL="902970"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7pPr>
      <a:lvl8pPr marL="1354455"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8pPr>
      <a:lvl9pPr marL="1805940" algn="ctr" defTabSz="954405" rtl="0" fontAlgn="base">
        <a:spcBef>
          <a:spcPct val="0"/>
        </a:spcBef>
        <a:spcAft>
          <a:spcPct val="0"/>
        </a:spcAft>
        <a:defRPr sz="4640">
          <a:solidFill>
            <a:schemeClr val="tx1"/>
          </a:solidFill>
          <a:latin typeface="Arial" panose="020B0604020202020204" pitchFamily="34" charset="0"/>
          <a:ea typeface="微软雅黑" panose="020B0503020204020204" pitchFamily="34" charset="-122"/>
        </a:defRPr>
      </a:lvl9pPr>
    </p:titleStyle>
    <p:bodyStyle>
      <a:lvl1pPr marL="357505" indent="-357505" algn="l" defTabSz="954405" rtl="0" eaLnBrk="0" fontAlgn="base" hangingPunct="0">
        <a:spcBef>
          <a:spcPct val="20000"/>
        </a:spcBef>
        <a:spcAft>
          <a:spcPct val="0"/>
        </a:spcAft>
        <a:buFont typeface="Arial" panose="020B0604020202020204" pitchFamily="34" charset="0"/>
        <a:buChar char="•"/>
        <a:defRPr sz="3360" kern="1200">
          <a:solidFill>
            <a:schemeClr val="tx1"/>
          </a:solidFill>
          <a:latin typeface="+mn-lt"/>
          <a:ea typeface="+mn-ea"/>
          <a:cs typeface="+mn-cs"/>
        </a:defRPr>
      </a:lvl1pPr>
      <a:lvl2pPr marL="775970" indent="-297815" algn="l" defTabSz="954405" rtl="0" eaLnBrk="0" fontAlgn="base" hangingPunct="0">
        <a:spcBef>
          <a:spcPct val="20000"/>
        </a:spcBef>
        <a:spcAft>
          <a:spcPct val="0"/>
        </a:spcAft>
        <a:buFont typeface="Arial" panose="020B0604020202020204" pitchFamily="34" charset="0"/>
        <a:buChar char="–"/>
        <a:defRPr sz="2965" kern="1200">
          <a:solidFill>
            <a:schemeClr val="tx1"/>
          </a:solidFill>
          <a:latin typeface="+mn-lt"/>
          <a:ea typeface="+mn-ea"/>
          <a:cs typeface="+mn-cs"/>
        </a:defRPr>
      </a:lvl2pPr>
      <a:lvl3pPr marL="1194435" indent="-238125" algn="l" defTabSz="954405" rtl="0" eaLnBrk="0" fontAlgn="base" hangingPunct="0">
        <a:spcBef>
          <a:spcPct val="20000"/>
        </a:spcBef>
        <a:spcAft>
          <a:spcPct val="0"/>
        </a:spcAft>
        <a:buFont typeface="Arial" panose="020B0604020202020204" pitchFamily="34" charset="0"/>
        <a:buChar char="•"/>
        <a:defRPr sz="2470" kern="1200">
          <a:solidFill>
            <a:schemeClr val="tx1"/>
          </a:solidFill>
          <a:latin typeface="+mn-lt"/>
          <a:ea typeface="+mn-ea"/>
          <a:cs typeface="+mn-cs"/>
        </a:defRPr>
      </a:lvl3pPr>
      <a:lvl4pPr marL="1671320" indent="-238125" algn="l" defTabSz="954405" rtl="0" eaLnBrk="0" fontAlgn="base" hangingPunct="0">
        <a:spcBef>
          <a:spcPct val="20000"/>
        </a:spcBef>
        <a:spcAft>
          <a:spcPct val="0"/>
        </a:spcAft>
        <a:buFont typeface="Arial" panose="020B0604020202020204" pitchFamily="34" charset="0"/>
        <a:buChar char="–"/>
        <a:defRPr sz="2075" kern="1200">
          <a:solidFill>
            <a:schemeClr val="tx1"/>
          </a:solidFill>
          <a:latin typeface="+mn-lt"/>
          <a:ea typeface="+mn-ea"/>
          <a:cs typeface="+mn-cs"/>
        </a:defRPr>
      </a:lvl4pPr>
      <a:lvl5pPr marL="2149475" indent="-238125" algn="l" defTabSz="954405" rtl="0" eaLnBrk="0" fontAlgn="base" hangingPunct="0">
        <a:spcBef>
          <a:spcPct val="20000"/>
        </a:spcBef>
        <a:spcAft>
          <a:spcPct val="0"/>
        </a:spcAft>
        <a:buFont typeface="Arial" panose="020B0604020202020204" pitchFamily="34" charset="0"/>
        <a:buChar char="»"/>
        <a:defRPr sz="2075" kern="1200">
          <a:solidFill>
            <a:schemeClr val="tx1"/>
          </a:solidFill>
          <a:latin typeface="+mn-lt"/>
          <a:ea typeface="+mn-ea"/>
          <a:cs typeface="+mn-cs"/>
        </a:defRPr>
      </a:lvl5pPr>
      <a:lvl6pPr marL="262826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6pPr>
      <a:lvl7pPr marL="310642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7pPr>
      <a:lvl8pPr marL="3583940"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8pPr>
      <a:lvl9pPr marL="4062095" indent="-238760" algn="l" defTabSz="955675" rtl="0" eaLnBrk="1" latinLnBrk="0" hangingPunct="1">
        <a:spcBef>
          <a:spcPct val="20000"/>
        </a:spcBef>
        <a:buFont typeface="Arial" panose="020B0604020202020204" pitchFamily="34" charset="0"/>
        <a:buChar char="•"/>
        <a:defRPr sz="2075" kern="1200">
          <a:solidFill>
            <a:schemeClr val="tx1"/>
          </a:solidFill>
          <a:latin typeface="+mn-lt"/>
          <a:ea typeface="+mn-ea"/>
          <a:cs typeface="+mn-cs"/>
        </a:defRPr>
      </a:lvl9pPr>
    </p:bodyStyle>
    <p:otherStyle>
      <a:defPPr>
        <a:defRPr lang="zh-CN"/>
      </a:defPPr>
      <a:lvl1pPr marL="0" algn="l" defTabSz="955675" rtl="0" eaLnBrk="1" latinLnBrk="0" hangingPunct="1">
        <a:defRPr sz="1875" kern="1200">
          <a:solidFill>
            <a:schemeClr val="tx1"/>
          </a:solidFill>
          <a:latin typeface="+mn-lt"/>
          <a:ea typeface="+mn-ea"/>
          <a:cs typeface="+mn-cs"/>
        </a:defRPr>
      </a:lvl1pPr>
      <a:lvl2pPr marL="478155" algn="l" defTabSz="955675" rtl="0" eaLnBrk="1" latinLnBrk="0" hangingPunct="1">
        <a:defRPr sz="1875" kern="1200">
          <a:solidFill>
            <a:schemeClr val="tx1"/>
          </a:solidFill>
          <a:latin typeface="+mn-lt"/>
          <a:ea typeface="+mn-ea"/>
          <a:cs typeface="+mn-cs"/>
        </a:defRPr>
      </a:lvl2pPr>
      <a:lvl3pPr marL="955675" algn="l" defTabSz="955675" rtl="0" eaLnBrk="1" latinLnBrk="0" hangingPunct="1">
        <a:defRPr sz="1875" kern="1200">
          <a:solidFill>
            <a:schemeClr val="tx1"/>
          </a:solidFill>
          <a:latin typeface="+mn-lt"/>
          <a:ea typeface="+mn-ea"/>
          <a:cs typeface="+mn-cs"/>
        </a:defRPr>
      </a:lvl3pPr>
      <a:lvl4pPr marL="1433830" algn="l" defTabSz="955675" rtl="0" eaLnBrk="1" latinLnBrk="0" hangingPunct="1">
        <a:defRPr sz="1875" kern="1200">
          <a:solidFill>
            <a:schemeClr val="tx1"/>
          </a:solidFill>
          <a:latin typeface="+mn-lt"/>
          <a:ea typeface="+mn-ea"/>
          <a:cs typeface="+mn-cs"/>
        </a:defRPr>
      </a:lvl4pPr>
      <a:lvl5pPr marL="1911350" algn="l" defTabSz="955675" rtl="0" eaLnBrk="1" latinLnBrk="0" hangingPunct="1">
        <a:defRPr sz="1875" kern="1200">
          <a:solidFill>
            <a:schemeClr val="tx1"/>
          </a:solidFill>
          <a:latin typeface="+mn-lt"/>
          <a:ea typeface="+mn-ea"/>
          <a:cs typeface="+mn-cs"/>
        </a:defRPr>
      </a:lvl5pPr>
      <a:lvl6pPr marL="2389505" algn="l" defTabSz="955675" rtl="0" eaLnBrk="1" latinLnBrk="0" hangingPunct="1">
        <a:defRPr sz="1875" kern="1200">
          <a:solidFill>
            <a:schemeClr val="tx1"/>
          </a:solidFill>
          <a:latin typeface="+mn-lt"/>
          <a:ea typeface="+mn-ea"/>
          <a:cs typeface="+mn-cs"/>
        </a:defRPr>
      </a:lvl6pPr>
      <a:lvl7pPr marL="2867660" algn="l" defTabSz="955675" rtl="0" eaLnBrk="1" latinLnBrk="0" hangingPunct="1">
        <a:defRPr sz="1875" kern="1200">
          <a:solidFill>
            <a:schemeClr val="tx1"/>
          </a:solidFill>
          <a:latin typeface="+mn-lt"/>
          <a:ea typeface="+mn-ea"/>
          <a:cs typeface="+mn-cs"/>
        </a:defRPr>
      </a:lvl7pPr>
      <a:lvl8pPr marL="3345180" algn="l" defTabSz="955675" rtl="0" eaLnBrk="1" latinLnBrk="0" hangingPunct="1">
        <a:defRPr sz="1875" kern="1200">
          <a:solidFill>
            <a:schemeClr val="tx1"/>
          </a:solidFill>
          <a:latin typeface="+mn-lt"/>
          <a:ea typeface="+mn-ea"/>
          <a:cs typeface="+mn-cs"/>
        </a:defRPr>
      </a:lvl8pPr>
      <a:lvl9pPr marL="3823335" algn="l" defTabSz="955675" rtl="0" eaLnBrk="1" latinLnBrk="0" hangingPunct="1">
        <a:defRPr sz="18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audio" Target="file:///K:\&#24320;&#22330;&#21069;&#21313;&#20998;&#38047;&#37197;%20ppt%20&#32972;&#26223;.mp3" TargetMode="External"/><Relationship Id="rId1" Type="http://schemas.microsoft.com/office/2007/relationships/media" Target="file:///K:\&#24320;&#22330;&#21069;&#21313;&#20998;&#38047;&#37197;%20ppt%20&#32972;&#26223;.mp3" TargetMode="Externa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pic>
        <p:nvPicPr>
          <p:cNvPr id="3" name="开场前十分钟配 ppt 背景.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6"/>
          <a:srcRect/>
          <a:stretch>
            <a:fillRect/>
          </a:stretch>
        </p:blipFill>
        <p:spPr bwMode="auto">
          <a:xfrm>
            <a:off x="-746272" y="282792"/>
            <a:ext cx="301017" cy="301017"/>
          </a:xfrm>
          <a:prstGeom prst="rect">
            <a:avLst/>
          </a:prstGeom>
          <a:noFill/>
          <a:ln w="9525">
            <a:noFill/>
            <a:miter lim="800000"/>
            <a:headEnd/>
            <a:tailEnd/>
          </a:ln>
        </p:spPr>
      </p:pic>
      <p:sp>
        <p:nvSpPr>
          <p:cNvPr id="33798" name="Text Box 9"/>
          <p:cNvSpPr txBox="1">
            <a:spLocks noChangeArrowheads="1"/>
          </p:cNvSpPr>
          <p:nvPr/>
        </p:nvSpPr>
        <p:spPr bwMode="auto">
          <a:xfrm>
            <a:off x="2254250" y="1708785"/>
            <a:ext cx="3696970" cy="701040"/>
          </a:xfrm>
          <a:prstGeom prst="rect">
            <a:avLst/>
          </a:prstGeom>
          <a:noFill/>
          <a:ln w="9525">
            <a:noFill/>
            <a:miter lim="800000"/>
          </a:ln>
        </p:spPr>
        <p:txBody>
          <a:bodyPr>
            <a:spAutoFit/>
          </a:bodyPr>
          <a:lstStyle/>
          <a:p>
            <a:pPr algn="l" defTabSz="902970">
              <a:spcBef>
                <a:spcPct val="50000"/>
              </a:spcBef>
            </a:pPr>
            <a:r>
              <a:rPr lang="en-US" altLang="zh-CN" sz="3950" b="0">
                <a:solidFill>
                  <a:schemeClr val="tx2"/>
                </a:solidFill>
                <a:latin typeface="方正大黑简体" pitchFamily="2" charset="-122"/>
                <a:ea typeface="方正大黑简体" pitchFamily="2" charset="-122"/>
              </a:rPr>
              <a:t>POWERPOINT</a:t>
            </a:r>
          </a:p>
        </p:txBody>
      </p:sp>
      <p:sp>
        <p:nvSpPr>
          <p:cNvPr id="33799" name="Text Box 10"/>
          <p:cNvSpPr txBox="1">
            <a:spLocks noChangeArrowheads="1"/>
          </p:cNvSpPr>
          <p:nvPr/>
        </p:nvSpPr>
        <p:spPr bwMode="auto">
          <a:xfrm>
            <a:off x="2254250" y="1449070"/>
            <a:ext cx="2578735" cy="334010"/>
          </a:xfrm>
          <a:prstGeom prst="rect">
            <a:avLst/>
          </a:prstGeom>
          <a:noFill/>
          <a:ln w="9525">
            <a:noFill/>
            <a:miter lim="800000"/>
          </a:ln>
        </p:spPr>
        <p:txBody>
          <a:bodyPr wrap="none">
            <a:spAutoFit/>
          </a:bodyPr>
          <a:lstStyle/>
          <a:p>
            <a:pPr algn="l" defTabSz="902970"/>
            <a:r>
              <a:rPr lang="zh-CN" altLang="en-US" sz="1580" dirty="0">
                <a:solidFill>
                  <a:schemeClr val="bg2"/>
                </a:solidFill>
                <a:latin typeface="微软雅黑" panose="020B0503020204020204" pitchFamily="34" charset="-122"/>
              </a:rPr>
              <a:t>小清新中国风动态</a:t>
            </a:r>
            <a:r>
              <a:rPr lang="en-US" altLang="zh-CN" sz="1580" dirty="0">
                <a:solidFill>
                  <a:schemeClr val="bg2"/>
                </a:solidFill>
                <a:latin typeface="微软雅黑" panose="020B0503020204020204" pitchFamily="34" charset="-122"/>
              </a:rPr>
              <a:t>PPT</a:t>
            </a:r>
            <a:r>
              <a:rPr lang="zh-CN" altLang="en-US" sz="1580" dirty="0">
                <a:solidFill>
                  <a:schemeClr val="bg2"/>
                </a:solidFill>
                <a:latin typeface="微软雅黑" panose="020B0503020204020204" pitchFamily="34" charset="-122"/>
              </a:rPr>
              <a:t>模板</a:t>
            </a:r>
          </a:p>
        </p:txBody>
      </p:sp>
      <p:sp>
        <p:nvSpPr>
          <p:cNvPr id="33800" name="Text Box 11"/>
          <p:cNvSpPr txBox="1">
            <a:spLocks noChangeArrowheads="1"/>
          </p:cNvSpPr>
          <p:nvPr/>
        </p:nvSpPr>
        <p:spPr bwMode="auto">
          <a:xfrm>
            <a:off x="2254250" y="2322830"/>
            <a:ext cx="2731135" cy="332105"/>
          </a:xfrm>
          <a:prstGeom prst="rect">
            <a:avLst/>
          </a:prstGeom>
          <a:noFill/>
          <a:ln w="9525">
            <a:noFill/>
            <a:miter lim="800000"/>
          </a:ln>
        </p:spPr>
        <p:txBody>
          <a:bodyPr wrap="none">
            <a:spAutoFit/>
          </a:bodyPr>
          <a:lstStyle/>
          <a:p>
            <a:pPr algn="l" defTabSz="902970"/>
            <a:r>
              <a:rPr lang="en-US" altLang="zh-CN" sz="1580">
                <a:solidFill>
                  <a:schemeClr val="bg2"/>
                </a:solidFill>
                <a:ea typeface="宋体" panose="02010600030101010101" pitchFamily="2" charset="-122"/>
              </a:rPr>
              <a:t>ADD YOUR TITLE IN HERE</a:t>
            </a:r>
            <a:endParaRPr lang="zh-CN" altLang="en-US" sz="1580">
              <a:solidFill>
                <a:schemeClr val="bg2"/>
              </a:solidFill>
              <a:ea typeface="宋体" panose="02010600030101010101" pitchFamily="2" charset="-122"/>
            </a:endParaRPr>
          </a:p>
        </p:txBody>
      </p:sp>
      <p:sp>
        <p:nvSpPr>
          <p:cNvPr id="33801" name="Line 14"/>
          <p:cNvSpPr>
            <a:spLocks noChangeShapeType="1"/>
          </p:cNvSpPr>
          <p:nvPr/>
        </p:nvSpPr>
        <p:spPr bwMode="auto">
          <a:xfrm>
            <a:off x="2345690" y="2322830"/>
            <a:ext cx="3342640" cy="0"/>
          </a:xfrm>
          <a:prstGeom prst="line">
            <a:avLst/>
          </a:prstGeom>
          <a:noFill/>
          <a:ln w="9525">
            <a:solidFill>
              <a:schemeClr val="tx2"/>
            </a:solidFill>
            <a:round/>
          </a:ln>
        </p:spPr>
        <p:txBody>
          <a:bodyPr/>
          <a:lstStyle/>
          <a:p>
            <a:endParaRPr lang="zh-CN" altLang="en-US" sz="1875"/>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50" showWhenStopped="0">
                <p:cTn id="7" repeatCount="5000"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551577" y="1874107"/>
            <a:ext cx="3427208" cy="359073"/>
          </a:xfrm>
          <a:prstGeom prst="rect">
            <a:avLst/>
          </a:prstGeom>
          <a:noFill/>
          <a:ln w="9525">
            <a:noFill/>
            <a:miter lim="800000"/>
          </a:ln>
        </p:spPr>
        <p:txBody>
          <a:bodyPr lIns="0" tIns="0" rIns="0" bIns="0">
            <a:spAutoFit/>
          </a:bodyPr>
          <a:lstStyle/>
          <a:p>
            <a:pPr algn="just">
              <a:lnSpc>
                <a:spcPts val="1385"/>
              </a:lnSpc>
            </a:pPr>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40" name="TextBox 39"/>
          <p:cNvSpPr txBox="1">
            <a:spLocks noChangeArrowheads="1"/>
          </p:cNvSpPr>
          <p:nvPr/>
        </p:nvSpPr>
        <p:spPr bwMode="auto">
          <a:xfrm>
            <a:off x="4292633" y="1863134"/>
            <a:ext cx="986146" cy="379407"/>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a:t>
            </a:r>
          </a:p>
        </p:txBody>
      </p:sp>
      <p:cxnSp>
        <p:nvCxnSpPr>
          <p:cNvPr id="41" name="直接连接符 40"/>
          <p:cNvCxnSpPr/>
          <p:nvPr/>
        </p:nvCxnSpPr>
        <p:spPr>
          <a:xfrm>
            <a:off x="5399499" y="1838049"/>
            <a:ext cx="0" cy="393517"/>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29160" y="2531016"/>
            <a:ext cx="3427208" cy="359073"/>
          </a:xfrm>
          <a:prstGeom prst="rect">
            <a:avLst/>
          </a:prstGeom>
          <a:noFill/>
          <a:ln w="9525">
            <a:noFill/>
            <a:miter lim="800000"/>
          </a:ln>
        </p:spPr>
        <p:txBody>
          <a:bodyPr lIns="0" tIns="0" rIns="0" bIns="0">
            <a:spAutoFit/>
          </a:bodyPr>
          <a:lstStyle/>
          <a:p>
            <a:pPr algn="just">
              <a:lnSpc>
                <a:spcPts val="1385"/>
              </a:lnSpc>
            </a:pPr>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43" name="TextBox 42"/>
          <p:cNvSpPr txBox="1">
            <a:spLocks noChangeArrowheads="1"/>
          </p:cNvSpPr>
          <p:nvPr/>
        </p:nvSpPr>
        <p:spPr bwMode="auto">
          <a:xfrm>
            <a:off x="3670218" y="2520040"/>
            <a:ext cx="986145" cy="381002"/>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a:t>
            </a:r>
          </a:p>
        </p:txBody>
      </p:sp>
      <p:cxnSp>
        <p:nvCxnSpPr>
          <p:cNvPr id="44" name="直接连接符 43"/>
          <p:cNvCxnSpPr/>
          <p:nvPr/>
        </p:nvCxnSpPr>
        <p:spPr>
          <a:xfrm>
            <a:off x="4778651" y="2494956"/>
            <a:ext cx="0" cy="39508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46829" y="3239661"/>
            <a:ext cx="3427208" cy="359073"/>
          </a:xfrm>
          <a:prstGeom prst="rect">
            <a:avLst/>
          </a:prstGeom>
          <a:noFill/>
          <a:ln w="9525">
            <a:noFill/>
            <a:miter lim="800000"/>
          </a:ln>
        </p:spPr>
        <p:txBody>
          <a:bodyPr lIns="0" tIns="0" rIns="0" bIns="0">
            <a:spAutoFit/>
          </a:bodyPr>
          <a:lstStyle/>
          <a:p>
            <a:pPr algn="just">
              <a:lnSpc>
                <a:spcPts val="1385"/>
              </a:lnSpc>
            </a:pPr>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46" name="TextBox 45"/>
          <p:cNvSpPr txBox="1">
            <a:spLocks noChangeArrowheads="1"/>
          </p:cNvSpPr>
          <p:nvPr/>
        </p:nvSpPr>
        <p:spPr bwMode="auto">
          <a:xfrm>
            <a:off x="2887885" y="3227118"/>
            <a:ext cx="986146" cy="381002"/>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a:t>
            </a:r>
          </a:p>
        </p:txBody>
      </p:sp>
      <p:cxnSp>
        <p:nvCxnSpPr>
          <p:cNvPr id="47" name="直接连接符 46"/>
          <p:cNvCxnSpPr/>
          <p:nvPr/>
        </p:nvCxnSpPr>
        <p:spPr>
          <a:xfrm>
            <a:off x="3994751" y="3203601"/>
            <a:ext cx="0" cy="393518"/>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489921" y="3901272"/>
            <a:ext cx="3427208" cy="359073"/>
          </a:xfrm>
          <a:prstGeom prst="rect">
            <a:avLst/>
          </a:prstGeom>
          <a:noFill/>
          <a:ln w="9525">
            <a:noFill/>
            <a:miter lim="800000"/>
          </a:ln>
        </p:spPr>
        <p:txBody>
          <a:bodyPr lIns="0" tIns="0" rIns="0" bIns="0">
            <a:spAutoFit/>
          </a:bodyPr>
          <a:lstStyle/>
          <a:p>
            <a:pPr algn="just">
              <a:lnSpc>
                <a:spcPts val="1385"/>
              </a:lnSpc>
            </a:pPr>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49" name="TextBox 48"/>
          <p:cNvSpPr txBox="1">
            <a:spLocks noChangeArrowheads="1"/>
          </p:cNvSpPr>
          <p:nvPr/>
        </p:nvSpPr>
        <p:spPr bwMode="auto">
          <a:xfrm>
            <a:off x="2230979" y="3888729"/>
            <a:ext cx="986145" cy="381002"/>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a:t>
            </a:r>
          </a:p>
        </p:txBody>
      </p:sp>
      <p:cxnSp>
        <p:nvCxnSpPr>
          <p:cNvPr id="50" name="直接连接符 49"/>
          <p:cNvCxnSpPr/>
          <p:nvPr/>
        </p:nvCxnSpPr>
        <p:spPr>
          <a:xfrm>
            <a:off x="3339411" y="3865213"/>
            <a:ext cx="0" cy="393518"/>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59493" y="1704785"/>
            <a:ext cx="3342547" cy="578518"/>
          </a:xfrm>
          <a:prstGeom prst="homePlate">
            <a:avLst>
              <a:gd name="adj" fmla="val 69842"/>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50190" name="AutoShape 19"/>
          <p:cNvSpPr>
            <a:spLocks noChangeArrowheads="1"/>
          </p:cNvSpPr>
          <p:nvPr/>
        </p:nvSpPr>
        <p:spPr bwMode="auto">
          <a:xfrm>
            <a:off x="959494" y="2429109"/>
            <a:ext cx="2630766" cy="555001"/>
          </a:xfrm>
          <a:prstGeom prst="homePlate">
            <a:avLst>
              <a:gd name="adj" fmla="val 70904"/>
            </a:avLst>
          </a:prstGeom>
          <a:solidFill>
            <a:schemeClr val="bg2"/>
          </a:solidFill>
          <a:ln w="9525">
            <a:noFill/>
            <a:miter lim="800000"/>
          </a:ln>
        </p:spPr>
        <p:txBody>
          <a:bodyPr wrap="none" anchor="ctr"/>
          <a:lstStyle/>
          <a:p>
            <a:endParaRPr lang="zh-CN" altLang="en-US" sz="1875" b="0">
              <a:ea typeface="宋体" panose="02010600030101010101" pitchFamily="2" charset="-122"/>
            </a:endParaRPr>
          </a:p>
        </p:txBody>
      </p:sp>
      <p:sp>
        <p:nvSpPr>
          <p:cNvPr id="50191" name="AutoShape 20"/>
          <p:cNvSpPr>
            <a:spLocks noChangeArrowheads="1"/>
          </p:cNvSpPr>
          <p:nvPr/>
        </p:nvSpPr>
        <p:spPr bwMode="auto">
          <a:xfrm>
            <a:off x="959493" y="3126780"/>
            <a:ext cx="1920554" cy="555001"/>
          </a:xfrm>
          <a:prstGeom prst="homePlate">
            <a:avLst>
              <a:gd name="adj" fmla="val 66662"/>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50192" name="AutoShape 21"/>
          <p:cNvSpPr>
            <a:spLocks noChangeArrowheads="1"/>
          </p:cNvSpPr>
          <p:nvPr/>
        </p:nvSpPr>
        <p:spPr bwMode="auto">
          <a:xfrm>
            <a:off x="959493" y="3780551"/>
            <a:ext cx="1279324" cy="555001"/>
          </a:xfrm>
          <a:prstGeom prst="homePlate">
            <a:avLst>
              <a:gd name="adj" fmla="val 48300"/>
            </a:avLst>
          </a:prstGeom>
          <a:solidFill>
            <a:schemeClr val="bg2"/>
          </a:solidFill>
          <a:ln w="9525">
            <a:noFill/>
            <a:miter lim="800000"/>
          </a:ln>
        </p:spPr>
        <p:txBody>
          <a:bodyPr wrap="none" anchor="ctr"/>
          <a:lstStyle/>
          <a:p>
            <a:endParaRPr lang="zh-CN" altLang="en-US" sz="1875" b="0">
              <a:ea typeface="宋体" panose="02010600030101010101" pitchFamily="2"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52228" name="Group 11"/>
          <p:cNvGrpSpPr/>
          <p:nvPr/>
        </p:nvGrpSpPr>
        <p:grpSpPr bwMode="auto">
          <a:xfrm>
            <a:off x="1174282" y="3405848"/>
            <a:ext cx="7254205" cy="435848"/>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1684" tIns="35843" rIns="71684" bIns="35843" anchor="ctr"/>
            <a:lstStyle/>
            <a:p>
              <a:pPr defTabSz="716280"/>
              <a:endParaRPr lang="zh-CN" altLang="en-US" sz="1385"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875"/>
            </a:p>
          </p:txBody>
        </p:sp>
      </p:grpSp>
      <p:grpSp>
        <p:nvGrpSpPr>
          <p:cNvPr id="52229" name="Group 15"/>
          <p:cNvGrpSpPr/>
          <p:nvPr/>
        </p:nvGrpSpPr>
        <p:grpSpPr bwMode="auto">
          <a:xfrm>
            <a:off x="1174282" y="3938899"/>
            <a:ext cx="7254205" cy="434280"/>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1684" tIns="35843" rIns="71684" bIns="35843" anchor="ctr"/>
            <a:lstStyle/>
            <a:p>
              <a:pPr defTabSz="716280"/>
              <a:endParaRPr lang="zh-CN" altLang="en-US" sz="1385"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875"/>
            </a:p>
          </p:txBody>
        </p:sp>
      </p:grpSp>
      <p:grpSp>
        <p:nvGrpSpPr>
          <p:cNvPr id="52230" name="Group 15"/>
          <p:cNvGrpSpPr/>
          <p:nvPr/>
        </p:nvGrpSpPr>
        <p:grpSpPr bwMode="auto">
          <a:xfrm>
            <a:off x="1174282" y="4470382"/>
            <a:ext cx="7254205" cy="434281"/>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1684" tIns="35843" rIns="71684" bIns="35843" anchor="ctr"/>
            <a:lstStyle/>
            <a:p>
              <a:pPr defTabSz="716280"/>
              <a:endParaRPr lang="zh-CN" altLang="en-US" sz="1385"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875"/>
            </a:p>
          </p:txBody>
        </p:sp>
      </p:grpSp>
      <p:grpSp>
        <p:nvGrpSpPr>
          <p:cNvPr id="52257" name="Group 33"/>
          <p:cNvGrpSpPr/>
          <p:nvPr/>
        </p:nvGrpSpPr>
        <p:grpSpPr bwMode="auto">
          <a:xfrm>
            <a:off x="1174282" y="1601311"/>
            <a:ext cx="2920809" cy="1345171"/>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1684" tIns="35843" rIns="71684" bIns="35843" anchor="ctr"/>
            <a:lstStyle/>
            <a:p>
              <a:pPr defTabSz="716280"/>
              <a:endParaRPr lang="zh-CN" altLang="en-US" sz="1385"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5523356" y="1601311"/>
            <a:ext cx="2905131" cy="1345171"/>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1684" tIns="35843" rIns="71684" bIns="35843" anchor="ctr"/>
            <a:lstStyle/>
            <a:p>
              <a:pPr defTabSz="716280"/>
              <a:endParaRPr lang="zh-CN" altLang="en-US" sz="1385"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185"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1684" tIns="35843" rIns="71684" bIns="35843">
              <a:spAutoFit/>
            </a:bodyPr>
            <a:lstStyle/>
            <a:p>
              <a:pPr defTabSz="716280"/>
              <a:r>
                <a:rPr lang="zh-CN" altLang="en-US" sz="1185"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4106066" y="1601310"/>
            <a:ext cx="1389070" cy="1567799"/>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1684" tIns="35843" rIns="71684" bIns="35843" anchor="ctr"/>
            <a:lstStyle/>
            <a:p>
              <a:pPr defTabSz="716280"/>
              <a:endParaRPr lang="zh-CN" altLang="en-US" sz="1385"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1684" tIns="35843" rIns="71684" bIns="35843">
              <a:spAutoFit/>
            </a:bodyPr>
            <a:lstStyle/>
            <a:p>
              <a:pPr defTabSz="716280"/>
              <a:r>
                <a:rPr lang="zh-CN" altLang="en-US" sz="2765" b="0">
                  <a:solidFill>
                    <a:schemeClr val="bg1"/>
                  </a:solidFill>
                  <a:latin typeface="微软雅黑" panose="020B0503020204020204" pitchFamily="34" charset="-122"/>
                  <a:sym typeface="造字工房悦黑体验版常规体" pitchFamily="50" charset="-122"/>
                </a:rPr>
                <a:t>标题</a:t>
              </a:r>
            </a:p>
            <a:p>
              <a:pPr defTabSz="716280"/>
              <a:r>
                <a:rPr lang="zh-CN" altLang="en-US" sz="2765" b="0">
                  <a:solidFill>
                    <a:schemeClr val="bg1"/>
                  </a:solidFill>
                  <a:latin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461189" y="3492076"/>
            <a:ext cx="2149453"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767422" y="3492076"/>
            <a:ext cx="2171401"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385"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086195" y="3492076"/>
            <a:ext cx="2180809"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58053" y="4021992"/>
            <a:ext cx="2149453"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762717" y="4020424"/>
            <a:ext cx="2169834"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081492" y="4020424"/>
            <a:ext cx="2180808"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58053" y="4545637"/>
            <a:ext cx="2149453"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762717" y="4544069"/>
            <a:ext cx="2169834"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081492" y="4544069"/>
            <a:ext cx="2180808" cy="285201"/>
          </a:xfrm>
          <a:prstGeom prst="rect">
            <a:avLst/>
          </a:prstGeom>
          <a:noFill/>
          <a:ln w="9525">
            <a:noFill/>
            <a:miter lim="800000"/>
          </a:ln>
        </p:spPr>
        <p:txBody>
          <a:bodyPr lIns="71684" tIns="35843" rIns="71684" bIns="35843">
            <a:spAutoFit/>
          </a:bodyPr>
          <a:lstStyle/>
          <a:p>
            <a:pPr defTabSz="716280"/>
            <a:r>
              <a:rPr lang="zh-CN" altLang="en-US" sz="1385" b="0">
                <a:solidFill>
                  <a:schemeClr val="bg1"/>
                </a:solidFill>
                <a:latin typeface="微软雅黑" panose="020B0503020204020204" pitchFamily="34" charset="-122"/>
                <a:sym typeface="造字工房悦黑体验版常规体" pitchFamily="50" charset="-122"/>
              </a:rPr>
              <a:t>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2" name="椭圆 11"/>
          <p:cNvSpPr>
            <a:spLocks noChangeArrowheads="1"/>
          </p:cNvSpPr>
          <p:nvPr/>
        </p:nvSpPr>
        <p:spPr bwMode="auto">
          <a:xfrm>
            <a:off x="506399" y="1533896"/>
            <a:ext cx="1409451" cy="1392205"/>
          </a:xfrm>
          <a:prstGeom prst="ellipse">
            <a:avLst/>
          </a:prstGeom>
          <a:solidFill>
            <a:schemeClr val="tx2"/>
          </a:solidFill>
          <a:ln w="9525" algn="ctr">
            <a:noFill/>
            <a:miter lim="800000"/>
          </a:ln>
        </p:spPr>
        <p:txBody>
          <a:bodyPr lIns="71684" tIns="35843" rIns="71684" bIns="35843" anchor="ctr"/>
          <a:lstStyle/>
          <a:p>
            <a:pPr algn="ctr" defTabSz="716280"/>
            <a:r>
              <a:rPr lang="en-US" altLang="zh-CN" sz="3160">
                <a:solidFill>
                  <a:schemeClr val="bg1"/>
                </a:solidFill>
                <a:latin typeface="微软雅黑" panose="020B0503020204020204" pitchFamily="34" charset="-122"/>
              </a:rPr>
              <a:t>01</a:t>
            </a:r>
          </a:p>
          <a:p>
            <a:pPr algn="ctr" defTabSz="716280"/>
            <a:r>
              <a:rPr lang="zh-CN" altLang="en-US" sz="99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99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661067" y="2023049"/>
            <a:ext cx="365297" cy="413899"/>
          </a:xfrm>
          <a:prstGeom prst="chevron">
            <a:avLst>
              <a:gd name="adj" fmla="val 52514"/>
            </a:avLst>
          </a:prstGeom>
          <a:solidFill>
            <a:schemeClr val="bg2"/>
          </a:solidFill>
          <a:ln w="9525">
            <a:noFill/>
            <a:miter lim="800000"/>
          </a:ln>
        </p:spPr>
        <p:txBody>
          <a:bodyPr wrap="none" lIns="71684" tIns="35843" rIns="71684" bIns="35843" anchor="ctr"/>
          <a:lstStyle/>
          <a:p>
            <a:pPr defTabSz="716280"/>
            <a:endParaRPr lang="zh-CN" altLang="en-US" sz="1385" b="0">
              <a:latin typeface="微软雅黑" panose="020B0503020204020204" pitchFamily="34" charset="-122"/>
            </a:endParaRPr>
          </a:p>
        </p:txBody>
      </p:sp>
      <p:sp>
        <p:nvSpPr>
          <p:cNvPr id="14" name="AutoShape 51"/>
          <p:cNvSpPr>
            <a:spLocks noChangeArrowheads="1"/>
          </p:cNvSpPr>
          <p:nvPr/>
        </p:nvSpPr>
        <p:spPr bwMode="gray">
          <a:xfrm>
            <a:off x="2238817" y="2023049"/>
            <a:ext cx="366865" cy="413899"/>
          </a:xfrm>
          <a:prstGeom prst="chevron">
            <a:avLst>
              <a:gd name="adj" fmla="val 52514"/>
            </a:avLst>
          </a:prstGeom>
          <a:solidFill>
            <a:schemeClr val="bg2"/>
          </a:solidFill>
          <a:ln w="9525">
            <a:noFill/>
            <a:miter lim="800000"/>
          </a:ln>
        </p:spPr>
        <p:txBody>
          <a:bodyPr wrap="none" lIns="71684" tIns="35843" rIns="71684" bIns="35843" anchor="ctr"/>
          <a:lstStyle/>
          <a:p>
            <a:pPr defTabSz="716280"/>
            <a:endParaRPr lang="zh-CN" altLang="en-US" sz="1385" b="0">
              <a:latin typeface="微软雅黑" panose="020B0503020204020204" pitchFamily="34" charset="-122"/>
            </a:endParaRPr>
          </a:p>
        </p:txBody>
      </p:sp>
      <p:sp>
        <p:nvSpPr>
          <p:cNvPr id="18" name="椭圆 17"/>
          <p:cNvSpPr>
            <a:spLocks noChangeArrowheads="1"/>
          </p:cNvSpPr>
          <p:nvPr/>
        </p:nvSpPr>
        <p:spPr bwMode="auto">
          <a:xfrm>
            <a:off x="2928649" y="1533896"/>
            <a:ext cx="1407883" cy="1392205"/>
          </a:xfrm>
          <a:prstGeom prst="ellipse">
            <a:avLst/>
          </a:prstGeom>
          <a:solidFill>
            <a:schemeClr val="bg2"/>
          </a:solidFill>
          <a:ln w="9525" algn="ctr">
            <a:noFill/>
            <a:miter lim="800000"/>
          </a:ln>
        </p:spPr>
        <p:txBody>
          <a:bodyPr lIns="71684" tIns="35843" rIns="71684" bIns="35843" anchor="ctr"/>
          <a:lstStyle/>
          <a:p>
            <a:pPr algn="ctr" defTabSz="716280"/>
            <a:r>
              <a:rPr lang="en-US" altLang="zh-CN" sz="3160">
                <a:solidFill>
                  <a:schemeClr val="bg1"/>
                </a:solidFill>
                <a:latin typeface="微软雅黑" panose="020B0503020204020204" pitchFamily="34" charset="-122"/>
              </a:rPr>
              <a:t>02</a:t>
            </a:r>
          </a:p>
          <a:p>
            <a:pPr algn="ctr" defTabSz="716280"/>
            <a:r>
              <a:rPr lang="zh-CN" altLang="en-US" sz="99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990" b="0">
              <a:solidFill>
                <a:schemeClr val="bg1"/>
              </a:solidFill>
              <a:latin typeface="微软雅黑" panose="020B0503020204020204" pitchFamily="34" charset="-122"/>
              <a:sym typeface="造字工房悦黑体验版常规体" pitchFamily="50" charset="-122"/>
            </a:endParaRPr>
          </a:p>
          <a:p>
            <a:pPr algn="ctr" defTabSz="716280"/>
            <a:endParaRPr lang="zh-CN" altLang="zh-CN" sz="99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349330" y="1533896"/>
            <a:ext cx="1411019" cy="1392205"/>
          </a:xfrm>
          <a:prstGeom prst="ellipse">
            <a:avLst/>
          </a:prstGeom>
          <a:solidFill>
            <a:schemeClr val="tx2"/>
          </a:solidFill>
          <a:ln w="9525" algn="ctr">
            <a:noFill/>
            <a:miter lim="800000"/>
          </a:ln>
        </p:spPr>
        <p:txBody>
          <a:bodyPr lIns="71684" tIns="35843" rIns="71684" bIns="35843" anchor="ctr"/>
          <a:lstStyle/>
          <a:p>
            <a:pPr algn="ctr" defTabSz="716280"/>
            <a:r>
              <a:rPr lang="en-US" altLang="zh-CN" sz="3160">
                <a:solidFill>
                  <a:schemeClr val="bg1"/>
                </a:solidFill>
                <a:latin typeface="微软雅黑" panose="020B0503020204020204" pitchFamily="34" charset="-122"/>
              </a:rPr>
              <a:t>03</a:t>
            </a:r>
          </a:p>
          <a:p>
            <a:pPr algn="ctr" defTabSz="716280"/>
            <a:r>
              <a:rPr lang="zh-CN" altLang="en-US" sz="99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990" b="0">
              <a:solidFill>
                <a:schemeClr val="bg1"/>
              </a:solidFill>
              <a:latin typeface="微软雅黑" panose="020B0503020204020204" pitchFamily="34" charset="-122"/>
              <a:sym typeface="造字工房悦黑体验版常规体" pitchFamily="50" charset="-122"/>
            </a:endParaRPr>
          </a:p>
          <a:p>
            <a:pPr algn="ctr" defTabSz="716280"/>
            <a:endParaRPr lang="zh-CN" altLang="zh-CN" sz="99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081748" y="2023049"/>
            <a:ext cx="366865" cy="413899"/>
          </a:xfrm>
          <a:prstGeom prst="chevron">
            <a:avLst>
              <a:gd name="adj" fmla="val 52514"/>
            </a:avLst>
          </a:prstGeom>
          <a:solidFill>
            <a:schemeClr val="bg2"/>
          </a:solidFill>
          <a:ln w="9525">
            <a:noFill/>
            <a:miter lim="800000"/>
          </a:ln>
        </p:spPr>
        <p:txBody>
          <a:bodyPr wrap="none" lIns="71684" tIns="35843" rIns="71684" bIns="35843" anchor="ctr"/>
          <a:lstStyle/>
          <a:p>
            <a:pPr defTabSz="716280"/>
            <a:endParaRPr lang="zh-CN" altLang="en-US" sz="1385" b="0">
              <a:latin typeface="微软雅黑" panose="020B0503020204020204" pitchFamily="34" charset="-122"/>
            </a:endParaRPr>
          </a:p>
        </p:txBody>
      </p:sp>
      <p:sp>
        <p:nvSpPr>
          <p:cNvPr id="25" name="椭圆 24"/>
          <p:cNvSpPr>
            <a:spLocks noChangeArrowheads="1"/>
          </p:cNvSpPr>
          <p:nvPr/>
        </p:nvSpPr>
        <p:spPr bwMode="auto">
          <a:xfrm>
            <a:off x="7771579" y="1533896"/>
            <a:ext cx="1409451" cy="1392205"/>
          </a:xfrm>
          <a:prstGeom prst="ellipse">
            <a:avLst/>
          </a:prstGeom>
          <a:solidFill>
            <a:schemeClr val="bg2"/>
          </a:solidFill>
          <a:ln w="9525" algn="ctr">
            <a:noFill/>
            <a:miter lim="800000"/>
          </a:ln>
        </p:spPr>
        <p:txBody>
          <a:bodyPr lIns="71684" tIns="35843" rIns="71684" bIns="35843" anchor="ctr"/>
          <a:lstStyle/>
          <a:p>
            <a:pPr algn="ctr" defTabSz="716280"/>
            <a:r>
              <a:rPr lang="en-US" altLang="zh-CN" sz="3160">
                <a:solidFill>
                  <a:schemeClr val="bg1"/>
                </a:solidFill>
                <a:latin typeface="微软雅黑" panose="020B0503020204020204" pitchFamily="34" charset="-122"/>
              </a:rPr>
              <a:t>04</a:t>
            </a:r>
          </a:p>
          <a:p>
            <a:pPr algn="ctr" defTabSz="716280"/>
            <a:r>
              <a:rPr lang="zh-CN" altLang="en-US" sz="99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99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08857" y="3956144"/>
            <a:ext cx="1860977" cy="1368260"/>
          </a:xfrm>
          <a:prstGeom prst="rect">
            <a:avLst/>
          </a:prstGeom>
          <a:noFill/>
          <a:ln w="9525">
            <a:noFill/>
            <a:miter lim="800000"/>
          </a:ln>
        </p:spPr>
        <p:txBody>
          <a:bodyPr lIns="0" tIns="0" rIns="0" bIns="0">
            <a:spAutoFit/>
          </a:bodyPr>
          <a:lstStyle/>
          <a:p>
            <a:r>
              <a:rPr lang="zh-CN" altLang="en-US" sz="990" b="0">
                <a:solidFill>
                  <a:srgbClr val="808080"/>
                </a:solidFill>
              </a:rPr>
              <a:t>请在此处添加您需要的文字内容请在此处添加您需要的文字内容请在此处添加您需要的文字内容请在此处添加您需要的文字内容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endParaRPr lang="en-US" altLang="zh-CN" sz="990" b="0">
              <a:solidFill>
                <a:srgbClr val="808080"/>
              </a:solidFill>
            </a:endParaRPr>
          </a:p>
          <a:p>
            <a:endParaRPr lang="en-US" altLang="zh-CN" sz="990" b="0">
              <a:solidFill>
                <a:srgbClr val="808080"/>
              </a:solidFill>
            </a:endParaRPr>
          </a:p>
          <a:p>
            <a:endParaRPr lang="en-US" altLang="zh-CN" sz="990" b="0">
              <a:solidFill>
                <a:srgbClr val="808080"/>
              </a:solidFill>
            </a:endParaRPr>
          </a:p>
        </p:txBody>
      </p:sp>
      <p:cxnSp>
        <p:nvCxnSpPr>
          <p:cNvPr id="6" name="直接连接符 5"/>
          <p:cNvCxnSpPr/>
          <p:nvPr/>
        </p:nvCxnSpPr>
        <p:spPr>
          <a:xfrm>
            <a:off x="308857" y="3750763"/>
            <a:ext cx="1860977"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68095" y="3250635"/>
            <a:ext cx="1901739" cy="381002"/>
          </a:xfrm>
          <a:prstGeom prst="rect">
            <a:avLst/>
          </a:prstGeom>
          <a:noFill/>
          <a:ln w="9525">
            <a:noFill/>
            <a:miter lim="800000"/>
          </a:ln>
        </p:spPr>
        <p:txBody>
          <a:bodyPr>
            <a:spAutoFit/>
          </a:bodyPr>
          <a:lstStyle/>
          <a:p>
            <a:pPr algn="ctr"/>
            <a:r>
              <a:rPr lang="zh-CN" altLang="en-US" sz="1875">
                <a:solidFill>
                  <a:schemeClr val="tx2"/>
                </a:solidFill>
                <a:latin typeface="微软雅黑" panose="020B0503020204020204" pitchFamily="34" charset="-122"/>
              </a:rPr>
              <a:t>标题内容</a:t>
            </a:r>
          </a:p>
        </p:txBody>
      </p:sp>
      <p:sp>
        <p:nvSpPr>
          <p:cNvPr id="10" name="TextBox 9"/>
          <p:cNvSpPr txBox="1">
            <a:spLocks noChangeArrowheads="1"/>
          </p:cNvSpPr>
          <p:nvPr/>
        </p:nvSpPr>
        <p:spPr bwMode="auto">
          <a:xfrm>
            <a:off x="2724834" y="3956144"/>
            <a:ext cx="1862545" cy="1064202"/>
          </a:xfrm>
          <a:prstGeom prst="rect">
            <a:avLst/>
          </a:prstGeom>
          <a:noFill/>
          <a:ln w="9525">
            <a:noFill/>
            <a:miter lim="800000"/>
          </a:ln>
        </p:spPr>
        <p:txBody>
          <a:bodyPr lIns="0" tIns="0" rIns="0" bIns="0">
            <a:spAutoFit/>
          </a:bodyPr>
          <a:lstStyle/>
          <a:p>
            <a:r>
              <a:rPr lang="zh-CN" altLang="en-US" sz="990" b="0">
                <a:solidFill>
                  <a:srgbClr val="808080"/>
                </a:solidFill>
              </a:rPr>
              <a:t>请在此处添加您需要的文字内容请在此处添加您需要的文字内容请在此处添加您需要的文字内容请在此处添加您需要的文字内容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endParaRPr lang="en-US" altLang="zh-CN" sz="990" b="0">
              <a:solidFill>
                <a:srgbClr val="808080"/>
              </a:solidFill>
            </a:endParaRPr>
          </a:p>
        </p:txBody>
      </p:sp>
      <p:cxnSp>
        <p:nvCxnSpPr>
          <p:cNvPr id="2" name="直接连接符 11"/>
          <p:cNvCxnSpPr/>
          <p:nvPr/>
        </p:nvCxnSpPr>
        <p:spPr>
          <a:xfrm>
            <a:off x="2724834" y="3750763"/>
            <a:ext cx="186254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684072" y="3250635"/>
            <a:ext cx="1903308" cy="381002"/>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标题内容</a:t>
            </a:r>
          </a:p>
        </p:txBody>
      </p:sp>
      <p:sp>
        <p:nvSpPr>
          <p:cNvPr id="16" name="TextBox 15"/>
          <p:cNvSpPr txBox="1">
            <a:spLocks noChangeArrowheads="1"/>
          </p:cNvSpPr>
          <p:nvPr/>
        </p:nvSpPr>
        <p:spPr bwMode="auto">
          <a:xfrm>
            <a:off x="5198821" y="3956144"/>
            <a:ext cx="1860978" cy="1064202"/>
          </a:xfrm>
          <a:prstGeom prst="rect">
            <a:avLst/>
          </a:prstGeom>
          <a:noFill/>
          <a:ln w="9525">
            <a:noFill/>
            <a:miter lim="800000"/>
          </a:ln>
        </p:spPr>
        <p:txBody>
          <a:bodyPr lIns="0" tIns="0" rIns="0" bIns="0">
            <a:spAutoFit/>
          </a:bodyPr>
          <a:lstStyle/>
          <a:p>
            <a:r>
              <a:rPr lang="zh-CN" altLang="en-US" sz="990" b="0">
                <a:solidFill>
                  <a:srgbClr val="808080"/>
                </a:solidFill>
              </a:rPr>
              <a:t>请在此处添加您需要的文字内容请在此处添加您需要的文字内容请在此处添加您需要的文字内容请在此处添加您需要的文字内容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endParaRPr lang="en-US" altLang="zh-CN" sz="990" b="0">
              <a:solidFill>
                <a:srgbClr val="808080"/>
              </a:solidFill>
            </a:endParaRPr>
          </a:p>
        </p:txBody>
      </p:sp>
      <p:cxnSp>
        <p:nvCxnSpPr>
          <p:cNvPr id="5" name="直接连接符 17"/>
          <p:cNvCxnSpPr/>
          <p:nvPr/>
        </p:nvCxnSpPr>
        <p:spPr>
          <a:xfrm>
            <a:off x="5198821" y="3750763"/>
            <a:ext cx="1860978"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156491" y="3250635"/>
            <a:ext cx="1903308" cy="381002"/>
          </a:xfrm>
          <a:prstGeom prst="rect">
            <a:avLst/>
          </a:prstGeom>
          <a:noFill/>
          <a:ln w="9525">
            <a:noFill/>
            <a:miter lim="800000"/>
          </a:ln>
        </p:spPr>
        <p:txBody>
          <a:bodyPr>
            <a:spAutoFit/>
          </a:bodyPr>
          <a:lstStyle/>
          <a:p>
            <a:pPr algn="ctr"/>
            <a:r>
              <a:rPr lang="zh-CN" altLang="en-US" sz="1875">
                <a:solidFill>
                  <a:schemeClr val="tx2"/>
                </a:solidFill>
                <a:latin typeface="微软雅黑" panose="020B0503020204020204" pitchFamily="34" charset="-122"/>
              </a:rPr>
              <a:t>标题内容</a:t>
            </a:r>
          </a:p>
        </p:txBody>
      </p:sp>
      <p:sp>
        <p:nvSpPr>
          <p:cNvPr id="22" name="TextBox 21"/>
          <p:cNvSpPr txBox="1">
            <a:spLocks noChangeArrowheads="1"/>
          </p:cNvSpPr>
          <p:nvPr/>
        </p:nvSpPr>
        <p:spPr bwMode="auto">
          <a:xfrm>
            <a:off x="7561494" y="3956144"/>
            <a:ext cx="1860977" cy="1064202"/>
          </a:xfrm>
          <a:prstGeom prst="rect">
            <a:avLst/>
          </a:prstGeom>
          <a:noFill/>
          <a:ln w="9525">
            <a:noFill/>
            <a:miter lim="800000"/>
          </a:ln>
        </p:spPr>
        <p:txBody>
          <a:bodyPr lIns="0" tIns="0" rIns="0" bIns="0">
            <a:spAutoFit/>
          </a:bodyPr>
          <a:lstStyle/>
          <a:p>
            <a:r>
              <a:rPr lang="zh-CN" altLang="en-US" sz="990" b="0">
                <a:solidFill>
                  <a:srgbClr val="808080"/>
                </a:solidFill>
              </a:rPr>
              <a:t>请在此处添加您需要的文字内容请在此处添加您需要的文字内容请在此处添加您需要的文字内容请在此处添加您需要的文字内容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r>
              <a:rPr lang="zh-CN" altLang="en-US" sz="990" b="0">
                <a:solidFill>
                  <a:srgbClr val="808080"/>
                </a:solidFill>
              </a:rPr>
              <a:t>请在此处添加您需要的文字内容</a:t>
            </a:r>
            <a:endParaRPr lang="en-US" altLang="zh-CN" sz="990" b="0">
              <a:solidFill>
                <a:srgbClr val="808080"/>
              </a:solidFill>
            </a:endParaRPr>
          </a:p>
          <a:p>
            <a:endParaRPr lang="en-US" altLang="zh-CN" sz="990" b="0">
              <a:solidFill>
                <a:srgbClr val="808080"/>
              </a:solidFill>
            </a:endParaRPr>
          </a:p>
        </p:txBody>
      </p:sp>
      <p:cxnSp>
        <p:nvCxnSpPr>
          <p:cNvPr id="24" name="直接连接符 23"/>
          <p:cNvCxnSpPr/>
          <p:nvPr/>
        </p:nvCxnSpPr>
        <p:spPr>
          <a:xfrm>
            <a:off x="7561494" y="3750763"/>
            <a:ext cx="1860977"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520732" y="3250635"/>
            <a:ext cx="1901739" cy="381002"/>
          </a:xfrm>
          <a:prstGeom prst="rect">
            <a:avLst/>
          </a:prstGeom>
          <a:noFill/>
          <a:ln w="9525">
            <a:noFill/>
            <a:miter lim="800000"/>
          </a:ln>
        </p:spPr>
        <p:txBody>
          <a:bodyPr>
            <a:spAutoFit/>
          </a:bodyPr>
          <a:lstStyle/>
          <a:p>
            <a:pPr algn="ctr"/>
            <a:r>
              <a:rPr lang="zh-CN" altLang="en-US" sz="1875">
                <a:solidFill>
                  <a:schemeClr val="bg2"/>
                </a:solidFill>
                <a:latin typeface="微软雅黑" panose="020B0503020204020204" pitchFamily="34" charset="-122"/>
              </a:rPr>
              <a:t>标题内容</a:t>
            </a:r>
          </a:p>
        </p:txBody>
      </p:sp>
      <p:cxnSp>
        <p:nvCxnSpPr>
          <p:cNvPr id="27" name="直接连接符 26"/>
          <p:cNvCxnSpPr/>
          <p:nvPr/>
        </p:nvCxnSpPr>
        <p:spPr>
          <a:xfrm>
            <a:off x="308857" y="3750763"/>
            <a:ext cx="373136"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24835" y="3750763"/>
            <a:ext cx="373136"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198821" y="3750763"/>
            <a:ext cx="373136"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561495" y="3750763"/>
            <a:ext cx="373136"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195430" y="2687796"/>
            <a:ext cx="1142926" cy="0"/>
          </a:xfrm>
          <a:prstGeom prst="line">
            <a:avLst/>
          </a:prstGeom>
          <a:noFill/>
          <a:ln w="9525">
            <a:solidFill>
              <a:schemeClr val="bg2"/>
            </a:solidFill>
            <a:bevel/>
          </a:ln>
        </p:spPr>
        <p:txBody>
          <a:bodyPr/>
          <a:lstStyle/>
          <a:p>
            <a:endParaRPr lang="zh-CN" altLang="en-US" sz="1875"/>
          </a:p>
        </p:txBody>
      </p:sp>
      <p:sp>
        <p:nvSpPr>
          <p:cNvPr id="55299" name="直接连接符 14"/>
          <p:cNvSpPr>
            <a:spLocks noChangeShapeType="1"/>
          </p:cNvSpPr>
          <p:nvPr/>
        </p:nvSpPr>
        <p:spPr bwMode="auto">
          <a:xfrm>
            <a:off x="4195430" y="3213008"/>
            <a:ext cx="1142926" cy="0"/>
          </a:xfrm>
          <a:prstGeom prst="line">
            <a:avLst/>
          </a:prstGeom>
          <a:noFill/>
          <a:ln w="9525">
            <a:solidFill>
              <a:schemeClr val="tx2"/>
            </a:solidFill>
            <a:bevel/>
          </a:ln>
        </p:spPr>
        <p:txBody>
          <a:bodyPr/>
          <a:lstStyle/>
          <a:p>
            <a:endParaRPr lang="zh-CN" altLang="en-US" sz="1875"/>
          </a:p>
        </p:txBody>
      </p:sp>
      <p:sp>
        <p:nvSpPr>
          <p:cNvPr id="55300" name="矩形 15"/>
          <p:cNvSpPr>
            <a:spLocks noChangeArrowheads="1"/>
          </p:cNvSpPr>
          <p:nvPr/>
        </p:nvSpPr>
        <p:spPr bwMode="auto">
          <a:xfrm>
            <a:off x="816824" y="1475887"/>
            <a:ext cx="2539834" cy="252416"/>
          </a:xfrm>
          <a:prstGeom prst="rect">
            <a:avLst/>
          </a:prstGeom>
          <a:noFill/>
          <a:ln w="9525">
            <a:noFill/>
            <a:miter lim="800000"/>
          </a:ln>
        </p:spPr>
        <p:txBody>
          <a:bodyPr lIns="71684" tIns="35843" rIns="71684" bIns="35843">
            <a:spAutoFit/>
          </a:bodyPr>
          <a:lstStyle/>
          <a:p>
            <a:pPr defTabSz="716280"/>
            <a:r>
              <a:rPr lang="zh-CN" altLang="en-US" sz="1185">
                <a:solidFill>
                  <a:srgbClr val="808080"/>
                </a:solidFill>
                <a:cs typeface="Arial" panose="020B0604020202020204" pitchFamily="34" charset="0"/>
                <a:sym typeface="Arial" panose="020B0604020202020204" pitchFamily="34" charset="0"/>
              </a:rPr>
              <a:t>单击此处添加标题内容</a:t>
            </a:r>
            <a:endParaRPr lang="zh-CN" altLang="en-US" sz="1185">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16824" y="1834914"/>
            <a:ext cx="2147884" cy="856018"/>
          </a:xfrm>
          <a:prstGeom prst="rect">
            <a:avLst/>
          </a:prstGeom>
          <a:noFill/>
          <a:ln w="9525">
            <a:noFill/>
            <a:miter lim="800000"/>
          </a:ln>
        </p:spPr>
        <p:txBody>
          <a:bodyPr lIns="71684" tIns="35843" rIns="71684" bIns="35843">
            <a:spAutoFit/>
          </a:bodyPr>
          <a:lstStyle/>
          <a:p>
            <a:pPr defTabSz="716280">
              <a:lnSpc>
                <a:spcPct val="130000"/>
              </a:lnSpc>
              <a:spcBef>
                <a:spcPts val="470"/>
              </a:spcBef>
            </a:pPr>
            <a:r>
              <a:rPr lang="zh-CN" altLang="en-US" sz="990" b="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43137" y="1819235"/>
            <a:ext cx="3268861" cy="2262333"/>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sz="1875"/>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sz="1875"/>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sz="1875"/>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sz="1875"/>
              </a:p>
            </p:txBody>
          </p:sp>
        </p:grpSp>
      </p:grpSp>
      <p:sp>
        <p:nvSpPr>
          <p:cNvPr id="55303" name="矩形 27"/>
          <p:cNvSpPr>
            <a:spLocks noChangeArrowheads="1"/>
          </p:cNvSpPr>
          <p:nvPr/>
        </p:nvSpPr>
        <p:spPr bwMode="auto">
          <a:xfrm>
            <a:off x="824662" y="4100382"/>
            <a:ext cx="2541402" cy="252416"/>
          </a:xfrm>
          <a:prstGeom prst="rect">
            <a:avLst/>
          </a:prstGeom>
          <a:noFill/>
          <a:ln w="9525">
            <a:noFill/>
            <a:miter lim="800000"/>
          </a:ln>
        </p:spPr>
        <p:txBody>
          <a:bodyPr lIns="71684" tIns="35843" rIns="71684" bIns="35843">
            <a:spAutoFit/>
          </a:bodyPr>
          <a:lstStyle/>
          <a:p>
            <a:pPr defTabSz="716280"/>
            <a:r>
              <a:rPr lang="zh-CN" altLang="en-US" sz="1185">
                <a:solidFill>
                  <a:srgbClr val="808080"/>
                </a:solidFill>
                <a:sym typeface="Arial" panose="020B0604020202020204" pitchFamily="34" charset="0"/>
              </a:rPr>
              <a:t>单击此处添加标题内容</a:t>
            </a:r>
          </a:p>
        </p:txBody>
      </p:sp>
      <p:sp>
        <p:nvSpPr>
          <p:cNvPr id="55304" name="TextBox 28"/>
          <p:cNvSpPr>
            <a:spLocks noChangeArrowheads="1"/>
          </p:cNvSpPr>
          <p:nvPr/>
        </p:nvSpPr>
        <p:spPr bwMode="auto">
          <a:xfrm>
            <a:off x="824663" y="3172246"/>
            <a:ext cx="2147884" cy="856018"/>
          </a:xfrm>
          <a:prstGeom prst="rect">
            <a:avLst/>
          </a:prstGeom>
          <a:noFill/>
          <a:ln w="9525">
            <a:noFill/>
            <a:miter lim="800000"/>
          </a:ln>
        </p:spPr>
        <p:txBody>
          <a:bodyPr lIns="71684" tIns="35843" rIns="71684" bIns="35843">
            <a:spAutoFit/>
          </a:bodyPr>
          <a:lstStyle/>
          <a:p>
            <a:pPr defTabSz="716280">
              <a:lnSpc>
                <a:spcPct val="130000"/>
              </a:lnSpc>
              <a:spcBef>
                <a:spcPts val="470"/>
              </a:spcBef>
            </a:pPr>
            <a:r>
              <a:rPr lang="zh-CN" altLang="en-US" sz="99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481025" y="1819235"/>
            <a:ext cx="3265725" cy="2262333"/>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sz="1875"/>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sz="1875"/>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sz="1875"/>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sz="1875"/>
              </a:p>
            </p:txBody>
          </p:sp>
        </p:grpSp>
      </p:grpSp>
      <p:sp>
        <p:nvSpPr>
          <p:cNvPr id="55306" name="矩形 36"/>
          <p:cNvSpPr>
            <a:spLocks noChangeArrowheads="1"/>
          </p:cNvSpPr>
          <p:nvPr/>
        </p:nvSpPr>
        <p:spPr bwMode="auto">
          <a:xfrm>
            <a:off x="6216323" y="1479022"/>
            <a:ext cx="2539834" cy="437101"/>
          </a:xfrm>
          <a:prstGeom prst="rect">
            <a:avLst/>
          </a:prstGeom>
          <a:noFill/>
          <a:ln w="9525">
            <a:noFill/>
            <a:miter lim="800000"/>
          </a:ln>
        </p:spPr>
        <p:txBody>
          <a:bodyPr lIns="71684" tIns="35843" rIns="71684" bIns="35843">
            <a:spAutoFit/>
          </a:bodyPr>
          <a:lstStyle/>
          <a:p>
            <a:pPr algn="r" defTabSz="716280"/>
            <a:r>
              <a:rPr lang="zh-CN" altLang="en-US" sz="1185">
                <a:solidFill>
                  <a:srgbClr val="808080"/>
                </a:solidFill>
                <a:sym typeface="Arial" panose="020B0604020202020204" pitchFamily="34" charset="0"/>
              </a:rPr>
              <a:t>单击此处添加标题内容</a:t>
            </a:r>
            <a:endParaRPr lang="zh-CN" altLang="en-US" sz="1185">
              <a:solidFill>
                <a:srgbClr val="808080"/>
              </a:solidFill>
              <a:sym typeface="微软雅黑" panose="020B0503020204020204" pitchFamily="34" charset="-122"/>
            </a:endParaRPr>
          </a:p>
          <a:p>
            <a:pPr algn="r" defTabSz="716280"/>
            <a:endParaRPr lang="en-US" altLang="zh-CN" sz="1185">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08273" y="1839616"/>
            <a:ext cx="2147884" cy="1124597"/>
          </a:xfrm>
          <a:prstGeom prst="rect">
            <a:avLst/>
          </a:prstGeom>
          <a:noFill/>
          <a:ln w="9525">
            <a:noFill/>
            <a:miter lim="800000"/>
          </a:ln>
        </p:spPr>
        <p:txBody>
          <a:bodyPr lIns="71684" tIns="35843" rIns="71684" bIns="35843">
            <a:spAutoFit/>
          </a:bodyPr>
          <a:lstStyle/>
          <a:p>
            <a:pPr algn="r" defTabSz="716280">
              <a:lnSpc>
                <a:spcPct val="130000"/>
              </a:lnSpc>
              <a:spcBef>
                <a:spcPts val="470"/>
              </a:spcBef>
            </a:pPr>
            <a:r>
              <a:rPr lang="zh-CN" altLang="en-US" sz="99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716280">
              <a:lnSpc>
                <a:spcPct val="130000"/>
              </a:lnSpc>
              <a:spcBef>
                <a:spcPts val="470"/>
              </a:spcBef>
            </a:pPr>
            <a:r>
              <a:rPr lang="en-US" altLang="zh-CN" sz="99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99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16323" y="4103518"/>
            <a:ext cx="2539834" cy="437101"/>
          </a:xfrm>
          <a:prstGeom prst="rect">
            <a:avLst/>
          </a:prstGeom>
          <a:noFill/>
          <a:ln w="9525">
            <a:noFill/>
            <a:miter lim="800000"/>
          </a:ln>
        </p:spPr>
        <p:txBody>
          <a:bodyPr lIns="71684" tIns="35843" rIns="71684" bIns="35843">
            <a:spAutoFit/>
          </a:bodyPr>
          <a:lstStyle/>
          <a:p>
            <a:pPr algn="r" defTabSz="716280"/>
            <a:r>
              <a:rPr lang="zh-CN" altLang="en-US" sz="1185">
                <a:solidFill>
                  <a:srgbClr val="808080"/>
                </a:solidFill>
                <a:sym typeface="Arial" panose="020B0604020202020204" pitchFamily="34" charset="0"/>
              </a:rPr>
              <a:t>单击此处添加标题内容</a:t>
            </a:r>
            <a:endParaRPr lang="zh-CN" altLang="en-US" sz="1185">
              <a:solidFill>
                <a:srgbClr val="808080"/>
              </a:solidFill>
              <a:sym typeface="微软雅黑" panose="020B0503020204020204" pitchFamily="34" charset="-122"/>
            </a:endParaRPr>
          </a:p>
          <a:p>
            <a:pPr algn="r" defTabSz="716280"/>
            <a:endParaRPr lang="en-US" altLang="zh-CN" sz="1185">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08273" y="3175381"/>
            <a:ext cx="2147884" cy="856018"/>
          </a:xfrm>
          <a:prstGeom prst="rect">
            <a:avLst/>
          </a:prstGeom>
          <a:noFill/>
          <a:ln w="9525">
            <a:noFill/>
            <a:miter lim="800000"/>
          </a:ln>
        </p:spPr>
        <p:txBody>
          <a:bodyPr lIns="71684" tIns="35843" rIns="71684" bIns="35843">
            <a:spAutoFit/>
          </a:bodyPr>
          <a:lstStyle/>
          <a:p>
            <a:pPr algn="r" defTabSz="716280">
              <a:lnSpc>
                <a:spcPct val="130000"/>
              </a:lnSpc>
              <a:spcBef>
                <a:spcPts val="470"/>
              </a:spcBef>
            </a:pPr>
            <a:r>
              <a:rPr lang="zh-CN" altLang="en-US" sz="99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34312" y="2741101"/>
            <a:ext cx="1260458" cy="406773"/>
          </a:xfrm>
          <a:prstGeom prst="rect">
            <a:avLst/>
          </a:prstGeom>
          <a:noFill/>
          <a:ln w="9525">
            <a:noFill/>
            <a:miter lim="800000"/>
          </a:ln>
        </p:spPr>
        <p:txBody>
          <a:bodyPr wrap="none" lIns="71684" tIns="35843" rIns="71684" bIns="35843">
            <a:spAutoFit/>
          </a:bodyPr>
          <a:lstStyle/>
          <a:p>
            <a:pPr algn="ctr" defTabSz="716280"/>
            <a:r>
              <a:rPr lang="zh-CN" altLang="en-US" sz="2175">
                <a:solidFill>
                  <a:srgbClr val="808080"/>
                </a:solidFill>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875599" y="1918007"/>
            <a:ext cx="1707333" cy="569111"/>
            <a:chOff x="2472" y="1202"/>
            <a:chExt cx="1089" cy="363"/>
          </a:xfrm>
        </p:grpSpPr>
        <p:sp>
          <p:nvSpPr>
            <p:cNvPr id="58386" name="AutoShape 35"/>
            <p:cNvSpPr>
              <a:spLocks noChangeArrowheads="1"/>
            </p:cNvSpPr>
            <p:nvPr/>
          </p:nvSpPr>
          <p:spPr bwMode="auto">
            <a:xfrm>
              <a:off x="2472" y="1202"/>
              <a:ext cx="1089" cy="363"/>
            </a:xfrm>
            <a:custGeom>
              <a:avLst/>
              <a:gdLst>
                <a:gd name="T0" fmla="*/ 782 w 21600"/>
                <a:gd name="T1" fmla="*/ 1 h 21600"/>
                <a:gd name="T2" fmla="*/ 447 w 21600"/>
                <a:gd name="T3" fmla="*/ 1 h 21600"/>
                <a:gd name="T4" fmla="*/ 112 w 21600"/>
                <a:gd name="T5" fmla="*/ 1 h 21600"/>
                <a:gd name="T6" fmla="*/ 447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sz="1875"/>
            </a:p>
          </p:txBody>
        </p:sp>
        <p:sp>
          <p:nvSpPr>
            <p:cNvPr id="58387" name="Rectangle 37"/>
            <p:cNvSpPr>
              <a:spLocks noChangeArrowheads="1"/>
            </p:cNvSpPr>
            <p:nvPr/>
          </p:nvSpPr>
          <p:spPr bwMode="auto">
            <a:xfrm>
              <a:off x="2823" y="1280"/>
              <a:ext cx="425" cy="243"/>
            </a:xfrm>
            <a:prstGeom prst="rect">
              <a:avLst/>
            </a:prstGeom>
            <a:noFill/>
            <a:ln w="9525">
              <a:noFill/>
              <a:miter lim="800000"/>
            </a:ln>
          </p:spPr>
          <p:txBody>
            <a:bodyPr wrap="none">
              <a:spAutoFit/>
            </a:bodyPr>
            <a:lstStyle/>
            <a:p>
              <a:pPr defTabSz="902970"/>
              <a:r>
                <a:rPr lang="zh-CN" altLang="en-US" sz="1875">
                  <a:solidFill>
                    <a:schemeClr val="bg1"/>
                  </a:solidFill>
                  <a:sym typeface="Arial" panose="020B0604020202020204" pitchFamily="34" charset="0"/>
                </a:rPr>
                <a:t>标题</a:t>
              </a:r>
            </a:p>
          </p:txBody>
        </p:sp>
      </p:grpSp>
      <p:grpSp>
        <p:nvGrpSpPr>
          <p:cNvPr id="55329" name="Group 33"/>
          <p:cNvGrpSpPr/>
          <p:nvPr/>
        </p:nvGrpSpPr>
        <p:grpSpPr bwMode="auto">
          <a:xfrm>
            <a:off x="3875599" y="3412119"/>
            <a:ext cx="1707333" cy="569110"/>
            <a:chOff x="2472" y="2155"/>
            <a:chExt cx="1089" cy="363"/>
          </a:xfrm>
        </p:grpSpPr>
        <p:sp>
          <p:nvSpPr>
            <p:cNvPr id="58384" name="AutoShape 36"/>
            <p:cNvSpPr>
              <a:spLocks noChangeArrowheads="1"/>
            </p:cNvSpPr>
            <p:nvPr/>
          </p:nvSpPr>
          <p:spPr bwMode="auto">
            <a:xfrm flipV="1">
              <a:off x="2472" y="2155"/>
              <a:ext cx="1089" cy="363"/>
            </a:xfrm>
            <a:custGeom>
              <a:avLst/>
              <a:gdLst>
                <a:gd name="T0" fmla="*/ 782 w 21600"/>
                <a:gd name="T1" fmla="*/ 1 h 21600"/>
                <a:gd name="T2" fmla="*/ 447 w 21600"/>
                <a:gd name="T3" fmla="*/ 1 h 21600"/>
                <a:gd name="T4" fmla="*/ 112 w 21600"/>
                <a:gd name="T5" fmla="*/ 1 h 21600"/>
                <a:gd name="T6" fmla="*/ 447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sz="1875"/>
            </a:p>
          </p:txBody>
        </p:sp>
        <p:sp>
          <p:nvSpPr>
            <p:cNvPr id="58385" name="Rectangle 38"/>
            <p:cNvSpPr>
              <a:spLocks noChangeArrowheads="1"/>
            </p:cNvSpPr>
            <p:nvPr/>
          </p:nvSpPr>
          <p:spPr bwMode="auto">
            <a:xfrm>
              <a:off x="2823" y="2232"/>
              <a:ext cx="425" cy="243"/>
            </a:xfrm>
            <a:prstGeom prst="rect">
              <a:avLst/>
            </a:prstGeom>
            <a:noFill/>
            <a:ln w="9525">
              <a:noFill/>
              <a:miter lim="800000"/>
            </a:ln>
          </p:spPr>
          <p:txBody>
            <a:bodyPr wrap="none">
              <a:spAutoFit/>
            </a:bodyPr>
            <a:lstStyle/>
            <a:p>
              <a:pPr defTabSz="902970"/>
              <a:r>
                <a:rPr lang="zh-CN" altLang="en-US" sz="1875">
                  <a:solidFill>
                    <a:schemeClr val="bg1"/>
                  </a:solidFill>
                  <a:sym typeface="Arial" panose="020B0604020202020204" pitchFamily="34" charset="0"/>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64490"/>
            <a:ext cx="2249792" cy="175593"/>
          </a:xfrm>
          <a:prstGeom prst="rect">
            <a:avLst/>
          </a:prstGeom>
          <a:solidFill>
            <a:schemeClr val="bg2"/>
          </a:solidFill>
          <a:ln w="9525">
            <a:noFill/>
            <a:miter lim="800000"/>
          </a:ln>
        </p:spPr>
        <p:txBody>
          <a:bodyPr/>
          <a:lstStyle/>
          <a:p>
            <a:pPr defTabSz="902970"/>
            <a:endParaRPr lang="zh-CN" altLang="en-US" sz="1780" b="0">
              <a:ea typeface="宋体" panose="02010600030101010101" pitchFamily="2" charset="-122"/>
            </a:endParaRPr>
          </a:p>
        </p:txBody>
      </p:sp>
      <p:sp>
        <p:nvSpPr>
          <p:cNvPr id="6" name="Rectangle 12"/>
          <p:cNvSpPr>
            <a:spLocks noChangeArrowheads="1"/>
          </p:cNvSpPr>
          <p:nvPr/>
        </p:nvSpPr>
        <p:spPr bwMode="auto">
          <a:xfrm>
            <a:off x="0" y="2563939"/>
            <a:ext cx="4352210" cy="175593"/>
          </a:xfrm>
          <a:prstGeom prst="rect">
            <a:avLst/>
          </a:prstGeom>
          <a:solidFill>
            <a:schemeClr val="tx2"/>
          </a:solidFill>
          <a:ln w="9525">
            <a:noFill/>
            <a:miter lim="800000"/>
          </a:ln>
        </p:spPr>
        <p:txBody>
          <a:bodyPr/>
          <a:lstStyle/>
          <a:p>
            <a:pPr defTabSz="902970"/>
            <a:endParaRPr lang="zh-CN" altLang="en-US" sz="1780" b="0">
              <a:ea typeface="宋体" panose="02010600030101010101" pitchFamily="2" charset="-122"/>
            </a:endParaRPr>
          </a:p>
        </p:txBody>
      </p:sp>
      <p:sp>
        <p:nvSpPr>
          <p:cNvPr id="7" name="Rectangle 13"/>
          <p:cNvSpPr>
            <a:spLocks noChangeArrowheads="1"/>
          </p:cNvSpPr>
          <p:nvPr/>
        </p:nvSpPr>
        <p:spPr bwMode="auto">
          <a:xfrm>
            <a:off x="0" y="2877499"/>
            <a:ext cx="6808951" cy="175593"/>
          </a:xfrm>
          <a:prstGeom prst="rect">
            <a:avLst/>
          </a:prstGeom>
          <a:solidFill>
            <a:schemeClr val="bg2"/>
          </a:solidFill>
          <a:ln w="9525">
            <a:noFill/>
            <a:miter lim="800000"/>
          </a:ln>
        </p:spPr>
        <p:txBody>
          <a:bodyPr/>
          <a:lstStyle/>
          <a:p>
            <a:pPr defTabSz="902970"/>
            <a:endParaRPr lang="zh-CN" altLang="en-US" sz="1780" b="0">
              <a:ea typeface="宋体" panose="02010600030101010101" pitchFamily="2" charset="-122"/>
            </a:endParaRPr>
          </a:p>
        </p:txBody>
      </p:sp>
      <p:sp>
        <p:nvSpPr>
          <p:cNvPr id="8" name="Rectangle 14"/>
          <p:cNvSpPr>
            <a:spLocks noChangeArrowheads="1"/>
          </p:cNvSpPr>
          <p:nvPr/>
        </p:nvSpPr>
        <p:spPr bwMode="auto">
          <a:xfrm>
            <a:off x="0" y="3173813"/>
            <a:ext cx="4918185" cy="174025"/>
          </a:xfrm>
          <a:prstGeom prst="rect">
            <a:avLst/>
          </a:prstGeom>
          <a:solidFill>
            <a:schemeClr val="tx2"/>
          </a:solidFill>
          <a:ln w="9525">
            <a:noFill/>
            <a:miter lim="800000"/>
          </a:ln>
        </p:spPr>
        <p:txBody>
          <a:bodyPr/>
          <a:lstStyle/>
          <a:p>
            <a:pPr defTabSz="902970"/>
            <a:endParaRPr lang="zh-CN" altLang="en-US" sz="1780" b="0">
              <a:ea typeface="宋体" panose="02010600030101010101" pitchFamily="2" charset="-122"/>
            </a:endParaRPr>
          </a:p>
        </p:txBody>
      </p:sp>
      <p:sp>
        <p:nvSpPr>
          <p:cNvPr id="9" name="Rectangle 15"/>
          <p:cNvSpPr>
            <a:spLocks noChangeArrowheads="1"/>
          </p:cNvSpPr>
          <p:nvPr/>
        </p:nvSpPr>
        <p:spPr bwMode="auto">
          <a:xfrm>
            <a:off x="0" y="3492076"/>
            <a:ext cx="2790682" cy="174026"/>
          </a:xfrm>
          <a:prstGeom prst="rect">
            <a:avLst/>
          </a:prstGeom>
          <a:solidFill>
            <a:schemeClr val="bg2"/>
          </a:solidFill>
          <a:ln w="9525">
            <a:noFill/>
            <a:miter lim="800000"/>
          </a:ln>
        </p:spPr>
        <p:txBody>
          <a:bodyPr/>
          <a:lstStyle/>
          <a:p>
            <a:pPr defTabSz="902970"/>
            <a:endParaRPr lang="zh-CN" altLang="en-US" sz="1780" b="0">
              <a:ea typeface="宋体" panose="02010600030101010101" pitchFamily="2" charset="-122"/>
            </a:endParaRPr>
          </a:p>
        </p:txBody>
      </p:sp>
      <p:grpSp>
        <p:nvGrpSpPr>
          <p:cNvPr id="95267" name="Group 35"/>
          <p:cNvGrpSpPr/>
          <p:nvPr/>
        </p:nvGrpSpPr>
        <p:grpSpPr bwMode="auto">
          <a:xfrm>
            <a:off x="1669706" y="1278344"/>
            <a:ext cx="1160171" cy="1161739"/>
            <a:chOff x="1065" y="794"/>
            <a:chExt cx="740" cy="741"/>
          </a:xfrm>
        </p:grpSpPr>
        <p:sp>
          <p:nvSpPr>
            <p:cNvPr id="60443" name="Freeform 6"/>
            <p:cNvSpPr>
              <a:spLocks noEditPoints="1"/>
            </p:cNvSpPr>
            <p:nvPr/>
          </p:nvSpPr>
          <p:spPr bwMode="auto">
            <a:xfrm>
              <a:off x="1065" y="794"/>
              <a:ext cx="740" cy="741"/>
            </a:xfrm>
            <a:custGeom>
              <a:avLst/>
              <a:gdLst>
                <a:gd name="T0" fmla="*/ 1149 w 2222"/>
                <a:gd name="T1" fmla="*/ 0 h 2222"/>
                <a:gd name="T2" fmla="*/ 2298 w 2222"/>
                <a:gd name="T3" fmla="*/ 1159 h 2222"/>
                <a:gd name="T4" fmla="*/ 1149 w 2222"/>
                <a:gd name="T5" fmla="*/ 2317 h 2222"/>
                <a:gd name="T6" fmla="*/ 0 w 2222"/>
                <a:gd name="T7" fmla="*/ 1159 h 2222"/>
                <a:gd name="T8" fmla="*/ 1149 w 2222"/>
                <a:gd name="T9" fmla="*/ 0 h 2222"/>
                <a:gd name="T10" fmla="*/ 1149 w 2222"/>
                <a:gd name="T11" fmla="*/ 349 h 2222"/>
                <a:gd name="T12" fmla="*/ 1951 w 2222"/>
                <a:gd name="T13" fmla="*/ 1159 h 2222"/>
                <a:gd name="T14" fmla="*/ 1149 w 2222"/>
                <a:gd name="T15" fmla="*/ 1968 h 2222"/>
                <a:gd name="T16" fmla="*/ 346 w 2222"/>
                <a:gd name="T17" fmla="*/ 1159 h 2222"/>
                <a:gd name="T18" fmla="*/ 1149 w 2222"/>
                <a:gd name="T19" fmla="*/ 3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sz="1875"/>
            </a:p>
          </p:txBody>
        </p:sp>
        <p:sp>
          <p:nvSpPr>
            <p:cNvPr id="60444" name="TextBox 11"/>
            <p:cNvSpPr txBox="1">
              <a:spLocks noChangeArrowheads="1"/>
            </p:cNvSpPr>
            <p:nvPr/>
          </p:nvSpPr>
          <p:spPr bwMode="auto">
            <a:xfrm>
              <a:off x="1248" y="975"/>
              <a:ext cx="392" cy="389"/>
            </a:xfrm>
            <a:prstGeom prst="rect">
              <a:avLst/>
            </a:prstGeom>
            <a:noFill/>
            <a:ln w="9525">
              <a:noFill/>
              <a:miter lim="800000"/>
            </a:ln>
          </p:spPr>
          <p:txBody>
            <a:bodyPr wrap="none">
              <a:spAutoFit/>
            </a:bodyPr>
            <a:lstStyle/>
            <a:p>
              <a:pPr defTabSz="902970"/>
              <a:r>
                <a:rPr lang="zh-CN" altLang="en-US" sz="1680" b="0">
                  <a:solidFill>
                    <a:srgbClr val="808080"/>
                  </a:solidFill>
                  <a:latin typeface="微软雅黑" panose="020B0503020204020204" pitchFamily="34" charset="-122"/>
                </a:rPr>
                <a:t>标题</a:t>
              </a:r>
            </a:p>
            <a:p>
              <a:pPr defTabSz="902970"/>
              <a:r>
                <a:rPr lang="zh-CN" altLang="en-US" sz="1680" b="0">
                  <a:solidFill>
                    <a:srgbClr val="808080"/>
                  </a:solidFill>
                  <a:latin typeface="微软雅黑" panose="020B0503020204020204" pitchFamily="34" charset="-122"/>
                </a:rPr>
                <a:t>内容</a:t>
              </a:r>
            </a:p>
          </p:txBody>
        </p:sp>
      </p:grpSp>
      <p:grpSp>
        <p:nvGrpSpPr>
          <p:cNvPr id="95268" name="Group 36"/>
          <p:cNvGrpSpPr/>
          <p:nvPr/>
        </p:nvGrpSpPr>
        <p:grpSpPr bwMode="auto">
          <a:xfrm>
            <a:off x="3759582" y="1577795"/>
            <a:ext cx="1160171" cy="1161738"/>
            <a:chOff x="2398" y="985"/>
            <a:chExt cx="740" cy="741"/>
          </a:xfrm>
        </p:grpSpPr>
        <p:sp>
          <p:nvSpPr>
            <p:cNvPr id="60441" name="Freeform 7"/>
            <p:cNvSpPr>
              <a:spLocks noEditPoints="1"/>
            </p:cNvSpPr>
            <p:nvPr/>
          </p:nvSpPr>
          <p:spPr bwMode="auto">
            <a:xfrm>
              <a:off x="2398" y="985"/>
              <a:ext cx="740" cy="741"/>
            </a:xfrm>
            <a:custGeom>
              <a:avLst/>
              <a:gdLst>
                <a:gd name="T0" fmla="*/ 1149 w 2222"/>
                <a:gd name="T1" fmla="*/ 0 h 2222"/>
                <a:gd name="T2" fmla="*/ 2298 w 2222"/>
                <a:gd name="T3" fmla="*/ 1159 h 2222"/>
                <a:gd name="T4" fmla="*/ 1149 w 2222"/>
                <a:gd name="T5" fmla="*/ 2317 h 2222"/>
                <a:gd name="T6" fmla="*/ 0 w 2222"/>
                <a:gd name="T7" fmla="*/ 1159 h 2222"/>
                <a:gd name="T8" fmla="*/ 1149 w 2222"/>
                <a:gd name="T9" fmla="*/ 0 h 2222"/>
                <a:gd name="T10" fmla="*/ 1149 w 2222"/>
                <a:gd name="T11" fmla="*/ 350 h 2222"/>
                <a:gd name="T12" fmla="*/ 1952 w 2222"/>
                <a:gd name="T13" fmla="*/ 1159 h 2222"/>
                <a:gd name="T14" fmla="*/ 1149 w 2222"/>
                <a:gd name="T15" fmla="*/ 1968 h 2222"/>
                <a:gd name="T16" fmla="*/ 347 w 2222"/>
                <a:gd name="T17" fmla="*/ 1159 h 2222"/>
                <a:gd name="T18" fmla="*/ 1149 w 2222"/>
                <a:gd name="T19" fmla="*/ 3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sz="1875"/>
            </a:p>
          </p:txBody>
        </p:sp>
        <p:sp>
          <p:nvSpPr>
            <p:cNvPr id="60442" name="TextBox 14"/>
            <p:cNvSpPr txBox="1">
              <a:spLocks noChangeArrowheads="1"/>
            </p:cNvSpPr>
            <p:nvPr/>
          </p:nvSpPr>
          <p:spPr bwMode="auto">
            <a:xfrm>
              <a:off x="2579" y="1157"/>
              <a:ext cx="392" cy="389"/>
            </a:xfrm>
            <a:prstGeom prst="rect">
              <a:avLst/>
            </a:prstGeom>
            <a:noFill/>
            <a:ln w="9525">
              <a:noFill/>
              <a:miter lim="800000"/>
            </a:ln>
          </p:spPr>
          <p:txBody>
            <a:bodyPr wrap="none">
              <a:spAutoFit/>
            </a:bodyPr>
            <a:lstStyle/>
            <a:p>
              <a:pPr algn="ctr" defTabSz="902970"/>
              <a:r>
                <a:rPr lang="zh-CN" altLang="en-US" sz="1680" b="0">
                  <a:solidFill>
                    <a:srgbClr val="808080"/>
                  </a:solidFill>
                  <a:latin typeface="微软雅黑" panose="020B0503020204020204" pitchFamily="34" charset="-122"/>
                </a:rPr>
                <a:t>标题</a:t>
              </a:r>
            </a:p>
            <a:p>
              <a:pPr algn="ctr" defTabSz="902970"/>
              <a:r>
                <a:rPr lang="zh-CN" altLang="en-US" sz="1680" b="0">
                  <a:solidFill>
                    <a:srgbClr val="808080"/>
                  </a:solidFill>
                  <a:latin typeface="微软雅黑" panose="020B0503020204020204" pitchFamily="34" charset="-122"/>
                </a:rPr>
                <a:t>内容</a:t>
              </a:r>
            </a:p>
          </p:txBody>
        </p:sp>
      </p:grpSp>
      <p:grpSp>
        <p:nvGrpSpPr>
          <p:cNvPr id="95269" name="Group 37"/>
          <p:cNvGrpSpPr/>
          <p:nvPr/>
        </p:nvGrpSpPr>
        <p:grpSpPr bwMode="auto">
          <a:xfrm>
            <a:off x="6228866" y="1892921"/>
            <a:ext cx="1161738" cy="1160171"/>
            <a:chOff x="3973" y="1186"/>
            <a:chExt cx="741" cy="740"/>
          </a:xfrm>
        </p:grpSpPr>
        <p:sp>
          <p:nvSpPr>
            <p:cNvPr id="60439" name="Freeform 8"/>
            <p:cNvSpPr>
              <a:spLocks noEditPoints="1"/>
            </p:cNvSpPr>
            <p:nvPr/>
          </p:nvSpPr>
          <p:spPr bwMode="auto">
            <a:xfrm>
              <a:off x="3973" y="1186"/>
              <a:ext cx="741" cy="740"/>
            </a:xfrm>
            <a:custGeom>
              <a:avLst/>
              <a:gdLst>
                <a:gd name="T0" fmla="*/ 1161 w 2221"/>
                <a:gd name="T1" fmla="*/ 0 h 2222"/>
                <a:gd name="T2" fmla="*/ 2323 w 2221"/>
                <a:gd name="T3" fmla="*/ 1148 h 2222"/>
                <a:gd name="T4" fmla="*/ 1161 w 2221"/>
                <a:gd name="T5" fmla="*/ 2296 h 2222"/>
                <a:gd name="T6" fmla="*/ 0 w 2221"/>
                <a:gd name="T7" fmla="*/ 1148 h 2222"/>
                <a:gd name="T8" fmla="*/ 1161 w 2221"/>
                <a:gd name="T9" fmla="*/ 0 h 2222"/>
                <a:gd name="T10" fmla="*/ 1161 w 2221"/>
                <a:gd name="T11" fmla="*/ 346 h 2222"/>
                <a:gd name="T12" fmla="*/ 1973 w 2221"/>
                <a:gd name="T13" fmla="*/ 1148 h 2222"/>
                <a:gd name="T14" fmla="*/ 1161 w 2221"/>
                <a:gd name="T15" fmla="*/ 1949 h 2222"/>
                <a:gd name="T16" fmla="*/ 350 w 2221"/>
                <a:gd name="T17" fmla="*/ 1148 h 2222"/>
                <a:gd name="T18" fmla="*/ 1161 w 2221"/>
                <a:gd name="T19" fmla="*/ 34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sz="1875"/>
            </a:p>
          </p:txBody>
        </p:sp>
        <p:sp>
          <p:nvSpPr>
            <p:cNvPr id="60440" name="TextBox 17"/>
            <p:cNvSpPr txBox="1">
              <a:spLocks noChangeArrowheads="1"/>
            </p:cNvSpPr>
            <p:nvPr/>
          </p:nvSpPr>
          <p:spPr bwMode="auto">
            <a:xfrm>
              <a:off x="4152" y="1342"/>
              <a:ext cx="392" cy="389"/>
            </a:xfrm>
            <a:prstGeom prst="rect">
              <a:avLst/>
            </a:prstGeom>
            <a:noFill/>
            <a:ln w="9525">
              <a:noFill/>
              <a:miter lim="800000"/>
            </a:ln>
          </p:spPr>
          <p:txBody>
            <a:bodyPr wrap="none">
              <a:spAutoFit/>
            </a:bodyPr>
            <a:lstStyle/>
            <a:p>
              <a:pPr defTabSz="902970"/>
              <a:r>
                <a:rPr lang="zh-CN" altLang="en-US" sz="1680" b="0">
                  <a:solidFill>
                    <a:srgbClr val="808080"/>
                  </a:solidFill>
                  <a:latin typeface="微软雅黑" panose="020B0503020204020204" pitchFamily="34" charset="-122"/>
                </a:rPr>
                <a:t>标题</a:t>
              </a:r>
            </a:p>
            <a:p>
              <a:pPr defTabSz="902970"/>
              <a:r>
                <a:rPr lang="zh-CN" altLang="en-US" sz="1680" b="0">
                  <a:solidFill>
                    <a:srgbClr val="808080"/>
                  </a:solidFill>
                  <a:latin typeface="微软雅黑" panose="020B0503020204020204" pitchFamily="34" charset="-122"/>
                </a:rPr>
                <a:t>内容</a:t>
              </a:r>
            </a:p>
          </p:txBody>
        </p:sp>
      </p:grpSp>
      <p:grpSp>
        <p:nvGrpSpPr>
          <p:cNvPr id="95270" name="Group 38"/>
          <p:cNvGrpSpPr/>
          <p:nvPr/>
        </p:nvGrpSpPr>
        <p:grpSpPr bwMode="auto">
          <a:xfrm>
            <a:off x="4336532" y="3173814"/>
            <a:ext cx="1161739" cy="1161738"/>
            <a:chOff x="2766" y="2003"/>
            <a:chExt cx="741" cy="741"/>
          </a:xfrm>
        </p:grpSpPr>
        <p:sp>
          <p:nvSpPr>
            <p:cNvPr id="60437" name="Freeform 9"/>
            <p:cNvSpPr>
              <a:spLocks noEditPoints="1"/>
            </p:cNvSpPr>
            <p:nvPr/>
          </p:nvSpPr>
          <p:spPr bwMode="auto">
            <a:xfrm>
              <a:off x="2766" y="2003"/>
              <a:ext cx="741" cy="741"/>
            </a:xfrm>
            <a:custGeom>
              <a:avLst/>
              <a:gdLst>
                <a:gd name="T0" fmla="*/ 1162 w 2221"/>
                <a:gd name="T1" fmla="*/ 2317 h 2222"/>
                <a:gd name="T2" fmla="*/ 2323 w 2221"/>
                <a:gd name="T3" fmla="*/ 1159 h 2222"/>
                <a:gd name="T4" fmla="*/ 1162 w 2221"/>
                <a:gd name="T5" fmla="*/ 0 h 2222"/>
                <a:gd name="T6" fmla="*/ 0 w 2221"/>
                <a:gd name="T7" fmla="*/ 1159 h 2222"/>
                <a:gd name="T8" fmla="*/ 1162 w 2221"/>
                <a:gd name="T9" fmla="*/ 2317 h 2222"/>
                <a:gd name="T10" fmla="*/ 1162 w 2221"/>
                <a:gd name="T11" fmla="*/ 1968 h 2222"/>
                <a:gd name="T12" fmla="*/ 1973 w 2221"/>
                <a:gd name="T13" fmla="*/ 1159 h 2222"/>
                <a:gd name="T14" fmla="*/ 1162 w 2221"/>
                <a:gd name="T15" fmla="*/ 349 h 2222"/>
                <a:gd name="T16" fmla="*/ 350 w 2221"/>
                <a:gd name="T17" fmla="*/ 1159 h 2222"/>
                <a:gd name="T18" fmla="*/ 1162 w 2221"/>
                <a:gd name="T19" fmla="*/ 1968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sz="1875"/>
            </a:p>
          </p:txBody>
        </p:sp>
        <p:sp>
          <p:nvSpPr>
            <p:cNvPr id="60438" name="TextBox 20"/>
            <p:cNvSpPr txBox="1">
              <a:spLocks noChangeArrowheads="1"/>
            </p:cNvSpPr>
            <p:nvPr/>
          </p:nvSpPr>
          <p:spPr bwMode="auto">
            <a:xfrm>
              <a:off x="2940" y="2159"/>
              <a:ext cx="392" cy="389"/>
            </a:xfrm>
            <a:prstGeom prst="rect">
              <a:avLst/>
            </a:prstGeom>
            <a:noFill/>
            <a:ln w="9525">
              <a:noFill/>
              <a:miter lim="800000"/>
            </a:ln>
          </p:spPr>
          <p:txBody>
            <a:bodyPr wrap="none">
              <a:spAutoFit/>
            </a:bodyPr>
            <a:lstStyle/>
            <a:p>
              <a:pPr defTabSz="902970"/>
              <a:r>
                <a:rPr lang="zh-CN" altLang="en-US" sz="1680" b="0">
                  <a:solidFill>
                    <a:srgbClr val="808080"/>
                  </a:solidFill>
                  <a:latin typeface="微软雅黑" panose="020B0503020204020204" pitchFamily="34" charset="-122"/>
                </a:rPr>
                <a:t>标题</a:t>
              </a:r>
            </a:p>
            <a:p>
              <a:pPr defTabSz="902970"/>
              <a:r>
                <a:rPr lang="zh-CN" altLang="en-US" sz="1680" b="0">
                  <a:solidFill>
                    <a:srgbClr val="808080"/>
                  </a:solidFill>
                  <a:latin typeface="微软雅黑" panose="020B0503020204020204" pitchFamily="34" charset="-122"/>
                </a:rPr>
                <a:t>内容</a:t>
              </a:r>
              <a:endParaRPr lang="en-US" altLang="zh-CN" sz="1680" b="0">
                <a:solidFill>
                  <a:srgbClr val="808080"/>
                </a:solidFill>
                <a:latin typeface="微软雅黑" panose="020B0503020204020204" pitchFamily="34" charset="-122"/>
              </a:endParaRPr>
            </a:p>
          </p:txBody>
        </p:sp>
      </p:grpSp>
      <p:grpSp>
        <p:nvGrpSpPr>
          <p:cNvPr id="95271" name="Group 39"/>
          <p:cNvGrpSpPr/>
          <p:nvPr/>
        </p:nvGrpSpPr>
        <p:grpSpPr bwMode="auto">
          <a:xfrm>
            <a:off x="2212165" y="3492076"/>
            <a:ext cx="1158603" cy="1160171"/>
            <a:chOff x="1411" y="2206"/>
            <a:chExt cx="739" cy="740"/>
          </a:xfrm>
        </p:grpSpPr>
        <p:sp>
          <p:nvSpPr>
            <p:cNvPr id="60435" name="Freeform 10"/>
            <p:cNvSpPr>
              <a:spLocks noEditPoints="1"/>
            </p:cNvSpPr>
            <p:nvPr/>
          </p:nvSpPr>
          <p:spPr bwMode="auto">
            <a:xfrm>
              <a:off x="1411" y="2206"/>
              <a:ext cx="739" cy="740"/>
            </a:xfrm>
            <a:custGeom>
              <a:avLst/>
              <a:gdLst>
                <a:gd name="T0" fmla="*/ 1139 w 2222"/>
                <a:gd name="T1" fmla="*/ 2296 h 2222"/>
                <a:gd name="T2" fmla="*/ 2277 w 2222"/>
                <a:gd name="T3" fmla="*/ 1148 h 2222"/>
                <a:gd name="T4" fmla="*/ 1139 w 2222"/>
                <a:gd name="T5" fmla="*/ 0 h 2222"/>
                <a:gd name="T6" fmla="*/ 0 w 2222"/>
                <a:gd name="T7" fmla="*/ 1148 h 2222"/>
                <a:gd name="T8" fmla="*/ 1139 w 2222"/>
                <a:gd name="T9" fmla="*/ 2296 h 2222"/>
                <a:gd name="T10" fmla="*/ 1139 w 2222"/>
                <a:gd name="T11" fmla="*/ 1950 h 2222"/>
                <a:gd name="T12" fmla="*/ 1934 w 2222"/>
                <a:gd name="T13" fmla="*/ 1148 h 2222"/>
                <a:gd name="T14" fmla="*/ 1139 w 2222"/>
                <a:gd name="T15" fmla="*/ 346 h 2222"/>
                <a:gd name="T16" fmla="*/ 343 w 2222"/>
                <a:gd name="T17" fmla="*/ 1148 h 2222"/>
                <a:gd name="T18" fmla="*/ 1139 w 2222"/>
                <a:gd name="T19" fmla="*/ 19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sz="1875"/>
            </a:p>
          </p:txBody>
        </p:sp>
        <p:sp>
          <p:nvSpPr>
            <p:cNvPr id="60436" name="TextBox 23"/>
            <p:cNvSpPr txBox="1">
              <a:spLocks noChangeArrowheads="1"/>
            </p:cNvSpPr>
            <p:nvPr/>
          </p:nvSpPr>
          <p:spPr bwMode="auto">
            <a:xfrm>
              <a:off x="1600" y="2374"/>
              <a:ext cx="392" cy="389"/>
            </a:xfrm>
            <a:prstGeom prst="rect">
              <a:avLst/>
            </a:prstGeom>
            <a:noFill/>
            <a:ln w="9525">
              <a:noFill/>
              <a:miter lim="800000"/>
            </a:ln>
          </p:spPr>
          <p:txBody>
            <a:bodyPr wrap="none">
              <a:spAutoFit/>
            </a:bodyPr>
            <a:lstStyle/>
            <a:p>
              <a:pPr defTabSz="902970"/>
              <a:r>
                <a:rPr lang="zh-CN" altLang="en-US" sz="1680" b="0">
                  <a:solidFill>
                    <a:srgbClr val="808080"/>
                  </a:solidFill>
                  <a:latin typeface="微软雅黑" panose="020B0503020204020204" pitchFamily="34" charset="-122"/>
                </a:rPr>
                <a:t>标题</a:t>
              </a:r>
            </a:p>
            <a:p>
              <a:pPr defTabSz="902970"/>
              <a:r>
                <a:rPr lang="zh-CN" altLang="en-US" sz="1680" b="0">
                  <a:solidFill>
                    <a:srgbClr val="808080"/>
                  </a:solidFill>
                  <a:latin typeface="微软雅黑" panose="020B0503020204020204" pitchFamily="34" charset="-122"/>
                </a:rPr>
                <a:t>内容</a:t>
              </a:r>
            </a:p>
          </p:txBody>
        </p:sp>
      </p:grpSp>
      <p:sp>
        <p:nvSpPr>
          <p:cNvPr id="36" name="等腰三角形 1"/>
          <p:cNvSpPr/>
          <p:nvPr/>
        </p:nvSpPr>
        <p:spPr bwMode="auto">
          <a:xfrm flipV="1">
            <a:off x="3631023" y="1488429"/>
            <a:ext cx="1301273" cy="119153"/>
          </a:xfrm>
          <a:custGeom>
            <a:avLst/>
            <a:gdLst>
              <a:gd name="T0" fmla="*/ 33130 w 2313967"/>
              <a:gd name="T1" fmla="*/ 0 h 288032"/>
              <a:gd name="T2" fmla="*/ 42046 w 2313967"/>
              <a:gd name="T3" fmla="*/ 2786 h 288032"/>
              <a:gd name="T4" fmla="*/ 138526 w 2313967"/>
              <a:gd name="T5" fmla="*/ 2786 h 288032"/>
              <a:gd name="T6" fmla="*/ 138526 w 2313967"/>
              <a:gd name="T7" fmla="*/ 3714 h 288032"/>
              <a:gd name="T8" fmla="*/ 45019 w 2313967"/>
              <a:gd name="T9" fmla="*/ 3714 h 288032"/>
              <a:gd name="T10" fmla="*/ 21242 w 2313967"/>
              <a:gd name="T11" fmla="*/ 3714 h 288032"/>
              <a:gd name="T12" fmla="*/ 0 w 2313967"/>
              <a:gd name="T13" fmla="*/ 3714 h 288032"/>
              <a:gd name="T14" fmla="*/ 0 w 2313967"/>
              <a:gd name="T15" fmla="*/ 2786 h 288032"/>
              <a:gd name="T16" fmla="*/ 24214 w 2313967"/>
              <a:gd name="T17" fmla="*/ 2786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875"/>
          </a:p>
        </p:txBody>
      </p:sp>
      <p:sp>
        <p:nvSpPr>
          <p:cNvPr id="38" name="等腰三角形 1"/>
          <p:cNvSpPr/>
          <p:nvPr/>
        </p:nvSpPr>
        <p:spPr bwMode="auto">
          <a:xfrm flipV="1">
            <a:off x="6131662" y="1811396"/>
            <a:ext cx="1299705" cy="120721"/>
          </a:xfrm>
          <a:custGeom>
            <a:avLst/>
            <a:gdLst>
              <a:gd name="T0" fmla="*/ 32931 w 2313967"/>
              <a:gd name="T1" fmla="*/ 0 h 288032"/>
              <a:gd name="T2" fmla="*/ 41794 w 2313967"/>
              <a:gd name="T3" fmla="*/ 2974 h 288032"/>
              <a:gd name="T4" fmla="*/ 137693 w 2313967"/>
              <a:gd name="T5" fmla="*/ 2974 h 288032"/>
              <a:gd name="T6" fmla="*/ 137693 w 2313967"/>
              <a:gd name="T7" fmla="*/ 3965 h 288032"/>
              <a:gd name="T8" fmla="*/ 44748 w 2313967"/>
              <a:gd name="T9" fmla="*/ 3965 h 288032"/>
              <a:gd name="T10" fmla="*/ 21114 w 2313967"/>
              <a:gd name="T11" fmla="*/ 3965 h 288032"/>
              <a:gd name="T12" fmla="*/ 0 w 2313967"/>
              <a:gd name="T13" fmla="*/ 3965 h 288032"/>
              <a:gd name="T14" fmla="*/ 0 w 2313967"/>
              <a:gd name="T15" fmla="*/ 2974 h 288032"/>
              <a:gd name="T16" fmla="*/ 24068 w 2313967"/>
              <a:gd name="T17" fmla="*/ 297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875"/>
          </a:p>
        </p:txBody>
      </p:sp>
      <p:sp>
        <p:nvSpPr>
          <p:cNvPr id="40" name="等腰三角形 1"/>
          <p:cNvSpPr/>
          <p:nvPr/>
        </p:nvSpPr>
        <p:spPr bwMode="auto">
          <a:xfrm>
            <a:off x="4278524" y="4335552"/>
            <a:ext cx="1299705" cy="120721"/>
          </a:xfrm>
          <a:custGeom>
            <a:avLst/>
            <a:gdLst>
              <a:gd name="T0" fmla="*/ 32931 w 2313967"/>
              <a:gd name="T1" fmla="*/ 0 h 288032"/>
              <a:gd name="T2" fmla="*/ 41794 w 2313967"/>
              <a:gd name="T3" fmla="*/ 2974 h 288032"/>
              <a:gd name="T4" fmla="*/ 137693 w 2313967"/>
              <a:gd name="T5" fmla="*/ 2974 h 288032"/>
              <a:gd name="T6" fmla="*/ 137693 w 2313967"/>
              <a:gd name="T7" fmla="*/ 3965 h 288032"/>
              <a:gd name="T8" fmla="*/ 44748 w 2313967"/>
              <a:gd name="T9" fmla="*/ 3965 h 288032"/>
              <a:gd name="T10" fmla="*/ 21114 w 2313967"/>
              <a:gd name="T11" fmla="*/ 3965 h 288032"/>
              <a:gd name="T12" fmla="*/ 0 w 2313967"/>
              <a:gd name="T13" fmla="*/ 3965 h 288032"/>
              <a:gd name="T14" fmla="*/ 0 w 2313967"/>
              <a:gd name="T15" fmla="*/ 2974 h 288032"/>
              <a:gd name="T16" fmla="*/ 24068 w 2313967"/>
              <a:gd name="T17" fmla="*/ 297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875"/>
          </a:p>
        </p:txBody>
      </p:sp>
      <p:sp>
        <p:nvSpPr>
          <p:cNvPr id="42" name="等腰三角形 1"/>
          <p:cNvSpPr/>
          <p:nvPr/>
        </p:nvSpPr>
        <p:spPr bwMode="auto">
          <a:xfrm>
            <a:off x="2152589" y="4595807"/>
            <a:ext cx="1299705" cy="122288"/>
          </a:xfrm>
          <a:custGeom>
            <a:avLst/>
            <a:gdLst>
              <a:gd name="T0" fmla="*/ 32931 w 2313967"/>
              <a:gd name="T1" fmla="*/ 0 h 288032"/>
              <a:gd name="T2" fmla="*/ 41794 w 2313967"/>
              <a:gd name="T3" fmla="*/ 3172 h 288032"/>
              <a:gd name="T4" fmla="*/ 137693 w 2313967"/>
              <a:gd name="T5" fmla="*/ 3172 h 288032"/>
              <a:gd name="T6" fmla="*/ 137693 w 2313967"/>
              <a:gd name="T7" fmla="*/ 4229 h 288032"/>
              <a:gd name="T8" fmla="*/ 44748 w 2313967"/>
              <a:gd name="T9" fmla="*/ 4229 h 288032"/>
              <a:gd name="T10" fmla="*/ 21114 w 2313967"/>
              <a:gd name="T11" fmla="*/ 4229 h 288032"/>
              <a:gd name="T12" fmla="*/ 0 w 2313967"/>
              <a:gd name="T13" fmla="*/ 4229 h 288032"/>
              <a:gd name="T14" fmla="*/ 0 w 2313967"/>
              <a:gd name="T15" fmla="*/ 3172 h 288032"/>
              <a:gd name="T16" fmla="*/ 24068 w 2313967"/>
              <a:gd name="T17" fmla="*/ 317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875"/>
          </a:p>
        </p:txBody>
      </p:sp>
      <p:sp>
        <p:nvSpPr>
          <p:cNvPr id="95263" name="Text Box 31"/>
          <p:cNvSpPr txBox="1">
            <a:spLocks noChangeArrowheads="1"/>
          </p:cNvSpPr>
          <p:nvPr/>
        </p:nvSpPr>
        <p:spPr bwMode="auto">
          <a:xfrm>
            <a:off x="3521276" y="1065124"/>
            <a:ext cx="1492544" cy="396391"/>
          </a:xfrm>
          <a:prstGeom prst="rect">
            <a:avLst/>
          </a:prstGeom>
          <a:noFill/>
          <a:ln w="9525">
            <a:noFill/>
            <a:miter lim="800000"/>
          </a:ln>
        </p:spPr>
        <p:txBody>
          <a:bodyPr>
            <a:spAutoFit/>
          </a:bodyPr>
          <a:lstStyle/>
          <a:p>
            <a:pPr defTabSz="902970">
              <a:spcBef>
                <a:spcPct val="50000"/>
              </a:spcBef>
            </a:pPr>
            <a:r>
              <a:rPr lang="zh-CN" altLang="en-US" sz="990" b="0">
                <a:solidFill>
                  <a:srgbClr val="808080"/>
                </a:solidFill>
              </a:rPr>
              <a:t>请在此处添加文字内容请在此处添加文字内容</a:t>
            </a:r>
          </a:p>
        </p:txBody>
      </p:sp>
      <p:sp>
        <p:nvSpPr>
          <p:cNvPr id="95264" name="Text Box 32"/>
          <p:cNvSpPr txBox="1">
            <a:spLocks noChangeArrowheads="1"/>
          </p:cNvSpPr>
          <p:nvPr/>
        </p:nvSpPr>
        <p:spPr bwMode="auto">
          <a:xfrm>
            <a:off x="6010941" y="1383387"/>
            <a:ext cx="1492544" cy="396391"/>
          </a:xfrm>
          <a:prstGeom prst="rect">
            <a:avLst/>
          </a:prstGeom>
          <a:noFill/>
          <a:ln w="9525">
            <a:noFill/>
            <a:miter lim="800000"/>
          </a:ln>
        </p:spPr>
        <p:txBody>
          <a:bodyPr>
            <a:spAutoFit/>
          </a:bodyPr>
          <a:lstStyle/>
          <a:p>
            <a:pPr defTabSz="902970">
              <a:spcBef>
                <a:spcPct val="50000"/>
              </a:spcBef>
            </a:pPr>
            <a:r>
              <a:rPr lang="zh-CN" altLang="en-US" sz="990" b="0">
                <a:solidFill>
                  <a:srgbClr val="808080"/>
                </a:solidFill>
              </a:rPr>
              <a:t>请在此处添加文字内容请在此处添加文字内容</a:t>
            </a:r>
          </a:p>
        </p:txBody>
      </p:sp>
      <p:sp>
        <p:nvSpPr>
          <p:cNvPr id="95265" name="Text Box 33"/>
          <p:cNvSpPr txBox="1">
            <a:spLocks noChangeArrowheads="1"/>
          </p:cNvSpPr>
          <p:nvPr/>
        </p:nvSpPr>
        <p:spPr bwMode="auto">
          <a:xfrm>
            <a:off x="2027165" y="4725934"/>
            <a:ext cx="1492544" cy="396391"/>
          </a:xfrm>
          <a:prstGeom prst="rect">
            <a:avLst/>
          </a:prstGeom>
          <a:noFill/>
          <a:ln w="9525">
            <a:noFill/>
            <a:miter lim="800000"/>
          </a:ln>
        </p:spPr>
        <p:txBody>
          <a:bodyPr>
            <a:spAutoFit/>
          </a:bodyPr>
          <a:lstStyle/>
          <a:p>
            <a:pPr defTabSz="902970">
              <a:spcBef>
                <a:spcPct val="50000"/>
              </a:spcBef>
            </a:pPr>
            <a:r>
              <a:rPr lang="zh-CN" altLang="en-US" sz="990" b="0">
                <a:solidFill>
                  <a:srgbClr val="808080"/>
                </a:solidFill>
              </a:rPr>
              <a:t>请在此处添加文字内容请在此处添加文字内容</a:t>
            </a:r>
          </a:p>
        </p:txBody>
      </p:sp>
      <p:sp>
        <p:nvSpPr>
          <p:cNvPr id="95266" name="Text Box 34"/>
          <p:cNvSpPr txBox="1">
            <a:spLocks noChangeArrowheads="1"/>
          </p:cNvSpPr>
          <p:nvPr/>
        </p:nvSpPr>
        <p:spPr bwMode="auto">
          <a:xfrm>
            <a:off x="4160938" y="4478222"/>
            <a:ext cx="1492544" cy="396391"/>
          </a:xfrm>
          <a:prstGeom prst="rect">
            <a:avLst/>
          </a:prstGeom>
          <a:noFill/>
          <a:ln w="9525">
            <a:noFill/>
            <a:miter lim="800000"/>
          </a:ln>
        </p:spPr>
        <p:txBody>
          <a:bodyPr>
            <a:spAutoFit/>
          </a:bodyPr>
          <a:lstStyle/>
          <a:p>
            <a:pPr defTabSz="902970">
              <a:spcBef>
                <a:spcPct val="50000"/>
              </a:spcBef>
            </a:pPr>
            <a:r>
              <a:rPr lang="zh-CN" altLang="en-US" sz="990" b="0">
                <a:solidFill>
                  <a:srgbClr val="808080"/>
                </a:solidFill>
              </a:rPr>
              <a:t>请在此处添加文字内容请在此处添加文字内容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20638" y="1761226"/>
            <a:ext cx="2160427" cy="666849"/>
          </a:xfrm>
          <a:prstGeom prst="rect">
            <a:avLst/>
          </a:prstGeom>
          <a:noFill/>
          <a:ln w="9525">
            <a:noFill/>
            <a:miter lim="800000"/>
          </a:ln>
        </p:spPr>
        <p:txBody>
          <a:bodyPr lIns="0" tIns="0" rIns="0" bIns="0">
            <a:spAutoFit/>
          </a:bodyPr>
          <a:lstStyle/>
          <a:p>
            <a:pPr algn="just">
              <a:lnSpc>
                <a:spcPts val="1285"/>
              </a:lnSpc>
            </a:pPr>
            <a:r>
              <a:rPr lang="zh-CN" altLang="en-US" sz="99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99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388781" y="1761226"/>
            <a:ext cx="2160427" cy="666849"/>
          </a:xfrm>
          <a:prstGeom prst="rect">
            <a:avLst/>
          </a:prstGeom>
          <a:noFill/>
          <a:ln w="9525">
            <a:noFill/>
            <a:miter lim="800000"/>
          </a:ln>
        </p:spPr>
        <p:txBody>
          <a:bodyPr lIns="0" tIns="0" rIns="0" bIns="0">
            <a:spAutoFit/>
          </a:bodyPr>
          <a:lstStyle/>
          <a:p>
            <a:pPr algn="just">
              <a:lnSpc>
                <a:spcPts val="1285"/>
              </a:lnSpc>
            </a:pPr>
            <a:r>
              <a:rPr lang="zh-CN" altLang="en-US" sz="99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99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20638" y="3572034"/>
            <a:ext cx="2160427" cy="666849"/>
          </a:xfrm>
          <a:prstGeom prst="rect">
            <a:avLst/>
          </a:prstGeom>
          <a:noFill/>
          <a:ln w="9525">
            <a:noFill/>
            <a:miter lim="800000"/>
          </a:ln>
        </p:spPr>
        <p:txBody>
          <a:bodyPr lIns="0" tIns="0" rIns="0" bIns="0">
            <a:spAutoFit/>
          </a:bodyPr>
          <a:lstStyle/>
          <a:p>
            <a:pPr algn="just">
              <a:lnSpc>
                <a:spcPts val="1285"/>
              </a:lnSpc>
            </a:pPr>
            <a:r>
              <a:rPr lang="zh-CN" altLang="en-US" sz="99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99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388781" y="3572034"/>
            <a:ext cx="2160427" cy="666849"/>
          </a:xfrm>
          <a:prstGeom prst="rect">
            <a:avLst/>
          </a:prstGeom>
          <a:noFill/>
          <a:ln w="9525">
            <a:noFill/>
            <a:miter lim="800000"/>
          </a:ln>
        </p:spPr>
        <p:txBody>
          <a:bodyPr lIns="0" tIns="0" rIns="0" bIns="0">
            <a:spAutoFit/>
          </a:bodyPr>
          <a:lstStyle/>
          <a:p>
            <a:pPr algn="just">
              <a:lnSpc>
                <a:spcPts val="1285"/>
              </a:lnSpc>
            </a:pPr>
            <a:r>
              <a:rPr lang="zh-CN" altLang="en-US" sz="99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99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20638" y="1489997"/>
            <a:ext cx="1458053" cy="213221"/>
          </a:xfrm>
          <a:prstGeom prst="rect">
            <a:avLst/>
          </a:prstGeom>
          <a:noFill/>
          <a:ln w="9525">
            <a:noFill/>
            <a:miter lim="800000"/>
          </a:ln>
        </p:spPr>
        <p:txBody>
          <a:bodyPr lIns="0" tIns="0" rIns="0" bIns="0">
            <a:spAutoFit/>
          </a:bodyPr>
          <a:lstStyle/>
          <a:p>
            <a:r>
              <a:rPr lang="zh-CN" altLang="en-US" sz="1385">
                <a:solidFill>
                  <a:schemeClr val="tx2"/>
                </a:solidFill>
                <a:latin typeface="微软雅黑" panose="020B0503020204020204" pitchFamily="34" charset="-122"/>
              </a:rPr>
              <a:t>标题关键字</a:t>
            </a:r>
          </a:p>
        </p:txBody>
      </p:sp>
      <p:sp>
        <p:nvSpPr>
          <p:cNvPr id="37" name="TextBox 36"/>
          <p:cNvSpPr txBox="1">
            <a:spLocks noChangeArrowheads="1"/>
          </p:cNvSpPr>
          <p:nvPr/>
        </p:nvSpPr>
        <p:spPr bwMode="auto">
          <a:xfrm>
            <a:off x="1020638" y="3313347"/>
            <a:ext cx="1458053" cy="213221"/>
          </a:xfrm>
          <a:prstGeom prst="rect">
            <a:avLst/>
          </a:prstGeom>
          <a:noFill/>
          <a:ln w="9525">
            <a:noFill/>
            <a:miter lim="800000"/>
          </a:ln>
        </p:spPr>
        <p:txBody>
          <a:bodyPr lIns="0" tIns="0" rIns="0" bIns="0">
            <a:spAutoFit/>
          </a:bodyPr>
          <a:lstStyle/>
          <a:p>
            <a:r>
              <a:rPr lang="zh-CN" altLang="en-US" sz="1385">
                <a:solidFill>
                  <a:schemeClr val="tx2"/>
                </a:solidFill>
                <a:latin typeface="微软雅黑" panose="020B0503020204020204" pitchFamily="34" charset="-122"/>
              </a:rPr>
              <a:t>标题关键字</a:t>
            </a:r>
          </a:p>
        </p:txBody>
      </p:sp>
      <p:sp>
        <p:nvSpPr>
          <p:cNvPr id="38" name="TextBox 37"/>
          <p:cNvSpPr txBox="1">
            <a:spLocks noChangeArrowheads="1"/>
          </p:cNvSpPr>
          <p:nvPr/>
        </p:nvSpPr>
        <p:spPr bwMode="auto">
          <a:xfrm>
            <a:off x="6388781" y="1489997"/>
            <a:ext cx="1458053" cy="213221"/>
          </a:xfrm>
          <a:prstGeom prst="rect">
            <a:avLst/>
          </a:prstGeom>
          <a:noFill/>
          <a:ln w="9525">
            <a:noFill/>
            <a:miter lim="800000"/>
          </a:ln>
        </p:spPr>
        <p:txBody>
          <a:bodyPr lIns="0" tIns="0" rIns="0" bIns="0">
            <a:spAutoFit/>
          </a:bodyPr>
          <a:lstStyle/>
          <a:p>
            <a:r>
              <a:rPr lang="zh-CN" altLang="en-US" sz="1385">
                <a:solidFill>
                  <a:schemeClr val="tx2"/>
                </a:solidFill>
                <a:latin typeface="微软雅黑" panose="020B0503020204020204" pitchFamily="34" charset="-122"/>
              </a:rPr>
              <a:t>标题关键字</a:t>
            </a:r>
          </a:p>
        </p:txBody>
      </p:sp>
      <p:sp>
        <p:nvSpPr>
          <p:cNvPr id="39" name="TextBox 38"/>
          <p:cNvSpPr txBox="1">
            <a:spLocks noChangeArrowheads="1"/>
          </p:cNvSpPr>
          <p:nvPr/>
        </p:nvSpPr>
        <p:spPr bwMode="auto">
          <a:xfrm>
            <a:off x="6388781" y="3313347"/>
            <a:ext cx="1458053" cy="213221"/>
          </a:xfrm>
          <a:prstGeom prst="rect">
            <a:avLst/>
          </a:prstGeom>
          <a:noFill/>
          <a:ln w="9525">
            <a:noFill/>
            <a:miter lim="800000"/>
          </a:ln>
        </p:spPr>
        <p:txBody>
          <a:bodyPr lIns="0" tIns="0" rIns="0" bIns="0">
            <a:spAutoFit/>
          </a:bodyPr>
          <a:lstStyle/>
          <a:p>
            <a:r>
              <a:rPr lang="zh-CN" altLang="en-US" sz="1385">
                <a:solidFill>
                  <a:schemeClr val="tx2"/>
                </a:solidFill>
                <a:latin typeface="微软雅黑" panose="020B0503020204020204" pitchFamily="34" charset="-122"/>
              </a:rPr>
              <a:t>标题关键字</a:t>
            </a:r>
          </a:p>
        </p:txBody>
      </p:sp>
      <p:grpSp>
        <p:nvGrpSpPr>
          <p:cNvPr id="58414" name="Group 46"/>
          <p:cNvGrpSpPr/>
          <p:nvPr/>
        </p:nvGrpSpPr>
        <p:grpSpPr bwMode="auto">
          <a:xfrm>
            <a:off x="3378607" y="1491565"/>
            <a:ext cx="2843987" cy="2843987"/>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sz="1875"/>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sz="1875"/>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sz="1875"/>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sz="1875"/>
            </a:p>
          </p:txBody>
        </p:sp>
      </p:grpSp>
      <p:sp>
        <p:nvSpPr>
          <p:cNvPr id="58412" name="椭圆 23"/>
          <p:cNvSpPr>
            <a:spLocks noChangeArrowheads="1"/>
          </p:cNvSpPr>
          <p:nvPr/>
        </p:nvSpPr>
        <p:spPr bwMode="auto">
          <a:xfrm>
            <a:off x="4010429" y="2129660"/>
            <a:ext cx="1569367" cy="1569366"/>
          </a:xfrm>
          <a:prstGeom prst="ellipse">
            <a:avLst/>
          </a:prstGeom>
          <a:solidFill>
            <a:srgbClr val="F2F2F2"/>
          </a:solidFill>
          <a:ln w="9525">
            <a:noFill/>
            <a:round/>
          </a:ln>
        </p:spPr>
        <p:txBody>
          <a:bodyPr anchor="ctr"/>
          <a:lstStyle/>
          <a:p>
            <a:pPr algn="ctr" defTabSz="902970"/>
            <a:endParaRPr lang="zh-CN" altLang="zh-CN" sz="1975"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18269" y="2629787"/>
            <a:ext cx="1564663" cy="725891"/>
          </a:xfrm>
          <a:prstGeom prst="rect">
            <a:avLst/>
          </a:prstGeom>
          <a:noFill/>
          <a:ln w="9525">
            <a:noFill/>
            <a:miter lim="800000"/>
          </a:ln>
        </p:spPr>
        <p:txBody>
          <a:bodyPr>
            <a:spAutoFit/>
          </a:bodyPr>
          <a:lstStyle/>
          <a:p>
            <a:pPr algn="ctr" defTabSz="902970">
              <a:lnSpc>
                <a:spcPct val="50000"/>
              </a:lnSpc>
              <a:spcBef>
                <a:spcPct val="50000"/>
              </a:spcBef>
            </a:pPr>
            <a:r>
              <a:rPr lang="zh-CN" altLang="en-US" sz="2765" b="0">
                <a:solidFill>
                  <a:srgbClr val="B2B2B2"/>
                </a:solidFill>
                <a:ea typeface="方正大黑简体" pitchFamily="2" charset="-122"/>
              </a:rPr>
              <a:t>标题</a:t>
            </a:r>
          </a:p>
          <a:p>
            <a:pPr algn="ctr" defTabSz="902970">
              <a:lnSpc>
                <a:spcPct val="50000"/>
              </a:lnSpc>
              <a:spcBef>
                <a:spcPct val="50000"/>
              </a:spcBef>
            </a:pPr>
            <a:r>
              <a:rPr lang="zh-CN" altLang="en-US" sz="2765" b="0">
                <a:solidFill>
                  <a:srgbClr val="B2B2B2"/>
                </a:solidFill>
                <a:ea typeface="方正大黑简体" pitchFamily="2" charset="-122"/>
              </a:rPr>
              <a:t>内容</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60445" name="Group 29"/>
          <p:cNvGrpSpPr/>
          <p:nvPr/>
        </p:nvGrpSpPr>
        <p:grpSpPr bwMode="auto">
          <a:xfrm>
            <a:off x="1600723" y="3340000"/>
            <a:ext cx="1279324" cy="1279324"/>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0881" tIns="55439" rIns="110881" bIns="55439" anchor="ctr"/>
            <a:lstStyle/>
            <a:p>
              <a:pPr algn="ctr">
                <a:defRPr/>
              </a:pPr>
              <a:endParaRPr lang="zh-CN" altLang="en-US" sz="1875"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875"/>
            </a:p>
          </p:txBody>
        </p:sp>
      </p:grpSp>
      <p:cxnSp>
        <p:nvCxnSpPr>
          <p:cNvPr id="2048" name="直接连接符 2047"/>
          <p:cNvCxnSpPr/>
          <p:nvPr/>
        </p:nvCxnSpPr>
        <p:spPr>
          <a:xfrm flipH="1">
            <a:off x="2963140" y="4059619"/>
            <a:ext cx="1843731"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06871" y="4059619"/>
            <a:ext cx="1843731"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3987697" y="3240445"/>
            <a:ext cx="1638349"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36276" y="3481102"/>
            <a:ext cx="163835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37210" y="3481102"/>
            <a:ext cx="1843731"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02969" y="3766442"/>
            <a:ext cx="935976" cy="537590"/>
          </a:xfrm>
          <a:prstGeom prst="rect">
            <a:avLst/>
          </a:prstGeom>
          <a:noFill/>
          <a:ln w="9525">
            <a:noFill/>
            <a:miter lim="800000"/>
          </a:ln>
        </p:spPr>
        <p:txBody>
          <a:bodyPr lIns="110881" tIns="55439" rIns="110881" bIns="55439">
            <a:spAutoFit/>
          </a:bodyPr>
          <a:lstStyle/>
          <a:p>
            <a:pPr algn="ctr"/>
            <a:r>
              <a:rPr lang="zh-CN" altLang="en-US" sz="1385">
                <a:solidFill>
                  <a:schemeClr val="bg1"/>
                </a:solidFill>
                <a:latin typeface="微软雅黑" panose="020B0503020204020204" pitchFamily="34" charset="-122"/>
              </a:rPr>
              <a:t>标题内</a:t>
            </a:r>
          </a:p>
          <a:p>
            <a:pPr algn="ctr"/>
            <a:r>
              <a:rPr lang="zh-CN" altLang="en-US" sz="1385">
                <a:solidFill>
                  <a:schemeClr val="bg1"/>
                </a:solidFill>
                <a:latin typeface="微软雅黑" panose="020B0503020204020204" pitchFamily="34" charset="-122"/>
              </a:rPr>
              <a:t>容</a:t>
            </a:r>
          </a:p>
        </p:txBody>
      </p:sp>
      <p:grpSp>
        <p:nvGrpSpPr>
          <p:cNvPr id="60441" name="Group 25"/>
          <p:cNvGrpSpPr/>
          <p:nvPr/>
        </p:nvGrpSpPr>
        <p:grpSpPr bwMode="auto">
          <a:xfrm>
            <a:off x="3715683" y="3553220"/>
            <a:ext cx="2080470" cy="1850003"/>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sz="1875"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grpSp>
      <p:sp>
        <p:nvSpPr>
          <p:cNvPr id="29" name="Rectangle 11"/>
          <p:cNvSpPr>
            <a:spLocks noChangeArrowheads="1"/>
          </p:cNvSpPr>
          <p:nvPr/>
        </p:nvSpPr>
        <p:spPr bwMode="gray">
          <a:xfrm>
            <a:off x="4128015" y="4194450"/>
            <a:ext cx="1241697" cy="633391"/>
          </a:xfrm>
          <a:prstGeom prst="rect">
            <a:avLst/>
          </a:prstGeom>
          <a:noFill/>
          <a:ln w="9525">
            <a:noFill/>
            <a:miter lim="800000"/>
          </a:ln>
        </p:spPr>
        <p:txBody>
          <a:bodyPr>
            <a:spAutoFit/>
          </a:bodyPr>
          <a:lstStyle/>
          <a:p>
            <a:pPr algn="ctr"/>
            <a:r>
              <a:rPr lang="zh-CN" altLang="en-US" sz="3555">
                <a:solidFill>
                  <a:schemeClr val="bg2"/>
                </a:solidFill>
                <a:latin typeface="微软雅黑" panose="020B0503020204020204" pitchFamily="34" charset="-122"/>
              </a:rPr>
              <a:t>标题</a:t>
            </a:r>
          </a:p>
        </p:txBody>
      </p:sp>
      <p:sp>
        <p:nvSpPr>
          <p:cNvPr id="59402" name="TextBox 59"/>
          <p:cNvSpPr txBox="1">
            <a:spLocks noChangeArrowheads="1"/>
          </p:cNvSpPr>
          <p:nvPr/>
        </p:nvSpPr>
        <p:spPr bwMode="auto">
          <a:xfrm>
            <a:off x="765086" y="1137242"/>
            <a:ext cx="2861233" cy="500137"/>
          </a:xfrm>
          <a:prstGeom prst="rect">
            <a:avLst/>
          </a:prstGeom>
          <a:noFill/>
          <a:ln w="9525">
            <a:noFill/>
            <a:miter lim="800000"/>
          </a:ln>
        </p:spPr>
        <p:txBody>
          <a:bodyPr lIns="0" tIns="0" rIns="0" bIns="0">
            <a:spAutoFit/>
          </a:bodyPr>
          <a:lstStyle/>
          <a:p>
            <a:pPr algn="just">
              <a:lnSpc>
                <a:spcPts val="1285"/>
              </a:lnSpc>
            </a:pPr>
            <a:r>
              <a:rPr lang="zh-CN" altLang="en-US" sz="89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890" b="0">
              <a:solidFill>
                <a:srgbClr val="808080"/>
              </a:solidFill>
            </a:endParaRPr>
          </a:p>
        </p:txBody>
      </p:sp>
      <p:sp>
        <p:nvSpPr>
          <p:cNvPr id="2049" name="矩形 2048"/>
          <p:cNvSpPr/>
          <p:nvPr/>
        </p:nvSpPr>
        <p:spPr>
          <a:xfrm>
            <a:off x="565976" y="1156055"/>
            <a:ext cx="126991" cy="1128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grpSp>
        <p:nvGrpSpPr>
          <p:cNvPr id="60460" name="Group 44"/>
          <p:cNvGrpSpPr/>
          <p:nvPr/>
        </p:nvGrpSpPr>
        <p:grpSpPr bwMode="auto">
          <a:xfrm>
            <a:off x="2453606" y="1775337"/>
            <a:ext cx="1279324" cy="1279324"/>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0881" tIns="55439" rIns="110881" bIns="55439" anchor="ctr"/>
            <a:lstStyle/>
            <a:p>
              <a:pPr algn="ctr">
                <a:defRPr/>
              </a:pPr>
              <a:endParaRPr lang="zh-CN" altLang="en-US" sz="1875"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875"/>
            </a:p>
          </p:txBody>
        </p:sp>
      </p:grpSp>
      <p:sp>
        <p:nvSpPr>
          <p:cNvPr id="4" name="TextBox 22"/>
          <p:cNvSpPr txBox="1">
            <a:spLocks noChangeArrowheads="1"/>
          </p:cNvSpPr>
          <p:nvPr/>
        </p:nvSpPr>
        <p:spPr bwMode="auto">
          <a:xfrm>
            <a:off x="2666827" y="2201778"/>
            <a:ext cx="935975" cy="537590"/>
          </a:xfrm>
          <a:prstGeom prst="rect">
            <a:avLst/>
          </a:prstGeom>
          <a:noFill/>
          <a:ln w="9525">
            <a:noFill/>
            <a:miter lim="800000"/>
          </a:ln>
        </p:spPr>
        <p:txBody>
          <a:bodyPr lIns="110881" tIns="55439" rIns="110881" bIns="55439">
            <a:spAutoFit/>
          </a:bodyPr>
          <a:lstStyle/>
          <a:p>
            <a:pPr algn="ctr"/>
            <a:r>
              <a:rPr lang="zh-CN" altLang="en-US" sz="1385">
                <a:solidFill>
                  <a:schemeClr val="bg1"/>
                </a:solidFill>
                <a:latin typeface="微软雅黑" panose="020B0503020204020204" pitchFamily="34" charset="-122"/>
              </a:rPr>
              <a:t>标题内</a:t>
            </a:r>
          </a:p>
          <a:p>
            <a:pPr algn="ctr"/>
            <a:r>
              <a:rPr lang="zh-CN" altLang="en-US" sz="1385">
                <a:solidFill>
                  <a:schemeClr val="bg1"/>
                </a:solidFill>
                <a:latin typeface="微软雅黑" panose="020B0503020204020204" pitchFamily="34" charset="-122"/>
              </a:rPr>
              <a:t>容</a:t>
            </a:r>
          </a:p>
        </p:txBody>
      </p:sp>
      <p:grpSp>
        <p:nvGrpSpPr>
          <p:cNvPr id="60464" name="Group 48"/>
          <p:cNvGrpSpPr/>
          <p:nvPr/>
        </p:nvGrpSpPr>
        <p:grpSpPr bwMode="auto">
          <a:xfrm>
            <a:off x="4231489" y="993004"/>
            <a:ext cx="1279324" cy="1279324"/>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0881" tIns="55439" rIns="110881" bIns="55439" anchor="ctr"/>
            <a:lstStyle/>
            <a:p>
              <a:pPr algn="ctr">
                <a:defRPr/>
              </a:pPr>
              <a:endParaRPr lang="zh-CN" altLang="en-US" sz="1875"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875"/>
            </a:p>
          </p:txBody>
        </p:sp>
      </p:grpSp>
      <p:sp>
        <p:nvSpPr>
          <p:cNvPr id="7" name="TextBox 22"/>
          <p:cNvSpPr txBox="1">
            <a:spLocks noChangeArrowheads="1"/>
          </p:cNvSpPr>
          <p:nvPr/>
        </p:nvSpPr>
        <p:spPr bwMode="auto">
          <a:xfrm>
            <a:off x="4433735" y="1419446"/>
            <a:ext cx="935976" cy="537590"/>
          </a:xfrm>
          <a:prstGeom prst="rect">
            <a:avLst/>
          </a:prstGeom>
          <a:noFill/>
          <a:ln w="9525">
            <a:noFill/>
            <a:miter lim="800000"/>
          </a:ln>
        </p:spPr>
        <p:txBody>
          <a:bodyPr lIns="110881" tIns="55439" rIns="110881" bIns="55439">
            <a:spAutoFit/>
          </a:bodyPr>
          <a:lstStyle/>
          <a:p>
            <a:pPr algn="ctr"/>
            <a:r>
              <a:rPr lang="zh-CN" altLang="en-US" sz="1385">
                <a:solidFill>
                  <a:schemeClr val="bg1"/>
                </a:solidFill>
                <a:latin typeface="微软雅黑" panose="020B0503020204020204" pitchFamily="34" charset="-122"/>
              </a:rPr>
              <a:t>标题内</a:t>
            </a:r>
          </a:p>
          <a:p>
            <a:pPr algn="ctr"/>
            <a:r>
              <a:rPr lang="zh-CN" altLang="en-US" sz="1385">
                <a:solidFill>
                  <a:schemeClr val="bg1"/>
                </a:solidFill>
                <a:latin typeface="微软雅黑" panose="020B0503020204020204" pitchFamily="34" charset="-122"/>
              </a:rPr>
              <a:t>容</a:t>
            </a:r>
          </a:p>
        </p:txBody>
      </p:sp>
      <p:grpSp>
        <p:nvGrpSpPr>
          <p:cNvPr id="60468" name="Group 52"/>
          <p:cNvGrpSpPr/>
          <p:nvPr/>
        </p:nvGrpSpPr>
        <p:grpSpPr bwMode="auto">
          <a:xfrm>
            <a:off x="5938822" y="1634235"/>
            <a:ext cx="1279324" cy="1279324"/>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0881" tIns="55439" rIns="110881" bIns="55439" anchor="ctr"/>
            <a:lstStyle/>
            <a:p>
              <a:pPr algn="ctr">
                <a:defRPr/>
              </a:pPr>
              <a:endParaRPr lang="zh-CN" altLang="en-US" sz="1875"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875"/>
            </a:p>
          </p:txBody>
        </p:sp>
      </p:grpSp>
      <p:sp>
        <p:nvSpPr>
          <p:cNvPr id="10" name="TextBox 22"/>
          <p:cNvSpPr txBox="1">
            <a:spLocks noChangeArrowheads="1"/>
          </p:cNvSpPr>
          <p:nvPr/>
        </p:nvSpPr>
        <p:spPr bwMode="auto">
          <a:xfrm>
            <a:off x="6141069" y="2060677"/>
            <a:ext cx="935975" cy="537590"/>
          </a:xfrm>
          <a:prstGeom prst="rect">
            <a:avLst/>
          </a:prstGeom>
          <a:noFill/>
          <a:ln w="9525">
            <a:noFill/>
            <a:miter lim="800000"/>
          </a:ln>
        </p:spPr>
        <p:txBody>
          <a:bodyPr lIns="110881" tIns="55439" rIns="110881" bIns="55439">
            <a:spAutoFit/>
          </a:bodyPr>
          <a:lstStyle/>
          <a:p>
            <a:pPr algn="ctr"/>
            <a:r>
              <a:rPr lang="zh-CN" altLang="en-US" sz="1385">
                <a:solidFill>
                  <a:schemeClr val="bg1"/>
                </a:solidFill>
                <a:latin typeface="微软雅黑" panose="020B0503020204020204" pitchFamily="34" charset="-122"/>
              </a:rPr>
              <a:t>标题内</a:t>
            </a:r>
          </a:p>
          <a:p>
            <a:pPr algn="ctr"/>
            <a:r>
              <a:rPr lang="zh-CN" altLang="en-US" sz="1385">
                <a:solidFill>
                  <a:schemeClr val="bg1"/>
                </a:solidFill>
                <a:latin typeface="微软雅黑" panose="020B0503020204020204" pitchFamily="34" charset="-122"/>
              </a:rPr>
              <a:t>容</a:t>
            </a:r>
          </a:p>
        </p:txBody>
      </p:sp>
      <p:grpSp>
        <p:nvGrpSpPr>
          <p:cNvPr id="60472" name="Group 56"/>
          <p:cNvGrpSpPr/>
          <p:nvPr/>
        </p:nvGrpSpPr>
        <p:grpSpPr bwMode="auto">
          <a:xfrm>
            <a:off x="6721154" y="3412119"/>
            <a:ext cx="1279324" cy="1279324"/>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0881" tIns="55439" rIns="110881" bIns="55439" anchor="ctr"/>
            <a:lstStyle/>
            <a:p>
              <a:pPr algn="ctr">
                <a:defRPr/>
              </a:pPr>
              <a:endParaRPr lang="zh-CN" altLang="en-US" sz="1875"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875"/>
            </a:p>
          </p:txBody>
        </p:sp>
      </p:grpSp>
      <p:sp>
        <p:nvSpPr>
          <p:cNvPr id="11" name="TextBox 22"/>
          <p:cNvSpPr txBox="1">
            <a:spLocks noChangeArrowheads="1"/>
          </p:cNvSpPr>
          <p:nvPr/>
        </p:nvSpPr>
        <p:spPr bwMode="auto">
          <a:xfrm>
            <a:off x="6921833" y="3838560"/>
            <a:ext cx="935975" cy="537590"/>
          </a:xfrm>
          <a:prstGeom prst="rect">
            <a:avLst/>
          </a:prstGeom>
          <a:noFill/>
          <a:ln w="9525">
            <a:noFill/>
            <a:miter lim="800000"/>
          </a:ln>
        </p:spPr>
        <p:txBody>
          <a:bodyPr lIns="110881" tIns="55439" rIns="110881" bIns="55439">
            <a:spAutoFit/>
          </a:bodyPr>
          <a:lstStyle/>
          <a:p>
            <a:pPr algn="ctr"/>
            <a:r>
              <a:rPr lang="zh-CN" altLang="en-US" sz="1385">
                <a:solidFill>
                  <a:schemeClr val="bg1"/>
                </a:solidFill>
                <a:latin typeface="微软雅黑" panose="020B0503020204020204" pitchFamily="34" charset="-122"/>
              </a:rPr>
              <a:t>标题内</a:t>
            </a:r>
          </a:p>
          <a:p>
            <a:pPr algn="ctr"/>
            <a:r>
              <a:rPr lang="zh-CN" altLang="en-US" sz="1385">
                <a:solidFill>
                  <a:schemeClr val="bg1"/>
                </a:solidFill>
                <a:latin typeface="微软雅黑" panose="020B0503020204020204" pitchFamily="34" charset="-122"/>
              </a:rPr>
              <a:t>容</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04926" y="2369532"/>
            <a:ext cx="1804537" cy="1520288"/>
          </a:xfrm>
          <a:prstGeom prst="rect">
            <a:avLst/>
          </a:prstGeom>
          <a:noFill/>
          <a:ln w="9525">
            <a:noFill/>
            <a:miter lim="800000"/>
          </a:ln>
        </p:spPr>
        <p:txBody>
          <a:bodyPr lIns="0" tIns="0" rIns="0" bIns="0">
            <a:spAutoFit/>
          </a:bodyPr>
          <a:lstStyle/>
          <a:p>
            <a:r>
              <a:rPr lang="zh-CN" altLang="en-US" sz="99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990" b="0">
                <a:solidFill>
                  <a:srgbClr val="808080"/>
                </a:solidFill>
                <a:sym typeface="造字工房悦黑体验版常规体" pitchFamily="50" charset="-122"/>
              </a:rPr>
              <a:t>内容请请输入您想要的文字</a:t>
            </a:r>
          </a:p>
          <a:p>
            <a:endParaRPr lang="zh-CN" altLang="en-US" sz="990" b="0">
              <a:solidFill>
                <a:srgbClr val="808080"/>
              </a:solidFill>
              <a:sym typeface="造字工房悦黑体验版常规体" pitchFamily="50" charset="-122"/>
            </a:endParaRPr>
          </a:p>
          <a:p>
            <a:endParaRPr lang="zh-CN" altLang="en-US" sz="990" b="0">
              <a:solidFill>
                <a:srgbClr val="808080"/>
              </a:solidFill>
              <a:sym typeface="造字工房悦黑体验版常规体" pitchFamily="50" charset="-122"/>
            </a:endParaRPr>
          </a:p>
          <a:p>
            <a:endParaRPr lang="zh-CN" altLang="en-US" sz="990" b="0">
              <a:solidFill>
                <a:srgbClr val="808080"/>
              </a:solidFill>
              <a:sym typeface="造字工房悦黑体验版常规体" pitchFamily="50" charset="-122"/>
            </a:endParaRPr>
          </a:p>
          <a:p>
            <a:r>
              <a:rPr lang="zh-CN" altLang="en-US" sz="99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99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04925" y="2049701"/>
            <a:ext cx="1724579" cy="212815"/>
          </a:xfrm>
          <a:prstGeom prst="rect">
            <a:avLst/>
          </a:prstGeom>
          <a:noFill/>
          <a:ln w="9525">
            <a:noFill/>
            <a:miter lim="800000"/>
          </a:ln>
        </p:spPr>
        <p:txBody>
          <a:bodyPr lIns="0" tIns="0" rIns="0" bIns="0">
            <a:spAutoFit/>
          </a:bodyPr>
          <a:lstStyle/>
          <a:p>
            <a:r>
              <a:rPr lang="zh-CN" altLang="en-US" sz="1385">
                <a:solidFill>
                  <a:schemeClr val="bg2"/>
                </a:solidFill>
              </a:rPr>
              <a:t>请输入标题内容</a:t>
            </a:r>
          </a:p>
        </p:txBody>
      </p:sp>
      <p:sp>
        <p:nvSpPr>
          <p:cNvPr id="18" name="TextBox 17"/>
          <p:cNvSpPr txBox="1">
            <a:spLocks noChangeArrowheads="1"/>
          </p:cNvSpPr>
          <p:nvPr/>
        </p:nvSpPr>
        <p:spPr bwMode="auto">
          <a:xfrm>
            <a:off x="946951" y="2369532"/>
            <a:ext cx="1804537" cy="1520288"/>
          </a:xfrm>
          <a:prstGeom prst="rect">
            <a:avLst/>
          </a:prstGeom>
          <a:noFill/>
          <a:ln w="9525">
            <a:noFill/>
            <a:miter lim="800000"/>
          </a:ln>
        </p:spPr>
        <p:txBody>
          <a:bodyPr lIns="0" tIns="0" rIns="0" bIns="0">
            <a:spAutoFit/>
          </a:bodyPr>
          <a:lstStyle/>
          <a:p>
            <a:r>
              <a:rPr lang="zh-CN" altLang="en-US" sz="99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990" b="0">
                <a:solidFill>
                  <a:srgbClr val="808080"/>
                </a:solidFill>
                <a:sym typeface="造字工房悦黑体验版常规体" pitchFamily="50" charset="-122"/>
              </a:rPr>
              <a:t>内容请请输入您想要的文字</a:t>
            </a:r>
          </a:p>
          <a:p>
            <a:endParaRPr lang="zh-CN" altLang="en-US" sz="990" b="0">
              <a:solidFill>
                <a:srgbClr val="808080"/>
              </a:solidFill>
              <a:sym typeface="造字工房悦黑体验版常规体" pitchFamily="50" charset="-122"/>
            </a:endParaRPr>
          </a:p>
          <a:p>
            <a:endParaRPr lang="zh-CN" altLang="en-US" sz="990" b="0">
              <a:solidFill>
                <a:srgbClr val="808080"/>
              </a:solidFill>
              <a:sym typeface="造字工房悦黑体验版常规体" pitchFamily="50" charset="-122"/>
            </a:endParaRPr>
          </a:p>
          <a:p>
            <a:endParaRPr lang="zh-CN" altLang="en-US" sz="990" b="0">
              <a:solidFill>
                <a:srgbClr val="808080"/>
              </a:solidFill>
              <a:sym typeface="造字工房悦黑体验版常规体" pitchFamily="50" charset="-122"/>
            </a:endParaRPr>
          </a:p>
          <a:p>
            <a:r>
              <a:rPr lang="zh-CN" altLang="en-US" sz="99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99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46950" y="2049701"/>
            <a:ext cx="1724579" cy="212815"/>
          </a:xfrm>
          <a:prstGeom prst="rect">
            <a:avLst/>
          </a:prstGeom>
          <a:noFill/>
          <a:ln w="9525">
            <a:noFill/>
            <a:miter lim="800000"/>
          </a:ln>
        </p:spPr>
        <p:txBody>
          <a:bodyPr lIns="0" tIns="0" rIns="0" bIns="0">
            <a:spAutoFit/>
          </a:bodyPr>
          <a:lstStyle/>
          <a:p>
            <a:r>
              <a:rPr lang="zh-CN" altLang="en-US" sz="1385">
                <a:solidFill>
                  <a:schemeClr val="bg2"/>
                </a:solidFill>
                <a:latin typeface="微软雅黑" panose="020B0503020204020204" pitchFamily="34" charset="-122"/>
              </a:rPr>
              <a:t>请输入标题内容</a:t>
            </a:r>
          </a:p>
        </p:txBody>
      </p:sp>
      <p:sp>
        <p:nvSpPr>
          <p:cNvPr id="10" name="TextBox 9"/>
          <p:cNvSpPr txBox="1">
            <a:spLocks noChangeArrowheads="1"/>
          </p:cNvSpPr>
          <p:nvPr/>
        </p:nvSpPr>
        <p:spPr bwMode="auto">
          <a:xfrm>
            <a:off x="4018270" y="2629787"/>
            <a:ext cx="1707332" cy="972574"/>
          </a:xfrm>
          <a:prstGeom prst="rect">
            <a:avLst/>
          </a:prstGeom>
          <a:noFill/>
          <a:ln w="9525">
            <a:noFill/>
            <a:miter lim="800000"/>
          </a:ln>
        </p:spPr>
        <p:txBody>
          <a:bodyPr lIns="0" tIns="0" rIns="0" bIns="0">
            <a:spAutoFit/>
          </a:bodyPr>
          <a:lstStyle/>
          <a:p>
            <a:pPr algn="ctr"/>
            <a:r>
              <a:rPr lang="zh-CN" altLang="en-US" sz="3160">
                <a:solidFill>
                  <a:schemeClr val="bg2"/>
                </a:solidFill>
                <a:latin typeface="微软雅黑" panose="020B0503020204020204" pitchFamily="34" charset="-122"/>
              </a:rPr>
              <a:t>标题</a:t>
            </a:r>
          </a:p>
          <a:p>
            <a:pPr algn="ctr"/>
            <a:r>
              <a:rPr lang="zh-CN" altLang="en-US" sz="3160">
                <a:solidFill>
                  <a:schemeClr val="bg2"/>
                </a:solidFill>
                <a:latin typeface="微软雅黑" panose="020B0503020204020204" pitchFamily="34" charset="-122"/>
              </a:rPr>
              <a:t>内容</a:t>
            </a:r>
          </a:p>
        </p:txBody>
      </p:sp>
      <p:sp>
        <p:nvSpPr>
          <p:cNvPr id="62487" name="AutoShape 23"/>
          <p:cNvSpPr>
            <a:spLocks noChangeArrowheads="1"/>
          </p:cNvSpPr>
          <p:nvPr/>
        </p:nvSpPr>
        <p:spPr bwMode="auto">
          <a:xfrm>
            <a:off x="3521276" y="1742412"/>
            <a:ext cx="2702885" cy="2522589"/>
          </a:xfrm>
          <a:prstGeom prst="diamond">
            <a:avLst/>
          </a:prstGeom>
          <a:noFill/>
          <a:ln w="190500" cmpd="thickThin">
            <a:solidFill>
              <a:schemeClr val="tx2"/>
            </a:solidFill>
            <a:miter lim="800000"/>
          </a:ln>
        </p:spPr>
        <p:txBody>
          <a:bodyPr wrap="none" anchor="ctr"/>
          <a:lstStyle/>
          <a:p>
            <a:endParaRPr lang="zh-CN" altLang="en-US" sz="1875" b="0"/>
          </a:p>
        </p:txBody>
      </p:sp>
      <p:sp>
        <p:nvSpPr>
          <p:cNvPr id="62490" name="AutoShape 26"/>
          <p:cNvSpPr>
            <a:spLocks noChangeArrowheads="1"/>
          </p:cNvSpPr>
          <p:nvPr/>
        </p:nvSpPr>
        <p:spPr bwMode="auto">
          <a:xfrm>
            <a:off x="3022716" y="2557669"/>
            <a:ext cx="1066103" cy="993984"/>
          </a:xfrm>
          <a:prstGeom prst="diamond">
            <a:avLst/>
          </a:prstGeom>
          <a:noFill/>
          <a:ln w="190500" cmpd="thickThin">
            <a:solidFill>
              <a:schemeClr val="tx2"/>
            </a:solidFill>
            <a:miter lim="800000"/>
          </a:ln>
        </p:spPr>
        <p:txBody>
          <a:bodyPr wrap="none" anchor="ctr"/>
          <a:lstStyle/>
          <a:p>
            <a:endParaRPr lang="zh-CN" altLang="en-US" sz="1875" b="0"/>
          </a:p>
        </p:txBody>
      </p:sp>
      <p:sp>
        <p:nvSpPr>
          <p:cNvPr id="62491" name="AutoShape 27"/>
          <p:cNvSpPr>
            <a:spLocks noChangeArrowheads="1"/>
          </p:cNvSpPr>
          <p:nvPr/>
        </p:nvSpPr>
        <p:spPr bwMode="auto">
          <a:xfrm>
            <a:off x="5653483" y="2557669"/>
            <a:ext cx="1066103" cy="993984"/>
          </a:xfrm>
          <a:prstGeom prst="diamond">
            <a:avLst/>
          </a:prstGeom>
          <a:noFill/>
          <a:ln w="190500" cmpd="thickThin">
            <a:solidFill>
              <a:schemeClr val="tx2"/>
            </a:solidFill>
            <a:miter lim="800000"/>
          </a:ln>
        </p:spPr>
        <p:txBody>
          <a:bodyPr wrap="none" anchor="ctr"/>
          <a:lstStyle/>
          <a:p>
            <a:endParaRPr lang="zh-CN" altLang="en-US" sz="1875"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矩形 3"/>
          <p:cNvSpPr>
            <a:spLocks noChangeArrowheads="1"/>
          </p:cNvSpPr>
          <p:nvPr/>
        </p:nvSpPr>
        <p:spPr bwMode="auto">
          <a:xfrm>
            <a:off x="1483138" y="1381819"/>
            <a:ext cx="3254750" cy="1754367"/>
          </a:xfrm>
          <a:prstGeom prst="rect">
            <a:avLst/>
          </a:prstGeom>
          <a:solidFill>
            <a:srgbClr val="DDDDDD"/>
          </a:solidFill>
          <a:ln w="15875" algn="ctr">
            <a:noFill/>
            <a:miter lim="800000"/>
          </a:ln>
        </p:spPr>
        <p:txBody>
          <a:bodyPr anchor="ctr"/>
          <a:lstStyle/>
          <a:p>
            <a:pPr algn="ctr">
              <a:defRPr/>
            </a:pPr>
            <a:endParaRPr lang="zh-CN" altLang="en-US" sz="1875" b="0">
              <a:solidFill>
                <a:schemeClr val="lt1"/>
              </a:solidFill>
              <a:latin typeface="+mn-lt"/>
              <a:ea typeface="+mn-ea"/>
            </a:endParaRPr>
          </a:p>
        </p:txBody>
      </p:sp>
      <p:grpSp>
        <p:nvGrpSpPr>
          <p:cNvPr id="5" name="组合 4"/>
          <p:cNvGrpSpPr/>
          <p:nvPr/>
        </p:nvGrpSpPr>
        <p:grpSpPr bwMode="auto">
          <a:xfrm>
            <a:off x="2019325" y="1918003"/>
            <a:ext cx="2182376" cy="669815"/>
            <a:chOff x="1550458" y="4171275"/>
            <a:chExt cx="1799448" cy="467871"/>
          </a:xfrm>
        </p:grpSpPr>
        <p:sp>
          <p:nvSpPr>
            <p:cNvPr id="68623" name="TextBox 5"/>
            <p:cNvSpPr txBox="1">
              <a:spLocks noChangeArrowheads="1"/>
            </p:cNvSpPr>
            <p:nvPr/>
          </p:nvSpPr>
          <p:spPr bwMode="auto">
            <a:xfrm>
              <a:off x="1714632" y="4171275"/>
              <a:ext cx="1471100" cy="95578"/>
            </a:xfrm>
            <a:prstGeom prst="rect">
              <a:avLst/>
            </a:prstGeom>
            <a:noFill/>
            <a:ln w="9525">
              <a:noFill/>
              <a:miter lim="800000"/>
            </a:ln>
          </p:spPr>
          <p:txBody>
            <a:bodyPr lIns="0" tIns="0" rIns="0" bIns="0">
              <a:spAutoFit/>
            </a:bodyPr>
            <a:lstStyle/>
            <a:p>
              <a:pPr algn="ctr"/>
              <a:r>
                <a:rPr lang="zh-CN" altLang="en-US" sz="890">
                  <a:solidFill>
                    <a:schemeClr val="bg1"/>
                  </a:solidFill>
                  <a:latin typeface="微软雅黑" panose="020B0503020204020204" pitchFamily="34" charset="-122"/>
                </a:rPr>
                <a:t>插入相关案例图片</a:t>
              </a:r>
              <a:endParaRPr lang="en-US" altLang="zh-CN" sz="89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8991"/>
            </a:xfrm>
            <a:prstGeom prst="rect">
              <a:avLst/>
            </a:prstGeom>
            <a:noFill/>
            <a:ln w="9525">
              <a:noFill/>
              <a:miter lim="800000"/>
            </a:ln>
          </p:spPr>
          <p:txBody>
            <a:bodyPr lIns="0" tIns="0" rIns="0" bIns="0">
              <a:spAutoFit/>
            </a:bodyPr>
            <a:lstStyle/>
            <a:p>
              <a:pPr algn="ctr">
                <a:lnSpc>
                  <a:spcPct val="125000"/>
                </a:lnSpc>
              </a:pPr>
              <a:r>
                <a:rPr lang="zh-CN" altLang="en-US" sz="890" b="0">
                  <a:solidFill>
                    <a:schemeClr val="bg1"/>
                  </a:solidFill>
                  <a:sym typeface="造字工房悦黑体验版常规体" pitchFamily="50" charset="-122"/>
                </a:rPr>
                <a:t>请输入您想要的文字内容请输入您想要的文字内容请输入您想要的文字内容</a:t>
              </a:r>
              <a:endParaRPr lang="en-US" altLang="zh-CN" sz="890" b="0">
                <a:solidFill>
                  <a:schemeClr val="bg1"/>
                </a:solidFill>
                <a:sym typeface="造字工房悦黑体验版常规体" pitchFamily="50" charset="-122"/>
              </a:endParaRPr>
            </a:p>
          </p:txBody>
        </p:sp>
      </p:grpSp>
      <p:sp>
        <p:nvSpPr>
          <p:cNvPr id="8" name="矩形 7"/>
          <p:cNvSpPr/>
          <p:nvPr/>
        </p:nvSpPr>
        <p:spPr>
          <a:xfrm>
            <a:off x="4846067" y="1381819"/>
            <a:ext cx="3253182" cy="17543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9" name="矩形 8"/>
          <p:cNvSpPr/>
          <p:nvPr/>
        </p:nvSpPr>
        <p:spPr>
          <a:xfrm>
            <a:off x="1483138" y="3220847"/>
            <a:ext cx="3254750" cy="17559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10" name="矩形 9"/>
          <p:cNvSpPr>
            <a:spLocks noChangeArrowheads="1"/>
          </p:cNvSpPr>
          <p:nvPr/>
        </p:nvSpPr>
        <p:spPr bwMode="auto">
          <a:xfrm>
            <a:off x="4846067" y="3220847"/>
            <a:ext cx="3253182" cy="1755935"/>
          </a:xfrm>
          <a:prstGeom prst="rect">
            <a:avLst/>
          </a:prstGeom>
          <a:solidFill>
            <a:srgbClr val="DDDDDD"/>
          </a:solidFill>
          <a:ln w="15875" algn="ctr">
            <a:noFill/>
            <a:miter lim="800000"/>
          </a:ln>
        </p:spPr>
        <p:txBody>
          <a:bodyPr anchor="ctr"/>
          <a:lstStyle/>
          <a:p>
            <a:pPr algn="ctr">
              <a:defRPr/>
            </a:pPr>
            <a:endParaRPr lang="zh-CN" altLang="en-US" sz="1875" b="0">
              <a:solidFill>
                <a:schemeClr val="lt1"/>
              </a:solidFill>
              <a:latin typeface="+mn-lt"/>
              <a:ea typeface="+mn-ea"/>
            </a:endParaRPr>
          </a:p>
        </p:txBody>
      </p:sp>
      <p:grpSp>
        <p:nvGrpSpPr>
          <p:cNvPr id="12" name="组合 11"/>
          <p:cNvGrpSpPr/>
          <p:nvPr/>
        </p:nvGrpSpPr>
        <p:grpSpPr bwMode="auto">
          <a:xfrm>
            <a:off x="5382254" y="3758604"/>
            <a:ext cx="2180808" cy="601335"/>
            <a:chOff x="1550458" y="4171275"/>
            <a:chExt cx="1799448" cy="420037"/>
          </a:xfrm>
        </p:grpSpPr>
        <p:sp>
          <p:nvSpPr>
            <p:cNvPr id="68621" name="TextBox 12"/>
            <p:cNvSpPr txBox="1">
              <a:spLocks noChangeArrowheads="1"/>
            </p:cNvSpPr>
            <p:nvPr/>
          </p:nvSpPr>
          <p:spPr bwMode="auto">
            <a:xfrm>
              <a:off x="1714749" y="4171275"/>
              <a:ext cx="1470865" cy="95578"/>
            </a:xfrm>
            <a:prstGeom prst="rect">
              <a:avLst/>
            </a:prstGeom>
            <a:noFill/>
            <a:ln w="9525">
              <a:noFill/>
              <a:miter lim="800000"/>
            </a:ln>
          </p:spPr>
          <p:txBody>
            <a:bodyPr lIns="0" tIns="0" rIns="0" bIns="0">
              <a:spAutoFit/>
            </a:bodyPr>
            <a:lstStyle/>
            <a:p>
              <a:pPr algn="ctr"/>
              <a:r>
                <a:rPr lang="zh-CN" altLang="en-US" sz="890">
                  <a:solidFill>
                    <a:schemeClr val="bg1"/>
                  </a:solidFill>
                  <a:latin typeface="微软雅黑" panose="020B0503020204020204" pitchFamily="34" charset="-122"/>
                </a:rPr>
                <a:t>插入相关案例图片</a:t>
              </a:r>
              <a:endParaRPr lang="en-US" altLang="zh-CN" sz="89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91157"/>
            </a:xfrm>
            <a:prstGeom prst="rect">
              <a:avLst/>
            </a:prstGeom>
            <a:noFill/>
            <a:ln w="9525">
              <a:noFill/>
              <a:miter lim="800000"/>
            </a:ln>
          </p:spPr>
          <p:txBody>
            <a:bodyPr lIns="0" tIns="0" rIns="0" bIns="0">
              <a:spAutoFit/>
            </a:bodyPr>
            <a:lstStyle/>
            <a:p>
              <a:pPr algn="ctr"/>
              <a:r>
                <a:rPr lang="zh-CN" altLang="en-US" sz="890" b="0">
                  <a:solidFill>
                    <a:schemeClr val="bg1"/>
                  </a:solidFill>
                  <a:sym typeface="造字工房悦黑体验版常规体" pitchFamily="50" charset="-122"/>
                </a:rPr>
                <a:t>请输入您想要的文字内容请输入您想要的文字内容请输入您想要的文字内容</a:t>
              </a:r>
              <a:endParaRPr lang="en-US" altLang="zh-CN" sz="89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04753" y="1776905"/>
            <a:ext cx="2357969" cy="212815"/>
          </a:xfrm>
          <a:prstGeom prst="rect">
            <a:avLst/>
          </a:prstGeom>
          <a:noFill/>
          <a:ln w="9525">
            <a:noFill/>
            <a:miter lim="800000"/>
          </a:ln>
        </p:spPr>
        <p:txBody>
          <a:bodyPr lIns="0" tIns="0" rIns="0" bIns="0">
            <a:spAutoFit/>
          </a:bodyPr>
          <a:lstStyle/>
          <a:p>
            <a:pPr algn="ctr"/>
            <a:r>
              <a:rPr lang="zh-CN" altLang="en-US" sz="1385">
                <a:solidFill>
                  <a:schemeClr val="bg1"/>
                </a:solidFill>
                <a:latin typeface="微软雅黑" panose="020B0503020204020204" pitchFamily="34" charset="-122"/>
              </a:rPr>
              <a:t>点击输入标题</a:t>
            </a:r>
          </a:p>
        </p:txBody>
      </p:sp>
      <p:sp>
        <p:nvSpPr>
          <p:cNvPr id="16" name="TextBox 15"/>
          <p:cNvSpPr txBox="1">
            <a:spLocks noChangeArrowheads="1"/>
          </p:cNvSpPr>
          <p:nvPr/>
        </p:nvSpPr>
        <p:spPr bwMode="auto">
          <a:xfrm>
            <a:off x="5104753" y="2131226"/>
            <a:ext cx="2735809" cy="570156"/>
          </a:xfrm>
          <a:prstGeom prst="rect">
            <a:avLst/>
          </a:prstGeom>
          <a:noFill/>
          <a:ln w="9525">
            <a:noFill/>
            <a:miter lim="800000"/>
          </a:ln>
        </p:spPr>
        <p:txBody>
          <a:bodyPr lIns="0" tIns="0" rIns="0" bIns="0">
            <a:spAutoFit/>
          </a:bodyPr>
          <a:lstStyle/>
          <a:p>
            <a:pPr>
              <a:lnSpc>
                <a:spcPct val="125000"/>
              </a:lnSpc>
            </a:pPr>
            <a:r>
              <a:rPr lang="zh-CN" altLang="en-US" sz="99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99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19664" y="3576738"/>
            <a:ext cx="2359538" cy="212815"/>
          </a:xfrm>
          <a:prstGeom prst="rect">
            <a:avLst/>
          </a:prstGeom>
          <a:noFill/>
          <a:ln w="9525">
            <a:noFill/>
            <a:miter lim="800000"/>
          </a:ln>
        </p:spPr>
        <p:txBody>
          <a:bodyPr lIns="0" tIns="0" rIns="0" bIns="0">
            <a:spAutoFit/>
          </a:bodyPr>
          <a:lstStyle/>
          <a:p>
            <a:pPr algn="ctr"/>
            <a:r>
              <a:rPr lang="zh-CN" altLang="en-US" sz="1385">
                <a:solidFill>
                  <a:schemeClr val="bg1"/>
                </a:solidFill>
                <a:latin typeface="微软雅黑" panose="020B0503020204020204" pitchFamily="34" charset="-122"/>
              </a:rPr>
              <a:t>点击输入标题</a:t>
            </a:r>
          </a:p>
        </p:txBody>
      </p:sp>
      <p:sp>
        <p:nvSpPr>
          <p:cNvPr id="32" name="TextBox 31"/>
          <p:cNvSpPr txBox="1">
            <a:spLocks noChangeArrowheads="1"/>
          </p:cNvSpPr>
          <p:nvPr/>
        </p:nvSpPr>
        <p:spPr bwMode="auto">
          <a:xfrm>
            <a:off x="1741825" y="3931059"/>
            <a:ext cx="2737377" cy="570156"/>
          </a:xfrm>
          <a:prstGeom prst="rect">
            <a:avLst/>
          </a:prstGeom>
          <a:noFill/>
          <a:ln w="9525">
            <a:noFill/>
            <a:miter lim="800000"/>
          </a:ln>
        </p:spPr>
        <p:txBody>
          <a:bodyPr lIns="0" tIns="0" rIns="0" bIns="0">
            <a:spAutoFit/>
          </a:bodyPr>
          <a:lstStyle/>
          <a:p>
            <a:pPr>
              <a:lnSpc>
                <a:spcPct val="125000"/>
              </a:lnSpc>
            </a:pPr>
            <a:r>
              <a:rPr lang="zh-CN" altLang="en-US" sz="99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99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452549" y="4619324"/>
            <a:ext cx="205382" cy="285339"/>
          </a:xfrm>
          <a:prstGeom prst="chevron">
            <a:avLst>
              <a:gd name="adj" fmla="val 56829"/>
            </a:avLst>
          </a:prstGeom>
          <a:solidFill>
            <a:schemeClr val="bg1"/>
          </a:solidFill>
          <a:ln w="9525">
            <a:noFill/>
            <a:prstDash val="lgDashDotDot"/>
            <a:miter lim="800000"/>
          </a:ln>
        </p:spPr>
        <p:txBody>
          <a:bodyPr wrap="none" anchor="ctr"/>
          <a:lstStyle/>
          <a:p>
            <a:endParaRPr lang="zh-CN" altLang="en-US" sz="1875" b="0"/>
          </a:p>
        </p:txBody>
      </p:sp>
      <p:sp>
        <p:nvSpPr>
          <p:cNvPr id="64553" name="AutoShape 41"/>
          <p:cNvSpPr>
            <a:spLocks noChangeArrowheads="1"/>
          </p:cNvSpPr>
          <p:nvPr/>
        </p:nvSpPr>
        <p:spPr bwMode="auto">
          <a:xfrm flipH="1">
            <a:off x="4927593" y="2770889"/>
            <a:ext cx="228899" cy="285339"/>
          </a:xfrm>
          <a:prstGeom prst="chevron">
            <a:avLst>
              <a:gd name="adj" fmla="val 56829"/>
            </a:avLst>
          </a:prstGeom>
          <a:solidFill>
            <a:schemeClr val="bg1"/>
          </a:solidFill>
          <a:ln w="9525">
            <a:noFill/>
            <a:prstDash val="lgDashDotDot"/>
            <a:miter lim="800000"/>
          </a:ln>
        </p:spPr>
        <p:txBody>
          <a:bodyPr wrap="none" anchor="ctr"/>
          <a:lstStyle/>
          <a:p>
            <a:endParaRPr lang="zh-CN" altLang="en-US" sz="1875"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5537" name="矩形 1"/>
          <p:cNvSpPr>
            <a:spLocks noChangeArrowheads="1"/>
          </p:cNvSpPr>
          <p:nvPr/>
        </p:nvSpPr>
        <p:spPr bwMode="auto">
          <a:xfrm>
            <a:off x="671018" y="3159703"/>
            <a:ext cx="492289" cy="997120"/>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38" name="矩形 2"/>
          <p:cNvSpPr>
            <a:spLocks noChangeArrowheads="1"/>
          </p:cNvSpPr>
          <p:nvPr/>
        </p:nvSpPr>
        <p:spPr bwMode="auto">
          <a:xfrm>
            <a:off x="1378096" y="2922966"/>
            <a:ext cx="490721" cy="1233857"/>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39" name="矩形 3"/>
          <p:cNvSpPr>
            <a:spLocks noChangeArrowheads="1"/>
          </p:cNvSpPr>
          <p:nvPr/>
        </p:nvSpPr>
        <p:spPr bwMode="auto">
          <a:xfrm>
            <a:off x="2083606" y="2991949"/>
            <a:ext cx="492289" cy="1164874"/>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0" name="矩形 4"/>
          <p:cNvSpPr>
            <a:spLocks noChangeArrowheads="1"/>
          </p:cNvSpPr>
          <p:nvPr/>
        </p:nvSpPr>
        <p:spPr bwMode="auto">
          <a:xfrm>
            <a:off x="2789115" y="3357246"/>
            <a:ext cx="492289" cy="799577"/>
          </a:xfrm>
          <a:prstGeom prst="rect">
            <a:avLst/>
          </a:prstGeom>
          <a:solidFill>
            <a:schemeClr val="tx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1" name="矩形 5"/>
          <p:cNvSpPr>
            <a:spLocks noChangeArrowheads="1"/>
          </p:cNvSpPr>
          <p:nvPr/>
        </p:nvSpPr>
        <p:spPr bwMode="auto">
          <a:xfrm>
            <a:off x="3496191" y="2755211"/>
            <a:ext cx="490722" cy="1401612"/>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2" name="矩形 6"/>
          <p:cNvSpPr>
            <a:spLocks noChangeArrowheads="1"/>
          </p:cNvSpPr>
          <p:nvPr/>
        </p:nvSpPr>
        <p:spPr bwMode="auto">
          <a:xfrm>
            <a:off x="4201701" y="2686228"/>
            <a:ext cx="490722" cy="1470595"/>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3" name="矩形 7"/>
          <p:cNvSpPr>
            <a:spLocks noChangeArrowheads="1"/>
          </p:cNvSpPr>
          <p:nvPr/>
        </p:nvSpPr>
        <p:spPr bwMode="auto">
          <a:xfrm>
            <a:off x="4908779" y="2991949"/>
            <a:ext cx="490721" cy="1164874"/>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4" name="矩形 8"/>
          <p:cNvSpPr>
            <a:spLocks noChangeArrowheads="1"/>
          </p:cNvSpPr>
          <p:nvPr/>
        </p:nvSpPr>
        <p:spPr bwMode="auto">
          <a:xfrm>
            <a:off x="5614288" y="3159703"/>
            <a:ext cx="490721" cy="997120"/>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5" name="矩形 9"/>
          <p:cNvSpPr>
            <a:spLocks noChangeArrowheads="1"/>
          </p:cNvSpPr>
          <p:nvPr/>
        </p:nvSpPr>
        <p:spPr bwMode="auto">
          <a:xfrm>
            <a:off x="6319798" y="2922966"/>
            <a:ext cx="492289" cy="1233857"/>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6" name="矩形 10"/>
          <p:cNvSpPr>
            <a:spLocks noChangeArrowheads="1"/>
          </p:cNvSpPr>
          <p:nvPr/>
        </p:nvSpPr>
        <p:spPr bwMode="auto">
          <a:xfrm>
            <a:off x="7025307" y="2201778"/>
            <a:ext cx="492289" cy="1955045"/>
          </a:xfrm>
          <a:prstGeom prst="rect">
            <a:avLst/>
          </a:prstGeom>
          <a:solidFill>
            <a:schemeClr val="tx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7" name="矩形 11"/>
          <p:cNvSpPr>
            <a:spLocks noChangeArrowheads="1"/>
          </p:cNvSpPr>
          <p:nvPr/>
        </p:nvSpPr>
        <p:spPr bwMode="auto">
          <a:xfrm>
            <a:off x="7732384" y="2458897"/>
            <a:ext cx="490722" cy="1697926"/>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8" name="矩形 12"/>
          <p:cNvSpPr>
            <a:spLocks noChangeArrowheads="1"/>
          </p:cNvSpPr>
          <p:nvPr/>
        </p:nvSpPr>
        <p:spPr bwMode="auto">
          <a:xfrm>
            <a:off x="8437894" y="2686228"/>
            <a:ext cx="492289" cy="1470595"/>
          </a:xfrm>
          <a:prstGeom prst="rect">
            <a:avLst/>
          </a:prstGeom>
          <a:solidFill>
            <a:schemeClr val="bg2"/>
          </a:solidFill>
          <a:ln w="12700" algn="ctr">
            <a:noFill/>
            <a:miter lim="800000"/>
          </a:ln>
        </p:spPr>
        <p:txBody>
          <a:bodyPr lIns="0" tIns="56445" rIns="0" bIns="35843"/>
          <a:lstStyle/>
          <a:p>
            <a:pPr algn="ctr" defTabSz="716280"/>
            <a:r>
              <a:rPr lang="en-US" altLang="zh-CN" sz="990" b="0">
                <a:solidFill>
                  <a:srgbClr val="FFFFFF"/>
                </a:solidFill>
                <a:latin typeface="Calibri" panose="020F0502020204030204" pitchFamily="34" charset="0"/>
              </a:rPr>
              <a:t>000T</a:t>
            </a:r>
            <a:endParaRPr lang="zh-CN" altLang="en-US" sz="99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56823"/>
            <a:ext cx="9601200" cy="73687"/>
          </a:xfrm>
          <a:prstGeom prst="rect">
            <a:avLst/>
          </a:prstGeom>
          <a:solidFill>
            <a:schemeClr val="tx2"/>
          </a:solidFill>
          <a:ln w="12700" algn="ctr">
            <a:noFill/>
            <a:miter lim="800000"/>
          </a:ln>
        </p:spPr>
        <p:txBody>
          <a:bodyPr lIns="71684" tIns="35843" rIns="71684" bIns="35843" anchor="ctr"/>
          <a:lstStyle/>
          <a:p>
            <a:pPr algn="ctr" defTabSz="716280"/>
            <a:endParaRPr lang="zh-CN" altLang="en-US" sz="99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189960" y="4453137"/>
            <a:ext cx="7221281" cy="523645"/>
          </a:xfrm>
          <a:prstGeom prst="rect">
            <a:avLst/>
          </a:prstGeom>
          <a:noFill/>
          <a:ln w="9525">
            <a:noFill/>
            <a:miter lim="800000"/>
          </a:ln>
        </p:spPr>
        <p:txBody>
          <a:bodyPr lIns="0" tIns="35843" rIns="0" bIns="35843">
            <a:spAutoFit/>
          </a:bodyPr>
          <a:lstStyle/>
          <a:p>
            <a:pPr algn="ctr" defTabSz="716280">
              <a:lnSpc>
                <a:spcPct val="150000"/>
              </a:lnSpc>
            </a:pPr>
            <a:r>
              <a:rPr lang="zh-CN" altLang="en-US" sz="99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88265" y="1218768"/>
            <a:ext cx="2254495" cy="751164"/>
            <a:chOff x="4006936" y="791417"/>
            <a:chExt cx="2148546" cy="723968"/>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1684" tIns="35843" rIns="71684" bIns="35843">
              <a:spAutoFit/>
            </a:bodyPr>
            <a:lstStyle/>
            <a:p>
              <a:pPr defTabSz="716280"/>
              <a:r>
                <a:rPr lang="zh-CN" altLang="en-US" sz="1085">
                  <a:solidFill>
                    <a:srgbClr val="808080"/>
                  </a:solidFill>
                  <a:latin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509401"/>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latin typeface="微软雅黑" panose="020B0503020204020204" pitchFamily="34" charset="-122"/>
                </a:rPr>
                <a:t>在此添加正文并根据需要调整字体大小，建议采用</a:t>
              </a:r>
              <a:r>
                <a:rPr lang="en-US" altLang="zh-CN" sz="990" b="0">
                  <a:solidFill>
                    <a:srgbClr val="808080"/>
                  </a:solidFill>
                  <a:latin typeface="微软雅黑" panose="020B0503020204020204" pitchFamily="34" charset="-122"/>
                </a:rPr>
                <a:t>1.5</a:t>
              </a:r>
              <a:r>
                <a:rPr lang="zh-CN" altLang="en-US" sz="990" b="0">
                  <a:solidFill>
                    <a:srgbClr val="808080"/>
                  </a:solidFill>
                  <a:latin typeface="微软雅黑" panose="020B0503020204020204" pitchFamily="34" charset="-122"/>
                </a:rPr>
                <a:t>倍行距和两端对齐方式。</a:t>
              </a:r>
            </a:p>
          </p:txBody>
        </p:sp>
      </p:grpSp>
      <p:grpSp>
        <p:nvGrpSpPr>
          <p:cNvPr id="65552" name="组合 18"/>
          <p:cNvGrpSpPr/>
          <p:nvPr/>
        </p:nvGrpSpPr>
        <p:grpSpPr bwMode="auto">
          <a:xfrm>
            <a:off x="3143437" y="1218768"/>
            <a:ext cx="2256062" cy="751164"/>
            <a:chOff x="4006936" y="791417"/>
            <a:chExt cx="2148546" cy="723968"/>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1684" tIns="35843" rIns="71684" bIns="35843">
              <a:spAutoFit/>
            </a:bodyPr>
            <a:lstStyle/>
            <a:p>
              <a:pPr defTabSz="716280"/>
              <a:r>
                <a:rPr lang="zh-CN" altLang="en-US" sz="1185">
                  <a:solidFill>
                    <a:srgbClr val="808080"/>
                  </a:solidFill>
                </a:rPr>
                <a:t>请在此处添加标题内容</a:t>
              </a:r>
            </a:p>
          </p:txBody>
        </p:sp>
        <p:sp>
          <p:nvSpPr>
            <p:cNvPr id="70675" name="TextBox 82"/>
            <p:cNvSpPr txBox="1">
              <a:spLocks noChangeArrowheads="1"/>
            </p:cNvSpPr>
            <p:nvPr/>
          </p:nvSpPr>
          <p:spPr bwMode="auto">
            <a:xfrm>
              <a:off x="4087562" y="1005984"/>
              <a:ext cx="2067920" cy="509401"/>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latin typeface="微软雅黑" panose="020B0503020204020204" pitchFamily="34" charset="-122"/>
                </a:rPr>
                <a:t>在此添加正文并根据需要调整字体大小，建议采用</a:t>
              </a:r>
              <a:r>
                <a:rPr lang="en-US" altLang="zh-CN" sz="990" b="0">
                  <a:solidFill>
                    <a:srgbClr val="808080"/>
                  </a:solidFill>
                  <a:latin typeface="微软雅黑" panose="020B0503020204020204" pitchFamily="34" charset="-122"/>
                </a:rPr>
                <a:t>1.5</a:t>
              </a:r>
              <a:r>
                <a:rPr lang="zh-CN" altLang="en-US" sz="990" b="0">
                  <a:solidFill>
                    <a:srgbClr val="808080"/>
                  </a:solidFill>
                  <a:latin typeface="微软雅黑" panose="020B0503020204020204" pitchFamily="34" charset="-122"/>
                </a:rPr>
                <a:t>倍行距和两端对齐方式。</a:t>
              </a:r>
            </a:p>
          </p:txBody>
        </p:sp>
      </p:grpSp>
      <p:sp>
        <p:nvSpPr>
          <p:cNvPr id="65553" name="AutoShape 23"/>
          <p:cNvSpPr>
            <a:spLocks noChangeArrowheads="1"/>
          </p:cNvSpPr>
          <p:nvPr/>
        </p:nvSpPr>
        <p:spPr bwMode="auto">
          <a:xfrm>
            <a:off x="7147595" y="1348896"/>
            <a:ext cx="639662" cy="569110"/>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02970"/>
            <a:r>
              <a:rPr lang="zh-CN" altLang="en-US" sz="790" b="0"/>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34817" name="组合 13"/>
          <p:cNvGrpSpPr/>
          <p:nvPr/>
        </p:nvGrpSpPr>
        <p:grpSpPr bwMode="auto">
          <a:xfrm>
            <a:off x="2673713" y="862669"/>
            <a:ext cx="2938055" cy="606738"/>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35872" name="任意多边形 7"/>
              <p:cNvSpPr/>
              <p:nvPr/>
            </p:nvSpPr>
            <p:spPr bwMode="auto">
              <a:xfrm>
                <a:off x="3725790" y="1019273"/>
                <a:ext cx="627104" cy="609502"/>
              </a:xfrm>
              <a:custGeom>
                <a:avLst/>
                <a:gdLst>
                  <a:gd name="T0" fmla="*/ 0 w 627135"/>
                  <a:gd name="T1" fmla="*/ 0 h 609600"/>
                  <a:gd name="T2" fmla="*/ 627042 w 627135"/>
                  <a:gd name="T3" fmla="*/ 0 h 609600"/>
                  <a:gd name="T4" fmla="*/ 627042 w 627135"/>
                  <a:gd name="T5" fmla="*/ 609306 h 609600"/>
                  <a:gd name="T6" fmla="*/ 1783 w 627135"/>
                  <a:gd name="T7" fmla="*/ 609306 h 609600"/>
                  <a:gd name="T8" fmla="*/ 305621 w 627135"/>
                  <a:gd name="T9" fmla="*/ 300660 h 609600"/>
                  <a:gd name="T10" fmla="*/ 0 60000 65536"/>
                  <a:gd name="T11" fmla="*/ 0 60000 65536"/>
                  <a:gd name="T12" fmla="*/ 0 60000 65536"/>
                  <a:gd name="T13" fmla="*/ 0 60000 65536"/>
                  <a:gd name="T14" fmla="*/ 0 60000 65536"/>
                  <a:gd name="T15" fmla="*/ 0 w 627135"/>
                  <a:gd name="T16" fmla="*/ 0 h 609600"/>
                  <a:gd name="T17" fmla="*/ 627135 w 627135"/>
                  <a:gd name="T18" fmla="*/ 609600 h 609600"/>
                </a:gdLst>
                <a:ahLst/>
                <a:cxnLst>
                  <a:cxn ang="T10">
                    <a:pos x="T0" y="T1"/>
                  </a:cxn>
                  <a:cxn ang="T11">
                    <a:pos x="T2" y="T3"/>
                  </a:cxn>
                  <a:cxn ang="T12">
                    <a:pos x="T4" y="T5"/>
                  </a:cxn>
                  <a:cxn ang="T13">
                    <a:pos x="T6" y="T7"/>
                  </a:cxn>
                  <a:cxn ang="T14">
                    <a:pos x="T8" y="T9"/>
                  </a:cxn>
                </a:cxnLst>
                <a:rect l="T15" t="T16" r="T17" b="T18"/>
                <a:pathLst>
                  <a:path w="627135" h="609600">
                    <a:moveTo>
                      <a:pt x="0" y="0"/>
                    </a:moveTo>
                    <a:lnTo>
                      <a:pt x="627135" y="0"/>
                    </a:lnTo>
                    <a:lnTo>
                      <a:pt x="627135" y="609600"/>
                    </a:lnTo>
                    <a:lnTo>
                      <a:pt x="1783" y="609600"/>
                    </a:lnTo>
                    <a:lnTo>
                      <a:pt x="305666" y="300804"/>
                    </a:lnTo>
                    <a:close/>
                  </a:path>
                </a:pathLst>
              </a:custGeom>
              <a:solidFill>
                <a:schemeClr val="tx2"/>
              </a:solidFill>
              <a:ln w="15875" cap="flat" cmpd="sng" algn="ctr">
                <a:noFill/>
                <a:prstDash val="solid"/>
                <a:round/>
              </a:ln>
            </p:spPr>
            <p:txBody>
              <a:bodyPr anchor="ctr"/>
              <a:lstStyle/>
              <a:p>
                <a:endParaRPr lang="zh-CN" altLang="en-US" sz="1875"/>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1684" tIns="35843" rIns="71684" bIns="35843" anchor="ctr"/>
              <a:lstStyle/>
              <a:p>
                <a:pPr algn="ctr" defTabSz="716280"/>
                <a:endParaRPr lang="zh-CN" altLang="en-US" sz="1385"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35870" name="任意多边形 11"/>
              <p:cNvSpPr/>
              <p:nvPr/>
            </p:nvSpPr>
            <p:spPr bwMode="auto">
              <a:xfrm>
                <a:off x="3725790" y="1019273"/>
                <a:ext cx="627105" cy="609502"/>
              </a:xfrm>
              <a:custGeom>
                <a:avLst/>
                <a:gdLst>
                  <a:gd name="T0" fmla="*/ 0 w 627135"/>
                  <a:gd name="T1" fmla="*/ 0 h 609600"/>
                  <a:gd name="T2" fmla="*/ 627045 w 627135"/>
                  <a:gd name="T3" fmla="*/ 0 h 609600"/>
                  <a:gd name="T4" fmla="*/ 627045 w 627135"/>
                  <a:gd name="T5" fmla="*/ 609306 h 609600"/>
                  <a:gd name="T6" fmla="*/ 1783 w 627135"/>
                  <a:gd name="T7" fmla="*/ 609306 h 609600"/>
                  <a:gd name="T8" fmla="*/ 305621 w 627135"/>
                  <a:gd name="T9" fmla="*/ 300660 h 609600"/>
                  <a:gd name="T10" fmla="*/ 0 60000 65536"/>
                  <a:gd name="T11" fmla="*/ 0 60000 65536"/>
                  <a:gd name="T12" fmla="*/ 0 60000 65536"/>
                  <a:gd name="T13" fmla="*/ 0 60000 65536"/>
                  <a:gd name="T14" fmla="*/ 0 60000 65536"/>
                  <a:gd name="T15" fmla="*/ 0 w 627135"/>
                  <a:gd name="T16" fmla="*/ 0 h 609600"/>
                  <a:gd name="T17" fmla="*/ 627135 w 627135"/>
                  <a:gd name="T18" fmla="*/ 609600 h 609600"/>
                </a:gdLst>
                <a:ahLst/>
                <a:cxnLst>
                  <a:cxn ang="T10">
                    <a:pos x="T0" y="T1"/>
                  </a:cxn>
                  <a:cxn ang="T11">
                    <a:pos x="T2" y="T3"/>
                  </a:cxn>
                  <a:cxn ang="T12">
                    <a:pos x="T4" y="T5"/>
                  </a:cxn>
                  <a:cxn ang="T13">
                    <a:pos x="T6" y="T7"/>
                  </a:cxn>
                  <a:cxn ang="T14">
                    <a:pos x="T8" y="T9"/>
                  </a:cxn>
                </a:cxnLst>
                <a:rect l="T15" t="T16" r="T17" b="T18"/>
                <a:pathLst>
                  <a:path w="627135" h="609600">
                    <a:moveTo>
                      <a:pt x="0" y="0"/>
                    </a:moveTo>
                    <a:lnTo>
                      <a:pt x="627135" y="0"/>
                    </a:lnTo>
                    <a:lnTo>
                      <a:pt x="627135" y="609600"/>
                    </a:lnTo>
                    <a:lnTo>
                      <a:pt x="1783" y="609600"/>
                    </a:lnTo>
                    <a:lnTo>
                      <a:pt x="305666" y="300804"/>
                    </a:lnTo>
                    <a:close/>
                  </a:path>
                </a:pathLst>
              </a:custGeom>
              <a:solidFill>
                <a:schemeClr val="tx2"/>
              </a:solidFill>
              <a:ln w="15875" cap="flat" cmpd="sng" algn="ctr">
                <a:noFill/>
                <a:prstDash val="solid"/>
                <a:round/>
              </a:ln>
            </p:spPr>
            <p:txBody>
              <a:bodyPr anchor="ctr"/>
              <a:lstStyle/>
              <a:p>
                <a:endParaRPr lang="zh-CN" altLang="en-US" sz="1875"/>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1684" tIns="35843" rIns="71684" bIns="35843" anchor="ctr"/>
              <a:lstStyle/>
              <a:p>
                <a:pPr algn="ctr" defTabSz="716280"/>
                <a:endParaRPr lang="zh-CN" altLang="en-US" sz="1385"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1684" tIns="35843" rIns="71684" bIns="35843" anchor="ctr"/>
            <a:lstStyle/>
            <a:p>
              <a:pPr algn="ctr" defTabSz="716280"/>
              <a:endParaRPr lang="zh-CN" altLang="en-US" sz="1385"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3644099" y="900296"/>
            <a:ext cx="821690" cy="406400"/>
          </a:xfrm>
          <a:prstGeom prst="rect">
            <a:avLst/>
          </a:prstGeom>
          <a:noFill/>
          <a:ln w="9525">
            <a:noFill/>
            <a:miter lim="800000"/>
          </a:ln>
        </p:spPr>
        <p:txBody>
          <a:bodyPr wrap="none" lIns="71684" tIns="35843" rIns="71684" bIns="35843">
            <a:spAutoFit/>
          </a:bodyPr>
          <a:lstStyle/>
          <a:p>
            <a:pPr algn="ctr" defTabSz="716280"/>
            <a:r>
              <a:rPr lang="zh-CN" altLang="en-US" sz="2175" b="0">
                <a:solidFill>
                  <a:schemeClr val="bg1"/>
                </a:solidFill>
                <a:latin typeface="Calibri" panose="020F0502020204030204" pitchFamily="34" charset="0"/>
              </a:rPr>
              <a:t>目  录</a:t>
            </a:r>
          </a:p>
        </p:txBody>
      </p:sp>
      <p:grpSp>
        <p:nvGrpSpPr>
          <p:cNvPr id="34819" name="组合 17"/>
          <p:cNvGrpSpPr/>
          <p:nvPr/>
        </p:nvGrpSpPr>
        <p:grpSpPr bwMode="auto">
          <a:xfrm>
            <a:off x="722385" y="1701937"/>
            <a:ext cx="567543" cy="561272"/>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1684" tIns="35843" rIns="71684" bIns="35843" anchor="ctr"/>
            <a:lstStyle/>
            <a:p>
              <a:pPr algn="ctr" defTabSz="716280"/>
              <a:endParaRPr lang="zh-CN" altLang="en-US" sz="1385"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0859" y="2217426"/>
              <a:ext cx="360582" cy="658267"/>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bg2"/>
                  </a:solidFill>
                  <a:latin typeface="Impact" panose="020B0806030902050204" pitchFamily="34" charset="0"/>
                </a:rPr>
                <a:t>1</a:t>
              </a:r>
              <a:endParaRPr lang="zh-CN" altLang="en-US" sz="2865"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313446" y="182736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grpSp>
        <p:nvGrpSpPr>
          <p:cNvPr id="34821" name="组合 19"/>
          <p:cNvGrpSpPr/>
          <p:nvPr/>
        </p:nvGrpSpPr>
        <p:grpSpPr bwMode="auto">
          <a:xfrm>
            <a:off x="722385" y="2684947"/>
            <a:ext cx="567543" cy="561272"/>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1684" tIns="35843" rIns="71684" bIns="35843" anchor="ctr"/>
            <a:lstStyle/>
            <a:p>
              <a:pPr algn="ctr" defTabSz="716280"/>
              <a:endParaRPr lang="zh-CN" altLang="en-US" sz="1385"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2388" y="2217426"/>
              <a:ext cx="417523" cy="658267"/>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tx2"/>
                  </a:solidFill>
                  <a:latin typeface="Impact" panose="020B0806030902050204" pitchFamily="34" charset="0"/>
                </a:rPr>
                <a:t>2</a:t>
              </a:r>
              <a:endParaRPr lang="zh-CN" altLang="en-US" sz="2865"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313446" y="281037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grpSp>
        <p:nvGrpSpPr>
          <p:cNvPr id="34823" name="组合 23"/>
          <p:cNvGrpSpPr/>
          <p:nvPr/>
        </p:nvGrpSpPr>
        <p:grpSpPr bwMode="auto">
          <a:xfrm>
            <a:off x="722385" y="3669525"/>
            <a:ext cx="567543" cy="559704"/>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1684" tIns="35843" rIns="71684" bIns="35843" anchor="ctr"/>
            <a:lstStyle/>
            <a:p>
              <a:pPr algn="ctr" defTabSz="716280"/>
              <a:endParaRPr lang="zh-CN" altLang="en-US" sz="1385"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5294" y="2217528"/>
              <a:ext cx="429724" cy="660111"/>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bg2"/>
                  </a:solidFill>
                  <a:latin typeface="Impact" panose="020B0806030902050204" pitchFamily="34" charset="0"/>
                </a:rPr>
                <a:t>3</a:t>
              </a:r>
              <a:endParaRPr lang="zh-CN" altLang="en-US" sz="2865"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313446" y="379338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grpSp>
        <p:nvGrpSpPr>
          <p:cNvPr id="34825" name="组合 27"/>
          <p:cNvGrpSpPr/>
          <p:nvPr/>
        </p:nvGrpSpPr>
        <p:grpSpPr bwMode="auto">
          <a:xfrm>
            <a:off x="5005612" y="1701937"/>
            <a:ext cx="567543" cy="561272"/>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1684" tIns="35843" rIns="71684" bIns="35843" anchor="ctr"/>
            <a:lstStyle/>
            <a:p>
              <a:pPr algn="ctr" defTabSz="716280"/>
              <a:endParaRPr lang="zh-CN" altLang="en-US" sz="1385"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3405" y="2217426"/>
              <a:ext cx="415488" cy="658267"/>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bg2"/>
                  </a:solidFill>
                  <a:latin typeface="Impact" panose="020B0806030902050204" pitchFamily="34" charset="0"/>
                </a:rPr>
                <a:t>4</a:t>
              </a:r>
              <a:endParaRPr lang="zh-CN" altLang="en-US" sz="2865"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5595104" y="182736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grpSp>
        <p:nvGrpSpPr>
          <p:cNvPr id="34827" name="组合 31"/>
          <p:cNvGrpSpPr/>
          <p:nvPr/>
        </p:nvGrpSpPr>
        <p:grpSpPr bwMode="auto">
          <a:xfrm>
            <a:off x="5005612" y="2684947"/>
            <a:ext cx="567543" cy="561272"/>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1684" tIns="35843" rIns="71684" bIns="35843" anchor="ctr"/>
            <a:lstStyle/>
            <a:p>
              <a:pPr algn="ctr" defTabSz="716280"/>
              <a:endParaRPr lang="zh-CN" altLang="en-US" sz="1385"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4255" y="2217426"/>
              <a:ext cx="433792" cy="658267"/>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tx2"/>
                  </a:solidFill>
                  <a:latin typeface="Impact" panose="020B0806030902050204" pitchFamily="34" charset="0"/>
                </a:rPr>
                <a:t>5</a:t>
              </a:r>
              <a:endParaRPr lang="zh-CN" altLang="en-US" sz="2865"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5595104" y="281037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grpSp>
        <p:nvGrpSpPr>
          <p:cNvPr id="34829" name="组合 35"/>
          <p:cNvGrpSpPr/>
          <p:nvPr/>
        </p:nvGrpSpPr>
        <p:grpSpPr bwMode="auto">
          <a:xfrm>
            <a:off x="5005612" y="3669525"/>
            <a:ext cx="567543" cy="559704"/>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1684" tIns="35843" rIns="71684" bIns="35843" anchor="ctr"/>
            <a:lstStyle/>
            <a:p>
              <a:pPr algn="ctr" defTabSz="716280"/>
              <a:endParaRPr lang="zh-CN" altLang="en-US" sz="1385"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3239" y="2217528"/>
              <a:ext cx="435824" cy="660111"/>
            </a:xfrm>
            <a:prstGeom prst="rect">
              <a:avLst/>
            </a:prstGeom>
            <a:noFill/>
            <a:ln w="9525">
              <a:noFill/>
              <a:miter lim="800000"/>
            </a:ln>
          </p:spPr>
          <p:txBody>
            <a:bodyPr wrap="none" lIns="71684" tIns="35843" rIns="71684" bIns="35843">
              <a:spAutoFit/>
            </a:bodyPr>
            <a:lstStyle/>
            <a:p>
              <a:pPr algn="ctr" defTabSz="716280"/>
              <a:r>
                <a:rPr lang="en-US" altLang="zh-CN" sz="2865" b="0">
                  <a:solidFill>
                    <a:schemeClr val="bg2"/>
                  </a:solidFill>
                  <a:latin typeface="Impact" panose="020B0806030902050204" pitchFamily="34" charset="0"/>
                </a:rPr>
                <a:t>6</a:t>
              </a:r>
              <a:endParaRPr lang="zh-CN" altLang="en-US" sz="2865"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5595104" y="3793380"/>
            <a:ext cx="2409190" cy="313690"/>
          </a:xfrm>
          <a:prstGeom prst="rect">
            <a:avLst/>
          </a:prstGeom>
          <a:noFill/>
          <a:ln w="9525">
            <a:noFill/>
            <a:miter lim="800000"/>
          </a:ln>
        </p:spPr>
        <p:txBody>
          <a:bodyPr wrap="none" lIns="71684" tIns="35843" rIns="71684" bIns="35843">
            <a:spAutoFit/>
          </a:bodyPr>
          <a:lstStyle/>
          <a:p>
            <a:pPr defTabSz="716280"/>
            <a:r>
              <a:rPr lang="en-US" altLang="zh-CN" sz="1580" b="0">
                <a:solidFill>
                  <a:srgbClr val="404040"/>
                </a:solidFill>
                <a:latin typeface="微软雅黑" panose="020B0503020204020204" pitchFamily="34" charset="-122"/>
              </a:rPr>
              <a:t> </a:t>
            </a:r>
            <a:r>
              <a:rPr lang="zh-CN" altLang="en-US" sz="1580" b="0">
                <a:solidFill>
                  <a:srgbClr val="404040"/>
                </a:solidFill>
                <a:latin typeface="微软雅黑" panose="020B0503020204020204" pitchFamily="34" charset="-122"/>
              </a:rPr>
              <a:t>请在此处添加幻灯片标题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595491" y="2221376"/>
            <a:ext cx="2599410" cy="1255807"/>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875" b="0">
              <a:ea typeface="宋体" panose="02010600030101010101" pitchFamily="2" charset="-122"/>
            </a:endParaRPr>
          </a:p>
        </p:txBody>
      </p:sp>
      <p:sp>
        <p:nvSpPr>
          <p:cNvPr id="115738" name="AutoShape 26"/>
          <p:cNvSpPr>
            <a:spLocks noChangeArrowheads="1"/>
          </p:cNvSpPr>
          <p:nvPr/>
        </p:nvSpPr>
        <p:spPr bwMode="auto">
          <a:xfrm rot="-5400000">
            <a:off x="4455685" y="2229999"/>
            <a:ext cx="2597842" cy="1255807"/>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875" b="0">
              <a:ea typeface="宋体" panose="02010600030101010101" pitchFamily="2" charset="-122"/>
            </a:endParaRPr>
          </a:p>
        </p:txBody>
      </p:sp>
      <p:sp>
        <p:nvSpPr>
          <p:cNvPr id="115739" name="AutoShape 27"/>
          <p:cNvSpPr>
            <a:spLocks noChangeArrowheads="1"/>
          </p:cNvSpPr>
          <p:nvPr/>
        </p:nvSpPr>
        <p:spPr bwMode="auto">
          <a:xfrm rot="-5400000">
            <a:off x="6326068" y="2251948"/>
            <a:ext cx="2599410" cy="1254239"/>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875" b="0">
              <a:ea typeface="宋体" panose="02010600030101010101" pitchFamily="2" charset="-122"/>
            </a:endParaRPr>
          </a:p>
        </p:txBody>
      </p:sp>
      <p:sp>
        <p:nvSpPr>
          <p:cNvPr id="115733" name="AutoShape 21"/>
          <p:cNvSpPr>
            <a:spLocks noChangeArrowheads="1"/>
          </p:cNvSpPr>
          <p:nvPr/>
        </p:nvSpPr>
        <p:spPr bwMode="auto">
          <a:xfrm rot="-5400000">
            <a:off x="724324" y="2237838"/>
            <a:ext cx="2599410" cy="1254239"/>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875" b="0">
              <a:ea typeface="宋体" panose="02010600030101010101" pitchFamily="2" charset="-122"/>
            </a:endParaRPr>
          </a:p>
        </p:txBody>
      </p:sp>
      <p:sp>
        <p:nvSpPr>
          <p:cNvPr id="100366" name="KSO_Shape"/>
          <p:cNvSpPr/>
          <p:nvPr/>
        </p:nvSpPr>
        <p:spPr bwMode="auto">
          <a:xfrm>
            <a:off x="1744961" y="2168854"/>
            <a:ext cx="460933" cy="446823"/>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sz="1875"/>
          </a:p>
        </p:txBody>
      </p:sp>
      <p:sp>
        <p:nvSpPr>
          <p:cNvPr id="100367" name="KSO_Shape"/>
          <p:cNvSpPr/>
          <p:nvPr/>
        </p:nvSpPr>
        <p:spPr bwMode="auto">
          <a:xfrm>
            <a:off x="3679624" y="2107711"/>
            <a:ext cx="407628" cy="636526"/>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sz="1875"/>
          </a:p>
        </p:txBody>
      </p:sp>
      <p:sp>
        <p:nvSpPr>
          <p:cNvPr id="100368" name="KSO_Shape"/>
          <p:cNvSpPr/>
          <p:nvPr/>
        </p:nvSpPr>
        <p:spPr bwMode="auto">
          <a:xfrm>
            <a:off x="5601746" y="2139067"/>
            <a:ext cx="294746" cy="573814"/>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sz="1875"/>
          </a:p>
        </p:txBody>
      </p:sp>
      <p:sp>
        <p:nvSpPr>
          <p:cNvPr id="100369" name="KSO_Shape"/>
          <p:cNvSpPr/>
          <p:nvPr/>
        </p:nvSpPr>
        <p:spPr bwMode="auto">
          <a:xfrm>
            <a:off x="7426663" y="2181397"/>
            <a:ext cx="537755" cy="536187"/>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sz="1875"/>
          </a:p>
        </p:txBody>
      </p:sp>
      <p:sp>
        <p:nvSpPr>
          <p:cNvPr id="100371" name="文本框 21"/>
          <p:cNvSpPr txBox="1">
            <a:spLocks noChangeArrowheads="1"/>
          </p:cNvSpPr>
          <p:nvPr/>
        </p:nvSpPr>
        <p:spPr bwMode="auto">
          <a:xfrm>
            <a:off x="1458053" y="2913559"/>
            <a:ext cx="1092756" cy="675721"/>
          </a:xfrm>
          <a:prstGeom prst="rect">
            <a:avLst/>
          </a:prstGeom>
          <a:noFill/>
          <a:ln w="9525">
            <a:noFill/>
            <a:miter lim="800000"/>
          </a:ln>
        </p:spPr>
        <p:txBody>
          <a:bodyPr lIns="71684" tIns="35843" rIns="71684" bIns="35843">
            <a:spAutoFit/>
          </a:bodyPr>
          <a:lstStyle/>
          <a:p>
            <a:pPr defTabSz="716280"/>
            <a:r>
              <a:rPr lang="zh-CN" altLang="en-US" sz="79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51954" y="2913559"/>
            <a:ext cx="1092756" cy="675721"/>
          </a:xfrm>
          <a:prstGeom prst="rect">
            <a:avLst/>
          </a:prstGeom>
          <a:noFill/>
          <a:ln w="9525">
            <a:noFill/>
            <a:miter lim="800000"/>
          </a:ln>
        </p:spPr>
        <p:txBody>
          <a:bodyPr lIns="71684" tIns="35843" rIns="71684" bIns="35843">
            <a:spAutoFit/>
          </a:bodyPr>
          <a:lstStyle/>
          <a:p>
            <a:pPr defTabSz="716280"/>
            <a:r>
              <a:rPr lang="zh-CN" altLang="en-US" sz="79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01957" y="2913559"/>
            <a:ext cx="1092756" cy="675721"/>
          </a:xfrm>
          <a:prstGeom prst="rect">
            <a:avLst/>
          </a:prstGeom>
          <a:noFill/>
          <a:ln w="9525">
            <a:noFill/>
            <a:miter lim="800000"/>
          </a:ln>
        </p:spPr>
        <p:txBody>
          <a:bodyPr lIns="71684" tIns="35843" rIns="71684" bIns="35843">
            <a:spAutoFit/>
          </a:bodyPr>
          <a:lstStyle/>
          <a:p>
            <a:pPr defTabSz="716280"/>
            <a:r>
              <a:rPr lang="zh-CN" altLang="en-US" sz="79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120942" y="2913559"/>
            <a:ext cx="1092756" cy="675721"/>
          </a:xfrm>
          <a:prstGeom prst="rect">
            <a:avLst/>
          </a:prstGeom>
          <a:noFill/>
          <a:ln w="9525">
            <a:noFill/>
            <a:miter lim="800000"/>
          </a:ln>
        </p:spPr>
        <p:txBody>
          <a:bodyPr lIns="71684" tIns="35843" rIns="71684" bIns="35843">
            <a:spAutoFit/>
          </a:bodyPr>
          <a:lstStyle/>
          <a:p>
            <a:pPr defTabSz="716280"/>
            <a:r>
              <a:rPr lang="zh-CN" altLang="en-US" sz="79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189960" y="4453137"/>
            <a:ext cx="7221281" cy="523645"/>
          </a:xfrm>
          <a:prstGeom prst="rect">
            <a:avLst/>
          </a:prstGeom>
          <a:noFill/>
          <a:ln w="9525">
            <a:noFill/>
            <a:miter lim="800000"/>
          </a:ln>
        </p:spPr>
        <p:txBody>
          <a:bodyPr lIns="0" tIns="35843" rIns="0" bIns="35843">
            <a:spAutoFit/>
          </a:bodyPr>
          <a:lstStyle/>
          <a:p>
            <a:pPr algn="ctr" defTabSz="716280">
              <a:lnSpc>
                <a:spcPct val="150000"/>
              </a:lnSpc>
            </a:pPr>
            <a:r>
              <a:rPr lang="zh-CN" altLang="en-US" sz="99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94234" name="Group 26"/>
          <p:cNvGrpSpPr/>
          <p:nvPr/>
        </p:nvGrpSpPr>
        <p:grpSpPr bwMode="auto">
          <a:xfrm>
            <a:off x="888942" y="1411608"/>
            <a:ext cx="1367121" cy="1312247"/>
            <a:chOff x="567" y="879"/>
            <a:chExt cx="872" cy="837"/>
          </a:xfrm>
        </p:grpSpPr>
        <p:sp>
          <p:nvSpPr>
            <p:cNvPr id="74776" name="Freeform 9"/>
            <p:cNvSpPr>
              <a:spLocks noEditPoints="1"/>
            </p:cNvSpPr>
            <p:nvPr/>
          </p:nvSpPr>
          <p:spPr bwMode="auto">
            <a:xfrm>
              <a:off x="755" y="1039"/>
              <a:ext cx="684" cy="677"/>
            </a:xfrm>
            <a:custGeom>
              <a:avLst/>
              <a:gdLst>
                <a:gd name="T0" fmla="*/ 45807058 w 295"/>
                <a:gd name="T1" fmla="*/ 0 h 295"/>
                <a:gd name="T2" fmla="*/ 0 w 295"/>
                <a:gd name="T3" fmla="*/ 43586316 h 295"/>
                <a:gd name="T4" fmla="*/ 45807058 w 295"/>
                <a:gd name="T5" fmla="*/ 86878075 h 295"/>
                <a:gd name="T6" fmla="*/ 91304567 w 295"/>
                <a:gd name="T7" fmla="*/ 43586316 h 295"/>
                <a:gd name="T8" fmla="*/ 45807058 w 295"/>
                <a:gd name="T9" fmla="*/ 0 h 295"/>
                <a:gd name="T10" fmla="*/ 45807058 w 295"/>
                <a:gd name="T11" fmla="*/ 65084926 h 295"/>
                <a:gd name="T12" fmla="*/ 22903547 w 295"/>
                <a:gd name="T13" fmla="*/ 43586316 h 295"/>
                <a:gd name="T14" fmla="*/ 45807058 w 295"/>
                <a:gd name="T15" fmla="*/ 21793121 h 295"/>
                <a:gd name="T16" fmla="*/ 68401066 w 295"/>
                <a:gd name="T17" fmla="*/ 43586316 h 295"/>
                <a:gd name="T18" fmla="*/ 45807058 w 295"/>
                <a:gd name="T19" fmla="*/ 6508492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sz="1875"/>
            </a:p>
          </p:txBody>
        </p:sp>
        <p:sp>
          <p:nvSpPr>
            <p:cNvPr id="74777" name="Freeform 10"/>
            <p:cNvSpPr/>
            <p:nvPr/>
          </p:nvSpPr>
          <p:spPr bwMode="auto">
            <a:xfrm>
              <a:off x="567" y="879"/>
              <a:ext cx="507" cy="500"/>
            </a:xfrm>
            <a:custGeom>
              <a:avLst/>
              <a:gdLst>
                <a:gd name="T0" fmla="*/ 68517412 w 218"/>
                <a:gd name="T1" fmla="*/ 31958202 h 218"/>
                <a:gd name="T2" fmla="*/ 68517412 w 218"/>
                <a:gd name="T3" fmla="*/ 0 h 218"/>
                <a:gd name="T4" fmla="*/ 0 w 218"/>
                <a:gd name="T5" fmla="*/ 63916404 h 218"/>
                <a:gd name="T6" fmla="*/ 34258706 w 218"/>
                <a:gd name="T7" fmla="*/ 63916404 h 218"/>
                <a:gd name="T8" fmla="*/ 68517412 w 218"/>
                <a:gd name="T9" fmla="*/ 31958202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sz="1875"/>
            </a:p>
          </p:txBody>
        </p:sp>
      </p:grpSp>
      <p:sp>
        <p:nvSpPr>
          <p:cNvPr id="8" name="TextBox 58"/>
          <p:cNvSpPr txBox="1">
            <a:spLocks noChangeArrowheads="1"/>
          </p:cNvSpPr>
          <p:nvPr/>
        </p:nvSpPr>
        <p:spPr bwMode="auto">
          <a:xfrm>
            <a:off x="1436777" y="2038727"/>
            <a:ext cx="561496" cy="361027"/>
          </a:xfrm>
          <a:prstGeom prst="rect">
            <a:avLst/>
          </a:prstGeom>
          <a:noFill/>
          <a:ln w="9525">
            <a:noFill/>
            <a:miter lim="800000"/>
          </a:ln>
        </p:spPr>
        <p:txBody>
          <a:bodyPr wrap="none" lIns="71658" tIns="35829" rIns="71658" bIns="35829">
            <a:spAutoFit/>
          </a:bodyPr>
          <a:lstStyle/>
          <a:p>
            <a:pPr algn="ctr" defTabSz="852805"/>
            <a:r>
              <a:rPr lang="en-US" altLang="zh-CN" sz="1875" b="0">
                <a:solidFill>
                  <a:srgbClr val="333333"/>
                </a:solidFill>
                <a:latin typeface="Impact" panose="020B0806030902050204" pitchFamily="34" charset="0"/>
              </a:rPr>
              <a:t>25%</a:t>
            </a:r>
            <a:endParaRPr lang="zh-CN" altLang="en-US" sz="1875" b="0">
              <a:solidFill>
                <a:srgbClr val="333333"/>
              </a:solidFill>
              <a:latin typeface="Impact" panose="020B0806030902050204" pitchFamily="34" charset="0"/>
            </a:endParaRPr>
          </a:p>
        </p:txBody>
      </p:sp>
      <p:grpSp>
        <p:nvGrpSpPr>
          <p:cNvPr id="94235" name="Group 27"/>
          <p:cNvGrpSpPr/>
          <p:nvPr/>
        </p:nvGrpSpPr>
        <p:grpSpPr bwMode="auto">
          <a:xfrm>
            <a:off x="2869072" y="1411608"/>
            <a:ext cx="1360849" cy="1563095"/>
            <a:chOff x="1830" y="879"/>
            <a:chExt cx="868" cy="997"/>
          </a:xfrm>
        </p:grpSpPr>
        <p:sp>
          <p:nvSpPr>
            <p:cNvPr id="74774" name="Freeform 14"/>
            <p:cNvSpPr>
              <a:spLocks noEditPoints="1"/>
            </p:cNvSpPr>
            <p:nvPr/>
          </p:nvSpPr>
          <p:spPr bwMode="auto">
            <a:xfrm>
              <a:off x="2016" y="1039"/>
              <a:ext cx="682" cy="677"/>
            </a:xfrm>
            <a:custGeom>
              <a:avLst/>
              <a:gdLst>
                <a:gd name="T0" fmla="*/ 45639217 w 294"/>
                <a:gd name="T1" fmla="*/ 0 h 295"/>
                <a:gd name="T2" fmla="*/ 0 w 294"/>
                <a:gd name="T3" fmla="*/ 43595973 h 295"/>
                <a:gd name="T4" fmla="*/ 45639217 w 294"/>
                <a:gd name="T5" fmla="*/ 86897389 h 295"/>
                <a:gd name="T6" fmla="*/ 91278434 w 294"/>
                <a:gd name="T7" fmla="*/ 43595973 h 295"/>
                <a:gd name="T8" fmla="*/ 45639217 w 294"/>
                <a:gd name="T9" fmla="*/ 0 h 295"/>
                <a:gd name="T10" fmla="*/ 45639217 w 294"/>
                <a:gd name="T11" fmla="*/ 65099357 h 295"/>
                <a:gd name="T12" fmla="*/ 22664391 w 294"/>
                <a:gd name="T13" fmla="*/ 43595973 h 295"/>
                <a:gd name="T14" fmla="*/ 45639217 w 294"/>
                <a:gd name="T15" fmla="*/ 21797950 h 295"/>
                <a:gd name="T16" fmla="*/ 68614015 w 294"/>
                <a:gd name="T17" fmla="*/ 43595973 h 295"/>
                <a:gd name="T18" fmla="*/ 45639217 w 294"/>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sz="1875"/>
            </a:p>
          </p:txBody>
        </p:sp>
        <p:sp>
          <p:nvSpPr>
            <p:cNvPr id="74775" name="Freeform 15"/>
            <p:cNvSpPr/>
            <p:nvPr/>
          </p:nvSpPr>
          <p:spPr bwMode="auto">
            <a:xfrm>
              <a:off x="1830" y="879"/>
              <a:ext cx="504" cy="997"/>
            </a:xfrm>
            <a:custGeom>
              <a:avLst/>
              <a:gdLst>
                <a:gd name="T0" fmla="*/ 33743306 w 217"/>
                <a:gd name="T1" fmla="*/ 63700664 h 435"/>
                <a:gd name="T2" fmla="*/ 67798953 w 217"/>
                <a:gd name="T3" fmla="*/ 31850350 h 435"/>
                <a:gd name="T4" fmla="*/ 67798953 w 217"/>
                <a:gd name="T5" fmla="*/ 0 h 435"/>
                <a:gd name="T6" fmla="*/ 0 w 217"/>
                <a:gd name="T7" fmla="*/ 63700664 h 435"/>
                <a:gd name="T8" fmla="*/ 67798953 w 217"/>
                <a:gd name="T9" fmla="*/ 127109131 h 435"/>
                <a:gd name="T10" fmla="*/ 67798953 w 217"/>
                <a:gd name="T11" fmla="*/ 95258753 h 435"/>
                <a:gd name="T12" fmla="*/ 33743306 w 217"/>
                <a:gd name="T13" fmla="*/ 6370066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sz="1875"/>
            </a:p>
          </p:txBody>
        </p:sp>
      </p:grpSp>
      <p:sp>
        <p:nvSpPr>
          <p:cNvPr id="12" name="TextBox 59"/>
          <p:cNvSpPr txBox="1">
            <a:spLocks noChangeArrowheads="1"/>
          </p:cNvSpPr>
          <p:nvPr/>
        </p:nvSpPr>
        <p:spPr bwMode="auto">
          <a:xfrm>
            <a:off x="3407411" y="2038727"/>
            <a:ext cx="569512" cy="361027"/>
          </a:xfrm>
          <a:prstGeom prst="rect">
            <a:avLst/>
          </a:prstGeom>
          <a:noFill/>
          <a:ln w="9525">
            <a:noFill/>
            <a:miter lim="800000"/>
          </a:ln>
        </p:spPr>
        <p:txBody>
          <a:bodyPr wrap="none" lIns="71658" tIns="35829" rIns="71658" bIns="35829">
            <a:spAutoFit/>
          </a:bodyPr>
          <a:lstStyle/>
          <a:p>
            <a:pPr algn="ctr" defTabSz="852805"/>
            <a:r>
              <a:rPr lang="en-US" altLang="zh-CN" sz="1875" b="0">
                <a:solidFill>
                  <a:srgbClr val="333333"/>
                </a:solidFill>
                <a:latin typeface="Impact" panose="020B0806030902050204" pitchFamily="34" charset="0"/>
              </a:rPr>
              <a:t>50%</a:t>
            </a:r>
            <a:endParaRPr lang="zh-CN" altLang="en-US" sz="1875" b="0">
              <a:solidFill>
                <a:srgbClr val="333333"/>
              </a:solidFill>
              <a:latin typeface="Impact" panose="020B0806030902050204" pitchFamily="34" charset="0"/>
            </a:endParaRPr>
          </a:p>
        </p:txBody>
      </p:sp>
      <p:grpSp>
        <p:nvGrpSpPr>
          <p:cNvPr id="94237" name="Group 29"/>
          <p:cNvGrpSpPr/>
          <p:nvPr/>
        </p:nvGrpSpPr>
        <p:grpSpPr bwMode="auto">
          <a:xfrm>
            <a:off x="4841363" y="1411608"/>
            <a:ext cx="1581910" cy="1563095"/>
            <a:chOff x="3088" y="879"/>
            <a:chExt cx="1009" cy="997"/>
          </a:xfrm>
        </p:grpSpPr>
        <p:sp>
          <p:nvSpPr>
            <p:cNvPr id="74772" name="Freeform 19"/>
            <p:cNvSpPr>
              <a:spLocks noEditPoints="1"/>
            </p:cNvSpPr>
            <p:nvPr/>
          </p:nvSpPr>
          <p:spPr bwMode="auto">
            <a:xfrm>
              <a:off x="3276" y="1039"/>
              <a:ext cx="683" cy="677"/>
            </a:xfrm>
            <a:custGeom>
              <a:avLst/>
              <a:gdLst>
                <a:gd name="T0" fmla="*/ 45483299 w 295"/>
                <a:gd name="T1" fmla="*/ 0 h 295"/>
                <a:gd name="T2" fmla="*/ 0 w 295"/>
                <a:gd name="T3" fmla="*/ 43595973 h 295"/>
                <a:gd name="T4" fmla="*/ 45483299 w 295"/>
                <a:gd name="T5" fmla="*/ 86897389 h 295"/>
                <a:gd name="T6" fmla="*/ 90659354 w 295"/>
                <a:gd name="T7" fmla="*/ 43595973 h 295"/>
                <a:gd name="T8" fmla="*/ 45483299 w 295"/>
                <a:gd name="T9" fmla="*/ 0 h 295"/>
                <a:gd name="T10" fmla="*/ 45483299 w 295"/>
                <a:gd name="T11" fmla="*/ 65099357 h 295"/>
                <a:gd name="T12" fmla="*/ 22741649 w 295"/>
                <a:gd name="T13" fmla="*/ 43595973 h 295"/>
                <a:gd name="T14" fmla="*/ 45483299 w 295"/>
                <a:gd name="T15" fmla="*/ 21797950 h 295"/>
                <a:gd name="T16" fmla="*/ 67917733 w 295"/>
                <a:gd name="T17" fmla="*/ 43595973 h 295"/>
                <a:gd name="T18" fmla="*/ 45483299 w 295"/>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sz="1875"/>
            </a:p>
          </p:txBody>
        </p:sp>
        <p:sp>
          <p:nvSpPr>
            <p:cNvPr id="74773" name="Freeform 20"/>
            <p:cNvSpPr/>
            <p:nvPr/>
          </p:nvSpPr>
          <p:spPr bwMode="auto">
            <a:xfrm>
              <a:off x="3088" y="879"/>
              <a:ext cx="1009" cy="997"/>
            </a:xfrm>
            <a:custGeom>
              <a:avLst/>
              <a:gdLst>
                <a:gd name="T0" fmla="*/ 134944912 w 435"/>
                <a:gd name="T1" fmla="*/ 63700664 h 435"/>
                <a:gd name="T2" fmla="*/ 101131221 w 435"/>
                <a:gd name="T3" fmla="*/ 63700664 h 435"/>
                <a:gd name="T4" fmla="*/ 101131221 w 435"/>
                <a:gd name="T5" fmla="*/ 63700664 h 435"/>
                <a:gd name="T6" fmla="*/ 67627624 w 435"/>
                <a:gd name="T7" fmla="*/ 95258753 h 435"/>
                <a:gd name="T8" fmla="*/ 33813812 w 435"/>
                <a:gd name="T9" fmla="*/ 63700664 h 435"/>
                <a:gd name="T10" fmla="*/ 67627624 w 435"/>
                <a:gd name="T11" fmla="*/ 31850350 h 435"/>
                <a:gd name="T12" fmla="*/ 67627624 w 435"/>
                <a:gd name="T13" fmla="*/ 0 h 435"/>
                <a:gd name="T14" fmla="*/ 0 w 435"/>
                <a:gd name="T15" fmla="*/ 63700664 h 435"/>
                <a:gd name="T16" fmla="*/ 67627624 w 435"/>
                <a:gd name="T17" fmla="*/ 127109131 h 435"/>
                <a:gd name="T18" fmla="*/ 134944912 w 435"/>
                <a:gd name="T19" fmla="*/ 6370066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sz="1875"/>
            </a:p>
          </p:txBody>
        </p:sp>
      </p:grpSp>
      <p:sp>
        <p:nvSpPr>
          <p:cNvPr id="16" name="TextBox 60"/>
          <p:cNvSpPr txBox="1">
            <a:spLocks noChangeArrowheads="1"/>
          </p:cNvSpPr>
          <p:nvPr/>
        </p:nvSpPr>
        <p:spPr bwMode="auto">
          <a:xfrm>
            <a:off x="5402021" y="2038727"/>
            <a:ext cx="535848" cy="361027"/>
          </a:xfrm>
          <a:prstGeom prst="rect">
            <a:avLst/>
          </a:prstGeom>
          <a:noFill/>
          <a:ln w="9525">
            <a:noFill/>
            <a:miter lim="800000"/>
          </a:ln>
        </p:spPr>
        <p:txBody>
          <a:bodyPr wrap="none" lIns="71658" tIns="35829" rIns="71658" bIns="35829">
            <a:spAutoFit/>
          </a:bodyPr>
          <a:lstStyle/>
          <a:p>
            <a:pPr algn="ctr" defTabSz="852805"/>
            <a:r>
              <a:rPr lang="en-US" altLang="zh-CN" sz="1875" b="0">
                <a:solidFill>
                  <a:srgbClr val="333333"/>
                </a:solidFill>
                <a:latin typeface="Impact" panose="020B0806030902050204" pitchFamily="34" charset="0"/>
              </a:rPr>
              <a:t>75%</a:t>
            </a:r>
            <a:endParaRPr lang="zh-CN" altLang="en-US" sz="1875" b="0">
              <a:solidFill>
                <a:srgbClr val="333333"/>
              </a:solidFill>
              <a:latin typeface="Impact" panose="020B0806030902050204" pitchFamily="34" charset="0"/>
            </a:endParaRPr>
          </a:p>
        </p:txBody>
      </p:sp>
      <p:grpSp>
        <p:nvGrpSpPr>
          <p:cNvPr id="94236" name="Group 28"/>
          <p:cNvGrpSpPr/>
          <p:nvPr/>
        </p:nvGrpSpPr>
        <p:grpSpPr bwMode="auto">
          <a:xfrm>
            <a:off x="7072341" y="1411608"/>
            <a:ext cx="1581909" cy="1563095"/>
            <a:chOff x="4511" y="879"/>
            <a:chExt cx="1009" cy="997"/>
          </a:xfrm>
        </p:grpSpPr>
        <p:sp>
          <p:nvSpPr>
            <p:cNvPr id="74770" name="Freeform 24"/>
            <p:cNvSpPr>
              <a:spLocks noEditPoints="1"/>
            </p:cNvSpPr>
            <p:nvPr/>
          </p:nvSpPr>
          <p:spPr bwMode="auto">
            <a:xfrm>
              <a:off x="4673" y="1039"/>
              <a:ext cx="684" cy="677"/>
            </a:xfrm>
            <a:custGeom>
              <a:avLst/>
              <a:gdLst>
                <a:gd name="T0" fmla="*/ 45507674 w 295"/>
                <a:gd name="T1" fmla="*/ 0 h 295"/>
                <a:gd name="T2" fmla="*/ 0 w 295"/>
                <a:gd name="T3" fmla="*/ 43595973 h 295"/>
                <a:gd name="T4" fmla="*/ 45507674 w 295"/>
                <a:gd name="T5" fmla="*/ 86897389 h 295"/>
                <a:gd name="T6" fmla="*/ 91324823 w 295"/>
                <a:gd name="T7" fmla="*/ 43595973 h 295"/>
                <a:gd name="T8" fmla="*/ 45507674 w 295"/>
                <a:gd name="T9" fmla="*/ 0 h 295"/>
                <a:gd name="T10" fmla="*/ 45507674 w 295"/>
                <a:gd name="T11" fmla="*/ 65099357 h 295"/>
                <a:gd name="T12" fmla="*/ 22908648 w 295"/>
                <a:gd name="T13" fmla="*/ 43595973 h 295"/>
                <a:gd name="T14" fmla="*/ 45507674 w 295"/>
                <a:gd name="T15" fmla="*/ 21797950 h 295"/>
                <a:gd name="T16" fmla="*/ 68416276 w 295"/>
                <a:gd name="T17" fmla="*/ 43595973 h 295"/>
                <a:gd name="T18" fmla="*/ 45507674 w 295"/>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sz="1875"/>
            </a:p>
          </p:txBody>
        </p:sp>
        <p:sp>
          <p:nvSpPr>
            <p:cNvPr id="74771" name="Freeform 25"/>
            <p:cNvSpPr>
              <a:spLocks noEditPoints="1"/>
            </p:cNvSpPr>
            <p:nvPr/>
          </p:nvSpPr>
          <p:spPr bwMode="auto">
            <a:xfrm>
              <a:off x="4511" y="879"/>
              <a:ext cx="1009" cy="997"/>
            </a:xfrm>
            <a:custGeom>
              <a:avLst/>
              <a:gdLst>
                <a:gd name="T0" fmla="*/ 67317362 w 435"/>
                <a:gd name="T1" fmla="*/ 0 h 435"/>
                <a:gd name="T2" fmla="*/ 0 w 435"/>
                <a:gd name="T3" fmla="*/ 63700664 h 435"/>
                <a:gd name="T4" fmla="*/ 67317362 w 435"/>
                <a:gd name="T5" fmla="*/ 127109131 h 435"/>
                <a:gd name="T6" fmla="*/ 134944838 w 435"/>
                <a:gd name="T7" fmla="*/ 63700664 h 435"/>
                <a:gd name="T8" fmla="*/ 67317362 w 435"/>
                <a:gd name="T9" fmla="*/ 0 h 435"/>
                <a:gd name="T10" fmla="*/ 67317362 w 435"/>
                <a:gd name="T11" fmla="*/ 95258753 h 435"/>
                <a:gd name="T12" fmla="*/ 33813812 w 435"/>
                <a:gd name="T13" fmla="*/ 63700664 h 435"/>
                <a:gd name="T14" fmla="*/ 67317362 w 435"/>
                <a:gd name="T15" fmla="*/ 31850350 h 435"/>
                <a:gd name="T16" fmla="*/ 101131221 w 435"/>
                <a:gd name="T17" fmla="*/ 63700664 h 435"/>
                <a:gd name="T18" fmla="*/ 67317362 w 435"/>
                <a:gd name="T19" fmla="*/ 95258753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sz="1875"/>
            </a:p>
          </p:txBody>
        </p:sp>
      </p:grpSp>
      <p:sp>
        <p:nvSpPr>
          <p:cNvPr id="20" name="TextBox 61"/>
          <p:cNvSpPr txBox="1">
            <a:spLocks noChangeArrowheads="1"/>
          </p:cNvSpPr>
          <p:nvPr/>
        </p:nvSpPr>
        <p:spPr bwMode="auto">
          <a:xfrm>
            <a:off x="7533656" y="2038727"/>
            <a:ext cx="659280" cy="361027"/>
          </a:xfrm>
          <a:prstGeom prst="rect">
            <a:avLst/>
          </a:prstGeom>
          <a:noFill/>
          <a:ln w="9525">
            <a:noFill/>
            <a:miter lim="800000"/>
          </a:ln>
        </p:spPr>
        <p:txBody>
          <a:bodyPr wrap="none" lIns="71658" tIns="35829" rIns="71658" bIns="35829">
            <a:spAutoFit/>
          </a:bodyPr>
          <a:lstStyle/>
          <a:p>
            <a:pPr algn="ctr" defTabSz="852805"/>
            <a:r>
              <a:rPr lang="en-US" altLang="zh-CN" sz="1875" b="0">
                <a:solidFill>
                  <a:srgbClr val="333333"/>
                </a:solidFill>
                <a:latin typeface="Impact" panose="020B0806030902050204" pitchFamily="34" charset="0"/>
              </a:rPr>
              <a:t>100%</a:t>
            </a:r>
            <a:endParaRPr lang="zh-CN" altLang="en-US" sz="1875"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2883" y="4370043"/>
            <a:ext cx="8795351" cy="437073"/>
          </a:xfrm>
          <a:prstGeom prst="rect">
            <a:avLst/>
          </a:prstGeom>
          <a:noFill/>
          <a:ln w="9525">
            <a:noFill/>
            <a:miter lim="800000"/>
          </a:ln>
        </p:spPr>
        <p:txBody>
          <a:bodyPr lIns="71658" tIns="35829" rIns="71658" bIns="35829">
            <a:spAutoFit/>
          </a:bodyPr>
          <a:lstStyle/>
          <a:p>
            <a:pPr algn="ctr" defTabSz="852805"/>
            <a:r>
              <a:rPr lang="zh-CN" altLang="en-US" sz="1185"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35087" y="3169109"/>
            <a:ext cx="946950" cy="313560"/>
          </a:xfrm>
          <a:prstGeom prst="rect">
            <a:avLst/>
          </a:prstGeom>
          <a:noFill/>
          <a:ln w="9525">
            <a:noFill/>
            <a:miter lim="800000"/>
          </a:ln>
        </p:spPr>
        <p:txBody>
          <a:bodyPr wrap="none" lIns="71658" tIns="35829" rIns="71658" bIns="35829">
            <a:spAutoFit/>
          </a:bodyPr>
          <a:lstStyle/>
          <a:p>
            <a:pPr algn="ctr" defTabSz="852805"/>
            <a:r>
              <a:rPr lang="zh-CN" altLang="en-US" sz="1580" b="0">
                <a:solidFill>
                  <a:srgbClr val="808080"/>
                </a:solidFill>
                <a:latin typeface="微软雅黑" panose="020B0503020204020204" pitchFamily="34" charset="-122"/>
              </a:rPr>
              <a:t>标题内容</a:t>
            </a:r>
          </a:p>
        </p:txBody>
      </p:sp>
      <p:sp>
        <p:nvSpPr>
          <p:cNvPr id="28" name="TextBox 27"/>
          <p:cNvSpPr txBox="1">
            <a:spLocks noChangeArrowheads="1"/>
          </p:cNvSpPr>
          <p:nvPr/>
        </p:nvSpPr>
        <p:spPr bwMode="auto">
          <a:xfrm>
            <a:off x="3184200" y="3169109"/>
            <a:ext cx="946950" cy="313560"/>
          </a:xfrm>
          <a:prstGeom prst="rect">
            <a:avLst/>
          </a:prstGeom>
          <a:noFill/>
          <a:ln w="9525">
            <a:noFill/>
            <a:miter lim="800000"/>
          </a:ln>
        </p:spPr>
        <p:txBody>
          <a:bodyPr wrap="none" lIns="71658" tIns="35829" rIns="71658" bIns="35829">
            <a:spAutoFit/>
          </a:bodyPr>
          <a:lstStyle/>
          <a:p>
            <a:pPr algn="ctr" defTabSz="852805"/>
            <a:r>
              <a:rPr lang="zh-CN" altLang="en-US" sz="1580" b="0">
                <a:solidFill>
                  <a:srgbClr val="808080"/>
                </a:solidFill>
              </a:rPr>
              <a:t>标题内容</a:t>
            </a:r>
          </a:p>
        </p:txBody>
      </p:sp>
      <p:sp>
        <p:nvSpPr>
          <p:cNvPr id="29" name="TextBox 28"/>
          <p:cNvSpPr txBox="1">
            <a:spLocks noChangeArrowheads="1"/>
          </p:cNvSpPr>
          <p:nvPr/>
        </p:nvSpPr>
        <p:spPr bwMode="auto">
          <a:xfrm>
            <a:off x="5159627" y="3169109"/>
            <a:ext cx="946950" cy="313560"/>
          </a:xfrm>
          <a:prstGeom prst="rect">
            <a:avLst/>
          </a:prstGeom>
          <a:noFill/>
          <a:ln w="9525">
            <a:noFill/>
            <a:miter lim="800000"/>
          </a:ln>
        </p:spPr>
        <p:txBody>
          <a:bodyPr wrap="none" lIns="71658" tIns="35829" rIns="71658" bIns="35829">
            <a:spAutoFit/>
          </a:bodyPr>
          <a:lstStyle/>
          <a:p>
            <a:pPr algn="ctr" defTabSz="852805"/>
            <a:r>
              <a:rPr lang="zh-CN" altLang="en-US" sz="1580" b="0">
                <a:solidFill>
                  <a:srgbClr val="808080"/>
                </a:solidFill>
              </a:rPr>
              <a:t>标题内容</a:t>
            </a:r>
          </a:p>
        </p:txBody>
      </p:sp>
      <p:sp>
        <p:nvSpPr>
          <p:cNvPr id="30" name="TextBox 29"/>
          <p:cNvSpPr txBox="1">
            <a:spLocks noChangeArrowheads="1"/>
          </p:cNvSpPr>
          <p:nvPr/>
        </p:nvSpPr>
        <p:spPr bwMode="auto">
          <a:xfrm>
            <a:off x="7389037" y="3169109"/>
            <a:ext cx="946950" cy="313560"/>
          </a:xfrm>
          <a:prstGeom prst="rect">
            <a:avLst/>
          </a:prstGeom>
          <a:noFill/>
          <a:ln w="9525">
            <a:noFill/>
            <a:miter lim="800000"/>
          </a:ln>
        </p:spPr>
        <p:txBody>
          <a:bodyPr wrap="none" lIns="71658" tIns="35829" rIns="71658" bIns="35829">
            <a:spAutoFit/>
          </a:bodyPr>
          <a:lstStyle/>
          <a:p>
            <a:pPr algn="ctr" defTabSz="852805"/>
            <a:r>
              <a:rPr lang="zh-CN" altLang="en-US" sz="1580" b="0">
                <a:solidFill>
                  <a:srgbClr val="808080"/>
                </a:solidFill>
              </a:rPr>
              <a:t>标题内容</a:t>
            </a:r>
          </a:p>
        </p:txBody>
      </p:sp>
      <p:grpSp>
        <p:nvGrpSpPr>
          <p:cNvPr id="45" name="组合 44"/>
          <p:cNvGrpSpPr/>
          <p:nvPr/>
        </p:nvGrpSpPr>
        <p:grpSpPr bwMode="auto">
          <a:xfrm>
            <a:off x="550298" y="3852670"/>
            <a:ext cx="8557046" cy="385679"/>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1658" tIns="35829" rIns="71658" bIns="35829" anchor="ctr"/>
            <a:lstStyle/>
            <a:p>
              <a:pPr algn="ctr" defTabSz="852805"/>
              <a:endParaRPr lang="zh-CN" altLang="en-US" sz="168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480028" y="3852670"/>
            <a:ext cx="2308770" cy="361027"/>
          </a:xfrm>
          <a:prstGeom prst="rect">
            <a:avLst/>
          </a:prstGeom>
          <a:noFill/>
          <a:ln w="9525">
            <a:noFill/>
            <a:miter lim="800000"/>
          </a:ln>
        </p:spPr>
        <p:txBody>
          <a:bodyPr wrap="none" lIns="71658" tIns="35829" rIns="71658" bIns="35829">
            <a:spAutoFit/>
          </a:bodyPr>
          <a:lstStyle/>
          <a:p>
            <a:pPr algn="ctr" defTabSz="852805"/>
            <a:r>
              <a:rPr lang="zh-CN" altLang="en-US" sz="1875">
                <a:solidFill>
                  <a:schemeClr val="bg1"/>
                </a:solidFill>
                <a:latin typeface="微软雅黑" panose="020B0503020204020204" pitchFamily="34" charset="-122"/>
              </a:rPr>
              <a:t>输入标题内容和文字</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37544" y="1886650"/>
            <a:ext cx="2086741" cy="820930"/>
          </a:xfrm>
          <a:prstGeom prst="rect">
            <a:avLst/>
          </a:prstGeom>
          <a:noFill/>
          <a:ln w="9525">
            <a:noFill/>
            <a:miter lim="800000"/>
          </a:ln>
        </p:spPr>
        <p:txBody>
          <a:bodyPr lIns="0" tIns="0" rIns="0" bIns="0">
            <a:spAutoFit/>
          </a:bodyPr>
          <a:lstStyle/>
          <a:p>
            <a:r>
              <a:rPr lang="zh-CN" altLang="en-US" sz="1385" b="0">
                <a:solidFill>
                  <a:srgbClr val="808080"/>
                </a:solidFill>
                <a:latin typeface="微软雅黑" panose="020B0503020204020204" pitchFamily="34" charset="-122"/>
              </a:rPr>
              <a:t>标题内容</a:t>
            </a:r>
            <a:endParaRPr lang="en-US" altLang="zh-CN" sz="1385" b="0">
              <a:solidFill>
                <a:srgbClr val="808080"/>
              </a:solidFill>
              <a:latin typeface="微软雅黑" panose="020B0503020204020204" pitchFamily="34" charset="-122"/>
            </a:endParaRPr>
          </a:p>
          <a:p>
            <a:endParaRPr lang="zh-CN" altLang="en-US" sz="990" b="0">
              <a:solidFill>
                <a:srgbClr val="808080"/>
              </a:solidFill>
            </a:endParaRPr>
          </a:p>
          <a:p>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4" name="TextBox 3"/>
          <p:cNvSpPr txBox="1">
            <a:spLocks noChangeArrowheads="1"/>
          </p:cNvSpPr>
          <p:nvPr/>
        </p:nvSpPr>
        <p:spPr bwMode="auto">
          <a:xfrm>
            <a:off x="6580052" y="1886650"/>
            <a:ext cx="2086740" cy="820930"/>
          </a:xfrm>
          <a:prstGeom prst="rect">
            <a:avLst/>
          </a:prstGeom>
          <a:noFill/>
          <a:ln w="9525">
            <a:noFill/>
            <a:miter lim="800000"/>
          </a:ln>
        </p:spPr>
        <p:txBody>
          <a:bodyPr lIns="0" tIns="0" rIns="0" bIns="0">
            <a:spAutoFit/>
          </a:bodyPr>
          <a:lstStyle/>
          <a:p>
            <a:r>
              <a:rPr lang="zh-CN" altLang="en-US" sz="1385" b="0">
                <a:solidFill>
                  <a:srgbClr val="808080"/>
                </a:solidFill>
              </a:rPr>
              <a:t>标题内容</a:t>
            </a:r>
            <a:endParaRPr lang="en-US" altLang="zh-CN" sz="1385" b="0">
              <a:solidFill>
                <a:srgbClr val="808080"/>
              </a:solidFill>
            </a:endParaRPr>
          </a:p>
          <a:p>
            <a:endParaRPr lang="zh-CN" altLang="en-US" sz="990" b="0">
              <a:solidFill>
                <a:srgbClr val="808080"/>
              </a:solidFill>
            </a:endParaRPr>
          </a:p>
          <a:p>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5" name="TextBox 4"/>
          <p:cNvSpPr txBox="1">
            <a:spLocks noChangeArrowheads="1"/>
          </p:cNvSpPr>
          <p:nvPr/>
        </p:nvSpPr>
        <p:spPr bwMode="auto">
          <a:xfrm>
            <a:off x="6580052" y="3275720"/>
            <a:ext cx="2086740" cy="820930"/>
          </a:xfrm>
          <a:prstGeom prst="rect">
            <a:avLst/>
          </a:prstGeom>
          <a:noFill/>
          <a:ln w="9525">
            <a:noFill/>
            <a:miter lim="800000"/>
          </a:ln>
        </p:spPr>
        <p:txBody>
          <a:bodyPr lIns="0" tIns="0" rIns="0" bIns="0">
            <a:spAutoFit/>
          </a:bodyPr>
          <a:lstStyle/>
          <a:p>
            <a:r>
              <a:rPr lang="zh-CN" altLang="en-US" sz="1385" b="0">
                <a:solidFill>
                  <a:srgbClr val="808080"/>
                </a:solidFill>
              </a:rPr>
              <a:t>标题内容</a:t>
            </a:r>
            <a:endParaRPr lang="en-US" altLang="zh-CN" sz="1385" b="0">
              <a:solidFill>
                <a:srgbClr val="808080"/>
              </a:solidFill>
            </a:endParaRPr>
          </a:p>
          <a:p>
            <a:endParaRPr lang="zh-CN" altLang="en-US" sz="990" b="0">
              <a:solidFill>
                <a:srgbClr val="808080"/>
              </a:solidFill>
            </a:endParaRPr>
          </a:p>
          <a:p>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6" name="TextBox 5"/>
          <p:cNvSpPr txBox="1">
            <a:spLocks noChangeArrowheads="1"/>
          </p:cNvSpPr>
          <p:nvPr/>
        </p:nvSpPr>
        <p:spPr bwMode="auto">
          <a:xfrm>
            <a:off x="937544" y="3275720"/>
            <a:ext cx="2086741" cy="820930"/>
          </a:xfrm>
          <a:prstGeom prst="rect">
            <a:avLst/>
          </a:prstGeom>
          <a:noFill/>
          <a:ln w="9525">
            <a:noFill/>
            <a:miter lim="800000"/>
          </a:ln>
        </p:spPr>
        <p:txBody>
          <a:bodyPr lIns="0" tIns="0" rIns="0" bIns="0">
            <a:spAutoFit/>
          </a:bodyPr>
          <a:lstStyle/>
          <a:p>
            <a:r>
              <a:rPr lang="zh-CN" altLang="en-US" sz="1385" b="0">
                <a:solidFill>
                  <a:srgbClr val="808080"/>
                </a:solidFill>
              </a:rPr>
              <a:t>标题内容</a:t>
            </a:r>
            <a:endParaRPr lang="en-US" altLang="zh-CN" sz="1385" b="0">
              <a:solidFill>
                <a:srgbClr val="808080"/>
              </a:solidFill>
            </a:endParaRPr>
          </a:p>
          <a:p>
            <a:endParaRPr lang="zh-CN" altLang="en-US" sz="990" b="0">
              <a:solidFill>
                <a:srgbClr val="808080"/>
              </a:solidFill>
            </a:endParaRPr>
          </a:p>
          <a:p>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grpSp>
        <p:nvGrpSpPr>
          <p:cNvPr id="7" name="组合 6"/>
          <p:cNvGrpSpPr/>
          <p:nvPr/>
        </p:nvGrpSpPr>
        <p:grpSpPr bwMode="auto">
          <a:xfrm>
            <a:off x="3378607" y="1660887"/>
            <a:ext cx="2891021" cy="256962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75"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185">
                  <a:solidFill>
                    <a:schemeClr val="bg1"/>
                  </a:solidFill>
                  <a:latin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580">
                  <a:solidFill>
                    <a:schemeClr val="bg1"/>
                  </a:solidFill>
                  <a:latin typeface="微软雅黑" panose="020B0503020204020204"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580">
                  <a:solidFill>
                    <a:schemeClr val="bg1"/>
                  </a:solidFill>
                  <a:latin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580">
                  <a:solidFill>
                    <a:schemeClr val="bg1"/>
                  </a:solidFill>
                  <a:latin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580">
                  <a:solidFill>
                    <a:schemeClr val="bg1"/>
                  </a:solidFill>
                  <a:latin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sz="1875"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96300" name="Group 44"/>
          <p:cNvGrpSpPr/>
          <p:nvPr/>
        </p:nvGrpSpPr>
        <p:grpSpPr bwMode="auto">
          <a:xfrm>
            <a:off x="2975682" y="2391482"/>
            <a:ext cx="2552376" cy="2550809"/>
            <a:chOff x="1898" y="1504"/>
            <a:chExt cx="1628" cy="1627"/>
          </a:xfrm>
        </p:grpSpPr>
        <p:sp>
          <p:nvSpPr>
            <p:cNvPr id="78863" name="Freeform 4"/>
            <p:cNvSpPr/>
            <p:nvPr/>
          </p:nvSpPr>
          <p:spPr bwMode="auto">
            <a:xfrm>
              <a:off x="1898" y="1504"/>
              <a:ext cx="1628" cy="1627"/>
            </a:xfrm>
            <a:custGeom>
              <a:avLst/>
              <a:gdLst>
                <a:gd name="T0" fmla="*/ 17945395 w 1050"/>
                <a:gd name="T1" fmla="*/ 20304944 h 1049"/>
                <a:gd name="T2" fmla="*/ 17182710 w 1050"/>
                <a:gd name="T3" fmla="*/ 22396164 h 1049"/>
                <a:gd name="T4" fmla="*/ 15051712 w 1050"/>
                <a:gd name="T5" fmla="*/ 21789041 h 1049"/>
                <a:gd name="T6" fmla="*/ 14019852 w 1050"/>
                <a:gd name="T7" fmla="*/ 23475511 h 1049"/>
                <a:gd name="T8" fmla="*/ 11799103 w 1050"/>
                <a:gd name="T9" fmla="*/ 22283735 h 1049"/>
                <a:gd name="T10" fmla="*/ 9937273 w 1050"/>
                <a:gd name="T11" fmla="*/ 23542986 h 1049"/>
                <a:gd name="T12" fmla="*/ 8546497 w 1050"/>
                <a:gd name="T13" fmla="*/ 21789041 h 1049"/>
                <a:gd name="T14" fmla="*/ 6751958 w 1050"/>
                <a:gd name="T15" fmla="*/ 22553584 h 1049"/>
                <a:gd name="T16" fmla="*/ 6101439 w 1050"/>
                <a:gd name="T17" fmla="*/ 20619773 h 1049"/>
                <a:gd name="T18" fmla="*/ 5204176 w 1050"/>
                <a:gd name="T19" fmla="*/ 19967670 h 1049"/>
                <a:gd name="T20" fmla="*/ 3140450 w 1050"/>
                <a:gd name="T21" fmla="*/ 19922703 h 1049"/>
                <a:gd name="T22" fmla="*/ 3005860 w 1050"/>
                <a:gd name="T23" fmla="*/ 17494209 h 1049"/>
                <a:gd name="T24" fmla="*/ 1054290 w 1050"/>
                <a:gd name="T25" fmla="*/ 16864590 h 1049"/>
                <a:gd name="T26" fmla="*/ 1749678 w 1050"/>
                <a:gd name="T27" fmla="*/ 14773383 h 1049"/>
                <a:gd name="T28" fmla="*/ 0 w 1050"/>
                <a:gd name="T29" fmla="*/ 13266815 h 1049"/>
                <a:gd name="T30" fmla="*/ 1345905 w 1050"/>
                <a:gd name="T31" fmla="*/ 11243067 h 1049"/>
                <a:gd name="T32" fmla="*/ 134597 w 1050"/>
                <a:gd name="T33" fmla="*/ 9579092 h 1049"/>
                <a:gd name="T34" fmla="*/ 1929129 w 1050"/>
                <a:gd name="T35" fmla="*/ 8274900 h 1049"/>
                <a:gd name="T36" fmla="*/ 1233749 w 1050"/>
                <a:gd name="T37" fmla="*/ 6386059 h 1049"/>
                <a:gd name="T38" fmla="*/ 3319901 w 1050"/>
                <a:gd name="T39" fmla="*/ 5621534 h 1049"/>
                <a:gd name="T40" fmla="*/ 3140450 w 1050"/>
                <a:gd name="T41" fmla="*/ 3665238 h 1049"/>
                <a:gd name="T42" fmla="*/ 5204176 w 1050"/>
                <a:gd name="T43" fmla="*/ 3642755 h 1049"/>
                <a:gd name="T44" fmla="*/ 6079010 w 1050"/>
                <a:gd name="T45" fmla="*/ 1371658 h 1049"/>
                <a:gd name="T46" fmla="*/ 8030573 w 1050"/>
                <a:gd name="T47" fmla="*/ 1978782 h 1049"/>
                <a:gd name="T48" fmla="*/ 9084859 w 1050"/>
                <a:gd name="T49" fmla="*/ 1641489 h 1049"/>
                <a:gd name="T50" fmla="*/ 11238308 w 1050"/>
                <a:gd name="T51" fmla="*/ 1304201 h 1049"/>
                <a:gd name="T52" fmla="*/ 13279593 w 1050"/>
                <a:gd name="T53" fmla="*/ 0 h 1049"/>
                <a:gd name="T54" fmla="*/ 14490911 w 1050"/>
                <a:gd name="T55" fmla="*/ 1641489 h 1049"/>
                <a:gd name="T56" fmla="*/ 15567648 w 1050"/>
                <a:gd name="T57" fmla="*/ 1978782 h 1049"/>
                <a:gd name="T58" fmla="*/ 17519201 w 1050"/>
                <a:gd name="T59" fmla="*/ 1371658 h 1049"/>
                <a:gd name="T60" fmla="*/ 18169706 w 1050"/>
                <a:gd name="T61" fmla="*/ 3485350 h 1049"/>
                <a:gd name="T62" fmla="*/ 20188561 w 1050"/>
                <a:gd name="T63" fmla="*/ 3395405 h 1049"/>
                <a:gd name="T64" fmla="*/ 20278278 w 1050"/>
                <a:gd name="T65" fmla="*/ 5621534 h 1049"/>
                <a:gd name="T66" fmla="*/ 22364449 w 1050"/>
                <a:gd name="T67" fmla="*/ 6386059 h 1049"/>
                <a:gd name="T68" fmla="*/ 21758784 w 1050"/>
                <a:gd name="T69" fmla="*/ 8544718 h 1049"/>
                <a:gd name="T70" fmla="*/ 23441186 w 1050"/>
                <a:gd name="T71" fmla="*/ 9579092 h 1049"/>
                <a:gd name="T72" fmla="*/ 22274720 w 1050"/>
                <a:gd name="T73" fmla="*/ 11782729 h 1049"/>
                <a:gd name="T74" fmla="*/ 23508477 w 1050"/>
                <a:gd name="T75" fmla="*/ 13649069 h 1049"/>
                <a:gd name="T76" fmla="*/ 21758784 w 1050"/>
                <a:gd name="T77" fmla="*/ 15043219 h 1049"/>
                <a:gd name="T78" fmla="*/ 22543882 w 1050"/>
                <a:gd name="T79" fmla="*/ 16864590 h 1049"/>
                <a:gd name="T80" fmla="*/ 20592342 w 1050"/>
                <a:gd name="T81" fmla="*/ 17494209 h 1049"/>
                <a:gd name="T82" fmla="*/ 19941825 w 1050"/>
                <a:gd name="T83" fmla="*/ 18393653 h 1049"/>
                <a:gd name="T84" fmla="*/ 19919386 w 1050"/>
                <a:gd name="T85" fmla="*/ 2048484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sz="1875"/>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993775"/>
              <a:endParaRPr lang="zh-CN" altLang="en-US" sz="1780" b="0">
                <a:solidFill>
                  <a:schemeClr val="bg2"/>
                </a:solidFill>
                <a:sym typeface="造字工房悦黑体验版常规体" pitchFamily="50" charset="-122"/>
              </a:endParaRPr>
            </a:p>
            <a:p>
              <a:pPr algn="ctr" defTabSz="993775"/>
              <a:r>
                <a:rPr lang="zh-CN" altLang="en-US" sz="1780" b="0">
                  <a:solidFill>
                    <a:schemeClr val="bg2"/>
                  </a:solidFill>
                  <a:sym typeface="造字工房悦黑体验版常规体" pitchFamily="50" charset="-122"/>
                </a:rPr>
                <a:t>输入您想要的文字内容</a:t>
              </a:r>
            </a:p>
            <a:p>
              <a:pPr algn="ctr" defTabSz="993775"/>
              <a:endParaRPr lang="en-US" altLang="zh-CN" sz="1780" b="0">
                <a:solidFill>
                  <a:srgbClr val="C00000"/>
                </a:solidFill>
                <a:latin typeface="Calibri" panose="020F0502020204030204" pitchFamily="34" charset="0"/>
              </a:endParaRPr>
            </a:p>
          </p:txBody>
        </p:sp>
      </p:grpSp>
      <p:grpSp>
        <p:nvGrpSpPr>
          <p:cNvPr id="96301" name="Group 45"/>
          <p:cNvGrpSpPr/>
          <p:nvPr/>
        </p:nvGrpSpPr>
        <p:grpSpPr bwMode="auto">
          <a:xfrm>
            <a:off x="5222339" y="1922710"/>
            <a:ext cx="1738688" cy="1737121"/>
            <a:chOff x="3331" y="1205"/>
            <a:chExt cx="1109" cy="1108"/>
          </a:xfrm>
        </p:grpSpPr>
        <p:sp>
          <p:nvSpPr>
            <p:cNvPr id="78861" name="Freeform 6"/>
            <p:cNvSpPr/>
            <p:nvPr/>
          </p:nvSpPr>
          <p:spPr bwMode="auto">
            <a:xfrm>
              <a:off x="3331" y="1205"/>
              <a:ext cx="1109" cy="1108"/>
            </a:xfrm>
            <a:custGeom>
              <a:avLst/>
              <a:gdLst>
                <a:gd name="T0" fmla="*/ 16475820 w 637"/>
                <a:gd name="T1" fmla="*/ 20259463 h 638"/>
                <a:gd name="T2" fmla="*/ 15691268 w 637"/>
                <a:gd name="T3" fmla="*/ 20627819 h 638"/>
                <a:gd name="T4" fmla="*/ 14831980 w 637"/>
                <a:gd name="T5" fmla="*/ 20922485 h 638"/>
                <a:gd name="T6" fmla="*/ 13524359 w 637"/>
                <a:gd name="T7" fmla="*/ 23427300 h 638"/>
                <a:gd name="T8" fmla="*/ 11656365 w 637"/>
                <a:gd name="T9" fmla="*/ 21327686 h 638"/>
                <a:gd name="T10" fmla="*/ 10759723 w 637"/>
                <a:gd name="T11" fmla="*/ 21254009 h 638"/>
                <a:gd name="T12" fmla="*/ 9863073 w 637"/>
                <a:gd name="T13" fmla="*/ 21106669 h 638"/>
                <a:gd name="T14" fmla="*/ 7808266 w 637"/>
                <a:gd name="T15" fmla="*/ 22801068 h 638"/>
                <a:gd name="T16" fmla="*/ 6762187 w 637"/>
                <a:gd name="T17" fmla="*/ 22395895 h 638"/>
                <a:gd name="T18" fmla="*/ 6500668 w 637"/>
                <a:gd name="T19" fmla="*/ 19633259 h 638"/>
                <a:gd name="T20" fmla="*/ 5790835 w 637"/>
                <a:gd name="T21" fmla="*/ 19117550 h 638"/>
                <a:gd name="T22" fmla="*/ 2951463 w 637"/>
                <a:gd name="T23" fmla="*/ 19559583 h 638"/>
                <a:gd name="T24" fmla="*/ 2092178 w 637"/>
                <a:gd name="T25" fmla="*/ 18491346 h 638"/>
                <a:gd name="T26" fmla="*/ 3325044 w 637"/>
                <a:gd name="T27" fmla="*/ 15912882 h 638"/>
                <a:gd name="T28" fmla="*/ 2914097 w 637"/>
                <a:gd name="T29" fmla="*/ 15102493 h 638"/>
                <a:gd name="T30" fmla="*/ 224162 w 637"/>
                <a:gd name="T31" fmla="*/ 14107929 h 638"/>
                <a:gd name="T32" fmla="*/ 0 w 637"/>
                <a:gd name="T33" fmla="*/ 12745041 h 638"/>
                <a:gd name="T34" fmla="*/ 2391058 w 637"/>
                <a:gd name="T35" fmla="*/ 11087439 h 638"/>
                <a:gd name="T36" fmla="*/ 2503135 w 637"/>
                <a:gd name="T37" fmla="*/ 10166570 h 638"/>
                <a:gd name="T38" fmla="*/ 635124 w 637"/>
                <a:gd name="T39" fmla="*/ 7919595 h 638"/>
                <a:gd name="T40" fmla="*/ 1120802 w 637"/>
                <a:gd name="T41" fmla="*/ 6704038 h 638"/>
                <a:gd name="T42" fmla="*/ 4072259 w 637"/>
                <a:gd name="T43" fmla="*/ 6446183 h 638"/>
                <a:gd name="T44" fmla="*/ 4632660 w 637"/>
                <a:gd name="T45" fmla="*/ 5709478 h 638"/>
                <a:gd name="T46" fmla="*/ 4146971 w 637"/>
                <a:gd name="T47" fmla="*/ 2799489 h 638"/>
                <a:gd name="T48" fmla="*/ 5155708 w 637"/>
                <a:gd name="T49" fmla="*/ 2025952 h 638"/>
                <a:gd name="T50" fmla="*/ 7882988 w 637"/>
                <a:gd name="T51" fmla="*/ 3241506 h 638"/>
                <a:gd name="T52" fmla="*/ 8742277 w 637"/>
                <a:gd name="T53" fmla="*/ 2909993 h 638"/>
                <a:gd name="T54" fmla="*/ 9751003 w 637"/>
                <a:gd name="T55" fmla="*/ 147347 h 638"/>
                <a:gd name="T56" fmla="*/ 10423471 w 637"/>
                <a:gd name="T57" fmla="*/ 36844 h 638"/>
                <a:gd name="T58" fmla="*/ 12328841 w 637"/>
                <a:gd name="T59" fmla="*/ 2357470 h 638"/>
                <a:gd name="T60" fmla="*/ 13262851 w 637"/>
                <a:gd name="T61" fmla="*/ 2431133 h 638"/>
                <a:gd name="T62" fmla="*/ 14159487 w 637"/>
                <a:gd name="T63" fmla="*/ 2578476 h 638"/>
                <a:gd name="T64" fmla="*/ 16289007 w 637"/>
                <a:gd name="T65" fmla="*/ 773532 h 638"/>
                <a:gd name="T66" fmla="*/ 17223032 w 637"/>
                <a:gd name="T67" fmla="*/ 1178731 h 638"/>
                <a:gd name="T68" fmla="*/ 17484553 w 637"/>
                <a:gd name="T69" fmla="*/ 4051887 h 638"/>
                <a:gd name="T70" fmla="*/ 18231737 w 637"/>
                <a:gd name="T71" fmla="*/ 4604431 h 638"/>
                <a:gd name="T72" fmla="*/ 20996402 w 637"/>
                <a:gd name="T73" fmla="*/ 4125563 h 638"/>
                <a:gd name="T74" fmla="*/ 21631522 w 637"/>
                <a:gd name="T75" fmla="*/ 5009612 h 638"/>
                <a:gd name="T76" fmla="*/ 20473344 w 637"/>
                <a:gd name="T77" fmla="*/ 7403921 h 638"/>
                <a:gd name="T78" fmla="*/ 20697512 w 637"/>
                <a:gd name="T79" fmla="*/ 7845940 h 638"/>
                <a:gd name="T80" fmla="*/ 21033756 w 637"/>
                <a:gd name="T81" fmla="*/ 8656307 h 638"/>
                <a:gd name="T82" fmla="*/ 23611621 w 637"/>
                <a:gd name="T83" fmla="*/ 9614043 h 638"/>
                <a:gd name="T84" fmla="*/ 23798407 w 637"/>
                <a:gd name="T85" fmla="*/ 11087439 h 638"/>
                <a:gd name="T86" fmla="*/ 21556800 w 637"/>
                <a:gd name="T87" fmla="*/ 12671378 h 638"/>
                <a:gd name="T88" fmla="*/ 21444723 w 637"/>
                <a:gd name="T89" fmla="*/ 13518571 h 638"/>
                <a:gd name="T90" fmla="*/ 23163286 w 637"/>
                <a:gd name="T91" fmla="*/ 15618188 h 638"/>
                <a:gd name="T92" fmla="*/ 22565506 w 637"/>
                <a:gd name="T93" fmla="*/ 17017936 h 638"/>
                <a:gd name="T94" fmla="*/ 19875605 w 637"/>
                <a:gd name="T95" fmla="*/ 17275784 h 638"/>
                <a:gd name="T96" fmla="*/ 19352561 w 637"/>
                <a:gd name="T97" fmla="*/ 17975650 h 638"/>
                <a:gd name="T98" fmla="*/ 19763515 w 637"/>
                <a:gd name="T99" fmla="*/ 20590974 h 638"/>
                <a:gd name="T100" fmla="*/ 18866858 w 637"/>
                <a:gd name="T101" fmla="*/ 21327686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sz="1875"/>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02970"/>
              <a:endParaRPr lang="zh-CN" altLang="en-US" sz="1185" b="0">
                <a:solidFill>
                  <a:schemeClr val="bg2"/>
                </a:solidFill>
                <a:sym typeface="造字工房悦黑体验版常规体" pitchFamily="50" charset="-122"/>
              </a:endParaRPr>
            </a:p>
            <a:p>
              <a:pPr algn="ctr" defTabSz="902970"/>
              <a:r>
                <a:rPr lang="zh-CN" altLang="en-US" sz="1185" b="0">
                  <a:solidFill>
                    <a:schemeClr val="bg2"/>
                  </a:solidFill>
                  <a:sym typeface="造字工房悦黑体验版常规体" pitchFamily="50" charset="-122"/>
                </a:rPr>
                <a:t>输入您想要的文字内容</a:t>
              </a:r>
            </a:p>
            <a:p>
              <a:pPr algn="ctr" defTabSz="902970"/>
              <a:endParaRPr lang="en-US" altLang="zh-CN" sz="1185" b="0">
                <a:solidFill>
                  <a:srgbClr val="C00000"/>
                </a:solidFill>
                <a:latin typeface="Calibri" panose="020F0502020204030204" pitchFamily="34" charset="0"/>
              </a:endParaRPr>
            </a:p>
          </p:txBody>
        </p:sp>
      </p:grpSp>
      <p:grpSp>
        <p:nvGrpSpPr>
          <p:cNvPr id="96299" name="Group 43"/>
          <p:cNvGrpSpPr/>
          <p:nvPr/>
        </p:nvGrpSpPr>
        <p:grpSpPr bwMode="auto">
          <a:xfrm>
            <a:off x="1102164" y="2182964"/>
            <a:ext cx="2014621" cy="2019325"/>
            <a:chOff x="703" y="1371"/>
            <a:chExt cx="1285" cy="1288"/>
          </a:xfrm>
        </p:grpSpPr>
        <p:sp>
          <p:nvSpPr>
            <p:cNvPr id="78859" name="Freeform 8"/>
            <p:cNvSpPr/>
            <p:nvPr/>
          </p:nvSpPr>
          <p:spPr bwMode="auto">
            <a:xfrm>
              <a:off x="703" y="1371"/>
              <a:ext cx="1285" cy="1288"/>
            </a:xfrm>
            <a:custGeom>
              <a:avLst/>
              <a:gdLst>
                <a:gd name="T0" fmla="*/ 15340472 w 808"/>
                <a:gd name="T1" fmla="*/ 18043450 h 810"/>
                <a:gd name="T2" fmla="*/ 14451926 w 808"/>
                <a:gd name="T3" fmla="*/ 18539606 h 810"/>
                <a:gd name="T4" fmla="*/ 13981527 w 808"/>
                <a:gd name="T5" fmla="*/ 20602441 h 810"/>
                <a:gd name="T6" fmla="*/ 13302046 w 808"/>
                <a:gd name="T7" fmla="*/ 20811358 h 810"/>
                <a:gd name="T8" fmla="*/ 11760161 w 808"/>
                <a:gd name="T9" fmla="*/ 19349055 h 810"/>
                <a:gd name="T10" fmla="*/ 11106827 w 808"/>
                <a:gd name="T11" fmla="*/ 19427391 h 810"/>
                <a:gd name="T12" fmla="*/ 9878533 w 808"/>
                <a:gd name="T13" fmla="*/ 21150792 h 810"/>
                <a:gd name="T14" fmla="*/ 9172916 w 808"/>
                <a:gd name="T15" fmla="*/ 21072456 h 810"/>
                <a:gd name="T16" fmla="*/ 8284377 w 808"/>
                <a:gd name="T17" fmla="*/ 19140177 h 810"/>
                <a:gd name="T18" fmla="*/ 7631043 w 808"/>
                <a:gd name="T19" fmla="*/ 18957389 h 810"/>
                <a:gd name="T20" fmla="*/ 5880087 w 808"/>
                <a:gd name="T21" fmla="*/ 20080219 h 810"/>
                <a:gd name="T22" fmla="*/ 5200605 w 808"/>
                <a:gd name="T23" fmla="*/ 19714631 h 810"/>
                <a:gd name="T24" fmla="*/ 5148337 w 808"/>
                <a:gd name="T25" fmla="*/ 17625680 h 810"/>
                <a:gd name="T26" fmla="*/ 4625666 w 808"/>
                <a:gd name="T27" fmla="*/ 17181756 h 810"/>
                <a:gd name="T28" fmla="*/ 2587238 w 808"/>
                <a:gd name="T29" fmla="*/ 17547331 h 810"/>
                <a:gd name="T30" fmla="*/ 2116823 w 808"/>
                <a:gd name="T31" fmla="*/ 16946761 h 810"/>
                <a:gd name="T32" fmla="*/ 2691773 w 808"/>
                <a:gd name="T33" fmla="*/ 14701113 h 810"/>
                <a:gd name="T34" fmla="*/ 2404297 w 808"/>
                <a:gd name="T35" fmla="*/ 14100543 h 810"/>
                <a:gd name="T36" fmla="*/ 418137 w 808"/>
                <a:gd name="T37" fmla="*/ 13604412 h 810"/>
                <a:gd name="T38" fmla="*/ 1750954 w 808"/>
                <a:gd name="T39" fmla="*/ 12037679 h 810"/>
                <a:gd name="T40" fmla="*/ 1672565 w 808"/>
                <a:gd name="T41" fmla="*/ 11384883 h 810"/>
                <a:gd name="T42" fmla="*/ 1620296 w 808"/>
                <a:gd name="T43" fmla="*/ 10705958 h 810"/>
                <a:gd name="T44" fmla="*/ 26137 w 808"/>
                <a:gd name="T45" fmla="*/ 9452585 h 810"/>
                <a:gd name="T46" fmla="*/ 1829362 w 808"/>
                <a:gd name="T47" fmla="*/ 8564774 h 810"/>
                <a:gd name="T48" fmla="*/ 2038428 w 808"/>
                <a:gd name="T49" fmla="*/ 7911978 h 810"/>
                <a:gd name="T50" fmla="*/ 2247502 w 808"/>
                <a:gd name="T51" fmla="*/ 7259169 h 810"/>
                <a:gd name="T52" fmla="*/ 1254416 w 808"/>
                <a:gd name="T53" fmla="*/ 5535767 h 810"/>
                <a:gd name="T54" fmla="*/ 3266718 w 808"/>
                <a:gd name="T55" fmla="*/ 5379095 h 810"/>
                <a:gd name="T56" fmla="*/ 3658717 w 808"/>
                <a:gd name="T57" fmla="*/ 4856851 h 810"/>
                <a:gd name="T58" fmla="*/ 4102989 w 808"/>
                <a:gd name="T59" fmla="*/ 4334610 h 810"/>
                <a:gd name="T60" fmla="*/ 3867793 w 808"/>
                <a:gd name="T61" fmla="*/ 2376199 h 810"/>
                <a:gd name="T62" fmla="*/ 5775544 w 808"/>
                <a:gd name="T63" fmla="*/ 2976787 h 810"/>
                <a:gd name="T64" fmla="*/ 6664099 w 808"/>
                <a:gd name="T65" fmla="*/ 2480648 h 810"/>
                <a:gd name="T66" fmla="*/ 7108373 w 808"/>
                <a:gd name="T67" fmla="*/ 548357 h 810"/>
                <a:gd name="T68" fmla="*/ 7892375 w 808"/>
                <a:gd name="T69" fmla="*/ 313347 h 810"/>
                <a:gd name="T70" fmla="*/ 9355869 w 808"/>
                <a:gd name="T71" fmla="*/ 1645067 h 810"/>
                <a:gd name="T72" fmla="*/ 10009196 w 808"/>
                <a:gd name="T73" fmla="*/ 1592847 h 810"/>
                <a:gd name="T74" fmla="*/ 11159080 w 808"/>
                <a:gd name="T75" fmla="*/ 0 h 810"/>
                <a:gd name="T76" fmla="*/ 11995354 w 808"/>
                <a:gd name="T77" fmla="*/ 78337 h 810"/>
                <a:gd name="T78" fmla="*/ 12831640 w 808"/>
                <a:gd name="T79" fmla="*/ 1853962 h 810"/>
                <a:gd name="T80" fmla="*/ 13458851 w 808"/>
                <a:gd name="T81" fmla="*/ 2036743 h 810"/>
                <a:gd name="T82" fmla="*/ 15131398 w 808"/>
                <a:gd name="T83" fmla="*/ 1018366 h 810"/>
                <a:gd name="T84" fmla="*/ 15863148 w 808"/>
                <a:gd name="T85" fmla="*/ 1410055 h 810"/>
                <a:gd name="T86" fmla="*/ 15967691 w 808"/>
                <a:gd name="T87" fmla="*/ 3394574 h 810"/>
                <a:gd name="T88" fmla="*/ 16464223 w 808"/>
                <a:gd name="T89" fmla="*/ 3812366 h 810"/>
                <a:gd name="T90" fmla="*/ 18424242 w 808"/>
                <a:gd name="T91" fmla="*/ 3499029 h 810"/>
                <a:gd name="T92" fmla="*/ 18946919 w 808"/>
                <a:gd name="T93" fmla="*/ 4125712 h 810"/>
                <a:gd name="T94" fmla="*/ 18424242 w 808"/>
                <a:gd name="T95" fmla="*/ 6293012 h 810"/>
                <a:gd name="T96" fmla="*/ 18711725 w 808"/>
                <a:gd name="T97" fmla="*/ 6893600 h 810"/>
                <a:gd name="T98" fmla="*/ 20671744 w 808"/>
                <a:gd name="T99" fmla="*/ 7441957 h 810"/>
                <a:gd name="T100" fmla="*/ 19338932 w 808"/>
                <a:gd name="T101" fmla="*/ 8956447 h 810"/>
                <a:gd name="T102" fmla="*/ 19443463 w 808"/>
                <a:gd name="T103" fmla="*/ 9609250 h 810"/>
                <a:gd name="T104" fmla="*/ 19469595 w 808"/>
                <a:gd name="T105" fmla="*/ 10314285 h 810"/>
                <a:gd name="T106" fmla="*/ 21089891 w 808"/>
                <a:gd name="T107" fmla="*/ 11541555 h 810"/>
                <a:gd name="T108" fmla="*/ 19260522 w 808"/>
                <a:gd name="T109" fmla="*/ 12455475 h 810"/>
                <a:gd name="T110" fmla="*/ 19077594 w 808"/>
                <a:gd name="T111" fmla="*/ 13108277 h 810"/>
                <a:gd name="T112" fmla="*/ 18868534 w 808"/>
                <a:gd name="T113" fmla="*/ 13734967 h 810"/>
                <a:gd name="T114" fmla="*/ 19913874 w 808"/>
                <a:gd name="T115" fmla="*/ 15536691 h 810"/>
                <a:gd name="T116" fmla="*/ 17849287 w 808"/>
                <a:gd name="T117" fmla="*/ 15641156 h 810"/>
                <a:gd name="T118" fmla="*/ 17457299 w 808"/>
                <a:gd name="T119" fmla="*/ 16189494 h 810"/>
                <a:gd name="T120" fmla="*/ 17013032 w 808"/>
                <a:gd name="T121" fmla="*/ 16685625 h 810"/>
                <a:gd name="T122" fmla="*/ 17300503 w 808"/>
                <a:gd name="T123" fmla="*/ 18748498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sz="1875"/>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993775"/>
              <a:endParaRPr lang="zh-CN" altLang="en-US" sz="1385" b="0">
                <a:solidFill>
                  <a:schemeClr val="bg2"/>
                </a:solidFill>
                <a:sym typeface="造字工房悦黑体验版常规体" pitchFamily="50" charset="-122"/>
              </a:endParaRPr>
            </a:p>
            <a:p>
              <a:pPr algn="ctr" defTabSz="993775"/>
              <a:r>
                <a:rPr lang="zh-CN" altLang="en-US" sz="1385" b="0">
                  <a:solidFill>
                    <a:schemeClr val="bg2"/>
                  </a:solidFill>
                  <a:sym typeface="造字工房悦黑体验版常规体" pitchFamily="50" charset="-122"/>
                </a:rPr>
                <a:t>输入您想要的文字内容</a:t>
              </a:r>
            </a:p>
            <a:p>
              <a:pPr algn="ctr" defTabSz="993775"/>
              <a:endParaRPr lang="en-US" altLang="zh-CN" sz="1385"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296571" y="1751820"/>
            <a:ext cx="1675976" cy="341780"/>
          </a:xfrm>
          <a:prstGeom prst="rect">
            <a:avLst/>
          </a:prstGeom>
          <a:noFill/>
          <a:ln w="9525">
            <a:noFill/>
            <a:miter lim="800000"/>
          </a:ln>
        </p:spPr>
        <p:txBody>
          <a:bodyPr lIns="99552" tIns="49777" rIns="99552" bIns="49777">
            <a:spAutoFit/>
          </a:bodyPr>
          <a:lstStyle/>
          <a:p>
            <a:pPr algn="ctr" defTabSz="993775"/>
            <a:r>
              <a:rPr lang="zh-CN" altLang="en-US" sz="1580">
                <a:solidFill>
                  <a:schemeClr val="bg2"/>
                </a:solidFill>
                <a:latin typeface="微软雅黑" panose="020B0503020204020204" pitchFamily="34" charset="-122"/>
                <a:ea typeface="宋体" panose="02010600030101010101" pitchFamily="2" charset="-122"/>
              </a:rPr>
              <a:t>添加标题内容</a:t>
            </a:r>
            <a:endParaRPr lang="zh-CN" altLang="en-US" sz="158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49158" y="1919574"/>
            <a:ext cx="1679113" cy="583221"/>
          </a:xfrm>
          <a:prstGeom prst="rect">
            <a:avLst/>
          </a:prstGeom>
          <a:noFill/>
          <a:ln w="9525">
            <a:noFill/>
            <a:miter lim="800000"/>
          </a:ln>
        </p:spPr>
        <p:txBody>
          <a:bodyPr lIns="99552" tIns="49777" rIns="99552" bIns="49777">
            <a:spAutoFit/>
          </a:bodyPr>
          <a:lstStyle/>
          <a:p>
            <a:pPr algn="ctr" defTabSz="993775"/>
            <a:r>
              <a:rPr lang="zh-CN" altLang="en-US" sz="1580">
                <a:solidFill>
                  <a:schemeClr val="tx2"/>
                </a:solidFill>
              </a:rPr>
              <a:t>添加标题内容</a:t>
            </a:r>
            <a:endParaRPr lang="zh-CN" altLang="en-US" sz="1580" b="0">
              <a:solidFill>
                <a:schemeClr val="tx2"/>
              </a:solidFill>
            </a:endParaRPr>
          </a:p>
          <a:p>
            <a:pPr algn="ctr" defTabSz="993775"/>
            <a:endParaRPr lang="zh-CN" altLang="en-US" sz="1580" b="0">
              <a:solidFill>
                <a:schemeClr val="tx2"/>
              </a:solidFill>
              <a:ea typeface="宋体" panose="02010600030101010101" pitchFamily="2" charset="-122"/>
            </a:endParaRPr>
          </a:p>
        </p:txBody>
      </p:sp>
      <p:sp>
        <p:nvSpPr>
          <p:cNvPr id="17" name="TextBox 53"/>
          <p:cNvSpPr txBox="1">
            <a:spLocks noChangeArrowheads="1"/>
          </p:cNvSpPr>
          <p:nvPr/>
        </p:nvSpPr>
        <p:spPr bwMode="auto">
          <a:xfrm>
            <a:off x="6862256" y="2248812"/>
            <a:ext cx="1467460" cy="341780"/>
          </a:xfrm>
          <a:prstGeom prst="rect">
            <a:avLst/>
          </a:prstGeom>
          <a:noFill/>
          <a:ln w="9525">
            <a:noFill/>
            <a:miter lim="800000"/>
          </a:ln>
        </p:spPr>
        <p:txBody>
          <a:bodyPr lIns="99552" tIns="49777" rIns="99552" bIns="49777">
            <a:spAutoFit/>
          </a:bodyPr>
          <a:lstStyle/>
          <a:p>
            <a:pPr algn="ctr" defTabSz="993775"/>
            <a:r>
              <a:rPr lang="zh-CN" altLang="en-US" sz="1580">
                <a:solidFill>
                  <a:schemeClr val="tx2"/>
                </a:solidFill>
              </a:rPr>
              <a:t>添加标题内容</a:t>
            </a:r>
          </a:p>
        </p:txBody>
      </p:sp>
      <p:grpSp>
        <p:nvGrpSpPr>
          <p:cNvPr id="96302" name="Group 46"/>
          <p:cNvGrpSpPr/>
          <p:nvPr/>
        </p:nvGrpSpPr>
        <p:grpSpPr bwMode="auto">
          <a:xfrm>
            <a:off x="6681959" y="2817923"/>
            <a:ext cx="1606994" cy="1611697"/>
            <a:chOff x="4262" y="1776"/>
            <a:chExt cx="1025" cy="1028"/>
          </a:xfrm>
        </p:grpSpPr>
        <p:sp>
          <p:nvSpPr>
            <p:cNvPr id="78857" name="Freeform 8"/>
            <p:cNvSpPr/>
            <p:nvPr/>
          </p:nvSpPr>
          <p:spPr bwMode="auto">
            <a:xfrm>
              <a:off x="4262" y="1776"/>
              <a:ext cx="1025" cy="1028"/>
            </a:xfrm>
            <a:custGeom>
              <a:avLst/>
              <a:gdLst>
                <a:gd name="T0" fmla="*/ 4953848 w 808"/>
                <a:gd name="T1" fmla="*/ 5843950 h 810"/>
                <a:gd name="T2" fmla="*/ 4666911 w 808"/>
                <a:gd name="T3" fmla="*/ 6004632 h 810"/>
                <a:gd name="T4" fmla="*/ 4515003 w 808"/>
                <a:gd name="T5" fmla="*/ 6672751 h 810"/>
                <a:gd name="T6" fmla="*/ 4295585 w 808"/>
                <a:gd name="T7" fmla="*/ 6740406 h 810"/>
                <a:gd name="T8" fmla="*/ 3797666 w 808"/>
                <a:gd name="T9" fmla="*/ 6266810 h 810"/>
                <a:gd name="T10" fmla="*/ 3586688 w 808"/>
                <a:gd name="T11" fmla="*/ 6292183 h 810"/>
                <a:gd name="T12" fmla="*/ 3190044 w 808"/>
                <a:gd name="T13" fmla="*/ 6850359 h 810"/>
                <a:gd name="T14" fmla="*/ 2962179 w 808"/>
                <a:gd name="T15" fmla="*/ 6824986 h 810"/>
                <a:gd name="T16" fmla="*/ 2675248 w 808"/>
                <a:gd name="T17" fmla="*/ 6199155 h 810"/>
                <a:gd name="T18" fmla="*/ 2464266 w 808"/>
                <a:gd name="T19" fmla="*/ 6139953 h 810"/>
                <a:gd name="T20" fmla="*/ 1898835 w 808"/>
                <a:gd name="T21" fmla="*/ 6503611 h 810"/>
                <a:gd name="T22" fmla="*/ 1679413 w 808"/>
                <a:gd name="T23" fmla="*/ 6385211 h 810"/>
                <a:gd name="T24" fmla="*/ 1662536 w 808"/>
                <a:gd name="T25" fmla="*/ 5708629 h 810"/>
                <a:gd name="T26" fmla="*/ 1493751 w 808"/>
                <a:gd name="T27" fmla="*/ 5564862 h 810"/>
                <a:gd name="T28" fmla="*/ 835487 w 808"/>
                <a:gd name="T29" fmla="*/ 5683257 h 810"/>
                <a:gd name="T30" fmla="*/ 683577 w 808"/>
                <a:gd name="T31" fmla="*/ 5488739 h 810"/>
                <a:gd name="T32" fmla="*/ 869247 w 808"/>
                <a:gd name="T33" fmla="*/ 4761422 h 810"/>
                <a:gd name="T34" fmla="*/ 776412 w 808"/>
                <a:gd name="T35" fmla="*/ 4566906 h 810"/>
                <a:gd name="T36" fmla="*/ 135030 w 808"/>
                <a:gd name="T37" fmla="*/ 4406216 h 810"/>
                <a:gd name="T38" fmla="*/ 565431 w 808"/>
                <a:gd name="T39" fmla="*/ 3898783 h 810"/>
                <a:gd name="T40" fmla="*/ 540113 w 808"/>
                <a:gd name="T41" fmla="*/ 3687357 h 810"/>
                <a:gd name="T42" fmla="*/ 523235 w 808"/>
                <a:gd name="T43" fmla="*/ 3467462 h 810"/>
                <a:gd name="T44" fmla="*/ 8438 w 808"/>
                <a:gd name="T45" fmla="*/ 3061519 h 810"/>
                <a:gd name="T46" fmla="*/ 590751 w 808"/>
                <a:gd name="T47" fmla="*/ 2773973 h 810"/>
                <a:gd name="T48" fmla="*/ 658264 w 808"/>
                <a:gd name="T49" fmla="*/ 2562546 h 810"/>
                <a:gd name="T50" fmla="*/ 725779 w 808"/>
                <a:gd name="T51" fmla="*/ 2351112 h 810"/>
                <a:gd name="T52" fmla="*/ 405086 w 808"/>
                <a:gd name="T53" fmla="*/ 1792934 h 810"/>
                <a:gd name="T54" fmla="*/ 1054909 w 808"/>
                <a:gd name="T55" fmla="*/ 1742191 h 810"/>
                <a:gd name="T56" fmla="*/ 1181498 w 808"/>
                <a:gd name="T57" fmla="*/ 1573046 h 810"/>
                <a:gd name="T58" fmla="*/ 1324966 w 808"/>
                <a:gd name="T59" fmla="*/ 1403900 h 810"/>
                <a:gd name="T60" fmla="*/ 1249011 w 808"/>
                <a:gd name="T61" fmla="*/ 769608 h 810"/>
                <a:gd name="T62" fmla="*/ 1865076 w 808"/>
                <a:gd name="T63" fmla="*/ 964127 h 810"/>
                <a:gd name="T64" fmla="*/ 2152014 w 808"/>
                <a:gd name="T65" fmla="*/ 803437 h 810"/>
                <a:gd name="T66" fmla="*/ 2295482 w 808"/>
                <a:gd name="T67" fmla="*/ 177603 h 810"/>
                <a:gd name="T68" fmla="*/ 2548660 w 808"/>
                <a:gd name="T69" fmla="*/ 101489 h 810"/>
                <a:gd name="T70" fmla="*/ 3021259 w 808"/>
                <a:gd name="T71" fmla="*/ 532805 h 810"/>
                <a:gd name="T72" fmla="*/ 3232236 w 808"/>
                <a:gd name="T73" fmla="*/ 515895 h 810"/>
                <a:gd name="T74" fmla="*/ 3603565 w 808"/>
                <a:gd name="T75" fmla="*/ 0 h 810"/>
                <a:gd name="T76" fmla="*/ 3873620 w 808"/>
                <a:gd name="T77" fmla="*/ 25374 h 810"/>
                <a:gd name="T78" fmla="*/ 4143679 w 808"/>
                <a:gd name="T79" fmla="*/ 600462 h 810"/>
                <a:gd name="T80" fmla="*/ 4346218 w 808"/>
                <a:gd name="T81" fmla="*/ 659666 h 810"/>
                <a:gd name="T82" fmla="*/ 4886332 w 808"/>
                <a:gd name="T83" fmla="*/ 329831 h 810"/>
                <a:gd name="T84" fmla="*/ 5122633 w 808"/>
                <a:gd name="T85" fmla="*/ 456693 h 810"/>
                <a:gd name="T86" fmla="*/ 5156389 w 808"/>
                <a:gd name="T87" fmla="*/ 1099438 h 810"/>
                <a:gd name="T88" fmla="*/ 5316730 w 808"/>
                <a:gd name="T89" fmla="*/ 1234754 h 810"/>
                <a:gd name="T90" fmla="*/ 5949679 w 808"/>
                <a:gd name="T91" fmla="*/ 1133271 h 810"/>
                <a:gd name="T92" fmla="*/ 6118469 w 808"/>
                <a:gd name="T93" fmla="*/ 1336245 h 810"/>
                <a:gd name="T94" fmla="*/ 5949679 w 808"/>
                <a:gd name="T95" fmla="*/ 2038194 h 810"/>
                <a:gd name="T96" fmla="*/ 6042508 w 808"/>
                <a:gd name="T97" fmla="*/ 2232709 h 810"/>
                <a:gd name="T98" fmla="*/ 6675455 w 808"/>
                <a:gd name="T99" fmla="*/ 2410313 h 810"/>
                <a:gd name="T100" fmla="*/ 6245052 w 808"/>
                <a:gd name="T101" fmla="*/ 2900831 h 810"/>
                <a:gd name="T102" fmla="*/ 6278811 w 808"/>
                <a:gd name="T103" fmla="*/ 3112261 h 810"/>
                <a:gd name="T104" fmla="*/ 6287249 w 808"/>
                <a:gd name="T105" fmla="*/ 3340607 h 810"/>
                <a:gd name="T106" fmla="*/ 6810481 w 808"/>
                <a:gd name="T107" fmla="*/ 3738100 h 810"/>
                <a:gd name="T108" fmla="*/ 6219736 w 808"/>
                <a:gd name="T109" fmla="*/ 4034103 h 810"/>
                <a:gd name="T110" fmla="*/ 6160662 w 808"/>
                <a:gd name="T111" fmla="*/ 4245531 h 810"/>
                <a:gd name="T112" fmla="*/ 6093144 w 808"/>
                <a:gd name="T113" fmla="*/ 4448501 h 810"/>
                <a:gd name="T114" fmla="*/ 6430719 w 808"/>
                <a:gd name="T115" fmla="*/ 5032052 h 810"/>
                <a:gd name="T116" fmla="*/ 5764017 w 808"/>
                <a:gd name="T117" fmla="*/ 5065882 h 810"/>
                <a:gd name="T118" fmla="*/ 5637425 w 808"/>
                <a:gd name="T119" fmla="*/ 5243485 h 810"/>
                <a:gd name="T120" fmla="*/ 5493960 w 808"/>
                <a:gd name="T121" fmla="*/ 5404169 h 810"/>
                <a:gd name="T122" fmla="*/ 5586789 w 808"/>
                <a:gd name="T123" fmla="*/ 60722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sz="1875"/>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993775"/>
              <a:r>
                <a:rPr lang="zh-CN" altLang="en-US" sz="1185"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297593" y="1491565"/>
            <a:ext cx="1679112" cy="341780"/>
          </a:xfrm>
          <a:prstGeom prst="rect">
            <a:avLst/>
          </a:prstGeom>
          <a:noFill/>
          <a:ln w="9525">
            <a:noFill/>
            <a:miter lim="800000"/>
          </a:ln>
        </p:spPr>
        <p:txBody>
          <a:bodyPr lIns="99552" tIns="49777" rIns="99552" bIns="49777">
            <a:spAutoFit/>
          </a:bodyPr>
          <a:lstStyle/>
          <a:p>
            <a:pPr algn="ctr" defTabSz="993775"/>
            <a:r>
              <a:rPr lang="zh-CN" altLang="en-US" sz="1580">
                <a:solidFill>
                  <a:schemeClr val="bg2"/>
                </a:solidFill>
              </a:rPr>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695047" y="3021736"/>
            <a:ext cx="1964451"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583989" y="2937076"/>
            <a:ext cx="185000" cy="185000"/>
          </a:xfrm>
          <a:prstGeom prst="ellipse">
            <a:avLst/>
          </a:prstGeom>
          <a:solidFill>
            <a:schemeClr val="tx2"/>
          </a:solidFill>
          <a:ln w="57150" algn="ctr">
            <a:solidFill>
              <a:schemeClr val="bg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28481" y="3021736"/>
            <a:ext cx="1964452"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18992" y="2937076"/>
            <a:ext cx="185000" cy="185000"/>
          </a:xfrm>
          <a:prstGeom prst="ellipse">
            <a:avLst/>
          </a:prstGeom>
          <a:solidFill>
            <a:schemeClr val="tx2"/>
          </a:solidFill>
          <a:ln w="57150" algn="ctr">
            <a:solidFill>
              <a:schemeClr val="bg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765053" y="3021736"/>
            <a:ext cx="1966020"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655563" y="2937076"/>
            <a:ext cx="183432" cy="185000"/>
          </a:xfrm>
          <a:prstGeom prst="ellipse">
            <a:avLst/>
          </a:prstGeom>
          <a:solidFill>
            <a:schemeClr val="tx2"/>
          </a:solidFill>
          <a:ln w="57150" algn="ctr">
            <a:solidFill>
              <a:schemeClr val="bg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39662" y="3021736"/>
            <a:ext cx="1966020"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31740" y="2937076"/>
            <a:ext cx="183432" cy="185000"/>
          </a:xfrm>
          <a:prstGeom prst="ellipse">
            <a:avLst/>
          </a:prstGeom>
          <a:solidFill>
            <a:schemeClr val="tx2"/>
          </a:solidFill>
          <a:ln w="57150" algn="ctr">
            <a:solidFill>
              <a:schemeClr val="bg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grpSp>
        <p:nvGrpSpPr>
          <p:cNvPr id="91192" name="Group 56"/>
          <p:cNvGrpSpPr/>
          <p:nvPr/>
        </p:nvGrpSpPr>
        <p:grpSpPr bwMode="auto">
          <a:xfrm>
            <a:off x="2732674" y="1676565"/>
            <a:ext cx="1864112" cy="1036315"/>
            <a:chOff x="1743" y="1021"/>
            <a:chExt cx="1189" cy="661"/>
          </a:xfrm>
        </p:grpSpPr>
        <p:sp>
          <p:nvSpPr>
            <p:cNvPr id="80927" name="文本框 53"/>
            <p:cNvSpPr txBox="1">
              <a:spLocks noChangeArrowheads="1"/>
            </p:cNvSpPr>
            <p:nvPr/>
          </p:nvSpPr>
          <p:spPr bwMode="auto">
            <a:xfrm>
              <a:off x="2014" y="1021"/>
              <a:ext cx="776" cy="195"/>
            </a:xfrm>
            <a:prstGeom prst="rect">
              <a:avLst/>
            </a:prstGeom>
            <a:noFill/>
            <a:ln w="9525">
              <a:noFill/>
              <a:miter lim="800000"/>
            </a:ln>
          </p:spPr>
          <p:txBody>
            <a:bodyPr>
              <a:spAutoFit/>
            </a:bodyPr>
            <a:lstStyle/>
            <a:p>
              <a:pPr defTabSz="902970"/>
              <a:r>
                <a:rPr lang="zh-CN" altLang="en-US" sz="1385">
                  <a:solidFill>
                    <a:srgbClr val="808080"/>
                  </a:solidFill>
                  <a:latin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95"/>
            </a:xfrm>
            <a:prstGeom prst="rect">
              <a:avLst/>
            </a:prstGeom>
            <a:noFill/>
            <a:ln w="9525">
              <a:noFill/>
              <a:miter lim="800000"/>
            </a:ln>
          </p:spPr>
          <p:txBody>
            <a:bodyPr>
              <a:spAutoFit/>
            </a:bodyPr>
            <a:lstStyle/>
            <a:p>
              <a:pPr algn="just" defTabSz="902970">
                <a:lnSpc>
                  <a:spcPct val="150000"/>
                </a:lnSpc>
              </a:pPr>
              <a:r>
                <a:rPr lang="zh-CN" altLang="en-US" sz="99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287164" y="2178261"/>
            <a:ext cx="674153" cy="674153"/>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71"/>
            </a:xfrm>
            <a:prstGeom prst="rect">
              <a:avLst/>
            </a:prstGeom>
            <a:noFill/>
            <a:ln w="9525">
              <a:noFill/>
              <a:miter lim="800000"/>
            </a:ln>
          </p:spPr>
          <p:txBody>
            <a:bodyPr lIns="0" tIns="0" rIns="0" bIns="0">
              <a:spAutoFit/>
            </a:bodyPr>
            <a:lstStyle/>
            <a:p>
              <a:pPr algn="ctr"/>
              <a:r>
                <a:rPr lang="zh-CN" altLang="en-US" sz="1385">
                  <a:solidFill>
                    <a:schemeClr val="bg2"/>
                  </a:solidFill>
                  <a:latin typeface="微软雅黑" panose="020B0503020204020204" pitchFamily="34" charset="-122"/>
                </a:rPr>
                <a:t>输入</a:t>
              </a:r>
            </a:p>
            <a:p>
              <a:pPr algn="ctr"/>
              <a:r>
                <a:rPr lang="zh-CN" altLang="en-US" sz="1385">
                  <a:solidFill>
                    <a:schemeClr val="bg2"/>
                  </a:solidFill>
                  <a:latin typeface="微软雅黑" panose="020B0503020204020204" pitchFamily="34" charset="-122"/>
                </a:rPr>
                <a:t>标题</a:t>
              </a:r>
            </a:p>
          </p:txBody>
        </p:sp>
      </p:grpSp>
      <p:grpSp>
        <p:nvGrpSpPr>
          <p:cNvPr id="91191" name="Group 55"/>
          <p:cNvGrpSpPr/>
          <p:nvPr/>
        </p:nvGrpSpPr>
        <p:grpSpPr bwMode="auto">
          <a:xfrm>
            <a:off x="741570" y="3407415"/>
            <a:ext cx="1864112" cy="1036315"/>
            <a:chOff x="473" y="2125"/>
            <a:chExt cx="1189" cy="661"/>
          </a:xfrm>
        </p:grpSpPr>
        <p:sp>
          <p:nvSpPr>
            <p:cNvPr id="80923" name="文本框 53"/>
            <p:cNvSpPr txBox="1">
              <a:spLocks noChangeArrowheads="1"/>
            </p:cNvSpPr>
            <p:nvPr/>
          </p:nvSpPr>
          <p:spPr bwMode="auto">
            <a:xfrm>
              <a:off x="744" y="2125"/>
              <a:ext cx="776" cy="156"/>
            </a:xfrm>
            <a:prstGeom prst="rect">
              <a:avLst/>
            </a:prstGeom>
            <a:noFill/>
            <a:ln w="9525">
              <a:noFill/>
              <a:miter lim="800000"/>
            </a:ln>
          </p:spPr>
          <p:txBody>
            <a:bodyPr>
              <a:spAutoFit/>
            </a:bodyPr>
            <a:lstStyle/>
            <a:p>
              <a:pPr defTabSz="902970"/>
              <a:r>
                <a:rPr lang="zh-CN" altLang="en-US" sz="990">
                  <a:solidFill>
                    <a:srgbClr val="808080"/>
                  </a:solidFill>
                  <a:latin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95"/>
            </a:xfrm>
            <a:prstGeom prst="rect">
              <a:avLst/>
            </a:prstGeom>
            <a:noFill/>
            <a:ln w="9525">
              <a:noFill/>
              <a:miter lim="800000"/>
            </a:ln>
          </p:spPr>
          <p:txBody>
            <a:bodyPr>
              <a:spAutoFit/>
            </a:bodyPr>
            <a:lstStyle/>
            <a:p>
              <a:pPr algn="just" defTabSz="902970">
                <a:lnSpc>
                  <a:spcPct val="150000"/>
                </a:lnSpc>
              </a:pPr>
              <a:r>
                <a:rPr lang="zh-CN" altLang="en-US" sz="99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861745" y="3382330"/>
            <a:ext cx="1864112" cy="1036315"/>
            <a:chOff x="3101" y="2109"/>
            <a:chExt cx="1189" cy="661"/>
          </a:xfrm>
        </p:grpSpPr>
        <p:sp>
          <p:nvSpPr>
            <p:cNvPr id="80921" name="文本框 53"/>
            <p:cNvSpPr txBox="1">
              <a:spLocks noChangeArrowheads="1"/>
            </p:cNvSpPr>
            <p:nvPr/>
          </p:nvSpPr>
          <p:spPr bwMode="auto">
            <a:xfrm>
              <a:off x="3372" y="2109"/>
              <a:ext cx="776" cy="156"/>
            </a:xfrm>
            <a:prstGeom prst="rect">
              <a:avLst/>
            </a:prstGeom>
            <a:noFill/>
            <a:ln w="9525">
              <a:noFill/>
              <a:miter lim="800000"/>
            </a:ln>
          </p:spPr>
          <p:txBody>
            <a:bodyPr>
              <a:spAutoFit/>
            </a:bodyPr>
            <a:lstStyle/>
            <a:p>
              <a:pPr defTabSz="902970"/>
              <a:r>
                <a:rPr lang="zh-CN" altLang="en-US" sz="990">
                  <a:solidFill>
                    <a:srgbClr val="808080"/>
                  </a:solidFill>
                  <a:latin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95"/>
            </a:xfrm>
            <a:prstGeom prst="rect">
              <a:avLst/>
            </a:prstGeom>
            <a:noFill/>
            <a:ln w="9525">
              <a:noFill/>
              <a:miter lim="800000"/>
            </a:ln>
          </p:spPr>
          <p:txBody>
            <a:bodyPr>
              <a:spAutoFit/>
            </a:bodyPr>
            <a:lstStyle/>
            <a:p>
              <a:pPr algn="just" defTabSz="902970">
                <a:lnSpc>
                  <a:spcPct val="150000"/>
                </a:lnSpc>
              </a:pPr>
              <a:r>
                <a:rPr lang="zh-CN" altLang="en-US" sz="99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6928104" y="1676565"/>
            <a:ext cx="1864112" cy="1036315"/>
            <a:chOff x="4419" y="1021"/>
            <a:chExt cx="1189" cy="661"/>
          </a:xfrm>
        </p:grpSpPr>
        <p:sp>
          <p:nvSpPr>
            <p:cNvPr id="80919" name="文本框 53"/>
            <p:cNvSpPr txBox="1">
              <a:spLocks noChangeArrowheads="1"/>
            </p:cNvSpPr>
            <p:nvPr/>
          </p:nvSpPr>
          <p:spPr bwMode="auto">
            <a:xfrm>
              <a:off x="4690" y="1021"/>
              <a:ext cx="776" cy="156"/>
            </a:xfrm>
            <a:prstGeom prst="rect">
              <a:avLst/>
            </a:prstGeom>
            <a:noFill/>
            <a:ln w="9525">
              <a:noFill/>
              <a:miter lim="800000"/>
            </a:ln>
          </p:spPr>
          <p:txBody>
            <a:bodyPr>
              <a:spAutoFit/>
            </a:bodyPr>
            <a:lstStyle/>
            <a:p>
              <a:pPr defTabSz="902970"/>
              <a:r>
                <a:rPr lang="zh-CN" altLang="en-US" sz="990">
                  <a:solidFill>
                    <a:srgbClr val="808080"/>
                  </a:solidFill>
                  <a:latin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95"/>
            </a:xfrm>
            <a:prstGeom prst="rect">
              <a:avLst/>
            </a:prstGeom>
            <a:noFill/>
            <a:ln w="9525">
              <a:noFill/>
              <a:miter lim="800000"/>
            </a:ln>
          </p:spPr>
          <p:txBody>
            <a:bodyPr>
              <a:spAutoFit/>
            </a:bodyPr>
            <a:lstStyle/>
            <a:p>
              <a:pPr algn="just" defTabSz="902970">
                <a:lnSpc>
                  <a:spcPct val="150000"/>
                </a:lnSpc>
              </a:pPr>
              <a:r>
                <a:rPr lang="zh-CN" altLang="en-US" sz="99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333141" y="3205170"/>
            <a:ext cx="674153" cy="674153"/>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71"/>
            </a:xfrm>
            <a:prstGeom prst="rect">
              <a:avLst/>
            </a:prstGeom>
            <a:noFill/>
            <a:ln w="9525">
              <a:noFill/>
              <a:miter lim="800000"/>
            </a:ln>
          </p:spPr>
          <p:txBody>
            <a:bodyPr lIns="0" tIns="0" rIns="0" bIns="0">
              <a:spAutoFit/>
            </a:bodyPr>
            <a:lstStyle/>
            <a:p>
              <a:pPr algn="ctr"/>
              <a:r>
                <a:rPr lang="zh-CN" altLang="en-US" sz="1385">
                  <a:solidFill>
                    <a:schemeClr val="bg2"/>
                  </a:solidFill>
                  <a:latin typeface="微软雅黑" panose="020B0503020204020204" pitchFamily="34" charset="-122"/>
                </a:rPr>
                <a:t>输入</a:t>
              </a:r>
            </a:p>
            <a:p>
              <a:pPr algn="ctr"/>
              <a:r>
                <a:rPr lang="zh-CN" altLang="en-US" sz="1385">
                  <a:solidFill>
                    <a:schemeClr val="bg2"/>
                  </a:solidFill>
                  <a:latin typeface="微软雅黑" panose="020B0503020204020204" pitchFamily="34" charset="-122"/>
                </a:rPr>
                <a:t>标题</a:t>
              </a:r>
            </a:p>
          </p:txBody>
        </p:sp>
      </p:grpSp>
      <p:grpSp>
        <p:nvGrpSpPr>
          <p:cNvPr id="91189" name="Group 53"/>
          <p:cNvGrpSpPr/>
          <p:nvPr/>
        </p:nvGrpSpPr>
        <p:grpSpPr bwMode="auto">
          <a:xfrm>
            <a:off x="5374415" y="2178261"/>
            <a:ext cx="674153" cy="674153"/>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71"/>
            </a:xfrm>
            <a:prstGeom prst="rect">
              <a:avLst/>
            </a:prstGeom>
            <a:noFill/>
            <a:ln w="9525">
              <a:noFill/>
              <a:miter lim="800000"/>
            </a:ln>
          </p:spPr>
          <p:txBody>
            <a:bodyPr lIns="0" tIns="0" rIns="0" bIns="0">
              <a:spAutoFit/>
            </a:bodyPr>
            <a:lstStyle/>
            <a:p>
              <a:pPr algn="ctr"/>
              <a:r>
                <a:rPr lang="zh-CN" altLang="en-US" sz="1385">
                  <a:solidFill>
                    <a:schemeClr val="bg2"/>
                  </a:solidFill>
                  <a:latin typeface="微软雅黑" panose="020B0503020204020204" pitchFamily="34" charset="-122"/>
                </a:rPr>
                <a:t>输入</a:t>
              </a:r>
            </a:p>
            <a:p>
              <a:pPr algn="ctr"/>
              <a:r>
                <a:rPr lang="zh-CN" altLang="en-US" sz="1385">
                  <a:solidFill>
                    <a:schemeClr val="bg2"/>
                  </a:solidFill>
                  <a:latin typeface="微软雅黑" panose="020B0503020204020204" pitchFamily="34" charset="-122"/>
                </a:rPr>
                <a:t>标题</a:t>
              </a:r>
            </a:p>
          </p:txBody>
        </p:sp>
      </p:grpSp>
      <p:grpSp>
        <p:nvGrpSpPr>
          <p:cNvPr id="91190" name="Group 54"/>
          <p:cNvGrpSpPr/>
          <p:nvPr/>
        </p:nvGrpSpPr>
        <p:grpSpPr bwMode="auto">
          <a:xfrm>
            <a:off x="7410986" y="3205170"/>
            <a:ext cx="674153" cy="674153"/>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02970" fontAlgn="auto">
                <a:spcBef>
                  <a:spcPts val="0"/>
                </a:spcBef>
                <a:spcAft>
                  <a:spcPts val="0"/>
                </a:spcAft>
                <a:defRPr/>
              </a:pPr>
              <a:endParaRPr lang="en-US" sz="395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71"/>
            </a:xfrm>
            <a:prstGeom prst="rect">
              <a:avLst/>
            </a:prstGeom>
            <a:noFill/>
            <a:ln w="9525">
              <a:noFill/>
              <a:miter lim="800000"/>
            </a:ln>
          </p:spPr>
          <p:txBody>
            <a:bodyPr lIns="0" tIns="0" rIns="0" bIns="0">
              <a:spAutoFit/>
            </a:bodyPr>
            <a:lstStyle/>
            <a:p>
              <a:pPr algn="ctr"/>
              <a:r>
                <a:rPr lang="zh-CN" altLang="en-US" sz="1385">
                  <a:solidFill>
                    <a:schemeClr val="bg2"/>
                  </a:solidFill>
                  <a:latin typeface="微软雅黑" panose="020B0503020204020204" pitchFamily="34" charset="-122"/>
                </a:rPr>
                <a:t>输入</a:t>
              </a:r>
            </a:p>
            <a:p>
              <a:pPr algn="ctr"/>
              <a:r>
                <a:rPr lang="zh-CN" altLang="en-US" sz="1385">
                  <a:solidFill>
                    <a:schemeClr val="bg2"/>
                  </a:solidFill>
                  <a:latin typeface="微软雅黑" panose="020B0503020204020204" pitchFamily="34"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91195" name="Group 59"/>
          <p:cNvGrpSpPr/>
          <p:nvPr/>
        </p:nvGrpSpPr>
        <p:grpSpPr bwMode="auto">
          <a:xfrm>
            <a:off x="1600723" y="1074530"/>
            <a:ext cx="5476321" cy="4043354"/>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sz="1875"/>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sz="1875"/>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sz="1875"/>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sz="1875"/>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sz="1875"/>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sz="1875"/>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sz="1875"/>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sz="1875"/>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sz="1875"/>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sz="1875"/>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sz="1875"/>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sz="1875"/>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sz="1875"/>
                    </a:p>
                  </p:txBody>
                </p:sp>
              </p:grpSp>
            </p:grpSp>
          </p:grpSp>
        </p:grpSp>
      </p:grpSp>
      <p:grpSp>
        <p:nvGrpSpPr>
          <p:cNvPr id="35" name="组合 34"/>
          <p:cNvGrpSpPr/>
          <p:nvPr/>
        </p:nvGrpSpPr>
        <p:grpSpPr>
          <a:xfrm flipH="1">
            <a:off x="5736241" y="2724813"/>
            <a:ext cx="3417141" cy="468363"/>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02970">
                <a:defRPr/>
              </a:pPr>
              <a:endParaRPr lang="zh-CN" altLang="en-US" sz="178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6965731" y="2283304"/>
            <a:ext cx="2315638" cy="425758"/>
          </a:xfrm>
          <a:prstGeom prst="rect">
            <a:avLst/>
          </a:prstGeom>
          <a:noFill/>
          <a:ln w="9525">
            <a:noFill/>
            <a:miter lim="800000"/>
          </a:ln>
        </p:spPr>
        <p:txBody>
          <a:bodyPr>
            <a:spAutoFit/>
          </a:bodyPr>
          <a:lstStyle/>
          <a:p>
            <a:pPr algn="just" defTabSz="902970">
              <a:lnSpc>
                <a:spcPts val="1285"/>
              </a:lnSpc>
            </a:pPr>
            <a:r>
              <a:rPr lang="zh-CN" altLang="en-US" sz="990" b="0">
                <a:solidFill>
                  <a:srgbClr val="808080"/>
                </a:solidFill>
              </a:rPr>
              <a:t>详写内容</a:t>
            </a:r>
            <a:r>
              <a:rPr lang="en-US" altLang="zh-CN" sz="990" b="0">
                <a:solidFill>
                  <a:srgbClr val="808080"/>
                </a:solidFill>
                <a:latin typeface="微软雅黑" panose="020B0503020204020204" pitchFamily="34" charset="-122"/>
              </a:rPr>
              <a:t>……</a:t>
            </a:r>
            <a:r>
              <a:rPr lang="zh-CN" altLang="en-US" sz="990" b="0">
                <a:solidFill>
                  <a:srgbClr val="808080"/>
                </a:solidFill>
              </a:rPr>
              <a:t>点击输入本栏的具体文字，简明扼要的说明分项内容</a:t>
            </a:r>
            <a:endParaRPr lang="en-US" altLang="zh-CN" sz="990" b="0">
              <a:solidFill>
                <a:srgbClr val="808080"/>
              </a:solidFill>
            </a:endParaRPr>
          </a:p>
        </p:txBody>
      </p:sp>
      <p:grpSp>
        <p:nvGrpSpPr>
          <p:cNvPr id="43" name="组合 42"/>
          <p:cNvGrpSpPr/>
          <p:nvPr/>
        </p:nvGrpSpPr>
        <p:grpSpPr>
          <a:xfrm flipV="1">
            <a:off x="1013609" y="3609278"/>
            <a:ext cx="3417536" cy="443380"/>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02970">
                <a:defRPr/>
              </a:pPr>
              <a:endParaRPr lang="zh-CN" altLang="en-US" sz="178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02468" y="4139577"/>
            <a:ext cx="219492" cy="161483"/>
          </a:xfrm>
          <a:prstGeom prst="rect">
            <a:avLst/>
          </a:prstGeom>
          <a:solidFill>
            <a:schemeClr val="tx2"/>
          </a:solidFill>
          <a:ln w="9525" algn="ctr">
            <a:noFill/>
            <a:round/>
          </a:ln>
        </p:spPr>
        <p:txBody>
          <a:bodyPr/>
          <a:lstStyle/>
          <a:p>
            <a:pPr defTabSz="902970"/>
            <a:endParaRPr lang="zh-CN" altLang="en-US" sz="1780" b="0">
              <a:ea typeface="宋体" panose="02010600030101010101" pitchFamily="2" charset="-122"/>
            </a:endParaRPr>
          </a:p>
        </p:txBody>
      </p:sp>
      <p:sp>
        <p:nvSpPr>
          <p:cNvPr id="50" name="矩形 49"/>
          <p:cNvSpPr>
            <a:spLocks noChangeArrowheads="1"/>
          </p:cNvSpPr>
          <p:nvPr/>
        </p:nvSpPr>
        <p:spPr bwMode="auto">
          <a:xfrm>
            <a:off x="7202468" y="4420214"/>
            <a:ext cx="219492" cy="159915"/>
          </a:xfrm>
          <a:prstGeom prst="rect">
            <a:avLst/>
          </a:prstGeom>
          <a:solidFill>
            <a:schemeClr val="bg2"/>
          </a:solidFill>
          <a:ln w="9525" algn="ctr">
            <a:noFill/>
            <a:round/>
          </a:ln>
        </p:spPr>
        <p:txBody>
          <a:bodyPr/>
          <a:lstStyle/>
          <a:p>
            <a:pPr defTabSz="902970"/>
            <a:endParaRPr lang="zh-CN" altLang="en-US" sz="1780" b="0">
              <a:ea typeface="宋体" panose="02010600030101010101" pitchFamily="2" charset="-122"/>
            </a:endParaRPr>
          </a:p>
        </p:txBody>
      </p:sp>
      <p:sp>
        <p:nvSpPr>
          <p:cNvPr id="51" name="矩形 50"/>
          <p:cNvSpPr>
            <a:spLocks noChangeArrowheads="1"/>
          </p:cNvSpPr>
          <p:nvPr/>
        </p:nvSpPr>
        <p:spPr bwMode="auto">
          <a:xfrm>
            <a:off x="7202468" y="4688307"/>
            <a:ext cx="219492" cy="161483"/>
          </a:xfrm>
          <a:prstGeom prst="rect">
            <a:avLst/>
          </a:prstGeom>
          <a:solidFill>
            <a:schemeClr val="tx2"/>
          </a:solidFill>
          <a:ln w="9525" algn="ctr">
            <a:noFill/>
            <a:round/>
          </a:ln>
        </p:spPr>
        <p:txBody>
          <a:bodyPr/>
          <a:lstStyle/>
          <a:p>
            <a:pPr defTabSz="902970"/>
            <a:endParaRPr lang="zh-CN" altLang="en-US" sz="1780" b="0">
              <a:ea typeface="宋体" panose="02010600030101010101" pitchFamily="2" charset="-122"/>
            </a:endParaRPr>
          </a:p>
        </p:txBody>
      </p:sp>
      <p:sp>
        <p:nvSpPr>
          <p:cNvPr id="52" name="文本框 180"/>
          <p:cNvSpPr txBox="1">
            <a:spLocks noChangeArrowheads="1"/>
          </p:cNvSpPr>
          <p:nvPr/>
        </p:nvSpPr>
        <p:spPr bwMode="auto">
          <a:xfrm>
            <a:off x="7508190" y="4069026"/>
            <a:ext cx="1269917" cy="274691"/>
          </a:xfrm>
          <a:prstGeom prst="rect">
            <a:avLst/>
          </a:prstGeom>
          <a:noFill/>
          <a:ln w="9525">
            <a:noFill/>
            <a:miter lim="800000"/>
          </a:ln>
        </p:spPr>
        <p:txBody>
          <a:bodyPr>
            <a:spAutoFit/>
          </a:bodyPr>
          <a:lstStyle/>
          <a:p>
            <a:pPr defTabSz="902970"/>
            <a:r>
              <a:rPr lang="zh-CN" altLang="en-US" sz="1185">
                <a:solidFill>
                  <a:srgbClr val="808080"/>
                </a:solidFill>
                <a:ea typeface="宋体" panose="02010600030101010101" pitchFamily="2" charset="-122"/>
              </a:rPr>
              <a:t>点击输入标题</a:t>
            </a:r>
          </a:p>
        </p:txBody>
      </p:sp>
      <p:sp>
        <p:nvSpPr>
          <p:cNvPr id="53" name="文本框 180"/>
          <p:cNvSpPr txBox="1">
            <a:spLocks noChangeArrowheads="1"/>
          </p:cNvSpPr>
          <p:nvPr/>
        </p:nvSpPr>
        <p:spPr bwMode="auto">
          <a:xfrm>
            <a:off x="7508190" y="4359069"/>
            <a:ext cx="1269917" cy="274691"/>
          </a:xfrm>
          <a:prstGeom prst="rect">
            <a:avLst/>
          </a:prstGeom>
          <a:noFill/>
          <a:ln w="9525">
            <a:noFill/>
            <a:miter lim="800000"/>
          </a:ln>
        </p:spPr>
        <p:txBody>
          <a:bodyPr>
            <a:spAutoFit/>
          </a:bodyPr>
          <a:lstStyle/>
          <a:p>
            <a:pPr defTabSz="902970"/>
            <a:r>
              <a:rPr lang="zh-CN" altLang="en-US" sz="1185">
                <a:solidFill>
                  <a:srgbClr val="808080"/>
                </a:solidFill>
                <a:ea typeface="宋体" panose="02010600030101010101" pitchFamily="2" charset="-122"/>
              </a:rPr>
              <a:t>点击输入标题</a:t>
            </a:r>
          </a:p>
        </p:txBody>
      </p:sp>
      <p:sp>
        <p:nvSpPr>
          <p:cNvPr id="54" name="文本框 180"/>
          <p:cNvSpPr txBox="1">
            <a:spLocks noChangeArrowheads="1"/>
          </p:cNvSpPr>
          <p:nvPr/>
        </p:nvSpPr>
        <p:spPr bwMode="auto">
          <a:xfrm>
            <a:off x="7508190" y="4628731"/>
            <a:ext cx="1269917" cy="274691"/>
          </a:xfrm>
          <a:prstGeom prst="rect">
            <a:avLst/>
          </a:prstGeom>
          <a:noFill/>
          <a:ln w="9525">
            <a:noFill/>
            <a:miter lim="800000"/>
          </a:ln>
        </p:spPr>
        <p:txBody>
          <a:bodyPr>
            <a:spAutoFit/>
          </a:bodyPr>
          <a:lstStyle/>
          <a:p>
            <a:pPr defTabSz="902970"/>
            <a:r>
              <a:rPr lang="zh-CN" altLang="en-US" sz="1185">
                <a:solidFill>
                  <a:srgbClr val="808080"/>
                </a:solidFill>
                <a:ea typeface="宋体" panose="02010600030101010101" pitchFamily="2" charset="-122"/>
              </a:rPr>
              <a:t>点击输入标题</a:t>
            </a:r>
          </a:p>
        </p:txBody>
      </p:sp>
      <p:sp>
        <p:nvSpPr>
          <p:cNvPr id="55" name="文本框 180"/>
          <p:cNvSpPr txBox="1">
            <a:spLocks noChangeArrowheads="1"/>
          </p:cNvSpPr>
          <p:nvPr/>
        </p:nvSpPr>
        <p:spPr bwMode="auto">
          <a:xfrm>
            <a:off x="1026909" y="4142714"/>
            <a:ext cx="2315638" cy="425758"/>
          </a:xfrm>
          <a:prstGeom prst="rect">
            <a:avLst/>
          </a:prstGeom>
          <a:noFill/>
          <a:ln w="9525">
            <a:noFill/>
            <a:miter lim="800000"/>
          </a:ln>
        </p:spPr>
        <p:txBody>
          <a:bodyPr>
            <a:spAutoFit/>
          </a:bodyPr>
          <a:lstStyle/>
          <a:p>
            <a:pPr algn="just" defTabSz="902970">
              <a:lnSpc>
                <a:spcPts val="1285"/>
              </a:lnSpc>
            </a:pPr>
            <a:r>
              <a:rPr lang="zh-CN" altLang="en-US" sz="990" b="0">
                <a:solidFill>
                  <a:srgbClr val="808080"/>
                </a:solidFill>
              </a:rPr>
              <a:t>详写内容</a:t>
            </a:r>
            <a:r>
              <a:rPr lang="en-US" altLang="zh-CN" sz="990" b="0">
                <a:solidFill>
                  <a:srgbClr val="808080"/>
                </a:solidFill>
                <a:latin typeface="微软雅黑" panose="020B0503020204020204" pitchFamily="34" charset="-122"/>
              </a:rPr>
              <a:t>……</a:t>
            </a:r>
            <a:r>
              <a:rPr lang="zh-CN" altLang="en-US" sz="990" b="0">
                <a:solidFill>
                  <a:srgbClr val="808080"/>
                </a:solidFill>
              </a:rPr>
              <a:t>点击输入本栏的具体文字，简明扼要的说明分项内容</a:t>
            </a:r>
            <a:endParaRPr lang="en-US" altLang="zh-CN" sz="99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bwMode="auto">
          <a:xfrm>
            <a:off x="1128816" y="1505675"/>
            <a:ext cx="2172969" cy="2433224"/>
            <a:chOff x="1075056" y="1491630"/>
            <a:chExt cx="2070054" cy="2345183"/>
          </a:xfrm>
        </p:grpSpPr>
        <p:sp>
          <p:nvSpPr>
            <p:cNvPr id="85005" name="等腰三角形 12"/>
            <p:cNvSpPr/>
            <p:nvPr/>
          </p:nvSpPr>
          <p:spPr bwMode="auto">
            <a:xfrm flipV="1">
              <a:off x="1075056" y="1491630"/>
              <a:ext cx="2070054" cy="2345183"/>
            </a:xfrm>
            <a:custGeom>
              <a:avLst/>
              <a:gdLst>
                <a:gd name="T0" fmla="*/ 1017086 w 2088232"/>
                <a:gd name="T1" fmla="*/ 0 h 2365776"/>
                <a:gd name="T2" fmla="*/ 1108261 w 2088232"/>
                <a:gd name="T3" fmla="*/ 274963 h 2365776"/>
                <a:gd name="T4" fmla="*/ 2034171 w 2088232"/>
                <a:gd name="T5" fmla="*/ 1287446 h 2365776"/>
                <a:gd name="T6" fmla="*/ 1017086 w 2088232"/>
                <a:gd name="T7" fmla="*/ 2304532 h 2365776"/>
                <a:gd name="T8" fmla="*/ 0 w 2088232"/>
                <a:gd name="T9" fmla="*/ 1287446 h 2365776"/>
                <a:gd name="T10" fmla="*/ 925911 w 2088232"/>
                <a:gd name="T11" fmla="*/ 27496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sz="1875"/>
            </a:p>
          </p:txBody>
        </p:sp>
        <p:sp>
          <p:nvSpPr>
            <p:cNvPr id="85006" name="TextBox 3"/>
            <p:cNvSpPr txBox="1">
              <a:spLocks noChangeArrowheads="1"/>
            </p:cNvSpPr>
            <p:nvPr/>
          </p:nvSpPr>
          <p:spPr bwMode="auto">
            <a:xfrm>
              <a:off x="1555978" y="2076415"/>
              <a:ext cx="1100133" cy="371243"/>
            </a:xfrm>
            <a:prstGeom prst="rect">
              <a:avLst/>
            </a:prstGeom>
            <a:noFill/>
            <a:ln w="9525">
              <a:noFill/>
              <a:miter lim="800000"/>
            </a:ln>
          </p:spPr>
          <p:txBody>
            <a:bodyPr wrap="none" lIns="95579" tIns="47789" rIns="95579" bIns="47789">
              <a:spAutoFit/>
            </a:bodyPr>
            <a:lstStyle/>
            <a:p>
              <a:pPr defTabSz="956310"/>
              <a:r>
                <a:rPr lang="zh-CN" altLang="en-US" sz="1875"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503248"/>
            </a:xfrm>
            <a:prstGeom prst="rect">
              <a:avLst/>
            </a:prstGeom>
            <a:noFill/>
            <a:ln w="9525">
              <a:noFill/>
              <a:miter lim="800000"/>
            </a:ln>
          </p:spPr>
          <p:txBody>
            <a:bodyPr lIns="95579" tIns="47789" rIns="95579" bIns="47789">
              <a:spAutoFit/>
            </a:bodyPr>
            <a:lstStyle/>
            <a:p>
              <a:pPr algn="ctr" defTabSz="956310"/>
              <a:r>
                <a:rPr lang="zh-CN" altLang="en-US" sz="1385" b="0">
                  <a:solidFill>
                    <a:schemeClr val="bg1"/>
                  </a:solidFill>
                </a:rPr>
                <a:t>请在此处添加您需要的文字内容</a:t>
              </a:r>
              <a:endParaRPr lang="en-US" altLang="zh-CN" sz="1385" b="0">
                <a:solidFill>
                  <a:schemeClr val="bg1"/>
                </a:solidFill>
              </a:endParaRPr>
            </a:p>
          </p:txBody>
        </p:sp>
      </p:grpSp>
      <p:sp>
        <p:nvSpPr>
          <p:cNvPr id="6" name="Rectangle 13" descr="FD1DDF730CE4456e89755B07FE1653D0# #Rectangle 13"/>
          <p:cNvSpPr>
            <a:spLocks noChangeArrowheads="1"/>
          </p:cNvSpPr>
          <p:nvPr/>
        </p:nvSpPr>
        <p:spPr bwMode="auto">
          <a:xfrm>
            <a:off x="1095892" y="4011018"/>
            <a:ext cx="2238817"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grpSp>
        <p:nvGrpSpPr>
          <p:cNvPr id="7" name="组合 6"/>
          <p:cNvGrpSpPr/>
          <p:nvPr/>
        </p:nvGrpSpPr>
        <p:grpSpPr bwMode="auto">
          <a:xfrm>
            <a:off x="4038650" y="1674997"/>
            <a:ext cx="1798266" cy="2013054"/>
            <a:chOff x="3845797" y="1655066"/>
            <a:chExt cx="1713148" cy="1940841"/>
          </a:xfrm>
        </p:grpSpPr>
        <p:sp>
          <p:nvSpPr>
            <p:cNvPr id="85002" name="等腰三角形 12"/>
            <p:cNvSpPr/>
            <p:nvPr/>
          </p:nvSpPr>
          <p:spPr bwMode="auto">
            <a:xfrm flipV="1">
              <a:off x="3845797" y="1655066"/>
              <a:ext cx="1713148" cy="1940841"/>
            </a:xfrm>
            <a:custGeom>
              <a:avLst/>
              <a:gdLst>
                <a:gd name="T0" fmla="*/ 576497 w 2088232"/>
                <a:gd name="T1" fmla="*/ 0 h 2365776"/>
                <a:gd name="T2" fmla="*/ 628176 w 2088232"/>
                <a:gd name="T3" fmla="*/ 155852 h 2365776"/>
                <a:gd name="T4" fmla="*/ 1152995 w 2088232"/>
                <a:gd name="T5" fmla="*/ 729742 h 2365776"/>
                <a:gd name="T6" fmla="*/ 576497 w 2088232"/>
                <a:gd name="T7" fmla="*/ 1306239 h 2365776"/>
                <a:gd name="T8" fmla="*/ 0 w 2088232"/>
                <a:gd name="T9" fmla="*/ 729742 h 2365776"/>
                <a:gd name="T10" fmla="*/ 524818 w 2088232"/>
                <a:gd name="T11" fmla="*/ 15585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sz="1875"/>
            </a:p>
          </p:txBody>
        </p:sp>
        <p:sp>
          <p:nvSpPr>
            <p:cNvPr id="85003" name="TextBox 8"/>
            <p:cNvSpPr txBox="1">
              <a:spLocks noChangeArrowheads="1"/>
            </p:cNvSpPr>
            <p:nvPr/>
          </p:nvSpPr>
          <p:spPr bwMode="auto">
            <a:xfrm>
              <a:off x="4199778" y="2105510"/>
              <a:ext cx="1002428" cy="342183"/>
            </a:xfrm>
            <a:prstGeom prst="rect">
              <a:avLst/>
            </a:prstGeom>
            <a:noFill/>
            <a:ln w="9525">
              <a:noFill/>
              <a:miter lim="800000"/>
            </a:ln>
          </p:spPr>
          <p:txBody>
            <a:bodyPr wrap="none" lIns="95579" tIns="47789" rIns="95579" bIns="47789">
              <a:spAutoFit/>
            </a:bodyPr>
            <a:lstStyle/>
            <a:p>
              <a:pPr defTabSz="956310"/>
              <a:r>
                <a:rPr lang="zh-CN" altLang="en-US" sz="168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44682"/>
            </a:xfrm>
            <a:prstGeom prst="rect">
              <a:avLst/>
            </a:prstGeom>
            <a:noFill/>
            <a:ln w="9525">
              <a:noFill/>
              <a:miter lim="800000"/>
            </a:ln>
          </p:spPr>
          <p:txBody>
            <a:bodyPr lIns="95579" tIns="47789" rIns="95579" bIns="47789">
              <a:spAutoFit/>
            </a:bodyPr>
            <a:lstStyle/>
            <a:p>
              <a:pPr algn="ctr" defTabSz="956310"/>
              <a:r>
                <a:rPr lang="zh-CN" altLang="en-US" sz="1185" b="0">
                  <a:solidFill>
                    <a:schemeClr val="bg1"/>
                  </a:solidFill>
                </a:rPr>
                <a:t>请在此处添加您需要的文字内容</a:t>
              </a:r>
              <a:endParaRPr lang="en-US" altLang="zh-CN" sz="1185" b="0">
                <a:solidFill>
                  <a:schemeClr val="bg1"/>
                </a:solidFill>
              </a:endParaRPr>
            </a:p>
          </p:txBody>
        </p:sp>
      </p:grpSp>
      <p:grpSp>
        <p:nvGrpSpPr>
          <p:cNvPr id="11" name="组合 10"/>
          <p:cNvGrpSpPr/>
          <p:nvPr/>
        </p:nvGrpSpPr>
        <p:grpSpPr bwMode="auto">
          <a:xfrm>
            <a:off x="6639629" y="1770633"/>
            <a:ext cx="1586612" cy="1776317"/>
            <a:chOff x="6322551" y="1747101"/>
            <a:chExt cx="1512168" cy="1713148"/>
          </a:xfrm>
        </p:grpSpPr>
        <p:sp>
          <p:nvSpPr>
            <p:cNvPr id="84999" name="等腰三角形 12"/>
            <p:cNvSpPr/>
            <p:nvPr/>
          </p:nvSpPr>
          <p:spPr bwMode="auto">
            <a:xfrm flipV="1">
              <a:off x="6322551" y="1747101"/>
              <a:ext cx="1512168" cy="1713148"/>
            </a:xfrm>
            <a:custGeom>
              <a:avLst/>
              <a:gdLst>
                <a:gd name="T0" fmla="*/ 396472 w 2088232"/>
                <a:gd name="T1" fmla="*/ 0 h 2365776"/>
                <a:gd name="T2" fmla="*/ 432014 w 2088232"/>
                <a:gd name="T3" fmla="*/ 107183 h 2365776"/>
                <a:gd name="T4" fmla="*/ 792944 w 2088232"/>
                <a:gd name="T5" fmla="*/ 501861 h 2365776"/>
                <a:gd name="T6" fmla="*/ 396472 w 2088232"/>
                <a:gd name="T7" fmla="*/ 898333 h 2365776"/>
                <a:gd name="T8" fmla="*/ 0 w 2088232"/>
                <a:gd name="T9" fmla="*/ 501861 h 2365776"/>
                <a:gd name="T10" fmla="*/ 360931 w 2088232"/>
                <a:gd name="T11" fmla="*/ 10718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sz="1875"/>
            </a:p>
          </p:txBody>
        </p:sp>
        <p:sp>
          <p:nvSpPr>
            <p:cNvPr id="85000" name="TextBox 12"/>
            <p:cNvSpPr txBox="1">
              <a:spLocks noChangeArrowheads="1"/>
            </p:cNvSpPr>
            <p:nvPr/>
          </p:nvSpPr>
          <p:spPr bwMode="auto">
            <a:xfrm>
              <a:off x="6601973" y="2106968"/>
              <a:ext cx="953974" cy="327576"/>
            </a:xfrm>
            <a:prstGeom prst="rect">
              <a:avLst/>
            </a:prstGeom>
            <a:noFill/>
            <a:ln w="9525">
              <a:noFill/>
              <a:miter lim="800000"/>
            </a:ln>
          </p:spPr>
          <p:txBody>
            <a:bodyPr wrap="none" lIns="95579" tIns="47789" rIns="95579" bIns="47789">
              <a:spAutoFit/>
            </a:bodyPr>
            <a:lstStyle/>
            <a:p>
              <a:pPr defTabSz="956310"/>
              <a:r>
                <a:rPr lang="zh-CN" altLang="en-US" sz="158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6324"/>
            </a:xfrm>
            <a:prstGeom prst="rect">
              <a:avLst/>
            </a:prstGeom>
            <a:noFill/>
            <a:ln w="9525">
              <a:noFill/>
              <a:miter lim="800000"/>
            </a:ln>
          </p:spPr>
          <p:txBody>
            <a:bodyPr lIns="95579" tIns="47789" rIns="95579" bIns="47789">
              <a:spAutoFit/>
            </a:bodyPr>
            <a:lstStyle/>
            <a:p>
              <a:pPr algn="ctr" defTabSz="956310"/>
              <a:r>
                <a:rPr lang="zh-CN" altLang="en-US" sz="990" b="0">
                  <a:solidFill>
                    <a:schemeClr val="bg1"/>
                  </a:solidFill>
                </a:rPr>
                <a:t>请在此处添加您需要的文字内容</a:t>
              </a:r>
              <a:endParaRPr lang="en-US" altLang="zh-CN" sz="990" b="0">
                <a:solidFill>
                  <a:schemeClr val="bg1"/>
                </a:solidFill>
              </a:endParaRPr>
            </a:p>
          </p:txBody>
        </p:sp>
      </p:grpSp>
      <p:sp>
        <p:nvSpPr>
          <p:cNvPr id="15" name="Rectangle 13" descr="FD1DDF730CE4456e89755B07FE1653D0# #Rectangle 13"/>
          <p:cNvSpPr>
            <a:spLocks noChangeArrowheads="1"/>
          </p:cNvSpPr>
          <p:nvPr/>
        </p:nvSpPr>
        <p:spPr bwMode="auto">
          <a:xfrm>
            <a:off x="3817591" y="3860509"/>
            <a:ext cx="2240384"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
        <p:nvSpPr>
          <p:cNvPr id="16" name="Rectangle 13" descr="FD1DDF730CE4456e89755B07FE1653D0# #Rectangle 13"/>
          <p:cNvSpPr>
            <a:spLocks noChangeArrowheads="1"/>
          </p:cNvSpPr>
          <p:nvPr/>
        </p:nvSpPr>
        <p:spPr bwMode="auto">
          <a:xfrm>
            <a:off x="6388781" y="3722543"/>
            <a:ext cx="2116528"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请在此处添加您需要的文字内容请在此处添加您需要的文字内容请在此处添加您需要的文字内容</a:t>
            </a:r>
            <a:endParaRPr lang="en-US" altLang="zh-CN" sz="99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八角星 1"/>
          <p:cNvSpPr/>
          <p:nvPr/>
        </p:nvSpPr>
        <p:spPr>
          <a:xfrm>
            <a:off x="3306489" y="1515082"/>
            <a:ext cx="3551064" cy="3083860"/>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02970" fontAlgn="auto">
              <a:spcBef>
                <a:spcPts val="0"/>
              </a:spcBef>
              <a:spcAft>
                <a:spcPts val="0"/>
              </a:spcAft>
              <a:defRPr/>
            </a:pPr>
            <a:endParaRPr lang="en-US" sz="178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15133" y="2866525"/>
            <a:ext cx="2212164" cy="351838"/>
          </a:xfrm>
          <a:prstGeom prst="rect">
            <a:avLst/>
          </a:prstGeom>
          <a:noFill/>
          <a:ln w="9525">
            <a:noFill/>
            <a:miter lim="800000"/>
          </a:ln>
        </p:spPr>
        <p:txBody>
          <a:bodyPr lIns="95579" tIns="47789" rIns="95579" bIns="47789">
            <a:spAutoFit/>
          </a:bodyPr>
          <a:lstStyle/>
          <a:p>
            <a:pPr algn="ctr" defTabSz="956310">
              <a:lnSpc>
                <a:spcPct val="80000"/>
              </a:lnSpc>
            </a:pPr>
            <a:r>
              <a:rPr lang="zh-CN" altLang="en-US" sz="2075" b="0">
                <a:solidFill>
                  <a:srgbClr val="808080"/>
                </a:solidFill>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53773" y="2808516"/>
            <a:ext cx="1470595"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p:txBody>
      </p:sp>
      <p:grpSp>
        <p:nvGrpSpPr>
          <p:cNvPr id="36" name="组合 35"/>
          <p:cNvGrpSpPr/>
          <p:nvPr/>
        </p:nvGrpSpPr>
        <p:grpSpPr bwMode="auto">
          <a:xfrm>
            <a:off x="2265470" y="2371101"/>
            <a:ext cx="1233857" cy="1226019"/>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91341"/>
            </a:xfrm>
            <a:prstGeom prst="rect">
              <a:avLst/>
            </a:prstGeom>
            <a:solidFill>
              <a:schemeClr val="bg2"/>
            </a:solidFill>
            <a:ln w="9525">
              <a:noFill/>
              <a:miter lim="800000"/>
            </a:ln>
          </p:spPr>
          <p:txBody>
            <a:bodyPr lIns="95579" tIns="47789" rIns="95579" bIns="47789">
              <a:spAutoFit/>
            </a:bodyPr>
            <a:lstStyle/>
            <a:p>
              <a:pPr algn="ctr" defTabSz="956310">
                <a:lnSpc>
                  <a:spcPct val="80000"/>
                </a:lnSpc>
              </a:pPr>
              <a:r>
                <a:rPr lang="en-US" altLang="zh-CN" sz="3360">
                  <a:solidFill>
                    <a:srgbClr val="FFFFFF"/>
                  </a:solidFill>
                  <a:latin typeface="Arial Rounded MT Bold" panose="020F0704030504030204"/>
                  <a:cs typeface="Times New Roman" panose="02020603050405020304" pitchFamily="18" charset="0"/>
                </a:rPr>
                <a:t>01</a:t>
              </a:r>
              <a:endParaRPr lang="zh-CN" altLang="en-US" sz="3360">
                <a:solidFill>
                  <a:srgbClr val="FFFFFF"/>
                </a:solidFill>
                <a:latin typeface="Arial Rounded MT Bold" panose="020F0704030504030204"/>
                <a:cs typeface="Times New Roman" panose="02020603050405020304" pitchFamily="18" charset="0"/>
              </a:endParaRPr>
            </a:p>
          </p:txBody>
        </p:sp>
      </p:grpSp>
      <p:grpSp>
        <p:nvGrpSpPr>
          <p:cNvPr id="37" name="组合 36"/>
          <p:cNvGrpSpPr/>
          <p:nvPr/>
        </p:nvGrpSpPr>
        <p:grpSpPr bwMode="auto">
          <a:xfrm>
            <a:off x="3253184" y="1187412"/>
            <a:ext cx="962628" cy="954790"/>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44472"/>
            </a:xfrm>
            <a:prstGeom prst="rect">
              <a:avLst/>
            </a:prstGeom>
            <a:solidFill>
              <a:schemeClr val="tx2"/>
            </a:solidFill>
            <a:ln w="9525">
              <a:noFill/>
              <a:miter lim="800000"/>
            </a:ln>
          </p:spPr>
          <p:txBody>
            <a:bodyPr lIns="95579" tIns="47789" rIns="95579" bIns="47789">
              <a:spAutoFit/>
            </a:bodyPr>
            <a:lstStyle/>
            <a:p>
              <a:pPr algn="ctr" defTabSz="956310">
                <a:lnSpc>
                  <a:spcPct val="80000"/>
                </a:lnSpc>
              </a:pPr>
              <a:r>
                <a:rPr lang="en-US" altLang="zh-CN" sz="2965">
                  <a:solidFill>
                    <a:srgbClr val="FFFFFF"/>
                  </a:solidFill>
                  <a:latin typeface="Arial Rounded MT Bold" panose="020F0704030504030204"/>
                  <a:cs typeface="Times New Roman" panose="02020603050405020304" pitchFamily="18" charset="0"/>
                </a:rPr>
                <a:t>02</a:t>
              </a:r>
              <a:endParaRPr lang="zh-CN" altLang="en-US" sz="2965">
                <a:solidFill>
                  <a:srgbClr val="FFFFFF"/>
                </a:solidFill>
                <a:latin typeface="Arial Rounded MT Bold" panose="020F0704030504030204"/>
                <a:cs typeface="Times New Roman" panose="02020603050405020304" pitchFamily="18" charset="0"/>
              </a:endParaRPr>
            </a:p>
          </p:txBody>
        </p:sp>
      </p:grpSp>
      <p:grpSp>
        <p:nvGrpSpPr>
          <p:cNvPr id="38" name="组合 37"/>
          <p:cNvGrpSpPr/>
          <p:nvPr/>
        </p:nvGrpSpPr>
        <p:grpSpPr bwMode="auto">
          <a:xfrm>
            <a:off x="4744159" y="936564"/>
            <a:ext cx="746272" cy="741569"/>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5860"/>
            </a:xfrm>
            <a:prstGeom prst="rect">
              <a:avLst/>
            </a:prstGeom>
            <a:noFill/>
            <a:ln w="9525">
              <a:noFill/>
              <a:miter lim="800000"/>
            </a:ln>
          </p:spPr>
          <p:txBody>
            <a:bodyPr lIns="95579" tIns="47789" rIns="95579" bIns="47789">
              <a:spAutoFit/>
            </a:bodyPr>
            <a:lstStyle/>
            <a:p>
              <a:pPr algn="ctr" defTabSz="956310">
                <a:lnSpc>
                  <a:spcPct val="80000"/>
                </a:lnSpc>
              </a:pPr>
              <a:r>
                <a:rPr lang="en-US" altLang="zh-CN" sz="2470">
                  <a:solidFill>
                    <a:srgbClr val="FFFFFF"/>
                  </a:solidFill>
                  <a:latin typeface="Arial Rounded MT Bold" panose="020F0704030504030204"/>
                  <a:cs typeface="Times New Roman" panose="02020603050405020304" pitchFamily="18" charset="0"/>
                </a:rPr>
                <a:t>03</a:t>
              </a:r>
              <a:endParaRPr lang="zh-CN" altLang="en-US" sz="2470">
                <a:solidFill>
                  <a:srgbClr val="FFFFFF"/>
                </a:solidFill>
                <a:latin typeface="Arial Rounded MT Bold" panose="020F0704030504030204"/>
                <a:cs typeface="Times New Roman" panose="02020603050405020304" pitchFamily="18" charset="0"/>
              </a:endParaRPr>
            </a:p>
          </p:txBody>
        </p:sp>
      </p:grpSp>
      <p:grpSp>
        <p:nvGrpSpPr>
          <p:cNvPr id="39" name="组合 38"/>
          <p:cNvGrpSpPr/>
          <p:nvPr/>
        </p:nvGrpSpPr>
        <p:grpSpPr bwMode="auto">
          <a:xfrm>
            <a:off x="6156747" y="1609150"/>
            <a:ext cx="721187" cy="531483"/>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9291"/>
            </a:xfrm>
            <a:prstGeom prst="rect">
              <a:avLst/>
            </a:prstGeom>
            <a:noFill/>
            <a:ln w="9525">
              <a:noFill/>
              <a:miter lim="800000"/>
            </a:ln>
          </p:spPr>
          <p:txBody>
            <a:bodyPr lIns="95579" tIns="47789" rIns="95579" bIns="47789">
              <a:spAutoFit/>
            </a:bodyPr>
            <a:lstStyle/>
            <a:p>
              <a:pPr algn="ctr" defTabSz="956310">
                <a:lnSpc>
                  <a:spcPct val="80000"/>
                </a:lnSpc>
              </a:pPr>
              <a:r>
                <a:rPr lang="en-US" altLang="zh-CN" sz="2075">
                  <a:solidFill>
                    <a:srgbClr val="FFFFFF"/>
                  </a:solidFill>
                  <a:latin typeface="Arial Rounded MT Bold" panose="020F0704030504030204"/>
                  <a:cs typeface="Times New Roman" panose="02020603050405020304" pitchFamily="18" charset="0"/>
                </a:rPr>
                <a:t>04</a:t>
              </a:r>
              <a:endParaRPr lang="zh-CN" altLang="en-US" sz="2075">
                <a:solidFill>
                  <a:srgbClr val="FFFFFF"/>
                </a:solidFill>
                <a:latin typeface="Arial Rounded MT Bold" panose="020F0704030504030204"/>
                <a:cs typeface="Times New Roman" panose="02020603050405020304" pitchFamily="18" charset="0"/>
              </a:endParaRPr>
            </a:p>
          </p:txBody>
        </p:sp>
      </p:grpSp>
      <p:grpSp>
        <p:nvGrpSpPr>
          <p:cNvPr id="40" name="组合 39"/>
          <p:cNvGrpSpPr/>
          <p:nvPr/>
        </p:nvGrpSpPr>
        <p:grpSpPr bwMode="auto">
          <a:xfrm>
            <a:off x="6661578" y="2893177"/>
            <a:ext cx="492289" cy="406060"/>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9436"/>
            </a:xfrm>
            <a:prstGeom prst="rect">
              <a:avLst/>
            </a:prstGeom>
            <a:noFill/>
            <a:ln w="9525">
              <a:noFill/>
              <a:miter lim="800000"/>
            </a:ln>
          </p:spPr>
          <p:txBody>
            <a:bodyPr lIns="95579" tIns="47789" rIns="95579" bIns="47789">
              <a:spAutoFit/>
            </a:bodyPr>
            <a:lstStyle/>
            <a:p>
              <a:pPr algn="ctr" defTabSz="956310">
                <a:lnSpc>
                  <a:spcPct val="80000"/>
                </a:lnSpc>
              </a:pPr>
              <a:r>
                <a:rPr lang="en-US" altLang="zh-CN" sz="1480">
                  <a:solidFill>
                    <a:srgbClr val="FFFFFF"/>
                  </a:solidFill>
                  <a:latin typeface="Arial Rounded MT Bold" panose="020F0704030504030204"/>
                  <a:cs typeface="Times New Roman" panose="02020603050405020304" pitchFamily="18" charset="0"/>
                </a:rPr>
                <a:t>05</a:t>
              </a:r>
              <a:endParaRPr lang="zh-CN" altLang="en-US" sz="1480">
                <a:solidFill>
                  <a:srgbClr val="FFFFFF"/>
                </a:solidFill>
                <a:latin typeface="Arial Rounded MT Bold" panose="020F0704030504030204"/>
                <a:cs typeface="Times New Roman" panose="02020603050405020304" pitchFamily="18" charset="0"/>
              </a:endParaRPr>
            </a:p>
          </p:txBody>
        </p:sp>
      </p:grpSp>
      <p:grpSp>
        <p:nvGrpSpPr>
          <p:cNvPr id="41" name="组合 40"/>
          <p:cNvGrpSpPr/>
          <p:nvPr/>
        </p:nvGrpSpPr>
        <p:grpSpPr bwMode="auto">
          <a:xfrm>
            <a:off x="6067382" y="4021997"/>
            <a:ext cx="437416" cy="341007"/>
            <a:chOff x="5778650" y="3846661"/>
            <a:chExt cx="415986" cy="328368"/>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8472"/>
            </a:xfrm>
            <a:prstGeom prst="rect">
              <a:avLst/>
            </a:prstGeom>
            <a:noFill/>
            <a:ln w="9525">
              <a:noFill/>
              <a:miter lim="800000"/>
            </a:ln>
          </p:spPr>
          <p:txBody>
            <a:bodyPr lIns="95579" tIns="47789" rIns="95579" bIns="47789">
              <a:spAutoFit/>
            </a:bodyPr>
            <a:lstStyle/>
            <a:p>
              <a:pPr algn="ctr" defTabSz="956310">
                <a:lnSpc>
                  <a:spcPct val="80000"/>
                </a:lnSpc>
              </a:pPr>
              <a:r>
                <a:rPr lang="en-US" altLang="zh-CN" sz="1480">
                  <a:solidFill>
                    <a:srgbClr val="FFFFFF"/>
                  </a:solidFill>
                  <a:latin typeface="Arial Rounded MT Bold" panose="020F0704030504030204"/>
                  <a:cs typeface="Times New Roman" panose="02020603050405020304" pitchFamily="18" charset="0"/>
                </a:rPr>
                <a:t>06</a:t>
              </a:r>
              <a:endParaRPr lang="zh-CN" altLang="en-US" sz="1480">
                <a:solidFill>
                  <a:srgbClr val="FFFFFF"/>
                </a:solidFill>
                <a:latin typeface="Arial Rounded MT Bold" panose="020F0704030504030204"/>
                <a:cs typeface="Times New Roman" panose="02020603050405020304" pitchFamily="18" charset="0"/>
              </a:endParaRPr>
            </a:p>
          </p:txBody>
        </p:sp>
      </p:grpSp>
      <p:grpSp>
        <p:nvGrpSpPr>
          <p:cNvPr id="42" name="组合 41"/>
          <p:cNvGrpSpPr/>
          <p:nvPr/>
        </p:nvGrpSpPr>
        <p:grpSpPr bwMode="auto">
          <a:xfrm>
            <a:off x="4811575" y="4420206"/>
            <a:ext cx="459365" cy="289741"/>
            <a:chOff x="4582797" y="4230767"/>
            <a:chExt cx="437416" cy="278411"/>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2789"/>
            </a:xfrm>
            <a:prstGeom prst="rect">
              <a:avLst/>
            </a:prstGeom>
            <a:noFill/>
            <a:ln w="9525">
              <a:noFill/>
              <a:miter lim="800000"/>
            </a:ln>
          </p:spPr>
          <p:txBody>
            <a:bodyPr lIns="95579" tIns="47789" rIns="95579" bIns="47789">
              <a:spAutoFit/>
            </a:bodyPr>
            <a:lstStyle/>
            <a:p>
              <a:pPr algn="ctr" defTabSz="956310">
                <a:lnSpc>
                  <a:spcPct val="80000"/>
                </a:lnSpc>
              </a:pPr>
              <a:r>
                <a:rPr lang="en-US" altLang="zh-CN" sz="1285">
                  <a:solidFill>
                    <a:srgbClr val="FFFFFF"/>
                  </a:solidFill>
                  <a:latin typeface="Arial Rounded MT Bold" panose="020F0704030504030204"/>
                  <a:cs typeface="Times New Roman" panose="02020603050405020304" pitchFamily="18" charset="0"/>
                </a:rPr>
                <a:t>07</a:t>
              </a:r>
              <a:endParaRPr lang="zh-CN" altLang="en-US" sz="1285">
                <a:solidFill>
                  <a:srgbClr val="FFFFFF"/>
                </a:solidFill>
                <a:latin typeface="Arial Rounded MT Bold" panose="020F0704030504030204"/>
                <a:cs typeface="Times New Roman" panose="02020603050405020304" pitchFamily="18" charset="0"/>
              </a:endParaRPr>
            </a:p>
          </p:txBody>
        </p:sp>
      </p:grpSp>
      <p:grpSp>
        <p:nvGrpSpPr>
          <p:cNvPr id="43" name="组合 42"/>
          <p:cNvGrpSpPr/>
          <p:nvPr/>
        </p:nvGrpSpPr>
        <p:grpSpPr bwMode="auto">
          <a:xfrm>
            <a:off x="3651404" y="3989077"/>
            <a:ext cx="362161" cy="240097"/>
            <a:chOff x="3478687" y="3814541"/>
            <a:chExt cx="343168" cy="232626"/>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5579" tIns="47789" rIns="95579" bIns="47789" anchor="ctr"/>
            <a:lstStyle/>
            <a:p>
              <a:pPr algn="ctr" defTabSz="956310"/>
              <a:endParaRPr lang="en-US" altLang="zh-CN" sz="1875"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11360"/>
            </a:xfrm>
            <a:prstGeom prst="rect">
              <a:avLst/>
            </a:prstGeom>
            <a:noFill/>
            <a:ln w="9525">
              <a:noFill/>
              <a:miter lim="800000"/>
            </a:ln>
          </p:spPr>
          <p:txBody>
            <a:bodyPr lIns="95579" tIns="47789" rIns="95579" bIns="47789">
              <a:spAutoFit/>
            </a:bodyPr>
            <a:lstStyle/>
            <a:p>
              <a:pPr algn="ctr" defTabSz="956310">
                <a:lnSpc>
                  <a:spcPct val="80000"/>
                </a:lnSpc>
              </a:pPr>
              <a:r>
                <a:rPr lang="en-US" altLang="zh-CN" sz="990">
                  <a:solidFill>
                    <a:srgbClr val="FFFFFF"/>
                  </a:solidFill>
                  <a:latin typeface="Arial Rounded MT Bold" panose="020F0704030504030204"/>
                  <a:cs typeface="Times New Roman" panose="02020603050405020304" pitchFamily="18" charset="0"/>
                </a:rPr>
                <a:t>08</a:t>
              </a:r>
              <a:endParaRPr lang="zh-CN" altLang="en-US" sz="990">
                <a:solidFill>
                  <a:srgbClr val="FFFFFF"/>
                </a:solidFill>
                <a:latin typeface="Arial Rounded MT Bold" panose="020F0704030504030204"/>
                <a:cs typeface="Times New Roman" panose="02020603050405020304" pitchFamily="18" charset="0"/>
              </a:endParaRPr>
            </a:p>
          </p:txBody>
        </p:sp>
      </p:grpSp>
      <p:sp>
        <p:nvSpPr>
          <p:cNvPr id="28" name="TextBox 27"/>
          <p:cNvSpPr txBox="1">
            <a:spLocks noChangeArrowheads="1"/>
          </p:cNvSpPr>
          <p:nvPr/>
        </p:nvSpPr>
        <p:spPr bwMode="auto">
          <a:xfrm>
            <a:off x="1699494" y="1370845"/>
            <a:ext cx="1469028"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550008" y="956946"/>
            <a:ext cx="1470595" cy="704627"/>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a:p>
            <a:pPr algn="just" defTabSz="956310"/>
            <a:endParaRPr lang="en-US" altLang="zh-CN" sz="99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881070" y="1574658"/>
            <a:ext cx="1469027"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p:txBody>
      </p:sp>
      <p:sp>
        <p:nvSpPr>
          <p:cNvPr id="31" name="TextBox 30"/>
          <p:cNvSpPr txBox="1">
            <a:spLocks noChangeArrowheads="1"/>
          </p:cNvSpPr>
          <p:nvPr/>
        </p:nvSpPr>
        <p:spPr bwMode="auto">
          <a:xfrm>
            <a:off x="7219715" y="2811651"/>
            <a:ext cx="1469027"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p:txBody>
      </p:sp>
      <p:sp>
        <p:nvSpPr>
          <p:cNvPr id="32" name="TextBox 31"/>
          <p:cNvSpPr txBox="1">
            <a:spLocks noChangeArrowheads="1"/>
          </p:cNvSpPr>
          <p:nvPr/>
        </p:nvSpPr>
        <p:spPr bwMode="auto">
          <a:xfrm>
            <a:off x="6504798" y="3884026"/>
            <a:ext cx="1467460"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p:txBody>
      </p:sp>
      <p:sp>
        <p:nvSpPr>
          <p:cNvPr id="33" name="TextBox 32"/>
          <p:cNvSpPr txBox="1">
            <a:spLocks noChangeArrowheads="1"/>
          </p:cNvSpPr>
          <p:nvPr/>
        </p:nvSpPr>
        <p:spPr bwMode="auto">
          <a:xfrm>
            <a:off x="4284795" y="4719663"/>
            <a:ext cx="1746528" cy="704627"/>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a:p>
            <a:pPr algn="just" defTabSz="956310"/>
            <a:endParaRPr lang="en-US" altLang="zh-CN" sz="99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27503" y="4011018"/>
            <a:ext cx="1467460" cy="552598"/>
          </a:xfrm>
          <a:prstGeom prst="rect">
            <a:avLst/>
          </a:prstGeom>
          <a:noFill/>
          <a:ln w="9525">
            <a:noFill/>
            <a:miter lim="800000"/>
          </a:ln>
        </p:spPr>
        <p:txBody>
          <a:bodyPr lIns="95579" tIns="47789" rIns="95579" bIns="47789">
            <a:spAutoFit/>
          </a:bodyPr>
          <a:lstStyle/>
          <a:p>
            <a:pPr algn="just" defTabSz="956310"/>
            <a:r>
              <a:rPr lang="zh-CN" altLang="en-US" sz="990" b="0">
                <a:solidFill>
                  <a:srgbClr val="808080"/>
                </a:solidFill>
              </a:rPr>
              <a:t>请在此处添加您需要的文字内容请在此处添加您需要的文字内容</a:t>
            </a:r>
            <a:endParaRPr lang="en-US" altLang="zh-CN" sz="99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53138" y="2563939"/>
            <a:ext cx="2346995" cy="1512926"/>
          </a:xfrm>
          <a:prstGeom prst="parallelogram">
            <a:avLst>
              <a:gd name="adj" fmla="val 88330"/>
            </a:avLst>
          </a:prstGeom>
          <a:solidFill>
            <a:schemeClr val="bg2"/>
          </a:solidFill>
          <a:ln w="38100">
            <a:noFill/>
            <a:round/>
          </a:ln>
        </p:spPr>
        <p:txBody>
          <a:bodyPr lIns="95579" tIns="47789" rIns="95579" bIns="47789"/>
          <a:lstStyle/>
          <a:p>
            <a:pPr defTabSz="956310"/>
            <a:endParaRPr lang="zh-CN" altLang="en-US" sz="1875"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458565" y="2563939"/>
            <a:ext cx="2348563" cy="1512926"/>
          </a:xfrm>
          <a:prstGeom prst="parallelogram">
            <a:avLst>
              <a:gd name="adj" fmla="val 88389"/>
            </a:avLst>
          </a:prstGeom>
          <a:solidFill>
            <a:schemeClr val="bg2"/>
          </a:solidFill>
          <a:ln w="38100">
            <a:noFill/>
            <a:round/>
          </a:ln>
        </p:spPr>
        <p:txBody>
          <a:bodyPr lIns="95579" tIns="47789" rIns="95579" bIns="47789"/>
          <a:lstStyle/>
          <a:p>
            <a:pPr defTabSz="956310"/>
            <a:endParaRPr lang="zh-CN" altLang="en-US" sz="1875"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063991" y="2563939"/>
            <a:ext cx="2348563" cy="1512926"/>
          </a:xfrm>
          <a:prstGeom prst="parallelogram">
            <a:avLst>
              <a:gd name="adj" fmla="val 88389"/>
            </a:avLst>
          </a:prstGeom>
          <a:solidFill>
            <a:schemeClr val="bg2"/>
          </a:solidFill>
          <a:ln w="38100">
            <a:noFill/>
            <a:round/>
          </a:ln>
        </p:spPr>
        <p:txBody>
          <a:bodyPr lIns="95579" tIns="47789" rIns="95579" bIns="47789"/>
          <a:lstStyle/>
          <a:p>
            <a:pPr defTabSz="956310"/>
            <a:endParaRPr lang="zh-CN" altLang="en-US" sz="1875"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04537" y="2212752"/>
            <a:ext cx="949642" cy="324394"/>
          </a:xfrm>
          <a:prstGeom prst="rect">
            <a:avLst/>
          </a:prstGeom>
          <a:noFill/>
          <a:ln w="9525">
            <a:noFill/>
            <a:miter lim="800000"/>
          </a:ln>
        </p:spPr>
        <p:txBody>
          <a:bodyPr wrap="none" lIns="95579" tIns="47789" rIns="95579" bIns="47789">
            <a:spAutoFit/>
          </a:bodyPr>
          <a:lstStyle/>
          <a:p>
            <a:pPr defTabSz="956310"/>
            <a:r>
              <a:rPr lang="zh-CN" altLang="en-US" sz="1480" b="0">
                <a:solidFill>
                  <a:srgbClr val="595959"/>
                </a:solidFill>
                <a:latin typeface="微软雅黑" panose="020B0503020204020204" pitchFamily="34" charset="-122"/>
              </a:rPr>
              <a:t>标题内容</a:t>
            </a:r>
          </a:p>
        </p:txBody>
      </p:sp>
      <p:sp>
        <p:nvSpPr>
          <p:cNvPr id="6" name="TextBox 61"/>
          <p:cNvSpPr txBox="1">
            <a:spLocks noChangeArrowheads="1"/>
          </p:cNvSpPr>
          <p:nvPr/>
        </p:nvSpPr>
        <p:spPr bwMode="auto">
          <a:xfrm>
            <a:off x="3521277" y="2212753"/>
            <a:ext cx="904758" cy="309327"/>
          </a:xfrm>
          <a:prstGeom prst="rect">
            <a:avLst/>
          </a:prstGeom>
          <a:noFill/>
          <a:ln w="9525">
            <a:noFill/>
            <a:miter lim="800000"/>
          </a:ln>
        </p:spPr>
        <p:txBody>
          <a:bodyPr wrap="none" lIns="95579" tIns="47789" rIns="95579" bIns="47789">
            <a:spAutoFit/>
          </a:bodyPr>
          <a:lstStyle/>
          <a:p>
            <a:pPr defTabSz="956310"/>
            <a:r>
              <a:rPr lang="zh-CN" altLang="en-US" sz="1385" b="0">
                <a:solidFill>
                  <a:srgbClr val="595959"/>
                </a:solidFill>
              </a:rPr>
              <a:t>标题内容</a:t>
            </a:r>
          </a:p>
        </p:txBody>
      </p:sp>
      <p:sp>
        <p:nvSpPr>
          <p:cNvPr id="7" name="TextBox 61"/>
          <p:cNvSpPr txBox="1">
            <a:spLocks noChangeArrowheads="1"/>
          </p:cNvSpPr>
          <p:nvPr/>
        </p:nvSpPr>
        <p:spPr bwMode="auto">
          <a:xfrm>
            <a:off x="5092211" y="2212753"/>
            <a:ext cx="904758" cy="309327"/>
          </a:xfrm>
          <a:prstGeom prst="rect">
            <a:avLst/>
          </a:prstGeom>
          <a:noFill/>
          <a:ln w="9525">
            <a:noFill/>
            <a:miter lim="800000"/>
          </a:ln>
        </p:spPr>
        <p:txBody>
          <a:bodyPr wrap="none" lIns="95579" tIns="47789" rIns="95579" bIns="47789">
            <a:spAutoFit/>
          </a:bodyPr>
          <a:lstStyle/>
          <a:p>
            <a:pPr defTabSz="956310"/>
            <a:r>
              <a:rPr lang="zh-CN" altLang="en-US" sz="1385" b="0">
                <a:solidFill>
                  <a:srgbClr val="595959"/>
                </a:solidFill>
              </a:rPr>
              <a:t>标题内容</a:t>
            </a:r>
          </a:p>
        </p:txBody>
      </p:sp>
      <p:sp>
        <p:nvSpPr>
          <p:cNvPr id="8" name="平行四边形 7"/>
          <p:cNvSpPr>
            <a:spLocks noChangeArrowheads="1"/>
          </p:cNvSpPr>
          <p:nvPr/>
        </p:nvSpPr>
        <p:spPr bwMode="auto">
          <a:xfrm>
            <a:off x="1592884" y="2549830"/>
            <a:ext cx="1274621" cy="1527036"/>
          </a:xfrm>
          <a:prstGeom prst="parallelogram">
            <a:avLst>
              <a:gd name="adj" fmla="val 20417"/>
            </a:avLst>
          </a:prstGeom>
          <a:solidFill>
            <a:schemeClr val="tx2"/>
          </a:solidFill>
          <a:ln w="3175" algn="ctr">
            <a:noFill/>
            <a:miter lim="800000"/>
          </a:ln>
        </p:spPr>
        <p:txBody>
          <a:bodyPr lIns="0" tIns="47789" rIns="0" bIns="47789" anchor="ctr"/>
          <a:lstStyle/>
          <a:p>
            <a:pPr algn="ctr" defTabSz="956310">
              <a:lnSpc>
                <a:spcPct val="120000"/>
              </a:lnSpc>
              <a:spcBef>
                <a:spcPts val="630"/>
              </a:spcBef>
              <a:spcAft>
                <a:spcPts val="630"/>
              </a:spcAft>
            </a:pPr>
            <a:endParaRPr lang="zh-CN" altLang="en-US" sz="2965"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198310" y="2549830"/>
            <a:ext cx="1274621" cy="1527036"/>
          </a:xfrm>
          <a:prstGeom prst="parallelogram">
            <a:avLst>
              <a:gd name="adj" fmla="val 20417"/>
            </a:avLst>
          </a:prstGeom>
          <a:solidFill>
            <a:schemeClr val="tx2"/>
          </a:solidFill>
          <a:ln w="3175" algn="ctr">
            <a:noFill/>
            <a:miter lim="800000"/>
          </a:ln>
        </p:spPr>
        <p:txBody>
          <a:bodyPr lIns="0" tIns="47789" rIns="0" bIns="47789" anchor="ctr"/>
          <a:lstStyle/>
          <a:p>
            <a:pPr algn="ctr" defTabSz="956310">
              <a:lnSpc>
                <a:spcPct val="120000"/>
              </a:lnSpc>
              <a:spcBef>
                <a:spcPts val="630"/>
              </a:spcBef>
              <a:spcAft>
                <a:spcPts val="630"/>
              </a:spcAft>
            </a:pPr>
            <a:endParaRPr lang="zh-CN" altLang="en-US" sz="2965"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03736" y="2549830"/>
            <a:ext cx="1274621" cy="1527036"/>
          </a:xfrm>
          <a:prstGeom prst="parallelogram">
            <a:avLst>
              <a:gd name="adj" fmla="val 20417"/>
            </a:avLst>
          </a:prstGeom>
          <a:solidFill>
            <a:schemeClr val="tx2"/>
          </a:solidFill>
          <a:ln w="3175" algn="ctr">
            <a:noFill/>
            <a:miter lim="800000"/>
          </a:ln>
        </p:spPr>
        <p:txBody>
          <a:bodyPr lIns="0" tIns="47789" rIns="0" bIns="47789" anchor="ctr"/>
          <a:lstStyle/>
          <a:p>
            <a:pPr algn="ctr" defTabSz="956310">
              <a:lnSpc>
                <a:spcPct val="120000"/>
              </a:lnSpc>
              <a:spcBef>
                <a:spcPts val="630"/>
              </a:spcBef>
              <a:spcAft>
                <a:spcPts val="630"/>
              </a:spcAft>
            </a:pPr>
            <a:endParaRPr lang="zh-CN" altLang="en-US" sz="2965"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152043" y="1350463"/>
            <a:ext cx="1991105" cy="2843987"/>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sz="1875"/>
          </a:p>
        </p:txBody>
      </p:sp>
      <p:sp>
        <p:nvSpPr>
          <p:cNvPr id="94224" name="Text Box 16"/>
          <p:cNvSpPr txBox="1">
            <a:spLocks noChangeArrowheads="1"/>
          </p:cNvSpPr>
          <p:nvPr/>
        </p:nvSpPr>
        <p:spPr bwMode="auto">
          <a:xfrm rot="639660">
            <a:off x="6834585" y="2201778"/>
            <a:ext cx="458267" cy="2276444"/>
          </a:xfrm>
          <a:prstGeom prst="rect">
            <a:avLst/>
          </a:prstGeom>
          <a:noFill/>
          <a:ln w="9525">
            <a:noFill/>
            <a:miter lim="800000"/>
          </a:ln>
        </p:spPr>
        <p:txBody>
          <a:bodyPr vert="eaVert">
            <a:spAutoFit/>
          </a:bodyPr>
          <a:lstStyle/>
          <a:p>
            <a:pPr defTabSz="902970">
              <a:spcBef>
                <a:spcPct val="50000"/>
              </a:spcBef>
            </a:pPr>
            <a:r>
              <a:rPr lang="zh-CN" altLang="en-US" sz="1780" b="0">
                <a:solidFill>
                  <a:schemeClr val="bg1"/>
                </a:solidFill>
              </a:rPr>
              <a:t>单击此处添加标题</a:t>
            </a:r>
          </a:p>
        </p:txBody>
      </p:sp>
      <p:sp>
        <p:nvSpPr>
          <p:cNvPr id="94225" name="AutoShape 17"/>
          <p:cNvSpPr>
            <a:spLocks noChangeArrowheads="1"/>
          </p:cNvSpPr>
          <p:nvPr/>
        </p:nvSpPr>
        <p:spPr bwMode="auto">
          <a:xfrm>
            <a:off x="-675721" y="4051781"/>
            <a:ext cx="10596753" cy="925001"/>
          </a:xfrm>
          <a:prstGeom prst="roundRect">
            <a:avLst>
              <a:gd name="adj" fmla="val 16667"/>
            </a:avLst>
          </a:prstGeom>
          <a:solidFill>
            <a:schemeClr val="tx2"/>
          </a:solidFill>
          <a:ln w="9525">
            <a:noFill/>
            <a:round/>
          </a:ln>
        </p:spPr>
        <p:txBody>
          <a:bodyPr wrap="none" anchor="ctr"/>
          <a:lstStyle/>
          <a:p>
            <a:endParaRPr lang="zh-CN" altLang="en-US" sz="1875"/>
          </a:p>
        </p:txBody>
      </p:sp>
      <p:sp>
        <p:nvSpPr>
          <p:cNvPr id="11" name="Rectangle 8"/>
          <p:cNvSpPr>
            <a:spLocks noChangeArrowheads="1"/>
          </p:cNvSpPr>
          <p:nvPr/>
        </p:nvSpPr>
        <p:spPr bwMode="gray">
          <a:xfrm>
            <a:off x="2027164" y="4344959"/>
            <a:ext cx="5550008" cy="461227"/>
          </a:xfrm>
          <a:prstGeom prst="rect">
            <a:avLst/>
          </a:prstGeom>
          <a:noFill/>
          <a:ln w="9525">
            <a:noFill/>
            <a:miter lim="800000"/>
          </a:ln>
        </p:spPr>
        <p:txBody>
          <a:bodyPr lIns="95579" tIns="47789" rIns="95579" bIns="47789">
            <a:spAutoFit/>
          </a:bodyPr>
          <a:lstStyle/>
          <a:p>
            <a:pPr algn="ctr" defTabSz="956310"/>
            <a:r>
              <a:rPr lang="zh-CN" altLang="en-US" sz="1185"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185"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90113" name="组合 1"/>
          <p:cNvGrpSpPr/>
          <p:nvPr/>
        </p:nvGrpSpPr>
        <p:grpSpPr bwMode="auto">
          <a:xfrm>
            <a:off x="3400557" y="1105887"/>
            <a:ext cx="3866192" cy="1578774"/>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sz="1875"/>
            </a:p>
          </p:txBody>
        </p:sp>
        <p:sp>
          <p:nvSpPr>
            <p:cNvPr id="91152" name="文本框 3"/>
            <p:cNvSpPr txBox="1">
              <a:spLocks noChangeArrowheads="1"/>
            </p:cNvSpPr>
            <p:nvPr/>
          </p:nvSpPr>
          <p:spPr bwMode="auto">
            <a:xfrm rot="1212081">
              <a:off x="4935727" y="1938364"/>
              <a:ext cx="1449743" cy="232944"/>
            </a:xfrm>
            <a:prstGeom prst="rect">
              <a:avLst/>
            </a:prstGeom>
            <a:solidFill>
              <a:schemeClr val="tx2"/>
            </a:solidFill>
            <a:ln w="9525">
              <a:noFill/>
              <a:miter lim="800000"/>
            </a:ln>
          </p:spPr>
          <p:txBody>
            <a:bodyPr wrap="none" lIns="0" tIns="35843" rIns="0" bIns="35843">
              <a:spAutoFit/>
            </a:bodyPr>
            <a:lstStyle/>
            <a:p>
              <a:pPr algn="r" defTabSz="716280"/>
              <a:r>
                <a:rPr lang="zh-CN" altLang="en-US" sz="1285" b="0">
                  <a:solidFill>
                    <a:schemeClr val="bg1"/>
                  </a:solidFill>
                  <a:latin typeface="Calibri" panose="020F0502020204030204" pitchFamily="34" charset="0"/>
                </a:rPr>
                <a:t>请在此处添加关键字</a:t>
              </a:r>
            </a:p>
          </p:txBody>
        </p:sp>
      </p:grpSp>
      <p:grpSp>
        <p:nvGrpSpPr>
          <p:cNvPr id="90114" name="组合 4"/>
          <p:cNvGrpSpPr/>
          <p:nvPr/>
        </p:nvGrpSpPr>
        <p:grpSpPr bwMode="auto">
          <a:xfrm>
            <a:off x="2395597" y="1950931"/>
            <a:ext cx="3866192" cy="1558392"/>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91150" name="文本框 6"/>
            <p:cNvSpPr txBox="1">
              <a:spLocks noChangeArrowheads="1"/>
            </p:cNvSpPr>
            <p:nvPr/>
          </p:nvSpPr>
          <p:spPr bwMode="auto">
            <a:xfrm rot="1309175">
              <a:off x="2677464" y="2355155"/>
              <a:ext cx="1449743" cy="235990"/>
            </a:xfrm>
            <a:prstGeom prst="rect">
              <a:avLst/>
            </a:prstGeom>
            <a:solidFill>
              <a:schemeClr val="bg2"/>
            </a:solidFill>
            <a:ln w="9525">
              <a:noFill/>
              <a:miter lim="800000"/>
            </a:ln>
          </p:spPr>
          <p:txBody>
            <a:bodyPr wrap="none" lIns="0" tIns="35843" rIns="0" bIns="35843">
              <a:spAutoFit/>
            </a:bodyPr>
            <a:lstStyle/>
            <a:p>
              <a:pPr defTabSz="716280"/>
              <a:r>
                <a:rPr lang="zh-CN" altLang="en-US" sz="1285" b="0">
                  <a:solidFill>
                    <a:schemeClr val="bg1"/>
                  </a:solidFill>
                  <a:latin typeface="Calibri" panose="020F0502020204030204" pitchFamily="34" charset="0"/>
                </a:rPr>
                <a:t>请在此处添加关键字</a:t>
              </a:r>
            </a:p>
          </p:txBody>
        </p:sp>
      </p:grpSp>
      <p:sp>
        <p:nvSpPr>
          <p:cNvPr id="90115" name="文本框 7"/>
          <p:cNvSpPr txBox="1">
            <a:spLocks noChangeArrowheads="1"/>
          </p:cNvSpPr>
          <p:nvPr/>
        </p:nvSpPr>
        <p:spPr bwMode="auto">
          <a:xfrm>
            <a:off x="7382766" y="1433557"/>
            <a:ext cx="1588180" cy="1440838"/>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85129" y="1433557"/>
            <a:ext cx="1588180" cy="1440838"/>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bwMode="auto">
          <a:xfrm>
            <a:off x="685129" y="3877755"/>
            <a:ext cx="3441318" cy="1026909"/>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1684" tIns="35843" rIns="71684" bIns="35843"/>
            <a:lstStyle/>
            <a:p>
              <a:pPr defTabSz="716280"/>
              <a:endParaRPr lang="zh-CN" altLang="en-US" sz="99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81538"/>
            </a:xfrm>
            <a:prstGeom prst="rect">
              <a:avLst/>
            </a:prstGeom>
            <a:noFill/>
            <a:ln w="9525">
              <a:noFill/>
              <a:miter lim="800000"/>
            </a:ln>
          </p:spPr>
          <p:txBody>
            <a:bodyPr lIns="71684" tIns="35843" rIns="71684" bIns="35843">
              <a:spAutoFit/>
            </a:bodyPr>
            <a:lstStyle/>
            <a:p>
              <a:pPr defTabSz="716280"/>
              <a:r>
                <a:rPr lang="zh-CN" altLang="en-US" sz="1385">
                  <a:solidFill>
                    <a:srgbClr val="808080"/>
                  </a:solidFill>
                  <a:latin typeface="微软雅黑" panose="020B0503020204020204"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531195" y="3877755"/>
            <a:ext cx="3439751" cy="1026909"/>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1684" tIns="35843" rIns="71684" bIns="35843"/>
            <a:lstStyle/>
            <a:p>
              <a:pPr defTabSz="716280"/>
              <a:endParaRPr lang="zh-CN" altLang="en-US" sz="99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1684" tIns="35843" rIns="71684" bIns="35843">
              <a:spAutoFit/>
            </a:bodyPr>
            <a:lstStyle/>
            <a:p>
              <a:pPr defTabSz="716280"/>
              <a:r>
                <a:rPr lang="zh-CN" altLang="en-US" sz="1285">
                  <a:solidFill>
                    <a:schemeClr val="tx2"/>
                  </a:solidFill>
                  <a:latin typeface="微软雅黑" panose="020B0503020204020204"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5843" rIns="0" bIns="35843">
              <a:spAutoFit/>
            </a:bodyPr>
            <a:lstStyle/>
            <a:p>
              <a:pPr algn="just" defTabSz="716280">
                <a:lnSpc>
                  <a:spcPct val="150000"/>
                </a:lnSpc>
              </a:pPr>
              <a:r>
                <a:rPr lang="zh-CN" altLang="en-US" sz="99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97283" name="矩形 4"/>
          <p:cNvSpPr>
            <a:spLocks noChangeArrowheads="1"/>
          </p:cNvSpPr>
          <p:nvPr/>
        </p:nvSpPr>
        <p:spPr bwMode="auto">
          <a:xfrm>
            <a:off x="3145004" y="1618557"/>
            <a:ext cx="1632079" cy="2199621"/>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2777" tIns="35843" rIns="352777" bIns="35843" anchor="ctr"/>
          <a:lstStyle/>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385" b="0">
              <a:ea typeface="造字工房悦黑体验版常规体" pitchFamily="50" charset="-122"/>
            </a:endParaRPr>
          </a:p>
        </p:txBody>
      </p:sp>
      <p:sp>
        <p:nvSpPr>
          <p:cNvPr id="97284" name="矩形 5"/>
          <p:cNvSpPr>
            <a:spLocks noChangeArrowheads="1"/>
          </p:cNvSpPr>
          <p:nvPr/>
        </p:nvSpPr>
        <p:spPr bwMode="auto">
          <a:xfrm>
            <a:off x="4877423" y="1618557"/>
            <a:ext cx="1619536" cy="2199621"/>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2777" tIns="35843" rIns="352777" bIns="35843" anchor="ctr"/>
          <a:lstStyle/>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16280">
              <a:lnSpc>
                <a:spcPct val="150000"/>
              </a:lnSpc>
            </a:pPr>
            <a:r>
              <a:rPr lang="zh-CN" altLang="en-US" sz="99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p:txBody>
      </p:sp>
      <p:sp>
        <p:nvSpPr>
          <p:cNvPr id="97285" name="矩形 6"/>
          <p:cNvSpPr>
            <a:spLocks noChangeArrowheads="1"/>
          </p:cNvSpPr>
          <p:nvPr/>
        </p:nvSpPr>
        <p:spPr bwMode="auto">
          <a:xfrm>
            <a:off x="6595730" y="1618557"/>
            <a:ext cx="1547417" cy="2199621"/>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3332" tIns="35843" rIns="141111" bIns="35843" anchor="ctr"/>
          <a:lstStyle/>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a:p>
            <a:pPr algn="ctr" defTabSz="716280">
              <a:lnSpc>
                <a:spcPct val="110000"/>
              </a:lnSpc>
            </a:pPr>
            <a:r>
              <a:rPr lang="zh-CN" altLang="en-US" sz="990" b="0">
                <a:solidFill>
                  <a:schemeClr val="bg1"/>
                </a:solidFill>
                <a:latin typeface="微软雅黑" panose="020B0503020204020204" pitchFamily="34" charset="-122"/>
                <a:sym typeface="微软雅黑" panose="020B0503020204020204" pitchFamily="34" charset="-122"/>
              </a:rPr>
              <a:t>添加内容</a:t>
            </a:r>
          </a:p>
        </p:txBody>
      </p:sp>
      <p:sp>
        <p:nvSpPr>
          <p:cNvPr id="97286" name="椭圆 7"/>
          <p:cNvSpPr>
            <a:spLocks noChangeArrowheads="1"/>
          </p:cNvSpPr>
          <p:nvPr/>
        </p:nvSpPr>
        <p:spPr bwMode="auto">
          <a:xfrm>
            <a:off x="2778140" y="2405592"/>
            <a:ext cx="634959" cy="625551"/>
          </a:xfrm>
          <a:prstGeom prst="ellipse">
            <a:avLst/>
          </a:prstGeom>
          <a:solidFill>
            <a:srgbClr val="2B2E30"/>
          </a:solidFill>
          <a:ln w="25400">
            <a:noFill/>
            <a:bevel/>
          </a:ln>
        </p:spPr>
        <p:txBody>
          <a:bodyPr lIns="0" tIns="0" rIns="0" bIns="0" anchor="ctr"/>
          <a:lstStyle/>
          <a:p>
            <a:pPr algn="ctr" defTabSz="716280">
              <a:lnSpc>
                <a:spcPct val="120000"/>
              </a:lnSpc>
            </a:pPr>
            <a:r>
              <a:rPr lang="zh-CN" altLang="en-US" sz="1385">
                <a:solidFill>
                  <a:srgbClr val="FFFFFF"/>
                </a:solidFill>
                <a:latin typeface="微软雅黑" panose="020B0503020204020204" pitchFamily="34" charset="-122"/>
                <a:sym typeface="微软雅黑" panose="020B0503020204020204" pitchFamily="34" charset="-122"/>
              </a:rPr>
              <a:t>文本</a:t>
            </a:r>
            <a:endParaRPr lang="zh-CN" altLang="en-US" sz="1385" b="0"/>
          </a:p>
        </p:txBody>
      </p:sp>
      <p:sp>
        <p:nvSpPr>
          <p:cNvPr id="97287" name="椭圆 8"/>
          <p:cNvSpPr>
            <a:spLocks noChangeArrowheads="1"/>
          </p:cNvSpPr>
          <p:nvPr/>
        </p:nvSpPr>
        <p:spPr bwMode="auto">
          <a:xfrm>
            <a:off x="4508990" y="2405592"/>
            <a:ext cx="636526" cy="625551"/>
          </a:xfrm>
          <a:prstGeom prst="ellipse">
            <a:avLst/>
          </a:prstGeom>
          <a:solidFill>
            <a:srgbClr val="2B2E30"/>
          </a:solidFill>
          <a:ln w="25400">
            <a:noFill/>
            <a:bevel/>
          </a:ln>
        </p:spPr>
        <p:txBody>
          <a:bodyPr lIns="0" tIns="0" rIns="0" bIns="0" anchor="ctr"/>
          <a:lstStyle/>
          <a:p>
            <a:pPr algn="ctr" defTabSz="716280">
              <a:lnSpc>
                <a:spcPct val="120000"/>
              </a:lnSpc>
            </a:pPr>
            <a:r>
              <a:rPr lang="zh-CN" altLang="en-US" sz="1385">
                <a:solidFill>
                  <a:srgbClr val="FFFFFF"/>
                </a:solidFill>
                <a:latin typeface="微软雅黑" panose="020B0503020204020204" pitchFamily="34" charset="-122"/>
                <a:sym typeface="微软雅黑" panose="020B0503020204020204" pitchFamily="34" charset="-122"/>
              </a:rPr>
              <a:t>文本</a:t>
            </a:r>
            <a:endParaRPr lang="zh-CN" altLang="en-US" sz="1385" b="0"/>
          </a:p>
        </p:txBody>
      </p:sp>
      <p:sp>
        <p:nvSpPr>
          <p:cNvPr id="97288" name="椭圆 9"/>
          <p:cNvSpPr>
            <a:spLocks noChangeArrowheads="1"/>
          </p:cNvSpPr>
          <p:nvPr/>
        </p:nvSpPr>
        <p:spPr bwMode="auto">
          <a:xfrm>
            <a:off x="6228866" y="2405592"/>
            <a:ext cx="634958" cy="625551"/>
          </a:xfrm>
          <a:prstGeom prst="ellipse">
            <a:avLst/>
          </a:prstGeom>
          <a:solidFill>
            <a:srgbClr val="2B2E30"/>
          </a:solidFill>
          <a:ln w="25400">
            <a:noFill/>
            <a:bevel/>
          </a:ln>
        </p:spPr>
        <p:txBody>
          <a:bodyPr lIns="0" tIns="0" rIns="0" bIns="0" anchor="ctr"/>
          <a:lstStyle/>
          <a:p>
            <a:pPr algn="ctr" defTabSz="716280">
              <a:lnSpc>
                <a:spcPct val="120000"/>
              </a:lnSpc>
            </a:pPr>
            <a:r>
              <a:rPr lang="zh-CN" altLang="en-US" sz="1385">
                <a:solidFill>
                  <a:srgbClr val="FFFFFF"/>
                </a:solidFill>
                <a:latin typeface="微软雅黑" panose="020B0503020204020204" pitchFamily="34" charset="-122"/>
                <a:sym typeface="微软雅黑" panose="020B0503020204020204" pitchFamily="34" charset="-122"/>
              </a:rPr>
              <a:t>文本</a:t>
            </a:r>
            <a:endParaRPr lang="zh-CN" altLang="en-US" sz="1385" b="0"/>
          </a:p>
        </p:txBody>
      </p:sp>
      <p:sp>
        <p:nvSpPr>
          <p:cNvPr id="97289" name="矩形 3"/>
          <p:cNvSpPr>
            <a:spLocks noChangeArrowheads="1"/>
          </p:cNvSpPr>
          <p:nvPr/>
        </p:nvSpPr>
        <p:spPr bwMode="auto">
          <a:xfrm>
            <a:off x="1536443" y="1618557"/>
            <a:ext cx="1509791" cy="2199621"/>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1111" tIns="35843" rIns="352777" bIns="35843" anchor="ctr"/>
          <a:lstStyle/>
          <a:p>
            <a:pPr algn="ctr" defTabSz="716280">
              <a:lnSpc>
                <a:spcPct val="110000"/>
              </a:lnSpc>
            </a:pPr>
            <a:endParaRPr lang="zh-CN" altLang="en-US" sz="990" b="0">
              <a:solidFill>
                <a:schemeClr val="bg1"/>
              </a:solidFill>
              <a:sym typeface="微软雅黑" panose="020B0503020204020204" pitchFamily="34" charset="-122"/>
            </a:endParaRP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endParaRPr lang="en-US" sz="990" b="0">
              <a:solidFill>
                <a:schemeClr val="bg1"/>
              </a:solidFill>
              <a:sym typeface="微软雅黑" panose="020B0503020204020204" pitchFamily="34" charset="-122"/>
            </a:endParaRP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p>
          <a:p>
            <a:pPr algn="ctr" defTabSz="716280">
              <a:lnSpc>
                <a:spcPct val="110000"/>
              </a:lnSpc>
            </a:pPr>
            <a:r>
              <a:rPr lang="zh-CN" altLang="en-US" sz="990" b="0">
                <a:solidFill>
                  <a:schemeClr val="bg1"/>
                </a:solidFill>
                <a:sym typeface="微软雅黑" panose="020B0503020204020204" pitchFamily="34" charset="-122"/>
              </a:rPr>
              <a:t>添加文本</a:t>
            </a:r>
            <a:endParaRPr lang="zh-CN" altLang="en-US" sz="990" b="0"/>
          </a:p>
          <a:p>
            <a:pPr algn="ctr" defTabSz="716280">
              <a:lnSpc>
                <a:spcPct val="110000"/>
              </a:lnSpc>
            </a:pPr>
            <a:endParaRPr lang="zh-CN" altLang="en-US" sz="99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36443" y="4138009"/>
            <a:ext cx="6606704" cy="838773"/>
          </a:xfrm>
          <a:prstGeom prst="rect">
            <a:avLst/>
          </a:prstGeom>
          <a:solidFill>
            <a:schemeClr val="tx2"/>
          </a:solidFill>
          <a:ln w="25400">
            <a:noFill/>
            <a:bevel/>
          </a:ln>
        </p:spPr>
        <p:txBody>
          <a:bodyPr lIns="71684" tIns="35843" rIns="71684" bIns="35843" anchor="ctr"/>
          <a:lstStyle/>
          <a:p>
            <a:pPr algn="ctr" defTabSz="716280"/>
            <a:endParaRPr lang="zh-CN" altLang="en-US" sz="1385"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36443" y="4266569"/>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176360" y="4266569"/>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896236" y="4266569"/>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518908" y="4265001"/>
            <a:ext cx="1694791" cy="268093"/>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36443" y="4602078"/>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176360" y="4602078"/>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896236" y="4602078"/>
            <a:ext cx="2665258"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07933" y="4620892"/>
            <a:ext cx="1635214" cy="268094"/>
          </a:xfrm>
          <a:prstGeom prst="rect">
            <a:avLst/>
          </a:prstGeom>
          <a:noFill/>
          <a:ln w="9525">
            <a:noFill/>
            <a:miter lim="800000"/>
          </a:ln>
        </p:spPr>
        <p:txBody>
          <a:bodyPr lIns="71684" tIns="35843" rIns="71684" bIns="35843">
            <a:spAutoFit/>
          </a:bodyPr>
          <a:lstStyle/>
          <a:p>
            <a:pPr defTabSz="716280"/>
            <a:r>
              <a:rPr lang="zh-CN" altLang="en-US" sz="1285" b="0">
                <a:solidFill>
                  <a:schemeClr val="bg1"/>
                </a:solidFill>
                <a:latin typeface="微软雅黑" panose="020B0503020204020204" pitchFamily="34" charset="-122"/>
                <a:sym typeface="造字工房悦黑体验版常规体" pitchFamily="50" charset="-122"/>
              </a:rPr>
              <a:t>请输入您需要的文字</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93196" name="Text Box 18"/>
          <p:cNvSpPr txBox="1">
            <a:spLocks noChangeArrowheads="1"/>
          </p:cNvSpPr>
          <p:nvPr/>
        </p:nvSpPr>
        <p:spPr bwMode="auto">
          <a:xfrm>
            <a:off x="858520" y="1588770"/>
            <a:ext cx="5125720" cy="922020"/>
          </a:xfrm>
          <a:prstGeom prst="rect">
            <a:avLst/>
          </a:prstGeom>
          <a:noFill/>
          <a:ln w="9525">
            <a:noFill/>
            <a:miter lim="800000"/>
          </a:ln>
        </p:spPr>
        <p:txBody>
          <a:bodyPr wrap="square">
            <a:spAutoFit/>
          </a:bodyPr>
          <a:lstStyle/>
          <a:p>
            <a:pPr algn="dist" defTabSz="902970">
              <a:spcBef>
                <a:spcPct val="50000"/>
              </a:spcBef>
            </a:pPr>
            <a:r>
              <a:rPr lang="zh-CN" altLang="en-US" sz="5400" b="0">
                <a:solidFill>
                  <a:schemeClr val="tx2"/>
                </a:solidFill>
                <a:latin typeface="微软雅黑" panose="020B0503020204020204" pitchFamily="34" charset="-122"/>
              </a:rPr>
              <a:t>谢谢您的观赏</a:t>
            </a: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3196"/>
                                        </p:tgtEl>
                                        <p:attrNameLst>
                                          <p:attrName>style.visibility</p:attrName>
                                        </p:attrNameLst>
                                      </p:cBhvr>
                                      <p:to>
                                        <p:strVal val="visible"/>
                                      </p:to>
                                    </p:set>
                                    <p:animEffect transition="in" filter="fade">
                                      <p:cBhvr>
                                        <p:cTn id="7" dur="1000"/>
                                        <p:tgtEl>
                                          <p:spTgt spid="93196"/>
                                        </p:tgtEl>
                                      </p:cBhvr>
                                    </p:animEffect>
                                    <p:anim calcmode="lin" valueType="num">
                                      <p:cBhvr>
                                        <p:cTn id="8" dur="1000" fill="hold"/>
                                        <p:tgtEl>
                                          <p:spTgt spid="93196"/>
                                        </p:tgtEl>
                                        <p:attrNameLst>
                                          <p:attrName>ppt_x</p:attrName>
                                        </p:attrNameLst>
                                      </p:cBhvr>
                                      <p:tavLst>
                                        <p:tav tm="0">
                                          <p:val>
                                            <p:strVal val="#ppt_x"/>
                                          </p:val>
                                        </p:tav>
                                        <p:tav tm="100000">
                                          <p:val>
                                            <p:strVal val="#ppt_x"/>
                                          </p:val>
                                        </p:tav>
                                      </p:tavLst>
                                    </p:anim>
                                    <p:anim calcmode="lin" valueType="num">
                                      <p:cBhvr>
                                        <p:cTn id="9" dur="1000" fill="hold"/>
                                        <p:tgtEl>
                                          <p:spTgt spid="931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093268" y="2131227"/>
            <a:ext cx="1382799"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662378" y="3056228"/>
            <a:ext cx="1382799"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06488" y="4051781"/>
            <a:ext cx="1382799"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74283" y="1775337"/>
            <a:ext cx="2510045" cy="2510045"/>
          </a:xfrm>
          <a:prstGeom prst="ellipse">
            <a:avLst/>
          </a:prstGeom>
          <a:solidFill>
            <a:schemeClr val="bg2"/>
          </a:solidFill>
          <a:ln w="38100">
            <a:solidFill>
              <a:schemeClr val="tx2"/>
            </a:solidFill>
            <a:prstDash val="dash"/>
            <a:round/>
          </a:ln>
        </p:spPr>
        <p:txBody>
          <a:bodyPr wrap="none" anchor="ctr"/>
          <a:lstStyle/>
          <a:p>
            <a:endParaRPr lang="zh-CN" altLang="en-US" sz="1875" b="0">
              <a:ea typeface="宋体" panose="02010600030101010101" pitchFamily="2" charset="-122"/>
            </a:endParaRPr>
          </a:p>
        </p:txBody>
      </p:sp>
      <p:sp>
        <p:nvSpPr>
          <p:cNvPr id="16" name="TextBox 15"/>
          <p:cNvSpPr txBox="1">
            <a:spLocks noChangeArrowheads="1"/>
          </p:cNvSpPr>
          <p:nvPr/>
        </p:nvSpPr>
        <p:spPr bwMode="auto">
          <a:xfrm>
            <a:off x="4657931" y="1972879"/>
            <a:ext cx="3554199" cy="456087"/>
          </a:xfrm>
          <a:prstGeom prst="rect">
            <a:avLst/>
          </a:prstGeom>
          <a:noFill/>
          <a:ln w="9525">
            <a:noFill/>
            <a:miter lim="800000"/>
          </a:ln>
        </p:spPr>
        <p:txBody>
          <a:bodyPr lIns="0" tIns="0" rIns="0" bIns="0">
            <a:spAutoFit/>
          </a:bodyPr>
          <a:lstStyle/>
          <a:p>
            <a:r>
              <a:rPr lang="zh-CN" altLang="en-US" sz="99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990">
              <a:solidFill>
                <a:srgbClr val="808080"/>
              </a:solidFill>
            </a:endParaRPr>
          </a:p>
        </p:txBody>
      </p:sp>
      <p:sp>
        <p:nvSpPr>
          <p:cNvPr id="20" name="TextBox 19"/>
          <p:cNvSpPr txBox="1">
            <a:spLocks noChangeArrowheads="1"/>
          </p:cNvSpPr>
          <p:nvPr/>
        </p:nvSpPr>
        <p:spPr bwMode="auto">
          <a:xfrm>
            <a:off x="1884495" y="2700338"/>
            <a:ext cx="1102163" cy="843476"/>
          </a:xfrm>
          <a:prstGeom prst="rect">
            <a:avLst/>
          </a:prstGeom>
          <a:noFill/>
          <a:ln w="9525">
            <a:noFill/>
            <a:miter lim="800000"/>
          </a:ln>
        </p:spPr>
        <p:txBody>
          <a:bodyPr lIns="0" tIns="0" rIns="0" bIns="0">
            <a:spAutoFit/>
          </a:bodyPr>
          <a:lstStyle/>
          <a:p>
            <a:pPr algn="ctr"/>
            <a:r>
              <a:rPr lang="zh-CN" altLang="en-US" sz="2765">
                <a:solidFill>
                  <a:schemeClr val="bg1"/>
                </a:solidFill>
                <a:latin typeface="微软雅黑" panose="020B0503020204020204" pitchFamily="34" charset="-122"/>
              </a:rPr>
              <a:t>添加标题</a:t>
            </a:r>
          </a:p>
        </p:txBody>
      </p:sp>
      <p:sp>
        <p:nvSpPr>
          <p:cNvPr id="7" name="椭圆 6"/>
          <p:cNvSpPr/>
          <p:nvPr/>
        </p:nvSpPr>
        <p:spPr>
          <a:xfrm>
            <a:off x="3054073" y="1894489"/>
            <a:ext cx="448390" cy="399788"/>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780" dirty="0">
                <a:solidFill>
                  <a:schemeClr val="bg1"/>
                </a:solidFill>
                <a:latin typeface="微软雅黑" panose="020B0503020204020204" pitchFamily="34" charset="-122"/>
              </a:rPr>
              <a:t>1</a:t>
            </a:r>
            <a:endParaRPr lang="zh-CN" altLang="en-US" sz="1780" dirty="0">
              <a:solidFill>
                <a:schemeClr val="bg1"/>
              </a:solidFill>
              <a:latin typeface="微软雅黑" panose="020B0503020204020204" pitchFamily="34" charset="-122"/>
            </a:endParaRPr>
          </a:p>
        </p:txBody>
      </p:sp>
      <p:sp>
        <p:nvSpPr>
          <p:cNvPr id="24" name="椭圆 23"/>
          <p:cNvSpPr/>
          <p:nvPr/>
        </p:nvSpPr>
        <p:spPr>
          <a:xfrm>
            <a:off x="3624751" y="2843008"/>
            <a:ext cx="449959" cy="399789"/>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780" dirty="0">
                <a:solidFill>
                  <a:schemeClr val="bg1"/>
                </a:solidFill>
                <a:latin typeface="微软雅黑" panose="020B0503020204020204" pitchFamily="34" charset="-122"/>
              </a:rPr>
              <a:t>2</a:t>
            </a:r>
            <a:endParaRPr lang="zh-CN" altLang="en-US" sz="1780" dirty="0">
              <a:solidFill>
                <a:schemeClr val="bg1"/>
              </a:solidFill>
              <a:latin typeface="微软雅黑" panose="020B0503020204020204" pitchFamily="34" charset="-122"/>
            </a:endParaRPr>
          </a:p>
        </p:txBody>
      </p:sp>
      <p:sp>
        <p:nvSpPr>
          <p:cNvPr id="25" name="椭圆 24"/>
          <p:cNvSpPr/>
          <p:nvPr/>
        </p:nvSpPr>
        <p:spPr>
          <a:xfrm>
            <a:off x="3054073" y="3786823"/>
            <a:ext cx="448390" cy="399789"/>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780" dirty="0">
                <a:solidFill>
                  <a:schemeClr val="bg1"/>
                </a:solidFill>
                <a:latin typeface="微软雅黑" panose="020B0503020204020204" pitchFamily="34" charset="-122"/>
              </a:rPr>
              <a:t>3</a:t>
            </a:r>
            <a:endParaRPr lang="zh-CN" altLang="en-US" sz="178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27042" y="2897881"/>
            <a:ext cx="3554200" cy="456087"/>
          </a:xfrm>
          <a:prstGeom prst="rect">
            <a:avLst/>
          </a:prstGeom>
          <a:noFill/>
          <a:ln w="9525">
            <a:noFill/>
            <a:miter lim="800000"/>
          </a:ln>
        </p:spPr>
        <p:txBody>
          <a:bodyPr lIns="0" tIns="0" rIns="0" bIns="0">
            <a:spAutoFit/>
          </a:bodyPr>
          <a:lstStyle/>
          <a:p>
            <a:r>
              <a:rPr lang="zh-CN" altLang="en-US" sz="99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990">
              <a:solidFill>
                <a:srgbClr val="808080"/>
              </a:solidFill>
            </a:endParaRPr>
          </a:p>
        </p:txBody>
      </p:sp>
      <p:sp>
        <p:nvSpPr>
          <p:cNvPr id="43" name="TextBox 42"/>
          <p:cNvSpPr txBox="1">
            <a:spLocks noChangeArrowheads="1"/>
          </p:cNvSpPr>
          <p:nvPr/>
        </p:nvSpPr>
        <p:spPr bwMode="auto">
          <a:xfrm>
            <a:off x="4816279" y="3893432"/>
            <a:ext cx="3554200" cy="456087"/>
          </a:xfrm>
          <a:prstGeom prst="rect">
            <a:avLst/>
          </a:prstGeom>
          <a:noFill/>
          <a:ln w="9525">
            <a:noFill/>
            <a:miter lim="800000"/>
          </a:ln>
        </p:spPr>
        <p:txBody>
          <a:bodyPr lIns="0" tIns="0" rIns="0" bIns="0">
            <a:spAutoFit/>
          </a:bodyPr>
          <a:lstStyle/>
          <a:p>
            <a:r>
              <a:rPr lang="zh-CN" altLang="en-US" sz="99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990">
              <a:solidFill>
                <a:srgbClr val="808080"/>
              </a:solidFill>
            </a:endParaRPr>
          </a:p>
        </p:txBody>
      </p:sp>
      <p:sp>
        <p:nvSpPr>
          <p:cNvPr id="38924" name="Oval 22"/>
          <p:cNvSpPr>
            <a:spLocks noChangeArrowheads="1"/>
          </p:cNvSpPr>
          <p:nvPr/>
        </p:nvSpPr>
        <p:spPr bwMode="auto">
          <a:xfrm>
            <a:off x="1429832" y="2032456"/>
            <a:ext cx="2019325" cy="2019325"/>
          </a:xfrm>
          <a:prstGeom prst="ellipse">
            <a:avLst/>
          </a:prstGeom>
          <a:noFill/>
          <a:ln w="38100">
            <a:solidFill>
              <a:schemeClr val="tx2"/>
            </a:solidFill>
            <a:prstDash val="dash"/>
            <a:round/>
          </a:ln>
        </p:spPr>
        <p:txBody>
          <a:bodyPr wrap="none" anchor="ctr"/>
          <a:lstStyle/>
          <a:p>
            <a:endParaRPr lang="zh-CN" altLang="en-US" sz="1875" b="0">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45" name="组合 44"/>
          <p:cNvGrpSpPr/>
          <p:nvPr/>
        </p:nvGrpSpPr>
        <p:grpSpPr bwMode="auto">
          <a:xfrm>
            <a:off x="819959" y="1170167"/>
            <a:ext cx="7912680" cy="1124021"/>
            <a:chOff x="5004842" y="1600880"/>
            <a:chExt cx="6377930" cy="1083677"/>
          </a:xfrm>
        </p:grpSpPr>
        <p:sp>
          <p:nvSpPr>
            <p:cNvPr id="42002" name="TextBox 45"/>
            <p:cNvSpPr txBox="1">
              <a:spLocks noChangeArrowheads="1"/>
            </p:cNvSpPr>
            <p:nvPr/>
          </p:nvSpPr>
          <p:spPr bwMode="auto">
            <a:xfrm>
              <a:off x="5017479" y="1931904"/>
              <a:ext cx="6365293" cy="752653"/>
            </a:xfrm>
            <a:prstGeom prst="rect">
              <a:avLst/>
            </a:prstGeom>
            <a:noFill/>
            <a:ln w="9525">
              <a:noFill/>
              <a:miter lim="800000"/>
            </a:ln>
          </p:spPr>
          <p:txBody>
            <a:bodyPr lIns="95579" tIns="47789" rIns="95579" bIns="47789">
              <a:spAutoFit/>
            </a:bodyPr>
            <a:lstStyle/>
            <a:p>
              <a:pPr defTabSz="956310"/>
              <a:r>
                <a:rPr lang="zh-CN" altLang="en-US" sz="890">
                  <a:solidFill>
                    <a:srgbClr val="808080"/>
                  </a:solidFill>
                </a:rPr>
                <a:t>请在此处插入你需要的文字内容请在此处插入你需要的文字内容请在此处插入你需要的文字内容</a:t>
              </a:r>
            </a:p>
            <a:p>
              <a:pPr defTabSz="956310"/>
              <a:r>
                <a:rPr lang="zh-CN" altLang="en-US" sz="89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56310"/>
              <a:r>
                <a:rPr lang="zh-CN" altLang="en-US" sz="890">
                  <a:solidFill>
                    <a:srgbClr val="808080"/>
                  </a:solidFill>
                </a:rPr>
                <a:t>请在此处插入你需要的文字内容请在此处插入你需要的文字内容请在此处插入你需要的文字内容请在此处插入你需要的文字内容</a:t>
              </a:r>
              <a:endParaRPr lang="en-US" altLang="zh-CN" sz="890">
                <a:solidFill>
                  <a:srgbClr val="808080"/>
                </a:solidFill>
              </a:endParaRPr>
            </a:p>
            <a:p>
              <a:pPr defTabSz="956310"/>
              <a:endParaRPr lang="en-US" altLang="zh-CN" sz="890">
                <a:solidFill>
                  <a:srgbClr val="808080"/>
                </a:solidFill>
              </a:endParaRPr>
            </a:p>
          </p:txBody>
        </p:sp>
        <p:sp>
          <p:nvSpPr>
            <p:cNvPr id="42003" name="TextBox 53"/>
            <p:cNvSpPr txBox="1">
              <a:spLocks noChangeArrowheads="1"/>
            </p:cNvSpPr>
            <p:nvPr/>
          </p:nvSpPr>
          <p:spPr bwMode="auto">
            <a:xfrm>
              <a:off x="5004842" y="1600880"/>
              <a:ext cx="2679059" cy="327464"/>
            </a:xfrm>
            <a:prstGeom prst="rect">
              <a:avLst/>
            </a:prstGeom>
            <a:noFill/>
            <a:ln w="9525">
              <a:noFill/>
              <a:miter lim="800000"/>
            </a:ln>
          </p:spPr>
          <p:txBody>
            <a:bodyPr lIns="95579" tIns="47789" rIns="95579" bIns="47789">
              <a:spAutoFit/>
            </a:bodyPr>
            <a:lstStyle/>
            <a:p>
              <a:pPr defTabSz="956310"/>
              <a:r>
                <a:rPr lang="zh-CN" altLang="en-US" sz="1580">
                  <a:solidFill>
                    <a:srgbClr val="808080"/>
                  </a:solidFill>
                  <a:latin typeface="TeXGyreAdventor"/>
                </a:rPr>
                <a:t>请在此处添加标题</a:t>
              </a:r>
            </a:p>
          </p:txBody>
        </p:sp>
      </p:grpSp>
      <p:sp>
        <p:nvSpPr>
          <p:cNvPr id="22" name="Freeform 5"/>
          <p:cNvSpPr/>
          <p:nvPr/>
        </p:nvSpPr>
        <p:spPr bwMode="auto">
          <a:xfrm>
            <a:off x="819960" y="2371101"/>
            <a:ext cx="1917417" cy="1972291"/>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02970" fontAlgn="auto">
              <a:spcBef>
                <a:spcPts val="0"/>
              </a:spcBef>
              <a:spcAft>
                <a:spcPts val="0"/>
              </a:spcAft>
              <a:defRPr/>
            </a:pPr>
            <a:endParaRPr lang="zh-CN" altLang="en-US" sz="1385" b="0" kern="0">
              <a:latin typeface="微软雅黑" panose="020B0503020204020204" pitchFamily="34" charset="-122"/>
            </a:endParaRPr>
          </a:p>
        </p:txBody>
      </p:sp>
      <p:sp>
        <p:nvSpPr>
          <p:cNvPr id="23" name="矩形 22"/>
          <p:cNvSpPr>
            <a:spLocks noChangeArrowheads="1"/>
          </p:cNvSpPr>
          <p:nvPr/>
        </p:nvSpPr>
        <p:spPr bwMode="auto">
          <a:xfrm>
            <a:off x="1102163" y="2839872"/>
            <a:ext cx="1215044" cy="1410204"/>
          </a:xfrm>
          <a:prstGeom prst="rect">
            <a:avLst/>
          </a:prstGeom>
          <a:noFill/>
          <a:ln w="9525">
            <a:noFill/>
            <a:miter lim="800000"/>
          </a:ln>
        </p:spPr>
        <p:txBody>
          <a:bodyPr lIns="95579" tIns="47789" rIns="95579" bIns="47789">
            <a:spAutoFit/>
          </a:bodyPr>
          <a:lstStyle/>
          <a:p>
            <a:pPr defTabSz="956310">
              <a:lnSpc>
                <a:spcPct val="120000"/>
              </a:lnSpc>
            </a:pPr>
            <a:r>
              <a:rPr lang="zh-CN" altLang="en-US" sz="89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58054" y="2451058"/>
            <a:ext cx="274365" cy="299150"/>
          </a:xfrm>
          <a:prstGeom prst="rect">
            <a:avLst/>
          </a:prstGeom>
          <a:noFill/>
          <a:ln w="9525">
            <a:noFill/>
            <a:miter lim="800000"/>
          </a:ln>
        </p:spPr>
        <p:txBody>
          <a:bodyPr lIns="95579" tIns="47789" rIns="95579" bIns="47789">
            <a:spAutoFit/>
          </a:bodyPr>
          <a:lstStyle/>
          <a:p>
            <a:pPr algn="ctr" defTabSz="956310">
              <a:lnSpc>
                <a:spcPts val="1570"/>
              </a:lnSpc>
            </a:pPr>
            <a:r>
              <a:rPr lang="en-US" altLang="zh-CN" sz="1875">
                <a:solidFill>
                  <a:schemeClr val="bg1"/>
                </a:solidFill>
                <a:latin typeface="微软雅黑" panose="020B0503020204020204" pitchFamily="34" charset="-122"/>
              </a:rPr>
              <a:t>1</a:t>
            </a:r>
            <a:endParaRPr lang="zh-CN" altLang="en-US" sz="1875">
              <a:solidFill>
                <a:schemeClr val="bg1"/>
              </a:solidFill>
              <a:latin typeface="微软雅黑" panose="020B0503020204020204" pitchFamily="34" charset="-122"/>
            </a:endParaRPr>
          </a:p>
        </p:txBody>
      </p:sp>
      <p:sp>
        <p:nvSpPr>
          <p:cNvPr id="26" name="Freeform 10"/>
          <p:cNvSpPr/>
          <p:nvPr/>
        </p:nvSpPr>
        <p:spPr bwMode="auto">
          <a:xfrm>
            <a:off x="2486529" y="2369532"/>
            <a:ext cx="1918986" cy="1972291"/>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02970" fontAlgn="auto">
              <a:spcBef>
                <a:spcPts val="0"/>
              </a:spcBef>
              <a:spcAft>
                <a:spcPts val="0"/>
              </a:spcAft>
              <a:defRPr/>
            </a:pPr>
            <a:endParaRPr lang="zh-CN" altLang="en-US" sz="1385" b="0" kern="0">
              <a:latin typeface="微软雅黑" panose="020B0503020204020204" pitchFamily="34" charset="-122"/>
            </a:endParaRPr>
          </a:p>
        </p:txBody>
      </p:sp>
      <p:sp>
        <p:nvSpPr>
          <p:cNvPr id="27" name="矩形 26"/>
          <p:cNvSpPr>
            <a:spLocks noChangeArrowheads="1"/>
          </p:cNvSpPr>
          <p:nvPr/>
        </p:nvSpPr>
        <p:spPr bwMode="auto">
          <a:xfrm>
            <a:off x="2870641" y="2924533"/>
            <a:ext cx="1142925" cy="1328002"/>
          </a:xfrm>
          <a:prstGeom prst="rect">
            <a:avLst/>
          </a:prstGeom>
          <a:noFill/>
          <a:ln w="9525">
            <a:noFill/>
            <a:miter lim="800000"/>
          </a:ln>
        </p:spPr>
        <p:txBody>
          <a:bodyPr lIns="95579" tIns="47789" rIns="95579" bIns="47789">
            <a:spAutoFit/>
          </a:bodyPr>
          <a:lstStyle/>
          <a:p>
            <a:pPr defTabSz="956310"/>
            <a:r>
              <a:rPr lang="zh-CN" altLang="en-US" sz="89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890" b="0">
                <a:latin typeface="Ping Hei"/>
              </a:rPr>
              <a:t>。</a:t>
            </a:r>
          </a:p>
        </p:txBody>
      </p:sp>
      <p:sp>
        <p:nvSpPr>
          <p:cNvPr id="28" name="矩形 27"/>
          <p:cNvSpPr>
            <a:spLocks noChangeArrowheads="1"/>
          </p:cNvSpPr>
          <p:nvPr/>
        </p:nvSpPr>
        <p:spPr bwMode="auto">
          <a:xfrm>
            <a:off x="3129327" y="2438516"/>
            <a:ext cx="272797" cy="299150"/>
          </a:xfrm>
          <a:prstGeom prst="rect">
            <a:avLst/>
          </a:prstGeom>
          <a:noFill/>
          <a:ln w="9525">
            <a:noFill/>
            <a:miter lim="800000"/>
          </a:ln>
        </p:spPr>
        <p:txBody>
          <a:bodyPr lIns="95579" tIns="47789" rIns="95579" bIns="47789">
            <a:spAutoFit/>
          </a:bodyPr>
          <a:lstStyle/>
          <a:p>
            <a:pPr algn="ctr" defTabSz="956310">
              <a:lnSpc>
                <a:spcPts val="1570"/>
              </a:lnSpc>
            </a:pPr>
            <a:r>
              <a:rPr lang="en-US" altLang="zh-CN" sz="1875">
                <a:solidFill>
                  <a:schemeClr val="bg1"/>
                </a:solidFill>
                <a:latin typeface="微软雅黑" panose="020B0503020204020204" pitchFamily="34" charset="-122"/>
              </a:rPr>
              <a:t>2</a:t>
            </a:r>
            <a:endParaRPr lang="zh-CN" altLang="en-US" sz="1875">
              <a:solidFill>
                <a:schemeClr val="bg1"/>
              </a:solidFill>
              <a:latin typeface="微软雅黑" panose="020B0503020204020204" pitchFamily="34" charset="-122"/>
            </a:endParaRPr>
          </a:p>
        </p:txBody>
      </p:sp>
      <p:sp>
        <p:nvSpPr>
          <p:cNvPr id="30" name="Freeform 10"/>
          <p:cNvSpPr/>
          <p:nvPr/>
        </p:nvSpPr>
        <p:spPr bwMode="auto">
          <a:xfrm>
            <a:off x="4159371" y="2369532"/>
            <a:ext cx="1915850" cy="1972291"/>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02970" fontAlgn="auto">
              <a:spcBef>
                <a:spcPts val="0"/>
              </a:spcBef>
              <a:spcAft>
                <a:spcPts val="0"/>
              </a:spcAft>
              <a:defRPr/>
            </a:pPr>
            <a:endParaRPr lang="zh-CN" altLang="en-US" sz="1385" b="0" kern="0">
              <a:latin typeface="微软雅黑" panose="020B0503020204020204" pitchFamily="34" charset="-122"/>
            </a:endParaRPr>
          </a:p>
        </p:txBody>
      </p:sp>
      <p:sp>
        <p:nvSpPr>
          <p:cNvPr id="31" name="矩形 30"/>
          <p:cNvSpPr>
            <a:spLocks noChangeArrowheads="1"/>
          </p:cNvSpPr>
          <p:nvPr/>
        </p:nvSpPr>
        <p:spPr bwMode="auto">
          <a:xfrm>
            <a:off x="4535643" y="2924533"/>
            <a:ext cx="1163307" cy="1328002"/>
          </a:xfrm>
          <a:prstGeom prst="rect">
            <a:avLst/>
          </a:prstGeom>
          <a:noFill/>
          <a:ln w="9525">
            <a:noFill/>
            <a:miter lim="800000"/>
          </a:ln>
        </p:spPr>
        <p:txBody>
          <a:bodyPr lIns="95579" tIns="47789" rIns="95579" bIns="47789">
            <a:spAutoFit/>
          </a:bodyPr>
          <a:lstStyle/>
          <a:p>
            <a:pPr defTabSz="956310"/>
            <a:r>
              <a:rPr lang="zh-CN" altLang="en-US" sz="89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890" b="0">
                <a:latin typeface="Ping Hei"/>
              </a:rPr>
              <a:t>。</a:t>
            </a:r>
          </a:p>
        </p:txBody>
      </p:sp>
      <p:sp>
        <p:nvSpPr>
          <p:cNvPr id="32" name="矩形 31"/>
          <p:cNvSpPr>
            <a:spLocks noChangeArrowheads="1"/>
          </p:cNvSpPr>
          <p:nvPr/>
        </p:nvSpPr>
        <p:spPr bwMode="auto">
          <a:xfrm>
            <a:off x="4800600" y="2438516"/>
            <a:ext cx="275933" cy="299150"/>
          </a:xfrm>
          <a:prstGeom prst="rect">
            <a:avLst/>
          </a:prstGeom>
          <a:noFill/>
          <a:ln w="9525">
            <a:noFill/>
            <a:miter lim="800000"/>
          </a:ln>
        </p:spPr>
        <p:txBody>
          <a:bodyPr lIns="95579" tIns="47789" rIns="95579" bIns="47789">
            <a:spAutoFit/>
          </a:bodyPr>
          <a:lstStyle/>
          <a:p>
            <a:pPr algn="ctr" defTabSz="956310">
              <a:lnSpc>
                <a:spcPts val="1570"/>
              </a:lnSpc>
            </a:pPr>
            <a:r>
              <a:rPr lang="en-US" altLang="zh-CN" sz="1875">
                <a:solidFill>
                  <a:schemeClr val="bg1"/>
                </a:solidFill>
                <a:latin typeface="微软雅黑" panose="020B0503020204020204" pitchFamily="34" charset="-122"/>
              </a:rPr>
              <a:t>3</a:t>
            </a:r>
            <a:endParaRPr lang="zh-CN" altLang="en-US" sz="1875">
              <a:solidFill>
                <a:schemeClr val="bg1"/>
              </a:solidFill>
              <a:latin typeface="微软雅黑" panose="020B0503020204020204" pitchFamily="34" charset="-122"/>
            </a:endParaRPr>
          </a:p>
        </p:txBody>
      </p:sp>
      <p:sp>
        <p:nvSpPr>
          <p:cNvPr id="34" name="Freeform 14"/>
          <p:cNvSpPr/>
          <p:nvPr/>
        </p:nvSpPr>
        <p:spPr bwMode="auto">
          <a:xfrm>
            <a:off x="5822805" y="2369532"/>
            <a:ext cx="1915850" cy="1972291"/>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02970" fontAlgn="auto">
              <a:spcBef>
                <a:spcPts val="0"/>
              </a:spcBef>
              <a:spcAft>
                <a:spcPts val="0"/>
              </a:spcAft>
              <a:defRPr/>
            </a:pPr>
            <a:endParaRPr lang="zh-CN" altLang="en-US" sz="1385" b="0" kern="0">
              <a:latin typeface="微软雅黑" panose="020B0503020204020204" pitchFamily="34" charset="-122"/>
            </a:endParaRPr>
          </a:p>
        </p:txBody>
      </p:sp>
      <p:sp>
        <p:nvSpPr>
          <p:cNvPr id="35" name="矩形 34"/>
          <p:cNvSpPr>
            <a:spLocks noChangeArrowheads="1"/>
          </p:cNvSpPr>
          <p:nvPr/>
        </p:nvSpPr>
        <p:spPr bwMode="auto">
          <a:xfrm>
            <a:off x="6192806" y="2927669"/>
            <a:ext cx="1163307" cy="1328002"/>
          </a:xfrm>
          <a:prstGeom prst="rect">
            <a:avLst/>
          </a:prstGeom>
          <a:noFill/>
          <a:ln w="9525">
            <a:noFill/>
            <a:miter lim="800000"/>
          </a:ln>
        </p:spPr>
        <p:txBody>
          <a:bodyPr lIns="95579" tIns="47789" rIns="95579" bIns="47789">
            <a:spAutoFit/>
          </a:bodyPr>
          <a:lstStyle/>
          <a:p>
            <a:pPr defTabSz="956310"/>
            <a:r>
              <a:rPr lang="zh-CN" altLang="en-US" sz="89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890" b="0">
                <a:latin typeface="Ping Hei"/>
              </a:rPr>
              <a:t>。</a:t>
            </a:r>
          </a:p>
        </p:txBody>
      </p:sp>
      <p:sp>
        <p:nvSpPr>
          <p:cNvPr id="36" name="矩形 35"/>
          <p:cNvSpPr>
            <a:spLocks noChangeArrowheads="1"/>
          </p:cNvSpPr>
          <p:nvPr/>
        </p:nvSpPr>
        <p:spPr bwMode="auto">
          <a:xfrm>
            <a:off x="6465602" y="2441651"/>
            <a:ext cx="275933" cy="299150"/>
          </a:xfrm>
          <a:prstGeom prst="rect">
            <a:avLst/>
          </a:prstGeom>
          <a:noFill/>
          <a:ln w="9525">
            <a:noFill/>
            <a:miter lim="800000"/>
          </a:ln>
        </p:spPr>
        <p:txBody>
          <a:bodyPr lIns="95579" tIns="47789" rIns="95579" bIns="47789">
            <a:spAutoFit/>
          </a:bodyPr>
          <a:lstStyle/>
          <a:p>
            <a:pPr algn="ctr" defTabSz="956310">
              <a:lnSpc>
                <a:spcPts val="1570"/>
              </a:lnSpc>
            </a:pPr>
            <a:r>
              <a:rPr lang="en-US" altLang="zh-CN" sz="1875">
                <a:solidFill>
                  <a:schemeClr val="bg1"/>
                </a:solidFill>
                <a:latin typeface="微软雅黑" panose="020B0503020204020204" pitchFamily="34" charset="-122"/>
              </a:rPr>
              <a:t>4</a:t>
            </a:r>
            <a:endParaRPr lang="zh-CN" altLang="en-US" sz="1875">
              <a:solidFill>
                <a:schemeClr val="bg1"/>
              </a:solidFill>
              <a:latin typeface="微软雅黑" panose="020B0503020204020204" pitchFamily="34" charset="-122"/>
            </a:endParaRPr>
          </a:p>
        </p:txBody>
      </p:sp>
      <p:sp>
        <p:nvSpPr>
          <p:cNvPr id="57" name="Freeform 6"/>
          <p:cNvSpPr/>
          <p:nvPr/>
        </p:nvSpPr>
        <p:spPr bwMode="auto">
          <a:xfrm>
            <a:off x="7486240" y="2369533"/>
            <a:ext cx="1605426" cy="1973859"/>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02970" fontAlgn="auto">
              <a:spcBef>
                <a:spcPts val="0"/>
              </a:spcBef>
              <a:spcAft>
                <a:spcPts val="0"/>
              </a:spcAft>
              <a:defRPr/>
            </a:pPr>
            <a:endParaRPr lang="zh-CN" altLang="en-US" sz="1385" b="0" kern="0">
              <a:latin typeface="微软雅黑" panose="020B0503020204020204" pitchFamily="34" charset="-122"/>
            </a:endParaRPr>
          </a:p>
        </p:txBody>
      </p:sp>
      <p:sp>
        <p:nvSpPr>
          <p:cNvPr id="58" name="矩形 57"/>
          <p:cNvSpPr>
            <a:spLocks noChangeArrowheads="1"/>
          </p:cNvSpPr>
          <p:nvPr/>
        </p:nvSpPr>
        <p:spPr bwMode="auto">
          <a:xfrm>
            <a:off x="7848401" y="2927669"/>
            <a:ext cx="1163307" cy="1328002"/>
          </a:xfrm>
          <a:prstGeom prst="rect">
            <a:avLst/>
          </a:prstGeom>
          <a:noFill/>
          <a:ln w="9525">
            <a:noFill/>
            <a:miter lim="800000"/>
          </a:ln>
        </p:spPr>
        <p:txBody>
          <a:bodyPr lIns="95579" tIns="47789" rIns="95579" bIns="47789">
            <a:spAutoFit/>
          </a:bodyPr>
          <a:lstStyle/>
          <a:p>
            <a:pPr defTabSz="956310"/>
            <a:r>
              <a:rPr lang="zh-CN" altLang="en-US" sz="89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890" b="0">
                <a:latin typeface="Ping Hei"/>
              </a:rPr>
              <a:t>。</a:t>
            </a:r>
          </a:p>
        </p:txBody>
      </p:sp>
      <p:sp>
        <p:nvSpPr>
          <p:cNvPr id="59" name="矩形 58"/>
          <p:cNvSpPr>
            <a:spLocks noChangeArrowheads="1"/>
          </p:cNvSpPr>
          <p:nvPr/>
        </p:nvSpPr>
        <p:spPr bwMode="auto">
          <a:xfrm>
            <a:off x="8127470" y="2441651"/>
            <a:ext cx="274365" cy="299150"/>
          </a:xfrm>
          <a:prstGeom prst="rect">
            <a:avLst/>
          </a:prstGeom>
          <a:noFill/>
          <a:ln w="9525">
            <a:noFill/>
            <a:miter lim="800000"/>
          </a:ln>
        </p:spPr>
        <p:txBody>
          <a:bodyPr lIns="95579" tIns="47789" rIns="95579" bIns="47789">
            <a:spAutoFit/>
          </a:bodyPr>
          <a:lstStyle/>
          <a:p>
            <a:pPr algn="ctr" defTabSz="956310">
              <a:lnSpc>
                <a:spcPts val="1570"/>
              </a:lnSpc>
            </a:pPr>
            <a:r>
              <a:rPr lang="en-US" altLang="zh-CN" sz="1875">
                <a:solidFill>
                  <a:schemeClr val="bg1"/>
                </a:solidFill>
                <a:latin typeface="微软雅黑" panose="020B0503020204020204" pitchFamily="34" charset="-122"/>
              </a:rPr>
              <a:t>5</a:t>
            </a:r>
            <a:endParaRPr lang="zh-CN" altLang="en-US" sz="1875">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19959" y="4603646"/>
            <a:ext cx="8271707" cy="373136"/>
          </a:xfrm>
          <a:prstGeom prst="roundRect">
            <a:avLst>
              <a:gd name="adj" fmla="val 16667"/>
            </a:avLst>
          </a:prstGeom>
          <a:solidFill>
            <a:schemeClr val="tx2"/>
          </a:solidFill>
          <a:ln w="25400" algn="ctr">
            <a:noFill/>
            <a:round/>
          </a:ln>
        </p:spPr>
        <p:txBody>
          <a:bodyPr lIns="95579" tIns="47789" rIns="95579" bIns="47789" anchor="ctr"/>
          <a:lstStyle/>
          <a:p>
            <a:pPr algn="ctr" defTabSz="956310"/>
            <a:r>
              <a:rPr lang="zh-CN" altLang="en-US" sz="1580">
                <a:solidFill>
                  <a:schemeClr val="bg1"/>
                </a:solidFill>
                <a:latin typeface="Ping Hei"/>
              </a:rPr>
              <a:t>请在此添加主题内容</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45130" name="Group 74"/>
          <p:cNvGrpSpPr/>
          <p:nvPr/>
        </p:nvGrpSpPr>
        <p:grpSpPr bwMode="auto">
          <a:xfrm>
            <a:off x="3093268" y="1421015"/>
            <a:ext cx="3097970" cy="319987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sz="1875" b="0">
                  <a:ea typeface="宋体" panose="02010600030101010101" pitchFamily="2" charset="-122"/>
                </a:endParaRPr>
              </a:p>
            </p:txBody>
          </p:sp>
        </p:grpSp>
      </p:grpSp>
      <p:sp>
        <p:nvSpPr>
          <p:cNvPr id="45098" name="TextBox 16"/>
          <p:cNvSpPr txBox="1">
            <a:spLocks noChangeArrowheads="1"/>
          </p:cNvSpPr>
          <p:nvPr/>
        </p:nvSpPr>
        <p:spPr bwMode="auto">
          <a:xfrm>
            <a:off x="4516830" y="1758090"/>
            <a:ext cx="352754" cy="302586"/>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1</a:t>
            </a:r>
            <a:endParaRPr lang="zh-CN" altLang="en-US" sz="1975"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12381" y="2256651"/>
            <a:ext cx="352755" cy="301017"/>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6</a:t>
            </a:r>
            <a:endParaRPr lang="zh-CN" altLang="en-US" sz="1975"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586068" y="3465424"/>
            <a:ext cx="352754" cy="301017"/>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5</a:t>
            </a:r>
            <a:endParaRPr lang="zh-CN" altLang="en-US" sz="1975"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447846" y="4106653"/>
            <a:ext cx="352754" cy="301017"/>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4</a:t>
            </a:r>
            <a:endParaRPr lang="zh-CN" altLang="en-US" sz="1975"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49158" y="3465424"/>
            <a:ext cx="352755" cy="301017"/>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3</a:t>
            </a:r>
            <a:endParaRPr lang="zh-CN" altLang="en-US" sz="1975"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49158" y="2256651"/>
            <a:ext cx="352755" cy="301017"/>
          </a:xfrm>
          <a:prstGeom prst="rect">
            <a:avLst/>
          </a:prstGeom>
          <a:noFill/>
          <a:ln w="9525">
            <a:noFill/>
            <a:miter lim="800000"/>
          </a:ln>
        </p:spPr>
        <p:txBody>
          <a:bodyPr lIns="0" tIns="0" rIns="0" bIns="0">
            <a:spAutoFit/>
          </a:bodyPr>
          <a:lstStyle/>
          <a:p>
            <a:pPr algn="ctr"/>
            <a:r>
              <a:rPr lang="en-US" altLang="zh-CN" sz="1975" b="0">
                <a:solidFill>
                  <a:schemeClr val="bg1"/>
                </a:solidFill>
                <a:latin typeface="微软雅黑" panose="020B0503020204020204" pitchFamily="34" charset="-122"/>
              </a:rPr>
              <a:t>2</a:t>
            </a:r>
            <a:endParaRPr lang="zh-CN" altLang="en-US" sz="1975"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14543" y="1394362"/>
            <a:ext cx="2232546" cy="212815"/>
          </a:xfrm>
          <a:prstGeom prst="rect">
            <a:avLst/>
          </a:prstGeom>
          <a:noFill/>
          <a:ln w="9525">
            <a:noFill/>
            <a:miter lim="800000"/>
          </a:ln>
        </p:spPr>
        <p:txBody>
          <a:bodyPr lIns="0" tIns="0" rIns="0" bIns="0">
            <a:spAutoFit/>
          </a:bodyPr>
          <a:lstStyle/>
          <a:p>
            <a:r>
              <a:rPr lang="zh-CN" altLang="en-US" sz="1385">
                <a:solidFill>
                  <a:schemeClr val="tx2"/>
                </a:solidFill>
              </a:rPr>
              <a:t>请添加文字内容</a:t>
            </a:r>
          </a:p>
        </p:txBody>
      </p:sp>
      <p:sp>
        <p:nvSpPr>
          <p:cNvPr id="24" name="TextBox 23"/>
          <p:cNvSpPr txBox="1">
            <a:spLocks noChangeArrowheads="1"/>
          </p:cNvSpPr>
          <p:nvPr/>
        </p:nvSpPr>
        <p:spPr bwMode="auto">
          <a:xfrm>
            <a:off x="6614544" y="1714192"/>
            <a:ext cx="2193350" cy="456087"/>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p:txBody>
      </p:sp>
      <p:sp>
        <p:nvSpPr>
          <p:cNvPr id="25" name="TextBox 24"/>
          <p:cNvSpPr txBox="1">
            <a:spLocks noChangeArrowheads="1"/>
          </p:cNvSpPr>
          <p:nvPr/>
        </p:nvSpPr>
        <p:spPr bwMode="auto">
          <a:xfrm>
            <a:off x="6614543" y="2496525"/>
            <a:ext cx="2232546" cy="212815"/>
          </a:xfrm>
          <a:prstGeom prst="rect">
            <a:avLst/>
          </a:prstGeom>
          <a:noFill/>
          <a:ln w="9525">
            <a:noFill/>
            <a:miter lim="800000"/>
          </a:ln>
        </p:spPr>
        <p:txBody>
          <a:bodyPr lIns="0" tIns="0" rIns="0" bIns="0">
            <a:spAutoFit/>
          </a:bodyPr>
          <a:lstStyle/>
          <a:p>
            <a:r>
              <a:rPr lang="zh-CN" altLang="en-US" sz="1385">
                <a:solidFill>
                  <a:schemeClr val="tx2"/>
                </a:solidFill>
              </a:rPr>
              <a:t>请添加文字内容</a:t>
            </a:r>
          </a:p>
        </p:txBody>
      </p:sp>
      <p:sp>
        <p:nvSpPr>
          <p:cNvPr id="26" name="TextBox 25"/>
          <p:cNvSpPr txBox="1">
            <a:spLocks noChangeArrowheads="1"/>
          </p:cNvSpPr>
          <p:nvPr/>
        </p:nvSpPr>
        <p:spPr bwMode="auto">
          <a:xfrm>
            <a:off x="6614544" y="2816355"/>
            <a:ext cx="2193350" cy="456087"/>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p:txBody>
      </p:sp>
      <p:sp>
        <p:nvSpPr>
          <p:cNvPr id="37" name="TextBox 36"/>
          <p:cNvSpPr txBox="1">
            <a:spLocks noChangeArrowheads="1"/>
          </p:cNvSpPr>
          <p:nvPr/>
        </p:nvSpPr>
        <p:spPr bwMode="auto">
          <a:xfrm>
            <a:off x="6614543" y="3647289"/>
            <a:ext cx="2232546" cy="212815"/>
          </a:xfrm>
          <a:prstGeom prst="rect">
            <a:avLst/>
          </a:prstGeom>
          <a:noFill/>
          <a:ln w="9525">
            <a:noFill/>
            <a:miter lim="800000"/>
          </a:ln>
        </p:spPr>
        <p:txBody>
          <a:bodyPr lIns="0" tIns="0" rIns="0" bIns="0">
            <a:spAutoFit/>
          </a:bodyPr>
          <a:lstStyle/>
          <a:p>
            <a:r>
              <a:rPr lang="zh-CN" altLang="en-US" sz="1385">
                <a:solidFill>
                  <a:schemeClr val="tx2"/>
                </a:solidFill>
              </a:rPr>
              <a:t>请添加文字内容</a:t>
            </a:r>
          </a:p>
        </p:txBody>
      </p:sp>
      <p:sp>
        <p:nvSpPr>
          <p:cNvPr id="38" name="TextBox 37"/>
          <p:cNvSpPr txBox="1">
            <a:spLocks noChangeArrowheads="1"/>
          </p:cNvSpPr>
          <p:nvPr/>
        </p:nvSpPr>
        <p:spPr bwMode="auto">
          <a:xfrm>
            <a:off x="6614544" y="3965551"/>
            <a:ext cx="2193350" cy="608115"/>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a:p>
            <a:pPr algn="just"/>
            <a:endParaRPr lang="en-US" altLang="zh-CN" sz="99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54111" y="1394362"/>
            <a:ext cx="2232546" cy="212815"/>
          </a:xfrm>
          <a:prstGeom prst="rect">
            <a:avLst/>
          </a:prstGeom>
          <a:noFill/>
          <a:ln w="9525">
            <a:noFill/>
            <a:miter lim="800000"/>
          </a:ln>
        </p:spPr>
        <p:txBody>
          <a:bodyPr lIns="0" tIns="0" rIns="0" bIns="0">
            <a:spAutoFit/>
          </a:bodyPr>
          <a:lstStyle/>
          <a:p>
            <a:r>
              <a:rPr lang="zh-CN" altLang="en-US" sz="1385">
                <a:solidFill>
                  <a:schemeClr val="tx2"/>
                </a:solidFill>
                <a:latin typeface="微软雅黑" panose="020B0503020204020204" pitchFamily="34" charset="-122"/>
              </a:rPr>
              <a:t>请添加文字内容</a:t>
            </a:r>
          </a:p>
        </p:txBody>
      </p:sp>
      <p:sp>
        <p:nvSpPr>
          <p:cNvPr id="40" name="TextBox 39"/>
          <p:cNvSpPr txBox="1">
            <a:spLocks noChangeArrowheads="1"/>
          </p:cNvSpPr>
          <p:nvPr/>
        </p:nvSpPr>
        <p:spPr bwMode="auto">
          <a:xfrm>
            <a:off x="754112" y="1714192"/>
            <a:ext cx="2191783" cy="456087"/>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p:txBody>
      </p:sp>
      <p:sp>
        <p:nvSpPr>
          <p:cNvPr id="41" name="TextBox 40"/>
          <p:cNvSpPr txBox="1">
            <a:spLocks noChangeArrowheads="1"/>
          </p:cNvSpPr>
          <p:nvPr/>
        </p:nvSpPr>
        <p:spPr bwMode="auto">
          <a:xfrm>
            <a:off x="754111" y="2496524"/>
            <a:ext cx="2232546" cy="425629"/>
          </a:xfrm>
          <a:prstGeom prst="rect">
            <a:avLst/>
          </a:prstGeom>
          <a:noFill/>
          <a:ln w="9525">
            <a:noFill/>
            <a:miter lim="800000"/>
          </a:ln>
        </p:spPr>
        <p:txBody>
          <a:bodyPr lIns="0" tIns="0" rIns="0" bIns="0">
            <a:spAutoFit/>
          </a:bodyPr>
          <a:lstStyle/>
          <a:p>
            <a:r>
              <a:rPr lang="zh-CN" altLang="en-US" sz="1385">
                <a:solidFill>
                  <a:schemeClr val="tx2"/>
                </a:solidFill>
              </a:rPr>
              <a:t>请添加文字内容</a:t>
            </a:r>
          </a:p>
          <a:p>
            <a:endParaRPr lang="zh-CN" altLang="en-US" sz="1385">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54112" y="2816355"/>
            <a:ext cx="2191783" cy="608115"/>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a:p>
            <a:pPr algn="just"/>
            <a:endParaRPr lang="en-US" altLang="zh-CN" sz="99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54111" y="3647289"/>
            <a:ext cx="2232546" cy="425629"/>
          </a:xfrm>
          <a:prstGeom prst="rect">
            <a:avLst/>
          </a:prstGeom>
          <a:noFill/>
          <a:ln w="9525">
            <a:noFill/>
            <a:miter lim="800000"/>
          </a:ln>
        </p:spPr>
        <p:txBody>
          <a:bodyPr lIns="0" tIns="0" rIns="0" bIns="0">
            <a:spAutoFit/>
          </a:bodyPr>
          <a:lstStyle/>
          <a:p>
            <a:r>
              <a:rPr lang="zh-CN" altLang="en-US" sz="1385">
                <a:solidFill>
                  <a:schemeClr val="tx2"/>
                </a:solidFill>
              </a:rPr>
              <a:t>请添加文字内容</a:t>
            </a:r>
          </a:p>
          <a:p>
            <a:endParaRPr lang="zh-CN" altLang="en-US" sz="1385">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54112" y="3965551"/>
            <a:ext cx="2191783" cy="456087"/>
          </a:xfrm>
          <a:prstGeom prst="rect">
            <a:avLst/>
          </a:prstGeom>
          <a:noFill/>
          <a:ln w="9525">
            <a:noFill/>
            <a:miter lim="800000"/>
          </a:ln>
        </p:spPr>
        <p:txBody>
          <a:bodyPr lIns="0" tIns="0" rIns="0" bIns="0">
            <a:spAutoFit/>
          </a:bodyPr>
          <a:lstStyle/>
          <a:p>
            <a:pPr algn="just"/>
            <a:r>
              <a:rPr lang="zh-CN" altLang="en-US" sz="990">
                <a:solidFill>
                  <a:srgbClr val="808080"/>
                </a:solidFill>
              </a:rPr>
              <a:t>请在此处插入你需要的文字内容请在此处插入你需要的文字内容请在此处插入你需要的文字内容</a:t>
            </a:r>
            <a:endParaRPr lang="en-US" altLang="zh-CN" sz="990">
              <a:solidFill>
                <a:srgbClr val="808080"/>
              </a:solidFill>
            </a:endParaRPr>
          </a:p>
        </p:txBody>
      </p:sp>
      <p:grpSp>
        <p:nvGrpSpPr>
          <p:cNvPr id="104" name="组合 103"/>
          <p:cNvGrpSpPr/>
          <p:nvPr/>
        </p:nvGrpSpPr>
        <p:grpSpPr bwMode="auto">
          <a:xfrm>
            <a:off x="4871152" y="3749195"/>
            <a:ext cx="1683816" cy="515806"/>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5934119" y="1508811"/>
            <a:ext cx="620848" cy="818391"/>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29410" y="1496269"/>
            <a:ext cx="2470851" cy="195974"/>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29410" y="2327202"/>
            <a:ext cx="1235425" cy="271229"/>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29410" y="3620636"/>
            <a:ext cx="1235425" cy="128560"/>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5935687" y="2598430"/>
            <a:ext cx="619281" cy="1022205"/>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662378" y="2201778"/>
            <a:ext cx="1991105" cy="1636782"/>
          </a:xfrm>
          <a:prstGeom prst="hexagon">
            <a:avLst>
              <a:gd name="adj" fmla="val 30412"/>
              <a:gd name="vf" fmla="val 115470"/>
            </a:avLst>
          </a:prstGeom>
          <a:solidFill>
            <a:schemeClr val="bg2"/>
          </a:solidFill>
          <a:ln w="9525">
            <a:noFill/>
            <a:miter lim="800000"/>
          </a:ln>
        </p:spPr>
        <p:txBody>
          <a:bodyPr wrap="none" anchor="ctr"/>
          <a:lstStyle/>
          <a:p>
            <a:endParaRPr lang="zh-CN" altLang="en-US" sz="1875" b="0">
              <a:ea typeface="宋体" panose="02010600030101010101" pitchFamily="2" charset="-122"/>
            </a:endParaRPr>
          </a:p>
        </p:txBody>
      </p:sp>
      <p:sp>
        <p:nvSpPr>
          <p:cNvPr id="14" name="TextBox 13"/>
          <p:cNvSpPr txBox="1">
            <a:spLocks noChangeArrowheads="1"/>
          </p:cNvSpPr>
          <p:nvPr/>
        </p:nvSpPr>
        <p:spPr bwMode="auto">
          <a:xfrm>
            <a:off x="4088820" y="2653305"/>
            <a:ext cx="1100595" cy="668773"/>
          </a:xfrm>
          <a:prstGeom prst="rect">
            <a:avLst/>
          </a:prstGeom>
          <a:noFill/>
          <a:ln w="9525">
            <a:noFill/>
            <a:miter lim="800000"/>
          </a:ln>
        </p:spPr>
        <p:txBody>
          <a:bodyPr lIns="0" tIns="0" rIns="0" bIns="0">
            <a:spAutoFit/>
          </a:bodyPr>
          <a:lstStyle/>
          <a:p>
            <a:pPr algn="ctr"/>
            <a:r>
              <a:rPr lang="zh-CN" altLang="en-US" sz="2175">
                <a:solidFill>
                  <a:schemeClr val="bg1"/>
                </a:solidFill>
                <a:latin typeface="微软雅黑" panose="020B0503020204020204" pitchFamily="34" charset="-122"/>
              </a:rPr>
              <a:t>点击输入标题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7" name="任意多边形 16"/>
          <p:cNvSpPr/>
          <p:nvPr/>
        </p:nvSpPr>
        <p:spPr bwMode="auto">
          <a:xfrm>
            <a:off x="841909" y="3062499"/>
            <a:ext cx="1719875" cy="868561"/>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7 w 2184400"/>
              <a:gd name="T9" fmla="*/ 550 h 1117600"/>
              <a:gd name="T10" fmla="*/ 51230 w 2184400"/>
              <a:gd name="T11" fmla="*/ 0 h 1117600"/>
              <a:gd name="T12" fmla="*/ 58142 w 2184400"/>
              <a:gd name="T13" fmla="*/ 0 h 1117600"/>
              <a:gd name="T14" fmla="*/ 58175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19" name="任意多边形 18"/>
          <p:cNvSpPr/>
          <p:nvPr/>
        </p:nvSpPr>
        <p:spPr bwMode="auto">
          <a:xfrm>
            <a:off x="3894412" y="3062499"/>
            <a:ext cx="1719876" cy="868561"/>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8 w 2184400"/>
              <a:gd name="T9" fmla="*/ 550 h 1117600"/>
              <a:gd name="T10" fmla="*/ 51231 w 2184400"/>
              <a:gd name="T11" fmla="*/ 0 h 1117600"/>
              <a:gd name="T12" fmla="*/ 58143 w 2184400"/>
              <a:gd name="T13" fmla="*/ 0 h 1117600"/>
              <a:gd name="T14" fmla="*/ 58176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21" name="任意多边形 20"/>
          <p:cNvSpPr/>
          <p:nvPr/>
        </p:nvSpPr>
        <p:spPr bwMode="auto">
          <a:xfrm>
            <a:off x="6921833" y="3062499"/>
            <a:ext cx="1719875" cy="868561"/>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7 w 2184400"/>
              <a:gd name="T9" fmla="*/ 550 h 1117600"/>
              <a:gd name="T10" fmla="*/ 51230 w 2184400"/>
              <a:gd name="T11" fmla="*/ 0 h 1117600"/>
              <a:gd name="T12" fmla="*/ 58142 w 2184400"/>
              <a:gd name="T13" fmla="*/ 0 h 1117600"/>
              <a:gd name="T14" fmla="*/ 58175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23" name="任意多边形 22"/>
          <p:cNvSpPr/>
          <p:nvPr/>
        </p:nvSpPr>
        <p:spPr bwMode="auto">
          <a:xfrm flipV="1">
            <a:off x="2373647" y="2192371"/>
            <a:ext cx="1719876" cy="870128"/>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25" name="任意多边形 24"/>
          <p:cNvSpPr/>
          <p:nvPr/>
        </p:nvSpPr>
        <p:spPr bwMode="auto">
          <a:xfrm flipV="1">
            <a:off x="5415177" y="2192371"/>
            <a:ext cx="1719876" cy="870128"/>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875"/>
          </a:p>
        </p:txBody>
      </p:sp>
      <p:sp>
        <p:nvSpPr>
          <p:cNvPr id="18" name="任意多边形 17"/>
          <p:cNvSpPr/>
          <p:nvPr/>
        </p:nvSpPr>
        <p:spPr bwMode="auto">
          <a:xfrm>
            <a:off x="2359538" y="3062499"/>
            <a:ext cx="1721443" cy="868561"/>
          </a:xfrm>
          <a:custGeom>
            <a:avLst/>
            <a:gdLst>
              <a:gd name="T0" fmla="*/ 34 w 2184400"/>
              <a:gd name="T1" fmla="*/ 0 h 1117600"/>
              <a:gd name="T2" fmla="*/ 7048 w 2184400"/>
              <a:gd name="T3" fmla="*/ 0 h 1117600"/>
              <a:gd name="T4" fmla="*/ 6979 w 2184400"/>
              <a:gd name="T5" fmla="*/ 550 h 1117600"/>
              <a:gd name="T6" fmla="*/ 29515 w 2184400"/>
              <a:gd name="T7" fmla="*/ 18585 h 1117600"/>
              <a:gd name="T8" fmla="*/ 52051 w 2184400"/>
              <a:gd name="T9" fmla="*/ 550 h 1117600"/>
              <a:gd name="T10" fmla="*/ 51982 w 2184400"/>
              <a:gd name="T11" fmla="*/ 0 h 1117600"/>
              <a:gd name="T12" fmla="*/ 58996 w 2184400"/>
              <a:gd name="T13" fmla="*/ 0 h 1117600"/>
              <a:gd name="T14" fmla="*/ 59030 w 2184400"/>
              <a:gd name="T15" fmla="*/ 550 h 1117600"/>
              <a:gd name="T16" fmla="*/ 29515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875"/>
          </a:p>
        </p:txBody>
      </p:sp>
      <p:sp>
        <p:nvSpPr>
          <p:cNvPr id="20" name="任意多边形 19"/>
          <p:cNvSpPr/>
          <p:nvPr/>
        </p:nvSpPr>
        <p:spPr bwMode="auto">
          <a:xfrm>
            <a:off x="5402635" y="3062499"/>
            <a:ext cx="1719876" cy="868561"/>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8 w 2184400"/>
              <a:gd name="T9" fmla="*/ 550 h 1117600"/>
              <a:gd name="T10" fmla="*/ 51231 w 2184400"/>
              <a:gd name="T11" fmla="*/ 0 h 1117600"/>
              <a:gd name="T12" fmla="*/ 58143 w 2184400"/>
              <a:gd name="T13" fmla="*/ 0 h 1117600"/>
              <a:gd name="T14" fmla="*/ 58176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875"/>
          </a:p>
        </p:txBody>
      </p:sp>
      <p:sp>
        <p:nvSpPr>
          <p:cNvPr id="22" name="任意多边形 21"/>
          <p:cNvSpPr/>
          <p:nvPr/>
        </p:nvSpPr>
        <p:spPr bwMode="auto">
          <a:xfrm flipV="1">
            <a:off x="841909" y="2192371"/>
            <a:ext cx="1719875" cy="870128"/>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7 w 2184400"/>
              <a:gd name="T9" fmla="*/ 565 h 1117600"/>
              <a:gd name="T10" fmla="*/ 51230 w 2184400"/>
              <a:gd name="T11" fmla="*/ 0 h 1117600"/>
              <a:gd name="T12" fmla="*/ 58142 w 2184400"/>
              <a:gd name="T13" fmla="*/ 0 h 1117600"/>
              <a:gd name="T14" fmla="*/ 58175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875"/>
          </a:p>
        </p:txBody>
      </p:sp>
      <p:sp>
        <p:nvSpPr>
          <p:cNvPr id="24" name="任意多边形 23"/>
          <p:cNvSpPr/>
          <p:nvPr/>
        </p:nvSpPr>
        <p:spPr bwMode="auto">
          <a:xfrm flipV="1">
            <a:off x="3881870" y="2192371"/>
            <a:ext cx="1719876" cy="870128"/>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875"/>
          </a:p>
        </p:txBody>
      </p:sp>
      <p:sp>
        <p:nvSpPr>
          <p:cNvPr id="26" name="任意多边形 25"/>
          <p:cNvSpPr/>
          <p:nvPr/>
        </p:nvSpPr>
        <p:spPr bwMode="auto">
          <a:xfrm flipV="1">
            <a:off x="6921833" y="2192371"/>
            <a:ext cx="1719875" cy="870128"/>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7 w 2184400"/>
              <a:gd name="T9" fmla="*/ 565 h 1117600"/>
              <a:gd name="T10" fmla="*/ 51230 w 2184400"/>
              <a:gd name="T11" fmla="*/ 0 h 1117600"/>
              <a:gd name="T12" fmla="*/ 58142 w 2184400"/>
              <a:gd name="T13" fmla="*/ 0 h 1117600"/>
              <a:gd name="T14" fmla="*/ 58175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875"/>
          </a:p>
        </p:txBody>
      </p:sp>
      <p:sp>
        <p:nvSpPr>
          <p:cNvPr id="102415" name="文本框 27"/>
          <p:cNvSpPr txBox="1">
            <a:spLocks noChangeArrowheads="1"/>
          </p:cNvSpPr>
          <p:nvPr/>
        </p:nvSpPr>
        <p:spPr bwMode="auto">
          <a:xfrm>
            <a:off x="1307544" y="2703474"/>
            <a:ext cx="772925" cy="725963"/>
          </a:xfrm>
          <a:prstGeom prst="rect">
            <a:avLst/>
          </a:prstGeom>
          <a:noFill/>
          <a:ln w="9525">
            <a:noFill/>
            <a:miter lim="800000"/>
          </a:ln>
        </p:spPr>
        <p:txBody>
          <a:bodyPr lIns="71684" tIns="35843" rIns="71684" bIns="35843">
            <a:spAutoFit/>
          </a:bodyPr>
          <a:lstStyle/>
          <a:p>
            <a:pPr algn="ctr" defTabSz="716280"/>
            <a:r>
              <a:rPr lang="en-US" altLang="zh-CN" sz="4245" b="0">
                <a:solidFill>
                  <a:srgbClr val="5F5F5F"/>
                </a:solidFill>
                <a:latin typeface="Impact" panose="020B0806030902050204" pitchFamily="34" charset="0"/>
                <a:ea typeface="时尚中黑简体" panose="01010104010101010101" pitchFamily="2" charset="-122"/>
                <a:cs typeface="Arial" panose="020B0604020202020204" pitchFamily="34" charset="0"/>
              </a:rPr>
              <a:t>01</a:t>
            </a:r>
            <a:endParaRPr lang="zh-CN" altLang="en-US" sz="4245" b="0">
              <a:solidFill>
                <a:srgbClr val="5F5F5F"/>
              </a:solidFill>
              <a:latin typeface="Impact" panose="020B0806030902050204" pitchFamily="34" charset="0"/>
              <a:ea typeface="时尚中黑简体" panose="01010104010101010101" pitchFamily="2" charset="-122"/>
              <a:cs typeface="Arial" panose="020B0604020202020204" pitchFamily="34" charset="0"/>
            </a:endParaRPr>
          </a:p>
        </p:txBody>
      </p:sp>
      <p:sp>
        <p:nvSpPr>
          <p:cNvPr id="102416" name="文本框 28"/>
          <p:cNvSpPr txBox="1">
            <a:spLocks noChangeArrowheads="1"/>
          </p:cNvSpPr>
          <p:nvPr/>
        </p:nvSpPr>
        <p:spPr bwMode="auto">
          <a:xfrm>
            <a:off x="2828309" y="2703474"/>
            <a:ext cx="772925" cy="725963"/>
          </a:xfrm>
          <a:prstGeom prst="rect">
            <a:avLst/>
          </a:prstGeom>
          <a:noFill/>
          <a:ln w="9525">
            <a:noFill/>
            <a:miter lim="800000"/>
          </a:ln>
        </p:spPr>
        <p:txBody>
          <a:bodyPr lIns="71684" tIns="35843" rIns="71684" bIns="35843">
            <a:spAutoFit/>
          </a:bodyPr>
          <a:lstStyle/>
          <a:p>
            <a:pPr algn="ctr" defTabSz="716280"/>
            <a:r>
              <a:rPr lang="en-US" altLang="zh-CN" sz="4245" b="0">
                <a:solidFill>
                  <a:srgbClr val="5F5F5F"/>
                </a:solidFill>
                <a:latin typeface="Impact" panose="020B0806030902050204" pitchFamily="34" charset="0"/>
                <a:ea typeface="时尚中黑简体" panose="01010104010101010101" pitchFamily="2" charset="-122"/>
                <a:cs typeface="Arial" panose="020B0604020202020204" pitchFamily="34" charset="0"/>
              </a:rPr>
              <a:t>02</a:t>
            </a:r>
            <a:endParaRPr lang="zh-CN" altLang="en-US" sz="4245" b="0">
              <a:solidFill>
                <a:srgbClr val="5F5F5F"/>
              </a:solidFill>
              <a:latin typeface="Impact" panose="020B0806030902050204" pitchFamily="34" charset="0"/>
              <a:ea typeface="时尚中黑简体" panose="01010104010101010101" pitchFamily="2" charset="-122"/>
              <a:cs typeface="Arial" panose="020B0604020202020204" pitchFamily="34" charset="0"/>
            </a:endParaRPr>
          </a:p>
        </p:txBody>
      </p:sp>
      <p:sp>
        <p:nvSpPr>
          <p:cNvPr id="102417" name="文本框 29"/>
          <p:cNvSpPr txBox="1">
            <a:spLocks noChangeArrowheads="1"/>
          </p:cNvSpPr>
          <p:nvPr/>
        </p:nvSpPr>
        <p:spPr bwMode="auto">
          <a:xfrm>
            <a:off x="4360049" y="2703474"/>
            <a:ext cx="774493" cy="725963"/>
          </a:xfrm>
          <a:prstGeom prst="rect">
            <a:avLst/>
          </a:prstGeom>
          <a:noFill/>
          <a:ln w="9525">
            <a:noFill/>
            <a:miter lim="800000"/>
          </a:ln>
        </p:spPr>
        <p:txBody>
          <a:bodyPr lIns="71684" tIns="35843" rIns="71684" bIns="35843">
            <a:spAutoFit/>
          </a:bodyPr>
          <a:lstStyle/>
          <a:p>
            <a:pPr algn="ctr" defTabSz="716280"/>
            <a:r>
              <a:rPr lang="en-US" altLang="zh-CN" sz="4245" b="0">
                <a:solidFill>
                  <a:srgbClr val="5F5F5F"/>
                </a:solidFill>
                <a:latin typeface="Impact" panose="020B0806030902050204" pitchFamily="34" charset="0"/>
                <a:ea typeface="时尚中黑简体" panose="01010104010101010101" pitchFamily="2" charset="-122"/>
                <a:cs typeface="Arial" panose="020B0604020202020204" pitchFamily="34" charset="0"/>
              </a:rPr>
              <a:t>03</a:t>
            </a:r>
            <a:endParaRPr lang="zh-CN" altLang="en-US" sz="4245" b="0">
              <a:solidFill>
                <a:srgbClr val="5F5F5F"/>
              </a:solidFill>
              <a:latin typeface="Impact" panose="020B0806030902050204" pitchFamily="34" charset="0"/>
              <a:ea typeface="时尚中黑简体" panose="01010104010101010101" pitchFamily="2" charset="-122"/>
              <a:cs typeface="Arial" panose="020B0604020202020204" pitchFamily="34" charset="0"/>
            </a:endParaRPr>
          </a:p>
        </p:txBody>
      </p:sp>
      <p:sp>
        <p:nvSpPr>
          <p:cNvPr id="102418" name="文本框 30"/>
          <p:cNvSpPr txBox="1">
            <a:spLocks noChangeArrowheads="1"/>
          </p:cNvSpPr>
          <p:nvPr/>
        </p:nvSpPr>
        <p:spPr bwMode="auto">
          <a:xfrm>
            <a:off x="5907466" y="2703474"/>
            <a:ext cx="774493" cy="725963"/>
          </a:xfrm>
          <a:prstGeom prst="rect">
            <a:avLst/>
          </a:prstGeom>
          <a:noFill/>
          <a:ln w="9525">
            <a:noFill/>
            <a:miter lim="800000"/>
          </a:ln>
        </p:spPr>
        <p:txBody>
          <a:bodyPr lIns="71684" tIns="35843" rIns="71684" bIns="35843">
            <a:spAutoFit/>
          </a:bodyPr>
          <a:lstStyle/>
          <a:p>
            <a:pPr algn="ctr" defTabSz="716280"/>
            <a:r>
              <a:rPr lang="en-US" altLang="zh-CN" sz="4245" b="0">
                <a:solidFill>
                  <a:srgbClr val="5F5F5F"/>
                </a:solidFill>
                <a:latin typeface="Impact" panose="020B0806030902050204" pitchFamily="34" charset="0"/>
                <a:ea typeface="时尚中黑简体" panose="01010104010101010101" pitchFamily="2" charset="-122"/>
                <a:cs typeface="Arial" panose="020B0604020202020204" pitchFamily="34" charset="0"/>
              </a:rPr>
              <a:t>04</a:t>
            </a:r>
            <a:endParaRPr lang="zh-CN" altLang="en-US" sz="4245" b="0">
              <a:solidFill>
                <a:srgbClr val="5F5F5F"/>
              </a:solidFill>
              <a:latin typeface="Impact" panose="020B0806030902050204" pitchFamily="34" charset="0"/>
              <a:ea typeface="时尚中黑简体" panose="01010104010101010101" pitchFamily="2" charset="-122"/>
              <a:cs typeface="Arial" panose="020B0604020202020204" pitchFamily="34" charset="0"/>
            </a:endParaRPr>
          </a:p>
        </p:txBody>
      </p:sp>
      <p:sp>
        <p:nvSpPr>
          <p:cNvPr id="102419" name="文本框 31"/>
          <p:cNvSpPr txBox="1">
            <a:spLocks noChangeArrowheads="1"/>
          </p:cNvSpPr>
          <p:nvPr/>
        </p:nvSpPr>
        <p:spPr bwMode="auto">
          <a:xfrm>
            <a:off x="7401579" y="2703474"/>
            <a:ext cx="774493" cy="725963"/>
          </a:xfrm>
          <a:prstGeom prst="rect">
            <a:avLst/>
          </a:prstGeom>
          <a:noFill/>
          <a:ln w="9525">
            <a:noFill/>
            <a:miter lim="800000"/>
          </a:ln>
        </p:spPr>
        <p:txBody>
          <a:bodyPr lIns="71684" tIns="35843" rIns="71684" bIns="35843">
            <a:spAutoFit/>
          </a:bodyPr>
          <a:lstStyle/>
          <a:p>
            <a:pPr algn="ctr" defTabSz="716280"/>
            <a:r>
              <a:rPr lang="en-US" altLang="zh-CN" sz="4245" b="0">
                <a:solidFill>
                  <a:srgbClr val="5F5F5F"/>
                </a:solidFill>
                <a:latin typeface="Impact" panose="020B0806030902050204" pitchFamily="34" charset="0"/>
                <a:ea typeface="时尚中黑简体" panose="01010104010101010101" pitchFamily="2" charset="-122"/>
                <a:cs typeface="Arial" panose="020B0604020202020204" pitchFamily="34" charset="0"/>
              </a:rPr>
              <a:t>05</a:t>
            </a:r>
            <a:endParaRPr lang="zh-CN" altLang="en-US" sz="4245" b="0">
              <a:solidFill>
                <a:srgbClr val="5F5F5F"/>
              </a:solidFill>
              <a:latin typeface="Impact" panose="020B0806030902050204" pitchFamily="34" charset="0"/>
              <a:ea typeface="时尚中黑简体" panose="01010104010101010101" pitchFamily="2" charset="-122"/>
              <a:cs typeface="Arial" panose="020B0604020202020204" pitchFamily="34" charset="0"/>
            </a:endParaRPr>
          </a:p>
        </p:txBody>
      </p:sp>
      <p:grpSp>
        <p:nvGrpSpPr>
          <p:cNvPr id="102430" name="Group 30"/>
          <p:cNvGrpSpPr/>
          <p:nvPr/>
        </p:nvGrpSpPr>
        <p:grpSpPr bwMode="auto">
          <a:xfrm>
            <a:off x="589492" y="1350463"/>
            <a:ext cx="2171402" cy="94538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1684" tIns="35843" rIns="71684" bIns="35843">
              <a:spAutoFit/>
            </a:bodyPr>
            <a:lstStyle/>
            <a:p>
              <a:pPr algn="ctr" defTabSz="716280"/>
              <a:r>
                <a:rPr lang="zh-CN" altLang="en-US" sz="158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1684" tIns="35843" rIns="71684" bIns="35843">
              <a:spAutoFit/>
            </a:bodyPr>
            <a:lstStyle/>
            <a:p>
              <a:pPr algn="just" defTabSz="716280">
                <a:tabLst>
                  <a:tab pos="1064260" algn="l"/>
                </a:tabLst>
              </a:pPr>
              <a:r>
                <a:rPr lang="zh-CN" altLang="en-US" sz="790" b="0">
                  <a:solidFill>
                    <a:srgbClr val="595959"/>
                  </a:solidFill>
                </a:rPr>
                <a:t>详写内容</a:t>
              </a:r>
              <a:r>
                <a:rPr lang="en-US" altLang="zh-CN" sz="790" b="0">
                  <a:solidFill>
                    <a:srgbClr val="595959"/>
                  </a:solidFill>
                  <a:latin typeface="微软雅黑" panose="020B0503020204020204" pitchFamily="34" charset="-122"/>
                </a:rPr>
                <a:t>……</a:t>
              </a:r>
              <a:r>
                <a:rPr lang="zh-CN" altLang="en-US" sz="790" b="0">
                  <a:solidFill>
                    <a:srgbClr val="595959"/>
                  </a:solidFill>
                </a:rPr>
                <a:t>点击输入本栏的具体文字，简明扼要的说明分项内容，此为概念图解，请根据您的具体内容酌情修改</a:t>
              </a:r>
              <a:endParaRPr lang="en-US" altLang="zh-CN" sz="790" b="0">
                <a:solidFill>
                  <a:srgbClr val="595959"/>
                </a:solidFill>
              </a:endParaRPr>
            </a:p>
            <a:p>
              <a:pPr algn="just" defTabSz="716280">
                <a:tabLst>
                  <a:tab pos="1064260" algn="l"/>
                </a:tabLst>
              </a:pPr>
              <a:endParaRPr lang="en-US" altLang="zh-CN" sz="79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179240" y="4004747"/>
            <a:ext cx="2171402" cy="94381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1684" tIns="35843" rIns="71684" bIns="35843">
              <a:spAutoFit/>
            </a:bodyPr>
            <a:lstStyle/>
            <a:p>
              <a:pPr algn="ctr" defTabSz="716280"/>
              <a:r>
                <a:rPr lang="zh-CN" altLang="en-US" sz="1580">
                  <a:solidFill>
                    <a:srgbClr val="5F5F5F"/>
                  </a:solidFill>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1684" tIns="35843" rIns="71684" bIns="35843">
              <a:spAutoFit/>
            </a:bodyPr>
            <a:lstStyle/>
            <a:p>
              <a:pPr algn="just" defTabSz="716280">
                <a:tabLst>
                  <a:tab pos="1064260" algn="l"/>
                </a:tabLst>
              </a:pPr>
              <a:r>
                <a:rPr lang="zh-CN" altLang="en-US" sz="790" b="0">
                  <a:solidFill>
                    <a:srgbClr val="595959"/>
                  </a:solidFill>
                </a:rPr>
                <a:t>详写内容</a:t>
              </a:r>
              <a:r>
                <a:rPr lang="en-US" altLang="zh-CN" sz="790" b="0">
                  <a:solidFill>
                    <a:srgbClr val="595959"/>
                  </a:solidFill>
                  <a:latin typeface="微软雅黑" panose="020B0503020204020204" pitchFamily="34" charset="-122"/>
                </a:rPr>
                <a:t>……</a:t>
              </a:r>
              <a:r>
                <a:rPr lang="zh-CN" altLang="en-US" sz="790" b="0">
                  <a:solidFill>
                    <a:srgbClr val="595959"/>
                  </a:solidFill>
                </a:rPr>
                <a:t>点击输入本栏的具体文字，简明扼要的说明分项内容，此为概念图解，请根据您的具体内容酌情修改</a:t>
              </a:r>
              <a:endParaRPr lang="en-US" altLang="zh-CN" sz="790" b="0">
                <a:solidFill>
                  <a:srgbClr val="595959"/>
                </a:solidFill>
              </a:endParaRPr>
            </a:p>
            <a:p>
              <a:pPr algn="just" defTabSz="716280">
                <a:tabLst>
                  <a:tab pos="1064260" algn="l"/>
                </a:tabLst>
              </a:pPr>
              <a:endParaRPr lang="en-US" altLang="zh-CN" sz="79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28610" y="4004747"/>
            <a:ext cx="2171401" cy="94381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1684" tIns="35843" rIns="71684" bIns="35843">
              <a:spAutoFit/>
            </a:bodyPr>
            <a:lstStyle/>
            <a:p>
              <a:pPr algn="ctr" defTabSz="716280"/>
              <a:r>
                <a:rPr lang="zh-CN" altLang="en-US" sz="158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1684" tIns="35843" rIns="71684" bIns="35843">
              <a:spAutoFit/>
            </a:bodyPr>
            <a:lstStyle/>
            <a:p>
              <a:pPr algn="just" defTabSz="716280">
                <a:tabLst>
                  <a:tab pos="1064260" algn="l"/>
                </a:tabLst>
              </a:pPr>
              <a:r>
                <a:rPr lang="zh-CN" altLang="en-US" sz="790" b="0">
                  <a:solidFill>
                    <a:srgbClr val="595959"/>
                  </a:solidFill>
                </a:rPr>
                <a:t>详写内容</a:t>
              </a:r>
              <a:r>
                <a:rPr lang="en-US" altLang="zh-CN" sz="790" b="0">
                  <a:solidFill>
                    <a:srgbClr val="595959"/>
                  </a:solidFill>
                  <a:latin typeface="微软雅黑" panose="020B0503020204020204" pitchFamily="34" charset="-122"/>
                </a:rPr>
                <a:t>……</a:t>
              </a:r>
              <a:r>
                <a:rPr lang="zh-CN" altLang="en-US" sz="790" b="0">
                  <a:solidFill>
                    <a:srgbClr val="595959"/>
                  </a:solidFill>
                </a:rPr>
                <a:t>点击输入本栏的具体文字，简明扼要的说明分项内容，此为概念图解，请根据您的具体内容酌情修改</a:t>
              </a:r>
              <a:endParaRPr lang="en-US" altLang="zh-CN" sz="790" b="0">
                <a:solidFill>
                  <a:srgbClr val="595959"/>
                </a:solidFill>
              </a:endParaRPr>
            </a:p>
            <a:p>
              <a:pPr algn="just" defTabSz="716280">
                <a:tabLst>
                  <a:tab pos="1064260" algn="l"/>
                </a:tabLst>
              </a:pPr>
              <a:endParaRPr lang="en-US" altLang="zh-CN" sz="79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681959" y="1350463"/>
            <a:ext cx="2171402" cy="94538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1684" tIns="35843" rIns="71684" bIns="35843">
              <a:spAutoFit/>
            </a:bodyPr>
            <a:lstStyle/>
            <a:p>
              <a:pPr algn="ctr" defTabSz="716280"/>
              <a:r>
                <a:rPr lang="zh-CN" altLang="en-US" sz="158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1684" tIns="35843" rIns="71684" bIns="35843">
              <a:spAutoFit/>
            </a:bodyPr>
            <a:lstStyle/>
            <a:p>
              <a:pPr algn="just" defTabSz="716280">
                <a:tabLst>
                  <a:tab pos="1064260" algn="l"/>
                </a:tabLst>
              </a:pPr>
              <a:r>
                <a:rPr lang="zh-CN" altLang="en-US" sz="790" b="0">
                  <a:solidFill>
                    <a:srgbClr val="595959"/>
                  </a:solidFill>
                </a:rPr>
                <a:t>详写内容</a:t>
              </a:r>
              <a:r>
                <a:rPr lang="en-US" altLang="zh-CN" sz="790" b="0">
                  <a:solidFill>
                    <a:srgbClr val="595959"/>
                  </a:solidFill>
                  <a:latin typeface="微软雅黑" panose="020B0503020204020204" pitchFamily="34" charset="-122"/>
                </a:rPr>
                <a:t>……</a:t>
              </a:r>
              <a:r>
                <a:rPr lang="zh-CN" altLang="en-US" sz="790" b="0">
                  <a:solidFill>
                    <a:srgbClr val="595959"/>
                  </a:solidFill>
                </a:rPr>
                <a:t>点击输入本栏的具体文字，简明扼要的说明分项内容，此为概念图解，请根据您的具体内容酌情修改</a:t>
              </a:r>
              <a:endParaRPr lang="en-US" altLang="zh-CN" sz="790" b="0">
                <a:solidFill>
                  <a:srgbClr val="595959"/>
                </a:solidFill>
              </a:endParaRPr>
            </a:p>
            <a:p>
              <a:pPr algn="just" defTabSz="716280">
                <a:tabLst>
                  <a:tab pos="1064260" algn="l"/>
                </a:tabLst>
              </a:pPr>
              <a:endParaRPr lang="en-US" altLang="zh-CN" sz="79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678056" y="1350463"/>
            <a:ext cx="2169834" cy="94538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1684" tIns="35843" rIns="71684" bIns="35843">
              <a:spAutoFit/>
            </a:bodyPr>
            <a:lstStyle/>
            <a:p>
              <a:pPr algn="ctr" defTabSz="716280"/>
              <a:r>
                <a:rPr lang="zh-CN" altLang="en-US" sz="158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1684" tIns="35843" rIns="71684" bIns="35843">
              <a:spAutoFit/>
            </a:bodyPr>
            <a:lstStyle/>
            <a:p>
              <a:pPr algn="just" defTabSz="716280">
                <a:tabLst>
                  <a:tab pos="1064260" algn="l"/>
                </a:tabLst>
              </a:pPr>
              <a:r>
                <a:rPr lang="zh-CN" altLang="en-US" sz="790" b="0">
                  <a:solidFill>
                    <a:srgbClr val="595959"/>
                  </a:solidFill>
                </a:rPr>
                <a:t>详写内容</a:t>
              </a:r>
              <a:r>
                <a:rPr lang="en-US" altLang="zh-CN" sz="790" b="0">
                  <a:solidFill>
                    <a:srgbClr val="595959"/>
                  </a:solidFill>
                  <a:latin typeface="微软雅黑" panose="020B0503020204020204" pitchFamily="34" charset="-122"/>
                </a:rPr>
                <a:t>……</a:t>
              </a:r>
              <a:r>
                <a:rPr lang="zh-CN" altLang="en-US" sz="790" b="0">
                  <a:solidFill>
                    <a:srgbClr val="595959"/>
                  </a:solidFill>
                </a:rPr>
                <a:t>点击输入本栏的具体文字，简明扼要的说明分项内容，此为概念图解，请根据您的具体内容酌情修改</a:t>
              </a:r>
              <a:endParaRPr lang="en-US" altLang="zh-CN" sz="790" b="0">
                <a:solidFill>
                  <a:srgbClr val="595959"/>
                </a:solidFill>
              </a:endParaRPr>
            </a:p>
            <a:p>
              <a:pPr algn="just" defTabSz="716280">
                <a:tabLst>
                  <a:tab pos="1064260" algn="l"/>
                </a:tabLst>
              </a:pPr>
              <a:endParaRPr lang="en-US" altLang="zh-CN" sz="79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2" name="空心弧 11"/>
          <p:cNvSpPr>
            <a:spLocks noChangeArrowheads="1"/>
          </p:cNvSpPr>
          <p:nvPr/>
        </p:nvSpPr>
        <p:spPr bwMode="auto">
          <a:xfrm>
            <a:off x="3557337" y="1656185"/>
            <a:ext cx="2586868" cy="2555512"/>
          </a:xfrm>
          <a:custGeom>
            <a:avLst/>
            <a:gdLst>
              <a:gd name="T0" fmla="*/ 55499 w 3286125"/>
              <a:gd name="T1" fmla="*/ 308443 h 3286125"/>
              <a:gd name="T2" fmla="*/ 334110 w 3286125"/>
              <a:gd name="T3" fmla="*/ 50963 h 3286125"/>
              <a:gd name="T4" fmla="*/ 335931 w 3286125"/>
              <a:gd name="T5" fmla="*/ 308444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5843" rIns="338666" bIns="169333" anchor="ctr"/>
          <a:lstStyle/>
          <a:p>
            <a:pPr algn="ctr" defTabSz="716280"/>
            <a:r>
              <a:rPr lang="en-US" altLang="zh-CN" sz="2175" b="0">
                <a:solidFill>
                  <a:schemeClr val="bg1"/>
                </a:solidFill>
                <a:latin typeface="微软雅黑" panose="020B0503020204020204" pitchFamily="34" charset="-122"/>
              </a:rPr>
              <a:t>A</a:t>
            </a:r>
            <a:endParaRPr lang="zh-CN" altLang="en-US" sz="2175"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557337" y="1656185"/>
            <a:ext cx="2586868" cy="2555512"/>
          </a:xfrm>
          <a:custGeom>
            <a:avLst/>
            <a:gdLst>
              <a:gd name="T0" fmla="*/ 55499 w 3286125"/>
              <a:gd name="T1" fmla="*/ 308443 h 3286125"/>
              <a:gd name="T2" fmla="*/ 334110 w 3286125"/>
              <a:gd name="T3" fmla="*/ 50963 h 3286125"/>
              <a:gd name="T4" fmla="*/ 335931 w 3286125"/>
              <a:gd name="T5" fmla="*/ 308444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38666" tIns="35843" rIns="0" bIns="169333" anchor="ctr"/>
          <a:lstStyle/>
          <a:p>
            <a:pPr algn="ctr" defTabSz="716280"/>
            <a:r>
              <a:rPr lang="en-US" altLang="zh-CN" sz="2175" b="0">
                <a:solidFill>
                  <a:schemeClr val="bg1"/>
                </a:solidFill>
                <a:latin typeface="微软雅黑" panose="020B0503020204020204" pitchFamily="34" charset="-122"/>
              </a:rPr>
              <a:t>       B</a:t>
            </a:r>
            <a:endParaRPr lang="zh-CN" altLang="en-US" sz="2175"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557337" y="1656185"/>
            <a:ext cx="2586868" cy="2555512"/>
          </a:xfrm>
          <a:custGeom>
            <a:avLst/>
            <a:gdLst>
              <a:gd name="T0" fmla="*/ 336752 w 3286125"/>
              <a:gd name="T1" fmla="*/ 565265 h 3286125"/>
              <a:gd name="T2" fmla="*/ 56246 w 3286125"/>
              <a:gd name="T3" fmla="*/ 311799 h 3286125"/>
              <a:gd name="T4" fmla="*/ 335931 w 3286125"/>
              <a:gd name="T5" fmla="*/ 308444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69333" rIns="338666" bIns="0" anchor="ctr"/>
          <a:lstStyle/>
          <a:p>
            <a:pPr algn="ctr" defTabSz="716280"/>
            <a:r>
              <a:rPr lang="en-US" altLang="zh-CN" sz="2175" b="0">
                <a:solidFill>
                  <a:schemeClr val="bg1"/>
                </a:solidFill>
                <a:latin typeface="微软雅黑" panose="020B0503020204020204" pitchFamily="34" charset="-122"/>
              </a:rPr>
              <a:t>C</a:t>
            </a:r>
            <a:endParaRPr lang="zh-CN" altLang="en-US" sz="2175"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568311" y="1656185"/>
            <a:ext cx="2586868" cy="2555512"/>
          </a:xfrm>
          <a:custGeom>
            <a:avLst/>
            <a:gdLst>
              <a:gd name="T0" fmla="*/ 336752 w 3286125"/>
              <a:gd name="T1" fmla="*/ 565265 h 3286125"/>
              <a:gd name="T2" fmla="*/ 56246 w 3286125"/>
              <a:gd name="T3" fmla="*/ 311799 h 3286125"/>
              <a:gd name="T4" fmla="*/ 335931 w 3286125"/>
              <a:gd name="T5" fmla="*/ 308444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38666" tIns="169333" rIns="0" bIns="0" anchor="ctr"/>
          <a:lstStyle/>
          <a:p>
            <a:pPr algn="ctr" defTabSz="716280"/>
            <a:r>
              <a:rPr lang="en-US" altLang="zh-CN" sz="2175" b="0">
                <a:solidFill>
                  <a:schemeClr val="bg1"/>
                </a:solidFill>
                <a:latin typeface="微软雅黑" panose="020B0503020204020204" pitchFamily="34" charset="-122"/>
              </a:rPr>
              <a:t>        D</a:t>
            </a:r>
            <a:endParaRPr lang="zh-CN" altLang="en-US" sz="2175"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31361" y="1921141"/>
            <a:ext cx="258687" cy="219492"/>
          </a:xfrm>
          <a:prstGeom prst="triangle">
            <a:avLst>
              <a:gd name="adj" fmla="val 50000"/>
            </a:avLst>
          </a:prstGeom>
          <a:solidFill>
            <a:schemeClr val="bg2"/>
          </a:solidFill>
          <a:ln w="12700" algn="ctr">
            <a:noFill/>
            <a:miter lim="800000"/>
          </a:ln>
        </p:spPr>
        <p:txBody>
          <a:bodyPr lIns="71684" tIns="35843" rIns="71684" bIns="35843" anchor="ctr"/>
          <a:lstStyle/>
          <a:p>
            <a:pPr algn="ctr" defTabSz="716280"/>
            <a:endParaRPr lang="zh-CN" altLang="en-US" sz="1385"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31361" y="3719408"/>
            <a:ext cx="258687" cy="221059"/>
          </a:xfrm>
          <a:prstGeom prst="triangle">
            <a:avLst>
              <a:gd name="adj" fmla="val 50000"/>
            </a:avLst>
          </a:prstGeom>
          <a:solidFill>
            <a:schemeClr val="bg2"/>
          </a:solidFill>
          <a:ln w="12700" algn="ctr">
            <a:noFill/>
            <a:miter lim="800000"/>
          </a:ln>
        </p:spPr>
        <p:txBody>
          <a:bodyPr rot="10800000" lIns="71684" tIns="35843" rIns="71684" bIns="35843" anchor="ctr"/>
          <a:lstStyle/>
          <a:p>
            <a:pPr algn="ctr" defTabSz="716280"/>
            <a:endParaRPr lang="zh-CN" altLang="en-US" sz="1385"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11492" y="1921141"/>
            <a:ext cx="258686" cy="219492"/>
          </a:xfrm>
          <a:prstGeom prst="triangle">
            <a:avLst>
              <a:gd name="adj" fmla="val 50000"/>
            </a:avLst>
          </a:prstGeom>
          <a:solidFill>
            <a:schemeClr val="tx2"/>
          </a:solidFill>
          <a:ln w="12700" algn="ctr">
            <a:noFill/>
            <a:miter lim="800000"/>
          </a:ln>
        </p:spPr>
        <p:txBody>
          <a:bodyPr lIns="71684" tIns="35843" rIns="71684" bIns="35843" anchor="ctr"/>
          <a:lstStyle/>
          <a:p>
            <a:pPr algn="ctr" defTabSz="716280"/>
            <a:endParaRPr lang="zh-CN" altLang="en-US" sz="1385"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11492" y="3719408"/>
            <a:ext cx="258686" cy="221059"/>
          </a:xfrm>
          <a:prstGeom prst="triangle">
            <a:avLst>
              <a:gd name="adj" fmla="val 50000"/>
            </a:avLst>
          </a:prstGeom>
          <a:solidFill>
            <a:schemeClr val="tx2"/>
          </a:solidFill>
          <a:ln w="12700" algn="ctr">
            <a:noFill/>
            <a:miter lim="800000"/>
          </a:ln>
        </p:spPr>
        <p:txBody>
          <a:bodyPr rot="10800000" lIns="71684" tIns="35843" rIns="71684" bIns="35843" anchor="ctr"/>
          <a:lstStyle/>
          <a:p>
            <a:pPr algn="ctr" defTabSz="716280"/>
            <a:endParaRPr lang="zh-CN" altLang="en-US" sz="1385"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298649" y="1400632"/>
            <a:ext cx="3104242" cy="3066615"/>
          </a:xfrm>
          <a:prstGeom prst="ellipse">
            <a:avLst/>
          </a:prstGeom>
          <a:noFill/>
          <a:ln w="12700" algn="ctr">
            <a:solidFill>
              <a:srgbClr val="7F7F7F"/>
            </a:solidFill>
            <a:prstDash val="dash"/>
            <a:miter lim="800000"/>
          </a:ln>
        </p:spPr>
        <p:txBody>
          <a:bodyPr lIns="71684" tIns="35843" rIns="71684" bIns="35843" anchor="ctr"/>
          <a:lstStyle/>
          <a:p>
            <a:pPr algn="ctr" defTabSz="716280"/>
            <a:endParaRPr lang="zh-CN" altLang="en-US" sz="1385"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080981" y="2653305"/>
            <a:ext cx="1541146" cy="801817"/>
          </a:xfrm>
          <a:prstGeom prst="rect">
            <a:avLst/>
          </a:prstGeom>
          <a:noFill/>
          <a:ln w="9525">
            <a:noFill/>
            <a:miter lim="800000"/>
          </a:ln>
        </p:spPr>
        <p:txBody>
          <a:bodyPr lIns="71684" tIns="35843" rIns="71684" bIns="35843">
            <a:spAutoFit/>
          </a:bodyPr>
          <a:lstStyle/>
          <a:p>
            <a:pPr algn="ctr" defTabSz="716280"/>
            <a:r>
              <a:rPr lang="zh-CN" altLang="en-US" sz="2370">
                <a:solidFill>
                  <a:srgbClr val="808080"/>
                </a:solidFill>
                <a:latin typeface="微软雅黑" panose="020B0503020204020204" pitchFamily="34" charset="-122"/>
              </a:rPr>
              <a:t>标题</a:t>
            </a:r>
          </a:p>
          <a:p>
            <a:pPr algn="ctr" defTabSz="716280"/>
            <a:r>
              <a:rPr lang="zh-CN" altLang="en-US" sz="2370">
                <a:solidFill>
                  <a:srgbClr val="808080"/>
                </a:solidFill>
                <a:latin typeface="微软雅黑" panose="020B0503020204020204" pitchFamily="34" charset="-122"/>
              </a:rPr>
              <a:t>内容</a:t>
            </a:r>
          </a:p>
        </p:txBody>
      </p:sp>
      <p:sp>
        <p:nvSpPr>
          <p:cNvPr id="28" name="文本框 27"/>
          <p:cNvSpPr txBox="1">
            <a:spLocks noChangeArrowheads="1"/>
          </p:cNvSpPr>
          <p:nvPr/>
        </p:nvSpPr>
        <p:spPr bwMode="auto">
          <a:xfrm>
            <a:off x="327671" y="1610718"/>
            <a:ext cx="2936487" cy="619459"/>
          </a:xfrm>
          <a:prstGeom prst="rect">
            <a:avLst/>
          </a:prstGeom>
          <a:noFill/>
          <a:ln w="9525">
            <a:noFill/>
            <a:miter lim="800000"/>
          </a:ln>
        </p:spPr>
        <p:txBody>
          <a:bodyPr lIns="71684" tIns="35843" rIns="71684" bIns="35843">
            <a:spAutoFit/>
          </a:bodyPr>
          <a:lstStyle/>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319831" y="3747628"/>
            <a:ext cx="2936488" cy="619459"/>
          </a:xfrm>
          <a:prstGeom prst="rect">
            <a:avLst/>
          </a:prstGeom>
          <a:noFill/>
          <a:ln w="9525">
            <a:noFill/>
            <a:miter lim="800000"/>
          </a:ln>
        </p:spPr>
        <p:txBody>
          <a:bodyPr lIns="71684" tIns="35843" rIns="71684" bIns="35843">
            <a:spAutoFit/>
          </a:bodyPr>
          <a:lstStyle/>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5866703" y="3747628"/>
            <a:ext cx="2936488" cy="619459"/>
          </a:xfrm>
          <a:prstGeom prst="rect">
            <a:avLst/>
          </a:prstGeom>
          <a:noFill/>
          <a:ln w="9525">
            <a:noFill/>
            <a:miter lim="800000"/>
          </a:ln>
        </p:spPr>
        <p:txBody>
          <a:bodyPr lIns="71684" tIns="35843" rIns="71684" bIns="35843">
            <a:spAutoFit/>
          </a:bodyPr>
          <a:lstStyle/>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5866703" y="1613853"/>
            <a:ext cx="2936488" cy="619459"/>
          </a:xfrm>
          <a:prstGeom prst="rect">
            <a:avLst/>
          </a:prstGeom>
          <a:noFill/>
          <a:ln w="9525">
            <a:noFill/>
            <a:miter lim="800000"/>
          </a:ln>
        </p:spPr>
        <p:txBody>
          <a:bodyPr lIns="71684" tIns="35843" rIns="71684" bIns="35843">
            <a:spAutoFit/>
          </a:bodyPr>
          <a:lstStyle/>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a:p>
            <a:pPr marL="224155" indent="-224155" algn="r" defTabSz="716280">
              <a:buFont typeface="Wingdings" panose="05000000000000000000" pitchFamily="2" charset="2"/>
              <a:buChar char="n"/>
            </a:pPr>
            <a:r>
              <a:rPr lang="zh-CN" altLang="en-US" sz="1185" b="0">
                <a:solidFill>
                  <a:srgbClr val="808080"/>
                </a:solidFill>
                <a:latin typeface="微软雅黑" panose="020B0503020204020204" pitchFamily="34" charset="-122"/>
              </a:rPr>
              <a:t>请在此处添加您需要的文字内容</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3010" name="Oval 17"/>
          <p:cNvSpPr>
            <a:spLocks noChangeArrowheads="1"/>
          </p:cNvSpPr>
          <p:nvPr/>
        </p:nvSpPr>
        <p:spPr bwMode="auto">
          <a:xfrm>
            <a:off x="1102163" y="3013898"/>
            <a:ext cx="586357" cy="587924"/>
          </a:xfrm>
          <a:prstGeom prst="ellipse">
            <a:avLst/>
          </a:prstGeom>
          <a:solidFill>
            <a:schemeClr val="tx2"/>
          </a:solidFill>
          <a:ln w="9525">
            <a:noFill/>
            <a:round/>
          </a:ln>
        </p:spPr>
        <p:txBody>
          <a:bodyPr wrap="none" anchor="ctr"/>
          <a:lstStyle/>
          <a:p>
            <a:endParaRPr lang="zh-CN" altLang="en-US" sz="1875" b="0">
              <a:ea typeface="宋体" panose="02010600030101010101" pitchFamily="2" charset="-122"/>
            </a:endParaRPr>
          </a:p>
        </p:txBody>
      </p:sp>
      <p:sp>
        <p:nvSpPr>
          <p:cNvPr id="43011" name="Oval 18"/>
          <p:cNvSpPr>
            <a:spLocks noChangeArrowheads="1"/>
          </p:cNvSpPr>
          <p:nvPr/>
        </p:nvSpPr>
        <p:spPr bwMode="auto">
          <a:xfrm>
            <a:off x="3842676" y="1513514"/>
            <a:ext cx="522077" cy="522078"/>
          </a:xfrm>
          <a:prstGeom prst="ellipse">
            <a:avLst/>
          </a:prstGeom>
          <a:solidFill>
            <a:schemeClr val="bg2"/>
          </a:solidFill>
          <a:ln w="9525">
            <a:noFill/>
            <a:round/>
          </a:ln>
        </p:spPr>
        <p:txBody>
          <a:bodyPr wrap="none" anchor="ctr"/>
          <a:lstStyle/>
          <a:p>
            <a:endParaRPr lang="zh-CN" altLang="en-US" sz="1875" b="0">
              <a:ea typeface="宋体" panose="02010600030101010101" pitchFamily="2" charset="-122"/>
            </a:endParaRPr>
          </a:p>
        </p:txBody>
      </p:sp>
      <p:sp>
        <p:nvSpPr>
          <p:cNvPr id="43012" name="Oval 19"/>
          <p:cNvSpPr>
            <a:spLocks noChangeArrowheads="1"/>
          </p:cNvSpPr>
          <p:nvPr/>
        </p:nvSpPr>
        <p:spPr bwMode="auto">
          <a:xfrm>
            <a:off x="5344627" y="4450001"/>
            <a:ext cx="454662" cy="456229"/>
          </a:xfrm>
          <a:prstGeom prst="ellipse">
            <a:avLst/>
          </a:prstGeom>
          <a:solidFill>
            <a:schemeClr val="bg2"/>
          </a:solidFill>
          <a:ln w="9525">
            <a:noFill/>
            <a:round/>
          </a:ln>
        </p:spPr>
        <p:txBody>
          <a:bodyPr wrap="none" anchor="ctr"/>
          <a:lstStyle/>
          <a:p>
            <a:endParaRPr lang="zh-CN" altLang="en-US" sz="1875" b="0">
              <a:ea typeface="宋体" panose="02010600030101010101" pitchFamily="2" charset="-122"/>
            </a:endParaRPr>
          </a:p>
        </p:txBody>
      </p:sp>
      <p:sp>
        <p:nvSpPr>
          <p:cNvPr id="43013" name="Oval 20"/>
          <p:cNvSpPr>
            <a:spLocks noChangeArrowheads="1"/>
          </p:cNvSpPr>
          <p:nvPr/>
        </p:nvSpPr>
        <p:spPr bwMode="auto">
          <a:xfrm>
            <a:off x="7821749" y="3666102"/>
            <a:ext cx="391950" cy="391950"/>
          </a:xfrm>
          <a:prstGeom prst="ellipse">
            <a:avLst/>
          </a:prstGeom>
          <a:solidFill>
            <a:schemeClr val="tx2"/>
          </a:solidFill>
          <a:ln w="9525">
            <a:noFill/>
            <a:round/>
          </a:ln>
        </p:spPr>
        <p:txBody>
          <a:bodyPr wrap="none" anchor="ctr"/>
          <a:lstStyle/>
          <a:p>
            <a:endParaRPr lang="zh-CN" altLang="en-US" sz="1875" b="0">
              <a:ea typeface="宋体" panose="02010600030101010101" pitchFamily="2" charset="-122"/>
            </a:endParaRPr>
          </a:p>
        </p:txBody>
      </p:sp>
      <p:sp>
        <p:nvSpPr>
          <p:cNvPr id="43014" name="Oval 21"/>
          <p:cNvSpPr>
            <a:spLocks noChangeArrowheads="1"/>
          </p:cNvSpPr>
          <p:nvPr/>
        </p:nvSpPr>
        <p:spPr bwMode="auto">
          <a:xfrm>
            <a:off x="7169545" y="1838049"/>
            <a:ext cx="587924" cy="587924"/>
          </a:xfrm>
          <a:prstGeom prst="ellipse">
            <a:avLst/>
          </a:prstGeom>
          <a:solidFill>
            <a:schemeClr val="bg2"/>
          </a:solidFill>
          <a:ln w="9525">
            <a:noFill/>
            <a:round/>
          </a:ln>
        </p:spPr>
        <p:txBody>
          <a:bodyPr wrap="none" anchor="ctr"/>
          <a:lstStyle/>
          <a:p>
            <a:endParaRPr lang="zh-CN" altLang="en-US" sz="1875" b="0">
              <a:ea typeface="宋体" panose="02010600030101010101" pitchFamily="2" charset="-122"/>
            </a:endParaRPr>
          </a:p>
        </p:txBody>
      </p:sp>
      <p:grpSp>
        <p:nvGrpSpPr>
          <p:cNvPr id="43035" name="Group 27"/>
          <p:cNvGrpSpPr/>
          <p:nvPr/>
        </p:nvGrpSpPr>
        <p:grpSpPr bwMode="auto">
          <a:xfrm>
            <a:off x="2016190" y="1643642"/>
            <a:ext cx="1503520" cy="1174281"/>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sz="1875" b="0">
                <a:ea typeface="方正大黑简体" pitchFamily="2" charset="-122"/>
              </a:endParaRPr>
            </a:p>
          </p:txBody>
        </p:sp>
        <p:sp>
          <p:nvSpPr>
            <p:cNvPr id="50206" name="Text Box 27"/>
            <p:cNvSpPr txBox="1">
              <a:spLocks noChangeArrowheads="1"/>
            </p:cNvSpPr>
            <p:nvPr/>
          </p:nvSpPr>
          <p:spPr bwMode="auto">
            <a:xfrm>
              <a:off x="1293" y="1293"/>
              <a:ext cx="952" cy="243"/>
            </a:xfrm>
            <a:prstGeom prst="rect">
              <a:avLst/>
            </a:prstGeom>
            <a:noFill/>
            <a:ln w="9525">
              <a:noFill/>
              <a:miter lim="800000"/>
            </a:ln>
          </p:spPr>
          <p:txBody>
            <a:bodyPr>
              <a:spAutoFit/>
            </a:bodyPr>
            <a:lstStyle/>
            <a:p>
              <a:pPr defTabSz="902970">
                <a:spcBef>
                  <a:spcPct val="50000"/>
                </a:spcBef>
              </a:pPr>
              <a:r>
                <a:rPr lang="zh-CN" altLang="en-US" sz="1875" b="0">
                  <a:solidFill>
                    <a:schemeClr val="bg1"/>
                  </a:solidFill>
                  <a:ea typeface="方正大黑简体" pitchFamily="2" charset="-122"/>
                </a:rPr>
                <a:t>添加标题</a:t>
              </a:r>
            </a:p>
          </p:txBody>
        </p:sp>
      </p:grpSp>
      <p:grpSp>
        <p:nvGrpSpPr>
          <p:cNvPr id="43036" name="Group 28"/>
          <p:cNvGrpSpPr/>
          <p:nvPr/>
        </p:nvGrpSpPr>
        <p:grpSpPr bwMode="auto">
          <a:xfrm>
            <a:off x="5277211" y="1383387"/>
            <a:ext cx="1585045" cy="1368688"/>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sz="1875" b="0">
                <a:ea typeface="方正大黑简体" pitchFamily="2" charset="-122"/>
              </a:endParaRPr>
            </a:p>
          </p:txBody>
        </p:sp>
        <p:sp>
          <p:nvSpPr>
            <p:cNvPr id="50204" name="Text Box 28"/>
            <p:cNvSpPr txBox="1">
              <a:spLocks noChangeArrowheads="1"/>
            </p:cNvSpPr>
            <p:nvPr/>
          </p:nvSpPr>
          <p:spPr bwMode="auto">
            <a:xfrm>
              <a:off x="3425" y="1189"/>
              <a:ext cx="952" cy="243"/>
            </a:xfrm>
            <a:prstGeom prst="rect">
              <a:avLst/>
            </a:prstGeom>
            <a:noFill/>
            <a:ln w="9525">
              <a:noFill/>
              <a:miter lim="800000"/>
            </a:ln>
          </p:spPr>
          <p:txBody>
            <a:bodyPr>
              <a:spAutoFit/>
            </a:bodyPr>
            <a:lstStyle/>
            <a:p>
              <a:pPr defTabSz="902970">
                <a:spcBef>
                  <a:spcPct val="50000"/>
                </a:spcBef>
              </a:pPr>
              <a:r>
                <a:rPr lang="zh-CN" altLang="en-US" sz="1875" b="0">
                  <a:solidFill>
                    <a:schemeClr val="bg1"/>
                  </a:solidFill>
                  <a:ea typeface="方正大黑简体" pitchFamily="2" charset="-122"/>
                </a:rPr>
                <a:t>添加标题</a:t>
              </a:r>
            </a:p>
          </p:txBody>
        </p:sp>
      </p:grpSp>
      <p:grpSp>
        <p:nvGrpSpPr>
          <p:cNvPr id="43038" name="Group 30"/>
          <p:cNvGrpSpPr/>
          <p:nvPr/>
        </p:nvGrpSpPr>
        <p:grpSpPr bwMode="auto">
          <a:xfrm>
            <a:off x="1950342" y="3470127"/>
            <a:ext cx="1569367" cy="1240129"/>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sz="1875" b="0">
                <a:ea typeface="方正大黑简体" pitchFamily="2" charset="-122"/>
              </a:endParaRPr>
            </a:p>
          </p:txBody>
        </p:sp>
        <p:sp>
          <p:nvSpPr>
            <p:cNvPr id="50202" name="Text Box 29"/>
            <p:cNvSpPr txBox="1">
              <a:spLocks noChangeArrowheads="1"/>
            </p:cNvSpPr>
            <p:nvPr/>
          </p:nvSpPr>
          <p:spPr bwMode="auto">
            <a:xfrm>
              <a:off x="1293" y="2472"/>
              <a:ext cx="952" cy="243"/>
            </a:xfrm>
            <a:prstGeom prst="rect">
              <a:avLst/>
            </a:prstGeom>
            <a:noFill/>
            <a:ln w="9525">
              <a:noFill/>
              <a:miter lim="800000"/>
            </a:ln>
          </p:spPr>
          <p:txBody>
            <a:bodyPr>
              <a:spAutoFit/>
            </a:bodyPr>
            <a:lstStyle/>
            <a:p>
              <a:pPr defTabSz="902970">
                <a:spcBef>
                  <a:spcPct val="50000"/>
                </a:spcBef>
              </a:pPr>
              <a:r>
                <a:rPr lang="zh-CN" altLang="en-US" sz="1875" b="0">
                  <a:solidFill>
                    <a:schemeClr val="bg1"/>
                  </a:solidFill>
                  <a:ea typeface="方正大黑简体" pitchFamily="2" charset="-122"/>
                </a:rPr>
                <a:t>添加标题</a:t>
              </a:r>
            </a:p>
          </p:txBody>
        </p:sp>
      </p:grpSp>
      <p:grpSp>
        <p:nvGrpSpPr>
          <p:cNvPr id="43039" name="Group 31"/>
          <p:cNvGrpSpPr/>
          <p:nvPr/>
        </p:nvGrpSpPr>
        <p:grpSpPr bwMode="auto">
          <a:xfrm>
            <a:off x="6061111" y="3405848"/>
            <a:ext cx="1583477" cy="1370256"/>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sz="1875" b="0">
                <a:ea typeface="方正大黑简体" pitchFamily="2" charset="-122"/>
              </a:endParaRPr>
            </a:p>
          </p:txBody>
        </p:sp>
        <p:sp>
          <p:nvSpPr>
            <p:cNvPr id="50200" name="Text Box 30"/>
            <p:cNvSpPr txBox="1">
              <a:spLocks noChangeArrowheads="1"/>
            </p:cNvSpPr>
            <p:nvPr/>
          </p:nvSpPr>
          <p:spPr bwMode="auto">
            <a:xfrm>
              <a:off x="3924" y="2472"/>
              <a:ext cx="952" cy="243"/>
            </a:xfrm>
            <a:prstGeom prst="rect">
              <a:avLst/>
            </a:prstGeom>
            <a:noFill/>
            <a:ln w="9525">
              <a:noFill/>
              <a:miter lim="800000"/>
            </a:ln>
          </p:spPr>
          <p:txBody>
            <a:bodyPr>
              <a:spAutoFit/>
            </a:bodyPr>
            <a:lstStyle/>
            <a:p>
              <a:pPr defTabSz="902970">
                <a:spcBef>
                  <a:spcPct val="50000"/>
                </a:spcBef>
              </a:pPr>
              <a:r>
                <a:rPr lang="zh-CN" altLang="en-US" sz="1875" b="0">
                  <a:solidFill>
                    <a:schemeClr val="bg1"/>
                  </a:solidFill>
                  <a:ea typeface="方正大黑简体" pitchFamily="2" charset="-122"/>
                </a:rPr>
                <a:t>添加标题</a:t>
              </a:r>
            </a:p>
          </p:txBody>
        </p:sp>
      </p:grpSp>
      <p:grpSp>
        <p:nvGrpSpPr>
          <p:cNvPr id="43037" name="Group 29"/>
          <p:cNvGrpSpPr/>
          <p:nvPr/>
        </p:nvGrpSpPr>
        <p:grpSpPr bwMode="auto">
          <a:xfrm>
            <a:off x="3712548" y="2557668"/>
            <a:ext cx="1826486" cy="1826486"/>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sz="1875" b="0">
                <a:ea typeface="方正大黑简体" pitchFamily="2" charset="-122"/>
              </a:endParaRPr>
            </a:p>
          </p:txBody>
        </p:sp>
        <p:sp>
          <p:nvSpPr>
            <p:cNvPr id="50198" name="Text Box 31"/>
            <p:cNvSpPr txBox="1">
              <a:spLocks noChangeArrowheads="1"/>
            </p:cNvSpPr>
            <p:nvPr/>
          </p:nvSpPr>
          <p:spPr bwMode="auto">
            <a:xfrm>
              <a:off x="2472" y="1928"/>
              <a:ext cx="952" cy="679"/>
            </a:xfrm>
            <a:prstGeom prst="rect">
              <a:avLst/>
            </a:prstGeom>
            <a:noFill/>
            <a:ln w="9525">
              <a:noFill/>
              <a:miter lim="800000"/>
            </a:ln>
          </p:spPr>
          <p:txBody>
            <a:bodyPr>
              <a:spAutoFit/>
            </a:bodyPr>
            <a:lstStyle/>
            <a:p>
              <a:pPr algn="ctr" defTabSz="902970">
                <a:spcBef>
                  <a:spcPct val="50000"/>
                </a:spcBef>
              </a:pPr>
              <a:r>
                <a:rPr lang="zh-CN" altLang="en-US" sz="316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00723" y="2629787"/>
            <a:ext cx="496992" cy="426441"/>
          </a:xfrm>
          <a:prstGeom prst="line">
            <a:avLst/>
          </a:prstGeom>
          <a:noFill/>
          <a:ln w="9525">
            <a:solidFill>
              <a:schemeClr val="tx2"/>
            </a:solidFill>
            <a:prstDash val="dash"/>
            <a:round/>
          </a:ln>
        </p:spPr>
        <p:txBody>
          <a:bodyPr/>
          <a:lstStyle/>
          <a:p>
            <a:endParaRPr lang="zh-CN" altLang="en-US" sz="1875"/>
          </a:p>
        </p:txBody>
      </p:sp>
      <p:sp>
        <p:nvSpPr>
          <p:cNvPr id="43025" name="Line 33"/>
          <p:cNvSpPr>
            <a:spLocks noChangeShapeType="1"/>
          </p:cNvSpPr>
          <p:nvPr/>
        </p:nvSpPr>
        <p:spPr bwMode="auto">
          <a:xfrm flipV="1">
            <a:off x="3235938" y="1918006"/>
            <a:ext cx="569111" cy="142670"/>
          </a:xfrm>
          <a:prstGeom prst="line">
            <a:avLst/>
          </a:prstGeom>
          <a:noFill/>
          <a:ln w="9525">
            <a:solidFill>
              <a:schemeClr val="tx2"/>
            </a:solidFill>
            <a:prstDash val="dash"/>
            <a:round/>
          </a:ln>
        </p:spPr>
        <p:txBody>
          <a:bodyPr/>
          <a:lstStyle/>
          <a:p>
            <a:endParaRPr lang="zh-CN" altLang="en-US" sz="1875"/>
          </a:p>
        </p:txBody>
      </p:sp>
      <p:sp>
        <p:nvSpPr>
          <p:cNvPr id="43026" name="Line 34"/>
          <p:cNvSpPr>
            <a:spLocks noChangeShapeType="1"/>
          </p:cNvSpPr>
          <p:nvPr/>
        </p:nvSpPr>
        <p:spPr bwMode="auto">
          <a:xfrm>
            <a:off x="4444710" y="1775337"/>
            <a:ext cx="782331" cy="141102"/>
          </a:xfrm>
          <a:prstGeom prst="line">
            <a:avLst/>
          </a:prstGeom>
          <a:noFill/>
          <a:ln w="9525">
            <a:solidFill>
              <a:schemeClr val="tx2"/>
            </a:solidFill>
            <a:prstDash val="dash"/>
            <a:round/>
          </a:ln>
        </p:spPr>
        <p:txBody>
          <a:bodyPr/>
          <a:lstStyle/>
          <a:p>
            <a:endParaRPr lang="zh-CN" altLang="en-US" sz="1875"/>
          </a:p>
        </p:txBody>
      </p:sp>
      <p:sp>
        <p:nvSpPr>
          <p:cNvPr id="43027" name="Line 35"/>
          <p:cNvSpPr>
            <a:spLocks noChangeShapeType="1"/>
          </p:cNvSpPr>
          <p:nvPr/>
        </p:nvSpPr>
        <p:spPr bwMode="auto">
          <a:xfrm>
            <a:off x="6650603" y="1988558"/>
            <a:ext cx="426441" cy="76822"/>
          </a:xfrm>
          <a:prstGeom prst="line">
            <a:avLst/>
          </a:prstGeom>
          <a:noFill/>
          <a:ln w="9525">
            <a:solidFill>
              <a:schemeClr val="tx2"/>
            </a:solidFill>
            <a:prstDash val="dash"/>
            <a:round/>
          </a:ln>
        </p:spPr>
        <p:txBody>
          <a:bodyPr/>
          <a:lstStyle/>
          <a:p>
            <a:endParaRPr lang="zh-CN" altLang="en-US" sz="1875"/>
          </a:p>
        </p:txBody>
      </p:sp>
      <p:sp>
        <p:nvSpPr>
          <p:cNvPr id="43028" name="Line 36"/>
          <p:cNvSpPr>
            <a:spLocks noChangeShapeType="1"/>
          </p:cNvSpPr>
          <p:nvPr/>
        </p:nvSpPr>
        <p:spPr bwMode="auto">
          <a:xfrm>
            <a:off x="7574037" y="2487118"/>
            <a:ext cx="426441" cy="1138222"/>
          </a:xfrm>
          <a:prstGeom prst="line">
            <a:avLst/>
          </a:prstGeom>
          <a:noFill/>
          <a:ln w="9525">
            <a:solidFill>
              <a:schemeClr val="tx2"/>
            </a:solidFill>
            <a:prstDash val="dash"/>
            <a:round/>
          </a:ln>
        </p:spPr>
        <p:txBody>
          <a:bodyPr/>
          <a:lstStyle/>
          <a:p>
            <a:endParaRPr lang="zh-CN" altLang="en-US" sz="1875"/>
          </a:p>
        </p:txBody>
      </p:sp>
      <p:sp>
        <p:nvSpPr>
          <p:cNvPr id="43029" name="Line 37"/>
          <p:cNvSpPr>
            <a:spLocks noChangeShapeType="1"/>
          </p:cNvSpPr>
          <p:nvPr/>
        </p:nvSpPr>
        <p:spPr bwMode="auto">
          <a:xfrm flipH="1">
            <a:off x="7503485" y="3979662"/>
            <a:ext cx="283772" cy="72119"/>
          </a:xfrm>
          <a:prstGeom prst="line">
            <a:avLst/>
          </a:prstGeom>
          <a:noFill/>
          <a:ln w="9525">
            <a:solidFill>
              <a:schemeClr val="tx2"/>
            </a:solidFill>
            <a:prstDash val="dash"/>
            <a:round/>
          </a:ln>
        </p:spPr>
        <p:txBody>
          <a:bodyPr/>
          <a:lstStyle/>
          <a:p>
            <a:endParaRPr lang="zh-CN" altLang="en-US" sz="1875"/>
          </a:p>
        </p:txBody>
      </p:sp>
      <p:sp>
        <p:nvSpPr>
          <p:cNvPr id="43030" name="Line 38"/>
          <p:cNvSpPr>
            <a:spLocks noChangeShapeType="1"/>
          </p:cNvSpPr>
          <p:nvPr/>
        </p:nvSpPr>
        <p:spPr bwMode="auto">
          <a:xfrm flipH="1">
            <a:off x="5796153" y="4548773"/>
            <a:ext cx="355890" cy="72119"/>
          </a:xfrm>
          <a:prstGeom prst="line">
            <a:avLst/>
          </a:prstGeom>
          <a:noFill/>
          <a:ln w="9525">
            <a:solidFill>
              <a:schemeClr val="tx2"/>
            </a:solidFill>
            <a:prstDash val="dash"/>
            <a:round/>
          </a:ln>
        </p:spPr>
        <p:txBody>
          <a:bodyPr/>
          <a:lstStyle/>
          <a:p>
            <a:endParaRPr lang="zh-CN" altLang="en-US" sz="1875"/>
          </a:p>
        </p:txBody>
      </p:sp>
      <p:sp>
        <p:nvSpPr>
          <p:cNvPr id="43031" name="Line 39"/>
          <p:cNvSpPr>
            <a:spLocks noChangeShapeType="1"/>
          </p:cNvSpPr>
          <p:nvPr/>
        </p:nvSpPr>
        <p:spPr bwMode="auto">
          <a:xfrm flipH="1" flipV="1">
            <a:off x="5299160" y="4194450"/>
            <a:ext cx="141102" cy="213221"/>
          </a:xfrm>
          <a:prstGeom prst="line">
            <a:avLst/>
          </a:prstGeom>
          <a:noFill/>
          <a:ln w="9525">
            <a:solidFill>
              <a:schemeClr val="tx2"/>
            </a:solidFill>
            <a:prstDash val="dash"/>
            <a:round/>
          </a:ln>
        </p:spPr>
        <p:txBody>
          <a:bodyPr/>
          <a:lstStyle/>
          <a:p>
            <a:endParaRPr lang="zh-CN" altLang="en-US" sz="1875"/>
          </a:p>
        </p:txBody>
      </p:sp>
      <p:sp>
        <p:nvSpPr>
          <p:cNvPr id="43032" name="Line 40"/>
          <p:cNvSpPr>
            <a:spLocks noChangeShapeType="1"/>
          </p:cNvSpPr>
          <p:nvPr/>
        </p:nvSpPr>
        <p:spPr bwMode="auto">
          <a:xfrm flipH="1">
            <a:off x="3235937" y="3838561"/>
            <a:ext cx="498560" cy="70550"/>
          </a:xfrm>
          <a:prstGeom prst="line">
            <a:avLst/>
          </a:prstGeom>
          <a:noFill/>
          <a:ln w="9525">
            <a:solidFill>
              <a:schemeClr val="tx2"/>
            </a:solidFill>
            <a:prstDash val="dash"/>
            <a:round/>
          </a:ln>
        </p:spPr>
        <p:txBody>
          <a:bodyPr/>
          <a:lstStyle/>
          <a:p>
            <a:endParaRPr lang="zh-CN" altLang="en-US" sz="1875"/>
          </a:p>
        </p:txBody>
      </p:sp>
      <p:sp>
        <p:nvSpPr>
          <p:cNvPr id="43033" name="Line 41"/>
          <p:cNvSpPr>
            <a:spLocks noChangeShapeType="1"/>
          </p:cNvSpPr>
          <p:nvPr/>
        </p:nvSpPr>
        <p:spPr bwMode="auto">
          <a:xfrm flipH="1" flipV="1">
            <a:off x="1741826" y="3482669"/>
            <a:ext cx="285339" cy="213221"/>
          </a:xfrm>
          <a:prstGeom prst="line">
            <a:avLst/>
          </a:prstGeom>
          <a:noFill/>
          <a:ln w="9525">
            <a:solidFill>
              <a:schemeClr val="tx2"/>
            </a:solidFill>
            <a:prstDash val="dash"/>
            <a:round/>
          </a:ln>
        </p:spPr>
        <p:txBody>
          <a:bodyPr/>
          <a:lstStyle/>
          <a:p>
            <a:endParaRPr lang="zh-CN" altLang="en-US" sz="1875"/>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heme/theme1.xml><?xml version="1.0" encoding="utf-8"?>
<a:theme xmlns:a="http://schemas.openxmlformats.org/drawingml/2006/main" name="Office 主题">
  <a:themeElements>
    <a:clrScheme name="">
      <a:dk1>
        <a:srgbClr val="000000"/>
      </a:dk1>
      <a:lt1>
        <a:srgbClr val="FFFFFF"/>
      </a:lt1>
      <a:dk2>
        <a:srgbClr val="50003B"/>
      </a:dk2>
      <a:lt2>
        <a:srgbClr val="002221"/>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CC0000"/>
        </a:dk2>
        <a:lt2>
          <a:srgbClr val="5F5F5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50003B"/>
      </a:dk2>
      <a:lt2>
        <a:srgbClr val="002221"/>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CC0000"/>
        </a:dk2>
        <a:lt2>
          <a:srgbClr val="5F5F5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3727</Words>
  <Application>Microsoft Office PowerPoint</Application>
  <PresentationFormat>自定义</PresentationFormat>
  <Paragraphs>397</Paragraphs>
  <Slides>30</Slides>
  <Notes>30</Notes>
  <HiddenSlides>0</HiddenSlides>
  <MMClips>1</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30</vt:i4>
      </vt:variant>
    </vt:vector>
  </HeadingPairs>
  <TitlesOfParts>
    <vt:vector size="46" baseType="lpstr">
      <vt:lpstr>FontAwesome</vt:lpstr>
      <vt:lpstr>Ping Hei</vt:lpstr>
      <vt:lpstr>TeXGyreAdventor</vt:lpstr>
      <vt:lpstr>方正大黑简体</vt:lpstr>
      <vt:lpstr>方正兰亭黑_GBK</vt:lpstr>
      <vt:lpstr>方正兰亭中粗黑_GBK</vt:lpstr>
      <vt:lpstr>方正兰亭中黑_GBK</vt:lpstr>
      <vt:lpstr>宋体</vt:lpstr>
      <vt:lpstr>微软雅黑</vt:lpstr>
      <vt:lpstr>Arial</vt:lpstr>
      <vt:lpstr>Arial Rounded MT Bold</vt:lpstr>
      <vt:lpstr>Calibri</vt:lpstr>
      <vt:lpstr>Impact</vt:lpstr>
      <vt:lpstr>Wingdings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2019-04-23T05:47:00Z</dcterms:created>
  <dcterms:modified xsi:type="dcterms:W3CDTF">2021-01-04T14:26:56Z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